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58" y="288"/>
      </p:cViewPr>
      <p:guideLst>
        <p:guide orient="horz" pos="244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0FC26-6C0E-4082-A6BF-7455DD59E7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23010" r="-119" b="65118"/>
          <a:stretch/>
        </p:blipFill>
        <p:spPr>
          <a:xfrm rot="10800000">
            <a:off x="-1" y="-8533"/>
            <a:ext cx="9906000" cy="3762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99488-A666-44F8-AFA6-C122C82385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23010" r="-119" b="65118"/>
          <a:stretch/>
        </p:blipFill>
        <p:spPr>
          <a:xfrm>
            <a:off x="0" y="3095117"/>
            <a:ext cx="9906000" cy="37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D408E6-550A-4498-A703-4F20A68B934F}"/>
              </a:ext>
            </a:extLst>
          </p:cNvPr>
          <p:cNvSpPr/>
          <p:nvPr/>
        </p:nvSpPr>
        <p:spPr>
          <a:xfrm>
            <a:off x="0" y="452189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Annual</a:t>
            </a:r>
            <a:r>
              <a:rPr lang="en-US" sz="5400" dirty="0">
                <a:latin typeface="+mj-lt"/>
              </a:rPr>
              <a:t> Planner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18C46B-ADA3-4173-912D-A7839360F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76202"/>
              </p:ext>
            </p:extLst>
          </p:nvPr>
        </p:nvGraphicFramePr>
        <p:xfrm>
          <a:off x="518160" y="1970763"/>
          <a:ext cx="88696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ko-KR" alt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Jan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Feb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Mar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Apr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May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Jun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Jul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Aug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Sep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Oct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Nov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Dec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1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2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3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4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5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573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6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3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7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78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8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449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A75988-77A3-46C1-B5E0-C69340A05DB6}"/>
              </a:ext>
            </a:extLst>
          </p:cNvPr>
          <p:cNvSpPr/>
          <p:nvPr/>
        </p:nvSpPr>
        <p:spPr>
          <a:xfrm>
            <a:off x="3913695" y="3886411"/>
            <a:ext cx="4363529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9D59E-2A4B-4F69-8F5F-916FCDB35FBA}"/>
              </a:ext>
            </a:extLst>
          </p:cNvPr>
          <p:cNvSpPr/>
          <p:nvPr/>
        </p:nvSpPr>
        <p:spPr>
          <a:xfrm>
            <a:off x="6089578" y="5259898"/>
            <a:ext cx="3298262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599B2-6956-43B4-8D83-E0C3E1F4A16B}"/>
              </a:ext>
            </a:extLst>
          </p:cNvPr>
          <p:cNvSpPr/>
          <p:nvPr/>
        </p:nvSpPr>
        <p:spPr>
          <a:xfrm>
            <a:off x="3363169" y="3428582"/>
            <a:ext cx="1637456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34E98-EDB9-44E7-A03E-8E26771E13FF}"/>
              </a:ext>
            </a:extLst>
          </p:cNvPr>
          <p:cNvSpPr/>
          <p:nvPr/>
        </p:nvSpPr>
        <p:spPr>
          <a:xfrm>
            <a:off x="7743825" y="5717724"/>
            <a:ext cx="165735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C0680-CD09-4426-8001-1F6202A1FDEA}"/>
              </a:ext>
            </a:extLst>
          </p:cNvPr>
          <p:cNvSpPr/>
          <p:nvPr/>
        </p:nvSpPr>
        <p:spPr>
          <a:xfrm>
            <a:off x="3363169" y="2970753"/>
            <a:ext cx="272641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0B68-D44B-42E7-B474-A27A0263FDC2}"/>
              </a:ext>
            </a:extLst>
          </p:cNvPr>
          <p:cNvSpPr/>
          <p:nvPr/>
        </p:nvSpPr>
        <p:spPr>
          <a:xfrm>
            <a:off x="4457700" y="4344240"/>
            <a:ext cx="219075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B11C1-8936-40ED-9FB6-F337732CBDE2}"/>
              </a:ext>
            </a:extLst>
          </p:cNvPr>
          <p:cNvSpPr/>
          <p:nvPr/>
        </p:nvSpPr>
        <p:spPr>
          <a:xfrm>
            <a:off x="5000625" y="4802069"/>
            <a:ext cx="272415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F4A84-C6D4-4A9D-8229-55F3D0EF46CA}"/>
              </a:ext>
            </a:extLst>
          </p:cNvPr>
          <p:cNvSpPr/>
          <p:nvPr/>
        </p:nvSpPr>
        <p:spPr>
          <a:xfrm>
            <a:off x="2801188" y="2512924"/>
            <a:ext cx="272641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BCF463-5180-4758-9E7A-868B040EE948}"/>
              </a:ext>
            </a:extLst>
          </p:cNvPr>
          <p:cNvSpPr/>
          <p:nvPr/>
        </p:nvSpPr>
        <p:spPr>
          <a:xfrm>
            <a:off x="0" y="452189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+mj-lt"/>
              </a:rPr>
              <a:t>Monthly</a:t>
            </a:r>
            <a:r>
              <a:rPr lang="en-US" sz="5400" dirty="0">
                <a:latin typeface="+mj-lt"/>
              </a:rPr>
              <a:t> Planner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8B4FA8AB-360C-4E26-95CC-66E3471B7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133837"/>
              </p:ext>
            </p:extLst>
          </p:nvPr>
        </p:nvGraphicFramePr>
        <p:xfrm>
          <a:off x="531876" y="1970763"/>
          <a:ext cx="8869682" cy="4114800"/>
        </p:xfrm>
        <a:graphic>
          <a:graphicData uri="http://schemas.openxmlformats.org/drawingml/2006/table">
            <a:tbl>
              <a:tblPr firstRow="1" lastCol="1" bandRow="1" bandCol="1">
                <a:tableStyleId>{912C8C85-51F0-491E-9774-3900AFEF0FD7}</a:tableStyleId>
              </a:tblPr>
              <a:tblGrid>
                <a:gridCol w="119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323617347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73733316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725669553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4286593148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575241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4007387873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163120081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34565618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898321756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123025674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5107587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1573561088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725451340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55320425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312285501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113940703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89446972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12044630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30259109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JANUARY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19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29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30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/>
                        <a:t>31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JM" sz="1200" baseline="0" dirty="0"/>
                        <a:t>Type</a:t>
                      </a:r>
                      <a:endParaRPr lang="en-JM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/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/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/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/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/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500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/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1308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/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94593C6-E819-4F0B-97CC-E73C7C4C89B5}"/>
              </a:ext>
            </a:extLst>
          </p:cNvPr>
          <p:cNvSpPr/>
          <p:nvPr/>
        </p:nvSpPr>
        <p:spPr>
          <a:xfrm>
            <a:off x="3694620" y="4344536"/>
            <a:ext cx="4449255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06B2F-77EC-4B80-A375-FC963C9E7B8D}"/>
              </a:ext>
            </a:extLst>
          </p:cNvPr>
          <p:cNvSpPr/>
          <p:nvPr/>
        </p:nvSpPr>
        <p:spPr>
          <a:xfrm>
            <a:off x="6075862" y="5711570"/>
            <a:ext cx="3298262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3FC86-B004-4EAD-B20D-8BAB456A0371}"/>
              </a:ext>
            </a:extLst>
          </p:cNvPr>
          <p:cNvSpPr/>
          <p:nvPr/>
        </p:nvSpPr>
        <p:spPr>
          <a:xfrm>
            <a:off x="2963119" y="3888857"/>
            <a:ext cx="1637456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5FA3E0-745C-49CA-8E8F-C3DD1BAB6098}"/>
              </a:ext>
            </a:extLst>
          </p:cNvPr>
          <p:cNvSpPr/>
          <p:nvPr/>
        </p:nvSpPr>
        <p:spPr>
          <a:xfrm>
            <a:off x="1724863" y="2521820"/>
            <a:ext cx="1732712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8C39C-C49C-4D4B-9B58-22A353524E8D}"/>
              </a:ext>
            </a:extLst>
          </p:cNvPr>
          <p:cNvSpPr/>
          <p:nvPr/>
        </p:nvSpPr>
        <p:spPr>
          <a:xfrm>
            <a:off x="2477344" y="3433178"/>
            <a:ext cx="272641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FE15B-529D-4D3A-900C-D9476D361878}"/>
              </a:ext>
            </a:extLst>
          </p:cNvPr>
          <p:cNvSpPr/>
          <p:nvPr/>
        </p:nvSpPr>
        <p:spPr>
          <a:xfrm>
            <a:off x="4457700" y="4800215"/>
            <a:ext cx="222885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2D9B6-9533-42C5-B78A-334C9CB59A5B}"/>
              </a:ext>
            </a:extLst>
          </p:cNvPr>
          <p:cNvSpPr/>
          <p:nvPr/>
        </p:nvSpPr>
        <p:spPr>
          <a:xfrm>
            <a:off x="5448300" y="5255894"/>
            <a:ext cx="272415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B4F84B-6349-4C48-9AB2-B4A754F71EAC}"/>
              </a:ext>
            </a:extLst>
          </p:cNvPr>
          <p:cNvSpPr/>
          <p:nvPr/>
        </p:nvSpPr>
        <p:spPr>
          <a:xfrm>
            <a:off x="2220163" y="2977499"/>
            <a:ext cx="272641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DC251-472B-4838-ABCB-31F76E899774}"/>
              </a:ext>
            </a:extLst>
          </p:cNvPr>
          <p:cNvSpPr/>
          <p:nvPr/>
        </p:nvSpPr>
        <p:spPr>
          <a:xfrm>
            <a:off x="5919247" y="2977499"/>
            <a:ext cx="2253203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F94AB-5A14-4404-B64B-B95C40003CC1}"/>
              </a:ext>
            </a:extLst>
          </p:cNvPr>
          <p:cNvSpPr/>
          <p:nvPr/>
        </p:nvSpPr>
        <p:spPr>
          <a:xfrm>
            <a:off x="7667843" y="3433178"/>
            <a:ext cx="1733715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674A6E-9596-4115-B48F-4FEB14F1954C}"/>
              </a:ext>
            </a:extLst>
          </p:cNvPr>
          <p:cNvSpPr/>
          <p:nvPr/>
        </p:nvSpPr>
        <p:spPr>
          <a:xfrm>
            <a:off x="7667842" y="4800215"/>
            <a:ext cx="1265519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72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C2F76F5-DF34-4F58-9DBC-308C285810F1}"/>
              </a:ext>
            </a:extLst>
          </p:cNvPr>
          <p:cNvSpPr/>
          <p:nvPr/>
        </p:nvSpPr>
        <p:spPr>
          <a:xfrm>
            <a:off x="0" y="452189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Weekly</a:t>
            </a:r>
            <a:r>
              <a:rPr lang="en-US" sz="5400" dirty="0">
                <a:latin typeface="+mj-lt"/>
              </a:rPr>
              <a:t> Planner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31EF747-95B4-49FE-B377-86392035E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9543"/>
              </p:ext>
            </p:extLst>
          </p:nvPr>
        </p:nvGraphicFramePr>
        <p:xfrm>
          <a:off x="518159" y="1970763"/>
          <a:ext cx="8869682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Day of the week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Tuesday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Wednesday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Thursday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Friday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Saturday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068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964CEEEA-328C-4C8A-A4BB-C1D1D15614EE}"/>
              </a:ext>
            </a:extLst>
          </p:cNvPr>
          <p:cNvSpPr/>
          <p:nvPr/>
        </p:nvSpPr>
        <p:spPr>
          <a:xfrm>
            <a:off x="2275150" y="2476314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ED56B1-E8F6-4AE2-88DF-CA2F03A1AB3A}"/>
              </a:ext>
            </a:extLst>
          </p:cNvPr>
          <p:cNvSpPr/>
          <p:nvPr/>
        </p:nvSpPr>
        <p:spPr>
          <a:xfrm>
            <a:off x="3307874" y="2837548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83C26A-7372-43CD-87CC-C359DBD02340}"/>
              </a:ext>
            </a:extLst>
          </p:cNvPr>
          <p:cNvSpPr/>
          <p:nvPr/>
        </p:nvSpPr>
        <p:spPr>
          <a:xfrm>
            <a:off x="4322800" y="3577795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8E9DF3-88BE-49E7-BB75-DD18D925FE1C}"/>
              </a:ext>
            </a:extLst>
          </p:cNvPr>
          <p:cNvSpPr/>
          <p:nvPr/>
        </p:nvSpPr>
        <p:spPr>
          <a:xfrm>
            <a:off x="3307874" y="3577795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D77551-B901-4CDB-BCE0-10E34249C576}"/>
              </a:ext>
            </a:extLst>
          </p:cNvPr>
          <p:cNvSpPr/>
          <p:nvPr/>
        </p:nvSpPr>
        <p:spPr>
          <a:xfrm>
            <a:off x="2275150" y="3936632"/>
            <a:ext cx="9144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D6C6DB-6138-413F-8F19-FB7B300B1208}"/>
              </a:ext>
            </a:extLst>
          </p:cNvPr>
          <p:cNvSpPr/>
          <p:nvPr/>
        </p:nvSpPr>
        <p:spPr>
          <a:xfrm>
            <a:off x="3307874" y="4303759"/>
            <a:ext cx="9144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6F1D6C-D6B2-4A36-BFDD-1EC727B108CB}"/>
              </a:ext>
            </a:extLst>
          </p:cNvPr>
          <p:cNvSpPr/>
          <p:nvPr/>
        </p:nvSpPr>
        <p:spPr>
          <a:xfrm>
            <a:off x="4322800" y="2476314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46F93F-EE27-4038-A3BB-C675846F42D1}"/>
              </a:ext>
            </a:extLst>
          </p:cNvPr>
          <p:cNvSpPr/>
          <p:nvPr/>
        </p:nvSpPr>
        <p:spPr>
          <a:xfrm>
            <a:off x="3307874" y="5018432"/>
            <a:ext cx="9144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EA504E-B98A-43CF-A7BA-77FB795AC582}"/>
              </a:ext>
            </a:extLst>
          </p:cNvPr>
          <p:cNvSpPr/>
          <p:nvPr/>
        </p:nvSpPr>
        <p:spPr>
          <a:xfrm>
            <a:off x="5351921" y="4303759"/>
            <a:ext cx="9144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12AF99-244E-4F7A-8CB3-66AABE6FE385}"/>
              </a:ext>
            </a:extLst>
          </p:cNvPr>
          <p:cNvSpPr/>
          <p:nvPr/>
        </p:nvSpPr>
        <p:spPr>
          <a:xfrm>
            <a:off x="5351921" y="5058656"/>
            <a:ext cx="9144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CB6B7F-372E-4AA8-95F5-7102A2E42012}"/>
              </a:ext>
            </a:extLst>
          </p:cNvPr>
          <p:cNvSpPr/>
          <p:nvPr/>
        </p:nvSpPr>
        <p:spPr>
          <a:xfrm>
            <a:off x="4322800" y="3208718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675EE2-F253-4BCE-A586-56520A8A3476}"/>
              </a:ext>
            </a:extLst>
          </p:cNvPr>
          <p:cNvSpPr/>
          <p:nvPr/>
        </p:nvSpPr>
        <p:spPr>
          <a:xfrm>
            <a:off x="6368397" y="3577795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16929C-C26B-40A0-ADA6-972CA830DC28}"/>
              </a:ext>
            </a:extLst>
          </p:cNvPr>
          <p:cNvSpPr/>
          <p:nvPr/>
        </p:nvSpPr>
        <p:spPr>
          <a:xfrm>
            <a:off x="7399068" y="3936632"/>
            <a:ext cx="9144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A14FFC-D1F5-4860-B1F1-F62434ED5397}"/>
              </a:ext>
            </a:extLst>
          </p:cNvPr>
          <p:cNvSpPr/>
          <p:nvPr/>
        </p:nvSpPr>
        <p:spPr>
          <a:xfrm>
            <a:off x="6368397" y="3936632"/>
            <a:ext cx="9144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6DC018-D071-4F35-90FE-D165A6D2C592}"/>
              </a:ext>
            </a:extLst>
          </p:cNvPr>
          <p:cNvSpPr/>
          <p:nvPr/>
        </p:nvSpPr>
        <p:spPr>
          <a:xfrm>
            <a:off x="6368397" y="4669036"/>
            <a:ext cx="9144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7E60FA-D6C8-40AA-9A3D-2B5059B18D26}"/>
              </a:ext>
            </a:extLst>
          </p:cNvPr>
          <p:cNvSpPr/>
          <p:nvPr/>
        </p:nvSpPr>
        <p:spPr>
          <a:xfrm>
            <a:off x="7399068" y="2837548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90CC59-AA00-40F1-BCDB-5D67D113E3C6}"/>
              </a:ext>
            </a:extLst>
          </p:cNvPr>
          <p:cNvSpPr/>
          <p:nvPr/>
        </p:nvSpPr>
        <p:spPr>
          <a:xfrm>
            <a:off x="6368397" y="2837548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A1028B-8520-4720-83B0-1FB31D9FFFA0}"/>
              </a:ext>
            </a:extLst>
          </p:cNvPr>
          <p:cNvSpPr/>
          <p:nvPr/>
        </p:nvSpPr>
        <p:spPr>
          <a:xfrm>
            <a:off x="5351921" y="2837548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0D3B01-9472-42A7-B0E6-055EE27A6B36}"/>
              </a:ext>
            </a:extLst>
          </p:cNvPr>
          <p:cNvSpPr/>
          <p:nvPr/>
        </p:nvSpPr>
        <p:spPr>
          <a:xfrm>
            <a:off x="5351921" y="2476314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8E5324-F7BF-4B5B-AC7B-B7B567A161D2}"/>
              </a:ext>
            </a:extLst>
          </p:cNvPr>
          <p:cNvSpPr/>
          <p:nvPr/>
        </p:nvSpPr>
        <p:spPr>
          <a:xfrm>
            <a:off x="8423285" y="2476314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82D85A-830A-49DC-BB59-7A338C4808B3}"/>
              </a:ext>
            </a:extLst>
          </p:cNvPr>
          <p:cNvSpPr/>
          <p:nvPr/>
        </p:nvSpPr>
        <p:spPr>
          <a:xfrm>
            <a:off x="5351921" y="3577795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954F8A-58B1-4FA7-ABA3-BEF308FC8CCF}"/>
              </a:ext>
            </a:extLst>
          </p:cNvPr>
          <p:cNvSpPr/>
          <p:nvPr/>
        </p:nvSpPr>
        <p:spPr>
          <a:xfrm>
            <a:off x="8423285" y="4669036"/>
            <a:ext cx="9144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B9BF2E-6968-40A0-8F90-7DEAE676B594}"/>
              </a:ext>
            </a:extLst>
          </p:cNvPr>
          <p:cNvSpPr/>
          <p:nvPr/>
        </p:nvSpPr>
        <p:spPr>
          <a:xfrm>
            <a:off x="7399068" y="5058656"/>
            <a:ext cx="9144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F14D02-CB6D-477C-A75F-16061DA90644}"/>
              </a:ext>
            </a:extLst>
          </p:cNvPr>
          <p:cNvSpPr/>
          <p:nvPr/>
        </p:nvSpPr>
        <p:spPr>
          <a:xfrm>
            <a:off x="4319215" y="4303759"/>
            <a:ext cx="9144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A96824-F99E-449C-BC72-B849B71FB6C0}"/>
              </a:ext>
            </a:extLst>
          </p:cNvPr>
          <p:cNvSpPr/>
          <p:nvPr/>
        </p:nvSpPr>
        <p:spPr>
          <a:xfrm>
            <a:off x="4319215" y="4647176"/>
            <a:ext cx="9144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9C01A0-D95F-449B-9817-BE3A9B66CF54}"/>
              </a:ext>
            </a:extLst>
          </p:cNvPr>
          <p:cNvSpPr/>
          <p:nvPr/>
        </p:nvSpPr>
        <p:spPr>
          <a:xfrm>
            <a:off x="2275150" y="4303759"/>
            <a:ext cx="9144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045266-27D4-468B-873F-3BDEBA808FA1}"/>
              </a:ext>
            </a:extLst>
          </p:cNvPr>
          <p:cNvSpPr/>
          <p:nvPr/>
        </p:nvSpPr>
        <p:spPr>
          <a:xfrm>
            <a:off x="2275150" y="5039803"/>
            <a:ext cx="9144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3ADE58-758F-4D73-83EF-D57AEB14AFF2}"/>
              </a:ext>
            </a:extLst>
          </p:cNvPr>
          <p:cNvSpPr/>
          <p:nvPr/>
        </p:nvSpPr>
        <p:spPr>
          <a:xfrm>
            <a:off x="2275150" y="3208718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F77C7B-1F8D-4951-B64B-4BCEF7E806CA}"/>
              </a:ext>
            </a:extLst>
          </p:cNvPr>
          <p:cNvSpPr/>
          <p:nvPr/>
        </p:nvSpPr>
        <p:spPr>
          <a:xfrm>
            <a:off x="3307874" y="5401440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1B56A7-CE25-4D95-B29E-66BEE4F23C54}"/>
              </a:ext>
            </a:extLst>
          </p:cNvPr>
          <p:cNvSpPr/>
          <p:nvPr/>
        </p:nvSpPr>
        <p:spPr>
          <a:xfrm>
            <a:off x="4336491" y="5753149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0A0685-5EFD-47B9-9779-02712F0BB18A}"/>
              </a:ext>
            </a:extLst>
          </p:cNvPr>
          <p:cNvSpPr/>
          <p:nvPr/>
        </p:nvSpPr>
        <p:spPr>
          <a:xfrm>
            <a:off x="5351921" y="5401440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5A84E9-82FD-41D2-BE6E-FA59859BA7AD}"/>
              </a:ext>
            </a:extLst>
          </p:cNvPr>
          <p:cNvSpPr/>
          <p:nvPr/>
        </p:nvSpPr>
        <p:spPr>
          <a:xfrm>
            <a:off x="8423285" y="5753149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F48817-ACF6-4501-800A-A0995D86C96A}"/>
              </a:ext>
            </a:extLst>
          </p:cNvPr>
          <p:cNvSpPr/>
          <p:nvPr/>
        </p:nvSpPr>
        <p:spPr>
          <a:xfrm>
            <a:off x="6368397" y="5753149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6BAC79A-7B6C-4011-8DF0-0EFEA400CB15}"/>
              </a:ext>
            </a:extLst>
          </p:cNvPr>
          <p:cNvSpPr/>
          <p:nvPr/>
        </p:nvSpPr>
        <p:spPr>
          <a:xfrm>
            <a:off x="7399068" y="5401440"/>
            <a:ext cx="9144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187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120</Words>
  <Application>Microsoft Office PowerPoint</Application>
  <PresentationFormat>A4 Paper (210x297 mm)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14</cp:revision>
  <dcterms:created xsi:type="dcterms:W3CDTF">2018-12-04T07:41:15Z</dcterms:created>
  <dcterms:modified xsi:type="dcterms:W3CDTF">2018-12-06T05:17:11Z</dcterms:modified>
</cp:coreProperties>
</file>