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57" r:id="rId4"/>
    <p:sldId id="25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6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F8485-4EA5-49BA-B7FE-A9B4CEDC2F75}"/>
              </a:ext>
            </a:extLst>
          </p:cNvPr>
          <p:cNvSpPr/>
          <p:nvPr/>
        </p:nvSpPr>
        <p:spPr>
          <a:xfrm>
            <a:off x="609602" y="229057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  <a:latin typeface="+mj-lt"/>
              </a:rPr>
              <a:t>Annual</a:t>
            </a:r>
            <a:r>
              <a:rPr lang="en-US" sz="4000" dirty="0">
                <a:latin typeface="+mj-lt"/>
              </a:rPr>
              <a:t> Planner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BCE921-B7CB-4DA4-8B92-EFB986043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42027"/>
              </p:ext>
            </p:extLst>
          </p:nvPr>
        </p:nvGraphicFramePr>
        <p:xfrm>
          <a:off x="609602" y="1166119"/>
          <a:ext cx="8686800" cy="521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2155277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908167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9316276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280516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968282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25555243"/>
                    </a:ext>
                  </a:extLst>
                </a:gridCol>
              </a:tblGrid>
              <a:tr h="5344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JAN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FEB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MAR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APR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MAY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+mn-cs"/>
                        </a:rPr>
                        <a:t>JUN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4072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6851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27782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0234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9768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0406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5508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8559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814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1650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8305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6942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4304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435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2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F8485-4EA5-49BA-B7FE-A9B4CEDC2F75}"/>
              </a:ext>
            </a:extLst>
          </p:cNvPr>
          <p:cNvSpPr/>
          <p:nvPr/>
        </p:nvSpPr>
        <p:spPr>
          <a:xfrm>
            <a:off x="609602" y="229057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  <a:latin typeface="+mj-lt"/>
              </a:rPr>
              <a:t>Annual</a:t>
            </a:r>
            <a:r>
              <a:rPr lang="en-US" sz="4000" dirty="0">
                <a:latin typeface="+mj-lt"/>
              </a:rPr>
              <a:t> Planner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BCE921-B7CB-4DA4-8B92-EFB986043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98065"/>
              </p:ext>
            </p:extLst>
          </p:nvPr>
        </p:nvGraphicFramePr>
        <p:xfrm>
          <a:off x="609602" y="1166119"/>
          <a:ext cx="8686800" cy="521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2155277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908167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9316276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280516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968282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25555243"/>
                    </a:ext>
                  </a:extLst>
                </a:gridCol>
              </a:tblGrid>
              <a:tr h="534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JUL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AUG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SEP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OCT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NOV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DEC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4072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6851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27782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0234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9768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0406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5508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8559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814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1650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8305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6942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4304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435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2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BA51F-1A7B-4F49-B3D6-6D4A863DD85B}"/>
              </a:ext>
            </a:extLst>
          </p:cNvPr>
          <p:cNvSpPr/>
          <p:nvPr/>
        </p:nvSpPr>
        <p:spPr>
          <a:xfrm>
            <a:off x="609601" y="229057"/>
            <a:ext cx="8686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3"/>
                </a:solidFill>
              </a:rPr>
              <a:t>January</a:t>
            </a:r>
            <a:r>
              <a:rPr lang="en-US" sz="4000" dirty="0">
                <a:latin typeface="+mj-lt"/>
              </a:rPr>
              <a:t> Planner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2DFC0-5022-4D47-A770-A8157B794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96869"/>
              </p:ext>
            </p:extLst>
          </p:nvPr>
        </p:nvGraphicFramePr>
        <p:xfrm>
          <a:off x="609602" y="1166119"/>
          <a:ext cx="8686797" cy="521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379732053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22676353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43864805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471818613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924907014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274528978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5204899"/>
                    </a:ext>
                  </a:extLst>
                </a:gridCol>
              </a:tblGrid>
              <a:tr h="3860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764619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0574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39858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689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86649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39085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5514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1097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25461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4231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9151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0072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0629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7401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1283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25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637F8B-E092-48FF-9655-CC02F27BD642}"/>
              </a:ext>
            </a:extLst>
          </p:cNvPr>
          <p:cNvSpPr/>
          <p:nvPr/>
        </p:nvSpPr>
        <p:spPr>
          <a:xfrm>
            <a:off x="609601" y="229057"/>
            <a:ext cx="8686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</a:rPr>
              <a:t>Weekly </a:t>
            </a:r>
            <a:r>
              <a:rPr lang="en-US" sz="4000" dirty="0">
                <a:latin typeface="+mj-lt"/>
              </a:rPr>
              <a:t>Planner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4AA5DD-261B-48B6-9F4D-FE19144B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62492"/>
              </p:ext>
            </p:extLst>
          </p:nvPr>
        </p:nvGraphicFramePr>
        <p:xfrm>
          <a:off x="609602" y="1166119"/>
          <a:ext cx="8686797" cy="521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82155277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590816734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59316276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12805162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99682822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625555243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106283981"/>
                    </a:ext>
                  </a:extLst>
                </a:gridCol>
              </a:tblGrid>
              <a:tr h="53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4072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10:00am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6851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27782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11:00am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11:00am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0234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PPT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9768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1:00pm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0406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5508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8559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814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1650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8305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4:00pm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69423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4304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5:00pm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4357"/>
                  </a:ext>
                </a:extLst>
              </a:tr>
              <a:tr h="33411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PPT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2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253</Words>
  <Application>Microsoft Office PowerPoint</Application>
  <PresentationFormat>A4 Paper (210x297 mm)</PresentationFormat>
  <Paragraphs>175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23</cp:revision>
  <dcterms:created xsi:type="dcterms:W3CDTF">2018-12-04T07:41:15Z</dcterms:created>
  <dcterms:modified xsi:type="dcterms:W3CDTF">2018-12-12T04:14:02Z</dcterms:modified>
</cp:coreProperties>
</file>