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69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58" y="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A3E3B-75C4-4A47-ABEF-798E311FB29D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7B7B-C7D7-45D8-BC61-5A8790EB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71492D1-A0ED-4822-8B48-C4F91D059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92280"/>
              </p:ext>
            </p:extLst>
          </p:nvPr>
        </p:nvGraphicFramePr>
        <p:xfrm>
          <a:off x="983272" y="2013438"/>
          <a:ext cx="793945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208">
                  <a:extLst>
                    <a:ext uri="{9D8B030D-6E8A-4147-A177-3AD203B41FA5}">
                      <a16:colId xmlns:a16="http://schemas.microsoft.com/office/drawing/2014/main" val="1785762788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1749720529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376427406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3270238727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524675056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148970978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5A84AD7-CC24-4161-A168-2E0FEA71A1DC}"/>
              </a:ext>
            </a:extLst>
          </p:cNvPr>
          <p:cNvGrpSpPr/>
          <p:nvPr/>
        </p:nvGrpSpPr>
        <p:grpSpPr>
          <a:xfrm>
            <a:off x="2801056" y="892105"/>
            <a:ext cx="4303888" cy="618580"/>
            <a:chOff x="2789791" y="892105"/>
            <a:chExt cx="4303888" cy="61858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1D020F-EBF3-481E-8463-F135C5DE5E50}"/>
                </a:ext>
              </a:extLst>
            </p:cNvPr>
            <p:cNvSpPr/>
            <p:nvPr/>
          </p:nvSpPr>
          <p:spPr>
            <a:xfrm>
              <a:off x="2789791" y="892105"/>
              <a:ext cx="1978048" cy="618580"/>
            </a:xfrm>
            <a:custGeom>
              <a:avLst/>
              <a:gdLst/>
              <a:ahLst/>
              <a:cxnLst/>
              <a:rect l="l" t="t" r="r" b="b"/>
              <a:pathLst>
                <a:path w="1978048" h="618580">
                  <a:moveTo>
                    <a:pt x="1351539" y="288710"/>
                  </a:moveTo>
                  <a:cubicBezTo>
                    <a:pt x="1342450" y="289159"/>
                    <a:pt x="1330058" y="293599"/>
                    <a:pt x="1314362" y="302028"/>
                  </a:cubicBezTo>
                  <a:cubicBezTo>
                    <a:pt x="1298667" y="310458"/>
                    <a:pt x="1283429" y="320184"/>
                    <a:pt x="1268648" y="331206"/>
                  </a:cubicBezTo>
                  <a:cubicBezTo>
                    <a:pt x="1253868" y="342228"/>
                    <a:pt x="1243305" y="351852"/>
                    <a:pt x="1236961" y="360078"/>
                  </a:cubicBezTo>
                  <a:cubicBezTo>
                    <a:pt x="1241778" y="361780"/>
                    <a:pt x="1246380" y="363867"/>
                    <a:pt x="1250768" y="366340"/>
                  </a:cubicBezTo>
                  <a:cubicBezTo>
                    <a:pt x="1255157" y="368814"/>
                    <a:pt x="1259245" y="371759"/>
                    <a:pt x="1263032" y="375176"/>
                  </a:cubicBezTo>
                  <a:lnTo>
                    <a:pt x="1327525" y="330571"/>
                  </a:lnTo>
                  <a:cubicBezTo>
                    <a:pt x="1333400" y="326653"/>
                    <a:pt x="1340175" y="321449"/>
                    <a:pt x="1347850" y="314959"/>
                  </a:cubicBezTo>
                  <a:cubicBezTo>
                    <a:pt x="1355525" y="308468"/>
                    <a:pt x="1359727" y="301549"/>
                    <a:pt x="1360456" y="294200"/>
                  </a:cubicBezTo>
                  <a:cubicBezTo>
                    <a:pt x="1360299" y="292170"/>
                    <a:pt x="1359242" y="290741"/>
                    <a:pt x="1357284" y="289911"/>
                  </a:cubicBezTo>
                  <a:cubicBezTo>
                    <a:pt x="1355326" y="289082"/>
                    <a:pt x="1353411" y="288682"/>
                    <a:pt x="1351539" y="288710"/>
                  </a:cubicBezTo>
                  <a:close/>
                  <a:moveTo>
                    <a:pt x="1029818" y="250305"/>
                  </a:moveTo>
                  <a:cubicBezTo>
                    <a:pt x="1012101" y="255007"/>
                    <a:pt x="994685" y="264987"/>
                    <a:pt x="977569" y="280244"/>
                  </a:cubicBezTo>
                  <a:cubicBezTo>
                    <a:pt x="960453" y="295500"/>
                    <a:pt x="946983" y="314582"/>
                    <a:pt x="937160" y="337488"/>
                  </a:cubicBezTo>
                  <a:cubicBezTo>
                    <a:pt x="957432" y="330245"/>
                    <a:pt x="975151" y="321185"/>
                    <a:pt x="990314" y="310307"/>
                  </a:cubicBezTo>
                  <a:cubicBezTo>
                    <a:pt x="1005477" y="299429"/>
                    <a:pt x="1017247" y="289042"/>
                    <a:pt x="1025623" y="279145"/>
                  </a:cubicBezTo>
                  <a:cubicBezTo>
                    <a:pt x="1033999" y="269249"/>
                    <a:pt x="1038143" y="262151"/>
                    <a:pt x="1038054" y="257853"/>
                  </a:cubicBezTo>
                  <a:cubicBezTo>
                    <a:pt x="1038011" y="255351"/>
                    <a:pt x="1037239" y="253322"/>
                    <a:pt x="1035738" y="251765"/>
                  </a:cubicBezTo>
                  <a:cubicBezTo>
                    <a:pt x="1034236" y="250207"/>
                    <a:pt x="1032263" y="249721"/>
                    <a:pt x="1029818" y="250305"/>
                  </a:cubicBezTo>
                  <a:close/>
                  <a:moveTo>
                    <a:pt x="782168" y="250305"/>
                  </a:moveTo>
                  <a:cubicBezTo>
                    <a:pt x="764451" y="255007"/>
                    <a:pt x="747035" y="264987"/>
                    <a:pt x="729919" y="280244"/>
                  </a:cubicBezTo>
                  <a:cubicBezTo>
                    <a:pt x="712803" y="295500"/>
                    <a:pt x="699333" y="314582"/>
                    <a:pt x="689510" y="337488"/>
                  </a:cubicBezTo>
                  <a:cubicBezTo>
                    <a:pt x="709782" y="330245"/>
                    <a:pt x="727501" y="321185"/>
                    <a:pt x="742664" y="310307"/>
                  </a:cubicBezTo>
                  <a:cubicBezTo>
                    <a:pt x="757827" y="299429"/>
                    <a:pt x="769597" y="289042"/>
                    <a:pt x="777973" y="279145"/>
                  </a:cubicBezTo>
                  <a:cubicBezTo>
                    <a:pt x="786349" y="269249"/>
                    <a:pt x="790493" y="262151"/>
                    <a:pt x="790404" y="257853"/>
                  </a:cubicBezTo>
                  <a:cubicBezTo>
                    <a:pt x="790361" y="255351"/>
                    <a:pt x="789589" y="253322"/>
                    <a:pt x="788088" y="251765"/>
                  </a:cubicBezTo>
                  <a:cubicBezTo>
                    <a:pt x="786586" y="250207"/>
                    <a:pt x="784613" y="249721"/>
                    <a:pt x="782168" y="250305"/>
                  </a:cubicBezTo>
                  <a:close/>
                  <a:moveTo>
                    <a:pt x="1629281" y="126947"/>
                  </a:moveTo>
                  <a:cubicBezTo>
                    <a:pt x="1612221" y="135934"/>
                    <a:pt x="1594562" y="153965"/>
                    <a:pt x="1576303" y="181040"/>
                  </a:cubicBezTo>
                  <a:cubicBezTo>
                    <a:pt x="1558043" y="208114"/>
                    <a:pt x="1540727" y="239690"/>
                    <a:pt x="1524353" y="275766"/>
                  </a:cubicBezTo>
                  <a:lnTo>
                    <a:pt x="1525725" y="277137"/>
                  </a:lnTo>
                  <a:cubicBezTo>
                    <a:pt x="1550571" y="253520"/>
                    <a:pt x="1572373" y="227717"/>
                    <a:pt x="1591133" y="199728"/>
                  </a:cubicBezTo>
                  <a:cubicBezTo>
                    <a:pt x="1609892" y="171738"/>
                    <a:pt x="1622608" y="147478"/>
                    <a:pt x="1629281" y="126947"/>
                  </a:cubicBezTo>
                  <a:close/>
                  <a:moveTo>
                    <a:pt x="1426207" y="22706"/>
                  </a:moveTo>
                  <a:cubicBezTo>
                    <a:pt x="1431122" y="23148"/>
                    <a:pt x="1435180" y="25006"/>
                    <a:pt x="1438381" y="28278"/>
                  </a:cubicBezTo>
                  <a:cubicBezTo>
                    <a:pt x="1441581" y="31549"/>
                    <a:pt x="1443238" y="35636"/>
                    <a:pt x="1443353" y="40536"/>
                  </a:cubicBezTo>
                  <a:cubicBezTo>
                    <a:pt x="1442755" y="50482"/>
                    <a:pt x="1434158" y="66167"/>
                    <a:pt x="1417563" y="87592"/>
                  </a:cubicBezTo>
                  <a:cubicBezTo>
                    <a:pt x="1400967" y="109016"/>
                    <a:pt x="1379961" y="133290"/>
                    <a:pt x="1354544" y="160414"/>
                  </a:cubicBezTo>
                  <a:cubicBezTo>
                    <a:pt x="1329127" y="187537"/>
                    <a:pt x="1302886" y="214620"/>
                    <a:pt x="1275822" y="241662"/>
                  </a:cubicBezTo>
                  <a:cubicBezTo>
                    <a:pt x="1248758" y="268704"/>
                    <a:pt x="1224459" y="292816"/>
                    <a:pt x="1202923" y="313997"/>
                  </a:cubicBezTo>
                  <a:cubicBezTo>
                    <a:pt x="1181388" y="335178"/>
                    <a:pt x="1166205" y="350539"/>
                    <a:pt x="1157374" y="360078"/>
                  </a:cubicBezTo>
                  <a:lnTo>
                    <a:pt x="1156003" y="378607"/>
                  </a:lnTo>
                  <a:cubicBezTo>
                    <a:pt x="1165805" y="369634"/>
                    <a:pt x="1180763" y="356621"/>
                    <a:pt x="1200877" y="339565"/>
                  </a:cubicBezTo>
                  <a:cubicBezTo>
                    <a:pt x="1220991" y="322510"/>
                    <a:pt x="1243022" y="304808"/>
                    <a:pt x="1266972" y="286459"/>
                  </a:cubicBezTo>
                  <a:cubicBezTo>
                    <a:pt x="1290921" y="268110"/>
                    <a:pt x="1313551" y="252510"/>
                    <a:pt x="1334859" y="239657"/>
                  </a:cubicBezTo>
                  <a:cubicBezTo>
                    <a:pt x="1356168" y="226805"/>
                    <a:pt x="1372918" y="220096"/>
                    <a:pt x="1385110" y="219530"/>
                  </a:cubicBezTo>
                  <a:cubicBezTo>
                    <a:pt x="1396781" y="220344"/>
                    <a:pt x="1405626" y="226080"/>
                    <a:pt x="1411647" y="236740"/>
                  </a:cubicBezTo>
                  <a:cubicBezTo>
                    <a:pt x="1417668" y="247399"/>
                    <a:pt x="1420693" y="258101"/>
                    <a:pt x="1420721" y="268847"/>
                  </a:cubicBezTo>
                  <a:cubicBezTo>
                    <a:pt x="1419863" y="289976"/>
                    <a:pt x="1411301" y="308301"/>
                    <a:pt x="1395034" y="323821"/>
                  </a:cubicBezTo>
                  <a:cubicBezTo>
                    <a:pt x="1378768" y="339340"/>
                    <a:pt x="1359949" y="352842"/>
                    <a:pt x="1338575" y="364324"/>
                  </a:cubicBezTo>
                  <a:cubicBezTo>
                    <a:pt x="1317202" y="375807"/>
                    <a:pt x="1298424" y="386058"/>
                    <a:pt x="1282243" y="395076"/>
                  </a:cubicBezTo>
                  <a:cubicBezTo>
                    <a:pt x="1288304" y="404054"/>
                    <a:pt x="1294364" y="411145"/>
                    <a:pt x="1300425" y="416349"/>
                  </a:cubicBezTo>
                  <a:cubicBezTo>
                    <a:pt x="1306485" y="421553"/>
                    <a:pt x="1315290" y="424527"/>
                    <a:pt x="1326839" y="425270"/>
                  </a:cubicBezTo>
                  <a:cubicBezTo>
                    <a:pt x="1332430" y="426613"/>
                    <a:pt x="1344229" y="422381"/>
                    <a:pt x="1362238" y="412574"/>
                  </a:cubicBezTo>
                  <a:cubicBezTo>
                    <a:pt x="1380247" y="402767"/>
                    <a:pt x="1410028" y="381380"/>
                    <a:pt x="1451582" y="348413"/>
                  </a:cubicBezTo>
                  <a:lnTo>
                    <a:pt x="1452520" y="352260"/>
                  </a:lnTo>
                  <a:lnTo>
                    <a:pt x="1466547" y="279623"/>
                  </a:lnTo>
                  <a:cubicBezTo>
                    <a:pt x="1480175" y="243805"/>
                    <a:pt x="1498300" y="211886"/>
                    <a:pt x="1520924" y="183869"/>
                  </a:cubicBezTo>
                  <a:cubicBezTo>
                    <a:pt x="1552100" y="145392"/>
                    <a:pt x="1581474" y="112960"/>
                    <a:pt x="1609050" y="86571"/>
                  </a:cubicBezTo>
                  <a:cubicBezTo>
                    <a:pt x="1636624" y="60182"/>
                    <a:pt x="1656398" y="46437"/>
                    <a:pt x="1668371" y="45337"/>
                  </a:cubicBezTo>
                  <a:cubicBezTo>
                    <a:pt x="1674086" y="45837"/>
                    <a:pt x="1677915" y="48952"/>
                    <a:pt x="1679858" y="54681"/>
                  </a:cubicBezTo>
                  <a:cubicBezTo>
                    <a:pt x="1681801" y="60410"/>
                    <a:pt x="1682544" y="65754"/>
                    <a:pt x="1682087" y="70712"/>
                  </a:cubicBezTo>
                  <a:cubicBezTo>
                    <a:pt x="1681215" y="91882"/>
                    <a:pt x="1676711" y="114158"/>
                    <a:pt x="1668574" y="137539"/>
                  </a:cubicBezTo>
                  <a:cubicBezTo>
                    <a:pt x="1660438" y="160920"/>
                    <a:pt x="1644300" y="188682"/>
                    <a:pt x="1620162" y="220826"/>
                  </a:cubicBezTo>
                  <a:cubicBezTo>
                    <a:pt x="1596024" y="252969"/>
                    <a:pt x="1559515" y="292771"/>
                    <a:pt x="1510637" y="340231"/>
                  </a:cubicBezTo>
                  <a:cubicBezTo>
                    <a:pt x="1507524" y="346275"/>
                    <a:pt x="1505524" y="353561"/>
                    <a:pt x="1504639" y="362091"/>
                  </a:cubicBezTo>
                  <a:cubicBezTo>
                    <a:pt x="1503754" y="370621"/>
                    <a:pt x="1504153" y="379107"/>
                    <a:pt x="1505837" y="387551"/>
                  </a:cubicBezTo>
                  <a:cubicBezTo>
                    <a:pt x="1508808" y="395681"/>
                    <a:pt x="1512980" y="402567"/>
                    <a:pt x="1518352" y="408211"/>
                  </a:cubicBezTo>
                  <a:cubicBezTo>
                    <a:pt x="1523724" y="413855"/>
                    <a:pt x="1530982" y="416798"/>
                    <a:pt x="1540127" y="417041"/>
                  </a:cubicBezTo>
                  <a:cubicBezTo>
                    <a:pt x="1552949" y="416651"/>
                    <a:pt x="1566699" y="412553"/>
                    <a:pt x="1581376" y="404747"/>
                  </a:cubicBezTo>
                  <a:cubicBezTo>
                    <a:pt x="1596053" y="396941"/>
                    <a:pt x="1610159" y="387763"/>
                    <a:pt x="1623693" y="377213"/>
                  </a:cubicBezTo>
                  <a:cubicBezTo>
                    <a:pt x="1637227" y="366664"/>
                    <a:pt x="1648690" y="357080"/>
                    <a:pt x="1658084" y="348461"/>
                  </a:cubicBezTo>
                  <a:lnTo>
                    <a:pt x="1661058" y="354833"/>
                  </a:lnTo>
                  <a:lnTo>
                    <a:pt x="1671461" y="317439"/>
                  </a:lnTo>
                  <a:cubicBezTo>
                    <a:pt x="1682929" y="297452"/>
                    <a:pt x="1696785" y="279304"/>
                    <a:pt x="1713029" y="262993"/>
                  </a:cubicBezTo>
                  <a:cubicBezTo>
                    <a:pt x="1729274" y="246682"/>
                    <a:pt x="1744501" y="233634"/>
                    <a:pt x="1758712" y="223849"/>
                  </a:cubicBezTo>
                  <a:cubicBezTo>
                    <a:pt x="1772924" y="214063"/>
                    <a:pt x="1782713" y="208966"/>
                    <a:pt x="1788081" y="208557"/>
                  </a:cubicBezTo>
                  <a:cubicBezTo>
                    <a:pt x="1793811" y="209272"/>
                    <a:pt x="1800011" y="213329"/>
                    <a:pt x="1806684" y="220730"/>
                  </a:cubicBezTo>
                  <a:cubicBezTo>
                    <a:pt x="1813356" y="228131"/>
                    <a:pt x="1816985" y="234589"/>
                    <a:pt x="1817571" y="240104"/>
                  </a:cubicBezTo>
                  <a:cubicBezTo>
                    <a:pt x="1816754" y="249401"/>
                    <a:pt x="1809777" y="261897"/>
                    <a:pt x="1796641" y="277595"/>
                  </a:cubicBezTo>
                  <a:cubicBezTo>
                    <a:pt x="1783505" y="293292"/>
                    <a:pt x="1769112" y="308532"/>
                    <a:pt x="1753461" y="323315"/>
                  </a:cubicBezTo>
                  <a:cubicBezTo>
                    <a:pt x="1737811" y="338097"/>
                    <a:pt x="1725805" y="348765"/>
                    <a:pt x="1717444" y="355319"/>
                  </a:cubicBezTo>
                  <a:cubicBezTo>
                    <a:pt x="1713343" y="361176"/>
                    <a:pt x="1710229" y="367463"/>
                    <a:pt x="1708100" y="374178"/>
                  </a:cubicBezTo>
                  <a:cubicBezTo>
                    <a:pt x="1705971" y="380893"/>
                    <a:pt x="1704743" y="387866"/>
                    <a:pt x="1704414" y="395095"/>
                  </a:cubicBezTo>
                  <a:cubicBezTo>
                    <a:pt x="1722602" y="392452"/>
                    <a:pt x="1739889" y="385222"/>
                    <a:pt x="1756277" y="373407"/>
                  </a:cubicBezTo>
                  <a:cubicBezTo>
                    <a:pt x="1772665" y="361591"/>
                    <a:pt x="1788067" y="348703"/>
                    <a:pt x="1802483" y="334745"/>
                  </a:cubicBezTo>
                  <a:cubicBezTo>
                    <a:pt x="1837888" y="301598"/>
                    <a:pt x="1866348" y="274623"/>
                    <a:pt x="1887865" y="253820"/>
                  </a:cubicBezTo>
                  <a:cubicBezTo>
                    <a:pt x="1909382" y="233018"/>
                    <a:pt x="1923441" y="221816"/>
                    <a:pt x="1930042" y="220216"/>
                  </a:cubicBezTo>
                  <a:cubicBezTo>
                    <a:pt x="1935914" y="220145"/>
                    <a:pt x="1940457" y="224402"/>
                    <a:pt x="1943672" y="232989"/>
                  </a:cubicBezTo>
                  <a:cubicBezTo>
                    <a:pt x="1946887" y="241576"/>
                    <a:pt x="1948516" y="248748"/>
                    <a:pt x="1948558" y="254506"/>
                  </a:cubicBezTo>
                  <a:cubicBezTo>
                    <a:pt x="1947987" y="263921"/>
                    <a:pt x="1944501" y="274408"/>
                    <a:pt x="1938100" y="285967"/>
                  </a:cubicBezTo>
                  <a:cubicBezTo>
                    <a:pt x="1931699" y="297526"/>
                    <a:pt x="1925813" y="307155"/>
                    <a:pt x="1920441" y="314856"/>
                  </a:cubicBezTo>
                  <a:lnTo>
                    <a:pt x="1818942" y="465647"/>
                  </a:lnTo>
                  <a:lnTo>
                    <a:pt x="1820314" y="467018"/>
                  </a:lnTo>
                  <a:lnTo>
                    <a:pt x="1972561" y="332001"/>
                  </a:lnTo>
                  <a:lnTo>
                    <a:pt x="1978048" y="357376"/>
                  </a:lnTo>
                  <a:lnTo>
                    <a:pt x="1771622" y="584290"/>
                  </a:lnTo>
                  <a:cubicBezTo>
                    <a:pt x="1767765" y="589019"/>
                    <a:pt x="1762106" y="595677"/>
                    <a:pt x="1754649" y="604264"/>
                  </a:cubicBezTo>
                  <a:cubicBezTo>
                    <a:pt x="1747191" y="612851"/>
                    <a:pt x="1740504" y="617623"/>
                    <a:pt x="1734589" y="618580"/>
                  </a:cubicBezTo>
                  <a:cubicBezTo>
                    <a:pt x="1729801" y="618237"/>
                    <a:pt x="1725889" y="615189"/>
                    <a:pt x="1722854" y="609436"/>
                  </a:cubicBezTo>
                  <a:cubicBezTo>
                    <a:pt x="1719819" y="603683"/>
                    <a:pt x="1717584" y="597282"/>
                    <a:pt x="1716149" y="590234"/>
                  </a:cubicBezTo>
                  <a:cubicBezTo>
                    <a:pt x="1714713" y="583185"/>
                    <a:pt x="1714002" y="577546"/>
                    <a:pt x="1714015" y="573317"/>
                  </a:cubicBezTo>
                  <a:cubicBezTo>
                    <a:pt x="1714443" y="567359"/>
                    <a:pt x="1716844" y="560244"/>
                    <a:pt x="1721216" y="551972"/>
                  </a:cubicBezTo>
                  <a:cubicBezTo>
                    <a:pt x="1725588" y="543699"/>
                    <a:pt x="1729360" y="537098"/>
                    <a:pt x="1732532" y="532169"/>
                  </a:cubicBezTo>
                  <a:lnTo>
                    <a:pt x="1824429" y="377264"/>
                  </a:lnTo>
                  <a:lnTo>
                    <a:pt x="1823057" y="375893"/>
                  </a:lnTo>
                  <a:cubicBezTo>
                    <a:pt x="1794196" y="400104"/>
                    <a:pt x="1769107" y="420031"/>
                    <a:pt x="1747790" y="435672"/>
                  </a:cubicBezTo>
                  <a:cubicBezTo>
                    <a:pt x="1726474" y="451313"/>
                    <a:pt x="1713386" y="459247"/>
                    <a:pt x="1708529" y="459475"/>
                  </a:cubicBezTo>
                  <a:cubicBezTo>
                    <a:pt x="1698013" y="458676"/>
                    <a:pt x="1686858" y="451369"/>
                    <a:pt x="1675061" y="437555"/>
                  </a:cubicBezTo>
                  <a:cubicBezTo>
                    <a:pt x="1666214" y="427195"/>
                    <a:pt x="1660135" y="413557"/>
                    <a:pt x="1656824" y="396643"/>
                  </a:cubicBezTo>
                  <a:lnTo>
                    <a:pt x="1654910" y="382209"/>
                  </a:lnTo>
                  <a:lnTo>
                    <a:pt x="1646746" y="390628"/>
                  </a:lnTo>
                  <a:cubicBezTo>
                    <a:pt x="1639173" y="398202"/>
                    <a:pt x="1631006" y="406152"/>
                    <a:pt x="1622245" y="414478"/>
                  </a:cubicBezTo>
                  <a:cubicBezTo>
                    <a:pt x="1604723" y="431131"/>
                    <a:pt x="1586020" y="445612"/>
                    <a:pt x="1566136" y="457922"/>
                  </a:cubicBezTo>
                  <a:cubicBezTo>
                    <a:pt x="1546252" y="470231"/>
                    <a:pt x="1526381" y="476692"/>
                    <a:pt x="1506522" y="477305"/>
                  </a:cubicBezTo>
                  <a:cubicBezTo>
                    <a:pt x="1490031" y="476955"/>
                    <a:pt x="1477358" y="472253"/>
                    <a:pt x="1468501" y="463201"/>
                  </a:cubicBezTo>
                  <a:cubicBezTo>
                    <a:pt x="1459645" y="454149"/>
                    <a:pt x="1453566" y="442851"/>
                    <a:pt x="1450264" y="429305"/>
                  </a:cubicBezTo>
                  <a:cubicBezTo>
                    <a:pt x="1446963" y="415759"/>
                    <a:pt x="1445398" y="402069"/>
                    <a:pt x="1445572" y="388237"/>
                  </a:cubicBezTo>
                  <a:lnTo>
                    <a:pt x="1445614" y="388019"/>
                  </a:lnTo>
                  <a:lnTo>
                    <a:pt x="1437691" y="395105"/>
                  </a:lnTo>
                  <a:cubicBezTo>
                    <a:pt x="1429833" y="402051"/>
                    <a:pt x="1421033" y="409757"/>
                    <a:pt x="1411292" y="418223"/>
                  </a:cubicBezTo>
                  <a:cubicBezTo>
                    <a:pt x="1391810" y="435156"/>
                    <a:pt x="1371678" y="450411"/>
                    <a:pt x="1350898" y="463989"/>
                  </a:cubicBezTo>
                  <a:cubicBezTo>
                    <a:pt x="1330118" y="477566"/>
                    <a:pt x="1311807" y="484749"/>
                    <a:pt x="1295965" y="485535"/>
                  </a:cubicBezTo>
                  <a:cubicBezTo>
                    <a:pt x="1280892" y="485096"/>
                    <a:pt x="1267280" y="480191"/>
                    <a:pt x="1255130" y="470822"/>
                  </a:cubicBezTo>
                  <a:cubicBezTo>
                    <a:pt x="1242979" y="461453"/>
                    <a:pt x="1232163" y="450254"/>
                    <a:pt x="1222680" y="437227"/>
                  </a:cubicBezTo>
                  <a:cubicBezTo>
                    <a:pt x="1213198" y="424200"/>
                    <a:pt x="1204922" y="411979"/>
                    <a:pt x="1197854" y="400566"/>
                  </a:cubicBezTo>
                  <a:cubicBezTo>
                    <a:pt x="1190378" y="407443"/>
                    <a:pt x="1183717" y="414788"/>
                    <a:pt x="1177871" y="422602"/>
                  </a:cubicBezTo>
                  <a:cubicBezTo>
                    <a:pt x="1172025" y="430415"/>
                    <a:pt x="1166565" y="438610"/>
                    <a:pt x="1161491" y="447185"/>
                  </a:cubicBezTo>
                  <a:cubicBezTo>
                    <a:pt x="1158876" y="452535"/>
                    <a:pt x="1155706" y="457243"/>
                    <a:pt x="1151983" y="461309"/>
                  </a:cubicBezTo>
                  <a:cubicBezTo>
                    <a:pt x="1148259" y="465375"/>
                    <a:pt x="1143209" y="467515"/>
                    <a:pt x="1136834" y="467729"/>
                  </a:cubicBezTo>
                  <a:cubicBezTo>
                    <a:pt x="1128919" y="467010"/>
                    <a:pt x="1122765" y="461062"/>
                    <a:pt x="1118374" y="449885"/>
                  </a:cubicBezTo>
                  <a:cubicBezTo>
                    <a:pt x="1113983" y="438707"/>
                    <a:pt x="1110924" y="426615"/>
                    <a:pt x="1109195" y="413607"/>
                  </a:cubicBezTo>
                  <a:cubicBezTo>
                    <a:pt x="1107467" y="400600"/>
                    <a:pt x="1106638" y="390992"/>
                    <a:pt x="1106710" y="384783"/>
                  </a:cubicBezTo>
                  <a:lnTo>
                    <a:pt x="1106763" y="384426"/>
                  </a:lnTo>
                  <a:lnTo>
                    <a:pt x="1071521" y="419304"/>
                  </a:lnTo>
                  <a:cubicBezTo>
                    <a:pt x="1051386" y="436550"/>
                    <a:pt x="1029799" y="451090"/>
                    <a:pt x="1006759" y="462926"/>
                  </a:cubicBezTo>
                  <a:cubicBezTo>
                    <a:pt x="983720" y="474761"/>
                    <a:pt x="960749" y="480926"/>
                    <a:pt x="937846" y="481420"/>
                  </a:cubicBezTo>
                  <a:cubicBezTo>
                    <a:pt x="912940" y="480508"/>
                    <a:pt x="894414" y="471204"/>
                    <a:pt x="882270" y="453508"/>
                  </a:cubicBezTo>
                  <a:cubicBezTo>
                    <a:pt x="870125" y="435813"/>
                    <a:pt x="863760" y="415198"/>
                    <a:pt x="863175" y="391666"/>
                  </a:cubicBezTo>
                  <a:lnTo>
                    <a:pt x="865131" y="378470"/>
                  </a:lnTo>
                  <a:lnTo>
                    <a:pt x="823871" y="419304"/>
                  </a:lnTo>
                  <a:cubicBezTo>
                    <a:pt x="803736" y="436550"/>
                    <a:pt x="782149" y="451090"/>
                    <a:pt x="759109" y="462926"/>
                  </a:cubicBezTo>
                  <a:cubicBezTo>
                    <a:pt x="736070" y="474761"/>
                    <a:pt x="713099" y="480926"/>
                    <a:pt x="690196" y="481420"/>
                  </a:cubicBezTo>
                  <a:cubicBezTo>
                    <a:pt x="665290" y="480508"/>
                    <a:pt x="646764" y="471204"/>
                    <a:pt x="634620" y="453508"/>
                  </a:cubicBezTo>
                  <a:cubicBezTo>
                    <a:pt x="622475" y="435813"/>
                    <a:pt x="616110" y="415198"/>
                    <a:pt x="615525" y="391666"/>
                  </a:cubicBezTo>
                  <a:cubicBezTo>
                    <a:pt x="615304" y="361135"/>
                    <a:pt x="624350" y="332128"/>
                    <a:pt x="642663" y="304646"/>
                  </a:cubicBezTo>
                  <a:cubicBezTo>
                    <a:pt x="660976" y="277163"/>
                    <a:pt x="684397" y="254709"/>
                    <a:pt x="712927" y="237285"/>
                  </a:cubicBezTo>
                  <a:cubicBezTo>
                    <a:pt x="741456" y="219860"/>
                    <a:pt x="770934" y="210970"/>
                    <a:pt x="801361" y="210615"/>
                  </a:cubicBezTo>
                  <a:cubicBezTo>
                    <a:pt x="813004" y="210272"/>
                    <a:pt x="823961" y="212329"/>
                    <a:pt x="834233" y="216787"/>
                  </a:cubicBezTo>
                  <a:cubicBezTo>
                    <a:pt x="844505" y="221245"/>
                    <a:pt x="849984" y="230160"/>
                    <a:pt x="850669" y="243533"/>
                  </a:cubicBezTo>
                  <a:cubicBezTo>
                    <a:pt x="851067" y="254887"/>
                    <a:pt x="846542" y="267689"/>
                    <a:pt x="837090" y="281938"/>
                  </a:cubicBezTo>
                  <a:cubicBezTo>
                    <a:pt x="827639" y="296187"/>
                    <a:pt x="810870" y="310970"/>
                    <a:pt x="786784" y="326286"/>
                  </a:cubicBezTo>
                  <a:cubicBezTo>
                    <a:pt x="762697" y="341603"/>
                    <a:pt x="728900" y="356538"/>
                    <a:pt x="685392" y="371092"/>
                  </a:cubicBezTo>
                  <a:lnTo>
                    <a:pt x="684020" y="386180"/>
                  </a:lnTo>
                  <a:cubicBezTo>
                    <a:pt x="683522" y="399038"/>
                    <a:pt x="687611" y="408125"/>
                    <a:pt x="696290" y="413440"/>
                  </a:cubicBezTo>
                  <a:cubicBezTo>
                    <a:pt x="704968" y="418755"/>
                    <a:pt x="715062" y="421327"/>
                    <a:pt x="726573" y="421155"/>
                  </a:cubicBezTo>
                  <a:cubicBezTo>
                    <a:pt x="743002" y="420715"/>
                    <a:pt x="759856" y="416033"/>
                    <a:pt x="777133" y="407109"/>
                  </a:cubicBezTo>
                  <a:cubicBezTo>
                    <a:pt x="794411" y="398185"/>
                    <a:pt x="810999" y="387661"/>
                    <a:pt x="826898" y="375537"/>
                  </a:cubicBezTo>
                  <a:cubicBezTo>
                    <a:pt x="842797" y="363413"/>
                    <a:pt x="856892" y="352330"/>
                    <a:pt x="869186" y="342288"/>
                  </a:cubicBezTo>
                  <a:lnTo>
                    <a:pt x="870137" y="346305"/>
                  </a:lnTo>
                  <a:lnTo>
                    <a:pt x="890313" y="304646"/>
                  </a:lnTo>
                  <a:cubicBezTo>
                    <a:pt x="908626" y="277163"/>
                    <a:pt x="932047" y="254709"/>
                    <a:pt x="960577" y="237285"/>
                  </a:cubicBezTo>
                  <a:cubicBezTo>
                    <a:pt x="989106" y="219860"/>
                    <a:pt x="1018584" y="210970"/>
                    <a:pt x="1049011" y="210615"/>
                  </a:cubicBezTo>
                  <a:cubicBezTo>
                    <a:pt x="1060654" y="210272"/>
                    <a:pt x="1071611" y="212329"/>
                    <a:pt x="1081883" y="216787"/>
                  </a:cubicBezTo>
                  <a:cubicBezTo>
                    <a:pt x="1092155" y="221245"/>
                    <a:pt x="1097634" y="230160"/>
                    <a:pt x="1098319" y="243533"/>
                  </a:cubicBezTo>
                  <a:cubicBezTo>
                    <a:pt x="1098718" y="254887"/>
                    <a:pt x="1094192" y="267689"/>
                    <a:pt x="1084740" y="281938"/>
                  </a:cubicBezTo>
                  <a:cubicBezTo>
                    <a:pt x="1075289" y="296187"/>
                    <a:pt x="1058520" y="310970"/>
                    <a:pt x="1034434" y="326286"/>
                  </a:cubicBezTo>
                  <a:cubicBezTo>
                    <a:pt x="1010347" y="341603"/>
                    <a:pt x="976550" y="356538"/>
                    <a:pt x="933042" y="371092"/>
                  </a:cubicBezTo>
                  <a:lnTo>
                    <a:pt x="931670" y="386180"/>
                  </a:lnTo>
                  <a:cubicBezTo>
                    <a:pt x="931172" y="399038"/>
                    <a:pt x="935261" y="408125"/>
                    <a:pt x="943940" y="413440"/>
                  </a:cubicBezTo>
                  <a:cubicBezTo>
                    <a:pt x="952618" y="418755"/>
                    <a:pt x="962712" y="421327"/>
                    <a:pt x="974223" y="421155"/>
                  </a:cubicBezTo>
                  <a:cubicBezTo>
                    <a:pt x="990652" y="420715"/>
                    <a:pt x="1007506" y="416033"/>
                    <a:pt x="1024783" y="407109"/>
                  </a:cubicBezTo>
                  <a:cubicBezTo>
                    <a:pt x="1042061" y="398185"/>
                    <a:pt x="1058649" y="387661"/>
                    <a:pt x="1074548" y="375537"/>
                  </a:cubicBezTo>
                  <a:lnTo>
                    <a:pt x="1115355" y="343453"/>
                  </a:lnTo>
                  <a:lnTo>
                    <a:pt x="1123313" y="323970"/>
                  </a:lnTo>
                  <a:cubicBezTo>
                    <a:pt x="1133725" y="305203"/>
                    <a:pt x="1145079" y="286828"/>
                    <a:pt x="1157374" y="268847"/>
                  </a:cubicBezTo>
                  <a:cubicBezTo>
                    <a:pt x="1176485" y="239328"/>
                    <a:pt x="1199493" y="210025"/>
                    <a:pt x="1226401" y="180939"/>
                  </a:cubicBezTo>
                  <a:cubicBezTo>
                    <a:pt x="1253309" y="151853"/>
                    <a:pt x="1280600" y="125309"/>
                    <a:pt x="1308275" y="101308"/>
                  </a:cubicBezTo>
                  <a:cubicBezTo>
                    <a:pt x="1335950" y="77307"/>
                    <a:pt x="1360494" y="58174"/>
                    <a:pt x="1381907" y="43911"/>
                  </a:cubicBezTo>
                  <a:cubicBezTo>
                    <a:pt x="1403320" y="29647"/>
                    <a:pt x="1418087" y="22579"/>
                    <a:pt x="1426207" y="22706"/>
                  </a:cubicBezTo>
                  <a:close/>
                  <a:moveTo>
                    <a:pt x="280622" y="74"/>
                  </a:moveTo>
                  <a:cubicBezTo>
                    <a:pt x="291045" y="-268"/>
                    <a:pt x="301038" y="588"/>
                    <a:pt x="310600" y="2644"/>
                  </a:cubicBezTo>
                  <a:cubicBezTo>
                    <a:pt x="320162" y="4699"/>
                    <a:pt x="328439" y="10009"/>
                    <a:pt x="335431" y="18574"/>
                  </a:cubicBezTo>
                  <a:cubicBezTo>
                    <a:pt x="341110" y="26896"/>
                    <a:pt x="346019" y="38001"/>
                    <a:pt x="350157" y="51889"/>
                  </a:cubicBezTo>
                  <a:cubicBezTo>
                    <a:pt x="354295" y="65778"/>
                    <a:pt x="356465" y="77739"/>
                    <a:pt x="356664" y="87774"/>
                  </a:cubicBezTo>
                  <a:cubicBezTo>
                    <a:pt x="357748" y="94271"/>
                    <a:pt x="355048" y="105125"/>
                    <a:pt x="348563" y="120335"/>
                  </a:cubicBezTo>
                  <a:cubicBezTo>
                    <a:pt x="342078" y="135544"/>
                    <a:pt x="325307" y="161384"/>
                    <a:pt x="298248" y="197855"/>
                  </a:cubicBezTo>
                  <a:cubicBezTo>
                    <a:pt x="271189" y="234325"/>
                    <a:pt x="227341" y="287698"/>
                    <a:pt x="166702" y="357976"/>
                  </a:cubicBezTo>
                  <a:cubicBezTo>
                    <a:pt x="159687" y="366706"/>
                    <a:pt x="156915" y="372907"/>
                    <a:pt x="158386" y="376578"/>
                  </a:cubicBezTo>
                  <a:cubicBezTo>
                    <a:pt x="159856" y="380250"/>
                    <a:pt x="162400" y="382508"/>
                    <a:pt x="166016" y="383351"/>
                  </a:cubicBezTo>
                  <a:cubicBezTo>
                    <a:pt x="169129" y="384384"/>
                    <a:pt x="183105" y="374241"/>
                    <a:pt x="207942" y="352921"/>
                  </a:cubicBezTo>
                  <a:cubicBezTo>
                    <a:pt x="232779" y="331602"/>
                    <a:pt x="266263" y="299768"/>
                    <a:pt x="308392" y="257417"/>
                  </a:cubicBezTo>
                  <a:cubicBezTo>
                    <a:pt x="350522" y="215067"/>
                    <a:pt x="399082" y="162862"/>
                    <a:pt x="454073" y="100801"/>
                  </a:cubicBezTo>
                  <a:cubicBezTo>
                    <a:pt x="459142" y="94835"/>
                    <a:pt x="465545" y="86890"/>
                    <a:pt x="473282" y="76967"/>
                  </a:cubicBezTo>
                  <a:cubicBezTo>
                    <a:pt x="481019" y="67043"/>
                    <a:pt x="489862" y="58034"/>
                    <a:pt x="499809" y="49939"/>
                  </a:cubicBezTo>
                  <a:cubicBezTo>
                    <a:pt x="509757" y="41844"/>
                    <a:pt x="520581" y="37555"/>
                    <a:pt x="532282" y="37073"/>
                  </a:cubicBezTo>
                  <a:cubicBezTo>
                    <a:pt x="538702" y="37420"/>
                    <a:pt x="544157" y="40456"/>
                    <a:pt x="548646" y="46183"/>
                  </a:cubicBezTo>
                  <a:cubicBezTo>
                    <a:pt x="553135" y="51909"/>
                    <a:pt x="556557" y="58245"/>
                    <a:pt x="558911" y="65189"/>
                  </a:cubicBezTo>
                  <a:cubicBezTo>
                    <a:pt x="561266" y="72134"/>
                    <a:pt x="562452" y="77607"/>
                    <a:pt x="562469" y="81608"/>
                  </a:cubicBezTo>
                  <a:cubicBezTo>
                    <a:pt x="561840" y="87104"/>
                    <a:pt x="558638" y="94445"/>
                    <a:pt x="552864" y="103631"/>
                  </a:cubicBezTo>
                  <a:cubicBezTo>
                    <a:pt x="547090" y="112817"/>
                    <a:pt x="542516" y="119646"/>
                    <a:pt x="539143" y="124118"/>
                  </a:cubicBezTo>
                  <a:cubicBezTo>
                    <a:pt x="531199" y="135152"/>
                    <a:pt x="519087" y="152904"/>
                    <a:pt x="502804" y="177375"/>
                  </a:cubicBezTo>
                  <a:cubicBezTo>
                    <a:pt x="486521" y="201846"/>
                    <a:pt x="469477" y="228556"/>
                    <a:pt x="451672" y="257506"/>
                  </a:cubicBezTo>
                  <a:cubicBezTo>
                    <a:pt x="433867" y="286456"/>
                    <a:pt x="418709" y="313167"/>
                    <a:pt x="406200" y="337638"/>
                  </a:cubicBezTo>
                  <a:cubicBezTo>
                    <a:pt x="393690" y="362109"/>
                    <a:pt x="387236" y="379861"/>
                    <a:pt x="386839" y="390894"/>
                  </a:cubicBezTo>
                  <a:cubicBezTo>
                    <a:pt x="386640" y="394152"/>
                    <a:pt x="387555" y="396895"/>
                    <a:pt x="389584" y="399124"/>
                  </a:cubicBezTo>
                  <a:cubicBezTo>
                    <a:pt x="391614" y="401353"/>
                    <a:pt x="393900" y="402039"/>
                    <a:pt x="396444" y="401182"/>
                  </a:cubicBezTo>
                  <a:cubicBezTo>
                    <a:pt x="416886" y="391546"/>
                    <a:pt x="440720" y="374469"/>
                    <a:pt x="467946" y="349950"/>
                  </a:cubicBezTo>
                  <a:cubicBezTo>
                    <a:pt x="495172" y="325430"/>
                    <a:pt x="522512" y="295043"/>
                    <a:pt x="549966" y="258789"/>
                  </a:cubicBezTo>
                  <a:cubicBezTo>
                    <a:pt x="577420" y="222535"/>
                    <a:pt x="601710" y="181988"/>
                    <a:pt x="622836" y="137148"/>
                  </a:cubicBezTo>
                  <a:cubicBezTo>
                    <a:pt x="621495" y="133048"/>
                    <a:pt x="620582" y="128905"/>
                    <a:pt x="620096" y="124718"/>
                  </a:cubicBezTo>
                  <a:cubicBezTo>
                    <a:pt x="619611" y="120532"/>
                    <a:pt x="619383" y="116217"/>
                    <a:pt x="619411" y="111774"/>
                  </a:cubicBezTo>
                  <a:cubicBezTo>
                    <a:pt x="619855" y="103563"/>
                    <a:pt x="623534" y="94008"/>
                    <a:pt x="630447" y="83111"/>
                  </a:cubicBezTo>
                  <a:cubicBezTo>
                    <a:pt x="637360" y="72213"/>
                    <a:pt x="644843" y="62611"/>
                    <a:pt x="652898" y="54304"/>
                  </a:cubicBezTo>
                  <a:cubicBezTo>
                    <a:pt x="660952" y="45997"/>
                    <a:pt x="666914" y="41624"/>
                    <a:pt x="670783" y="41184"/>
                  </a:cubicBezTo>
                  <a:cubicBezTo>
                    <a:pt x="677561" y="42097"/>
                    <a:pt x="682327" y="46950"/>
                    <a:pt x="685081" y="55743"/>
                  </a:cubicBezTo>
                  <a:cubicBezTo>
                    <a:pt x="687836" y="64536"/>
                    <a:pt x="689006" y="71787"/>
                    <a:pt x="688591" y="77497"/>
                  </a:cubicBezTo>
                  <a:cubicBezTo>
                    <a:pt x="686266" y="116200"/>
                    <a:pt x="674422" y="157899"/>
                    <a:pt x="653056" y="202594"/>
                  </a:cubicBezTo>
                  <a:cubicBezTo>
                    <a:pt x="631691" y="247289"/>
                    <a:pt x="605508" y="290082"/>
                    <a:pt x="574509" y="330974"/>
                  </a:cubicBezTo>
                  <a:cubicBezTo>
                    <a:pt x="543509" y="371866"/>
                    <a:pt x="512395" y="405959"/>
                    <a:pt x="481166" y="433254"/>
                  </a:cubicBezTo>
                  <a:cubicBezTo>
                    <a:pt x="449938" y="460548"/>
                    <a:pt x="423298" y="476146"/>
                    <a:pt x="401246" y="480049"/>
                  </a:cubicBezTo>
                  <a:cubicBezTo>
                    <a:pt x="392771" y="481026"/>
                    <a:pt x="382763" y="478613"/>
                    <a:pt x="371223" y="472810"/>
                  </a:cubicBezTo>
                  <a:cubicBezTo>
                    <a:pt x="359683" y="467006"/>
                    <a:pt x="349476" y="458801"/>
                    <a:pt x="340602" y="448197"/>
                  </a:cubicBezTo>
                  <a:cubicBezTo>
                    <a:pt x="331728" y="437592"/>
                    <a:pt x="327052" y="425578"/>
                    <a:pt x="326575" y="412154"/>
                  </a:cubicBezTo>
                  <a:cubicBezTo>
                    <a:pt x="327374" y="390023"/>
                    <a:pt x="332282" y="365706"/>
                    <a:pt x="341299" y="339202"/>
                  </a:cubicBezTo>
                  <a:cubicBezTo>
                    <a:pt x="350315" y="312699"/>
                    <a:pt x="358648" y="289239"/>
                    <a:pt x="366295" y="268822"/>
                  </a:cubicBezTo>
                  <a:lnTo>
                    <a:pt x="364925" y="267450"/>
                  </a:lnTo>
                  <a:lnTo>
                    <a:pt x="268937" y="371006"/>
                  </a:lnTo>
                  <a:cubicBezTo>
                    <a:pt x="233414" y="409540"/>
                    <a:pt x="204455" y="437743"/>
                    <a:pt x="182061" y="455617"/>
                  </a:cubicBezTo>
                  <a:cubicBezTo>
                    <a:pt x="159666" y="473491"/>
                    <a:pt x="140839" y="482320"/>
                    <a:pt x="125580" y="482106"/>
                  </a:cubicBezTo>
                  <a:cubicBezTo>
                    <a:pt x="116140" y="481513"/>
                    <a:pt x="106623" y="476069"/>
                    <a:pt x="97031" y="465774"/>
                  </a:cubicBezTo>
                  <a:cubicBezTo>
                    <a:pt x="87438" y="455478"/>
                    <a:pt x="79596" y="443887"/>
                    <a:pt x="73506" y="431001"/>
                  </a:cubicBezTo>
                  <a:cubicBezTo>
                    <a:pt x="67415" y="418115"/>
                    <a:pt x="64904" y="407489"/>
                    <a:pt x="65971" y="399124"/>
                  </a:cubicBezTo>
                  <a:cubicBezTo>
                    <a:pt x="66343" y="394961"/>
                    <a:pt x="67353" y="389828"/>
                    <a:pt x="69002" y="383726"/>
                  </a:cubicBezTo>
                  <a:cubicBezTo>
                    <a:pt x="70649" y="377623"/>
                    <a:pt x="76868" y="366725"/>
                    <a:pt x="87656" y="351032"/>
                  </a:cubicBezTo>
                  <a:cubicBezTo>
                    <a:pt x="98445" y="335339"/>
                    <a:pt x="117735" y="311025"/>
                    <a:pt x="145528" y="278091"/>
                  </a:cubicBezTo>
                  <a:cubicBezTo>
                    <a:pt x="173321" y="245157"/>
                    <a:pt x="213549" y="199776"/>
                    <a:pt x="266211" y="141949"/>
                  </a:cubicBezTo>
                  <a:cubicBezTo>
                    <a:pt x="270400" y="137420"/>
                    <a:pt x="274889" y="132248"/>
                    <a:pt x="279678" y="126433"/>
                  </a:cubicBezTo>
                  <a:cubicBezTo>
                    <a:pt x="284468" y="120618"/>
                    <a:pt x="287070" y="114588"/>
                    <a:pt x="287484" y="108345"/>
                  </a:cubicBezTo>
                  <a:cubicBezTo>
                    <a:pt x="287213" y="101930"/>
                    <a:pt x="284668" y="97443"/>
                    <a:pt x="279850" y="94886"/>
                  </a:cubicBezTo>
                  <a:cubicBezTo>
                    <a:pt x="275032" y="92329"/>
                    <a:pt x="269571" y="91100"/>
                    <a:pt x="263466" y="91200"/>
                  </a:cubicBezTo>
                  <a:cubicBezTo>
                    <a:pt x="249326" y="91750"/>
                    <a:pt x="228739" y="96822"/>
                    <a:pt x="201704" y="106414"/>
                  </a:cubicBezTo>
                  <a:cubicBezTo>
                    <a:pt x="174669" y="116007"/>
                    <a:pt x="147790" y="126819"/>
                    <a:pt x="121066" y="138850"/>
                  </a:cubicBezTo>
                  <a:cubicBezTo>
                    <a:pt x="94342" y="150881"/>
                    <a:pt x="74377" y="160830"/>
                    <a:pt x="61170" y="168695"/>
                  </a:cubicBezTo>
                  <a:cubicBezTo>
                    <a:pt x="54798" y="172681"/>
                    <a:pt x="47483" y="176368"/>
                    <a:pt x="39225" y="179754"/>
                  </a:cubicBezTo>
                  <a:cubicBezTo>
                    <a:pt x="30966" y="183140"/>
                    <a:pt x="22965" y="184940"/>
                    <a:pt x="15222" y="185154"/>
                  </a:cubicBezTo>
                  <a:cubicBezTo>
                    <a:pt x="12229" y="185527"/>
                    <a:pt x="8766" y="183715"/>
                    <a:pt x="4833" y="179719"/>
                  </a:cubicBezTo>
                  <a:cubicBezTo>
                    <a:pt x="900" y="175723"/>
                    <a:pt x="-632" y="167307"/>
                    <a:pt x="236" y="154471"/>
                  </a:cubicBezTo>
                  <a:cubicBezTo>
                    <a:pt x="1103" y="141636"/>
                    <a:pt x="7242" y="122145"/>
                    <a:pt x="18651" y="96000"/>
                  </a:cubicBezTo>
                  <a:cubicBezTo>
                    <a:pt x="23365" y="85521"/>
                    <a:pt x="29023" y="77355"/>
                    <a:pt x="35624" y="71502"/>
                  </a:cubicBezTo>
                  <a:cubicBezTo>
                    <a:pt x="42225" y="65649"/>
                    <a:pt x="50283" y="59197"/>
                    <a:pt x="59799" y="52146"/>
                  </a:cubicBezTo>
                  <a:lnTo>
                    <a:pt x="107080" y="15148"/>
                  </a:lnTo>
                  <a:cubicBezTo>
                    <a:pt x="108865" y="13335"/>
                    <a:pt x="111120" y="11651"/>
                    <a:pt x="113846" y="10095"/>
                  </a:cubicBezTo>
                  <a:cubicBezTo>
                    <a:pt x="116573" y="8539"/>
                    <a:pt x="119342" y="7711"/>
                    <a:pt x="122154" y="7611"/>
                  </a:cubicBezTo>
                  <a:cubicBezTo>
                    <a:pt x="123838" y="7497"/>
                    <a:pt x="125266" y="8411"/>
                    <a:pt x="126436" y="10352"/>
                  </a:cubicBezTo>
                  <a:cubicBezTo>
                    <a:pt x="127607" y="12293"/>
                    <a:pt x="126636" y="15947"/>
                    <a:pt x="123524" y="21314"/>
                  </a:cubicBezTo>
                  <a:lnTo>
                    <a:pt x="104340" y="43239"/>
                  </a:lnTo>
                  <a:lnTo>
                    <a:pt x="105710" y="44610"/>
                  </a:lnTo>
                  <a:cubicBezTo>
                    <a:pt x="133678" y="34104"/>
                    <a:pt x="162047" y="24283"/>
                    <a:pt x="190819" y="15148"/>
                  </a:cubicBezTo>
                  <a:cubicBezTo>
                    <a:pt x="219590" y="6013"/>
                    <a:pt x="249525" y="988"/>
                    <a:pt x="280622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80C703-CE91-4D9C-84C5-6B9AB1C23ACA}"/>
                </a:ext>
              </a:extLst>
            </p:cNvPr>
            <p:cNvSpPr/>
            <p:nvPr/>
          </p:nvSpPr>
          <p:spPr>
            <a:xfrm>
              <a:off x="4953000" y="933584"/>
              <a:ext cx="2140679" cy="510838"/>
            </a:xfrm>
            <a:custGeom>
              <a:avLst/>
              <a:gdLst/>
              <a:ahLst/>
              <a:cxnLst/>
              <a:rect l="l" t="t" r="r" b="b"/>
              <a:pathLst>
                <a:path w="2140679" h="510838">
                  <a:moveTo>
                    <a:pt x="894661" y="288261"/>
                  </a:moveTo>
                  <a:cubicBezTo>
                    <a:pt x="841019" y="305004"/>
                    <a:pt x="801016" y="320830"/>
                    <a:pt x="774650" y="335739"/>
                  </a:cubicBezTo>
                  <a:cubicBezTo>
                    <a:pt x="748283" y="350647"/>
                    <a:pt x="730984" y="364638"/>
                    <a:pt x="722753" y="377712"/>
                  </a:cubicBezTo>
                  <a:cubicBezTo>
                    <a:pt x="714521" y="390785"/>
                    <a:pt x="710787" y="402941"/>
                    <a:pt x="711548" y="414180"/>
                  </a:cubicBezTo>
                  <a:cubicBezTo>
                    <a:pt x="711777" y="416387"/>
                    <a:pt x="712864" y="419367"/>
                    <a:pt x="714809" y="423121"/>
                  </a:cubicBezTo>
                  <a:cubicBezTo>
                    <a:pt x="716753" y="426875"/>
                    <a:pt x="720241" y="428482"/>
                    <a:pt x="725274" y="427942"/>
                  </a:cubicBezTo>
                  <a:cubicBezTo>
                    <a:pt x="729189" y="427916"/>
                    <a:pt x="735924" y="425750"/>
                    <a:pt x="745476" y="421443"/>
                  </a:cubicBezTo>
                  <a:cubicBezTo>
                    <a:pt x="755030" y="417136"/>
                    <a:pt x="771363" y="405337"/>
                    <a:pt x="794475" y="386045"/>
                  </a:cubicBezTo>
                  <a:cubicBezTo>
                    <a:pt x="817587" y="366753"/>
                    <a:pt x="851439" y="334617"/>
                    <a:pt x="896031" y="289637"/>
                  </a:cubicBezTo>
                  <a:close/>
                  <a:moveTo>
                    <a:pt x="1806012" y="257777"/>
                  </a:moveTo>
                  <a:cubicBezTo>
                    <a:pt x="1788295" y="262479"/>
                    <a:pt x="1770879" y="272459"/>
                    <a:pt x="1753763" y="287716"/>
                  </a:cubicBezTo>
                  <a:cubicBezTo>
                    <a:pt x="1736647" y="302972"/>
                    <a:pt x="1723177" y="322054"/>
                    <a:pt x="1713353" y="344960"/>
                  </a:cubicBezTo>
                  <a:cubicBezTo>
                    <a:pt x="1733627" y="337717"/>
                    <a:pt x="1751345" y="328657"/>
                    <a:pt x="1766508" y="317779"/>
                  </a:cubicBezTo>
                  <a:cubicBezTo>
                    <a:pt x="1781671" y="306901"/>
                    <a:pt x="1793440" y="296514"/>
                    <a:pt x="1801817" y="286617"/>
                  </a:cubicBezTo>
                  <a:cubicBezTo>
                    <a:pt x="1810193" y="276721"/>
                    <a:pt x="1814337" y="269623"/>
                    <a:pt x="1814248" y="265325"/>
                  </a:cubicBezTo>
                  <a:cubicBezTo>
                    <a:pt x="1814205" y="262823"/>
                    <a:pt x="1813433" y="260794"/>
                    <a:pt x="1811932" y="259237"/>
                  </a:cubicBezTo>
                  <a:cubicBezTo>
                    <a:pt x="1810430" y="257679"/>
                    <a:pt x="1808457" y="257193"/>
                    <a:pt x="1806012" y="257777"/>
                  </a:cubicBezTo>
                  <a:close/>
                  <a:moveTo>
                    <a:pt x="652875" y="134419"/>
                  </a:moveTo>
                  <a:cubicBezTo>
                    <a:pt x="635815" y="143406"/>
                    <a:pt x="618156" y="161437"/>
                    <a:pt x="599896" y="188512"/>
                  </a:cubicBezTo>
                  <a:cubicBezTo>
                    <a:pt x="581637" y="215586"/>
                    <a:pt x="564321" y="247162"/>
                    <a:pt x="547947" y="283238"/>
                  </a:cubicBezTo>
                  <a:lnTo>
                    <a:pt x="549319" y="284609"/>
                  </a:lnTo>
                  <a:cubicBezTo>
                    <a:pt x="574164" y="260992"/>
                    <a:pt x="595968" y="235189"/>
                    <a:pt x="614727" y="207200"/>
                  </a:cubicBezTo>
                  <a:cubicBezTo>
                    <a:pt x="633486" y="179210"/>
                    <a:pt x="646202" y="154950"/>
                    <a:pt x="652875" y="134419"/>
                  </a:cubicBezTo>
                  <a:close/>
                  <a:moveTo>
                    <a:pt x="292790" y="91128"/>
                  </a:moveTo>
                  <a:cubicBezTo>
                    <a:pt x="292504" y="100076"/>
                    <a:pt x="291190" y="107566"/>
                    <a:pt x="288847" y="113598"/>
                  </a:cubicBezTo>
                  <a:cubicBezTo>
                    <a:pt x="286504" y="119630"/>
                    <a:pt x="282790" y="126091"/>
                    <a:pt x="277705" y="132980"/>
                  </a:cubicBezTo>
                  <a:lnTo>
                    <a:pt x="205708" y="232464"/>
                  </a:lnTo>
                  <a:cubicBezTo>
                    <a:pt x="219036" y="231792"/>
                    <a:pt x="231121" y="230734"/>
                    <a:pt x="241964" y="229291"/>
                  </a:cubicBezTo>
                  <a:cubicBezTo>
                    <a:pt x="252806" y="227847"/>
                    <a:pt x="258549" y="230048"/>
                    <a:pt x="259191" y="235894"/>
                  </a:cubicBezTo>
                  <a:cubicBezTo>
                    <a:pt x="258539" y="240379"/>
                    <a:pt x="253367" y="243988"/>
                    <a:pt x="243675" y="246719"/>
                  </a:cubicBezTo>
                  <a:cubicBezTo>
                    <a:pt x="233982" y="249451"/>
                    <a:pt x="223679" y="251840"/>
                    <a:pt x="212768" y="253885"/>
                  </a:cubicBezTo>
                  <a:cubicBezTo>
                    <a:pt x="201856" y="255931"/>
                    <a:pt x="194246" y="258167"/>
                    <a:pt x="189937" y="260594"/>
                  </a:cubicBezTo>
                  <a:lnTo>
                    <a:pt x="174852" y="283235"/>
                  </a:lnTo>
                  <a:cubicBezTo>
                    <a:pt x="187523" y="286608"/>
                    <a:pt x="199723" y="288780"/>
                    <a:pt x="211450" y="289752"/>
                  </a:cubicBezTo>
                  <a:cubicBezTo>
                    <a:pt x="223179" y="290723"/>
                    <a:pt x="234521" y="290838"/>
                    <a:pt x="245477" y="290096"/>
                  </a:cubicBezTo>
                  <a:cubicBezTo>
                    <a:pt x="290584" y="286682"/>
                    <a:pt x="329660" y="275900"/>
                    <a:pt x="362704" y="257748"/>
                  </a:cubicBezTo>
                  <a:cubicBezTo>
                    <a:pt x="395748" y="239596"/>
                    <a:pt x="420907" y="219462"/>
                    <a:pt x="438180" y="197346"/>
                  </a:cubicBezTo>
                  <a:cubicBezTo>
                    <a:pt x="455453" y="175230"/>
                    <a:pt x="462988" y="156519"/>
                    <a:pt x="460783" y="141214"/>
                  </a:cubicBezTo>
                  <a:cubicBezTo>
                    <a:pt x="458327" y="130817"/>
                    <a:pt x="449996" y="122323"/>
                    <a:pt x="435787" y="115731"/>
                  </a:cubicBezTo>
                  <a:cubicBezTo>
                    <a:pt x="421579" y="109140"/>
                    <a:pt x="404912" y="104055"/>
                    <a:pt x="385786" y="100476"/>
                  </a:cubicBezTo>
                  <a:cubicBezTo>
                    <a:pt x="366660" y="96898"/>
                    <a:pt x="348493" y="94428"/>
                    <a:pt x="331285" y="93068"/>
                  </a:cubicBezTo>
                  <a:cubicBezTo>
                    <a:pt x="314077" y="91709"/>
                    <a:pt x="301245" y="91062"/>
                    <a:pt x="292790" y="91128"/>
                  </a:cubicBezTo>
                  <a:close/>
                  <a:moveTo>
                    <a:pt x="691965" y="52809"/>
                  </a:moveTo>
                  <a:cubicBezTo>
                    <a:pt x="697680" y="53309"/>
                    <a:pt x="701509" y="56424"/>
                    <a:pt x="703452" y="62153"/>
                  </a:cubicBezTo>
                  <a:cubicBezTo>
                    <a:pt x="705395" y="67882"/>
                    <a:pt x="706138" y="73226"/>
                    <a:pt x="705681" y="78184"/>
                  </a:cubicBezTo>
                  <a:cubicBezTo>
                    <a:pt x="704809" y="99354"/>
                    <a:pt x="700305" y="121630"/>
                    <a:pt x="692168" y="145011"/>
                  </a:cubicBezTo>
                  <a:cubicBezTo>
                    <a:pt x="684032" y="168392"/>
                    <a:pt x="667895" y="196154"/>
                    <a:pt x="643756" y="228298"/>
                  </a:cubicBezTo>
                  <a:cubicBezTo>
                    <a:pt x="619617" y="260441"/>
                    <a:pt x="583109" y="300243"/>
                    <a:pt x="534231" y="347703"/>
                  </a:cubicBezTo>
                  <a:cubicBezTo>
                    <a:pt x="531117" y="353747"/>
                    <a:pt x="529118" y="361033"/>
                    <a:pt x="528233" y="369563"/>
                  </a:cubicBezTo>
                  <a:cubicBezTo>
                    <a:pt x="527347" y="378092"/>
                    <a:pt x="527747" y="386579"/>
                    <a:pt x="529430" y="395023"/>
                  </a:cubicBezTo>
                  <a:cubicBezTo>
                    <a:pt x="532402" y="403153"/>
                    <a:pt x="536574" y="410039"/>
                    <a:pt x="541946" y="415683"/>
                  </a:cubicBezTo>
                  <a:cubicBezTo>
                    <a:pt x="547318" y="421326"/>
                    <a:pt x="554576" y="424270"/>
                    <a:pt x="563720" y="424513"/>
                  </a:cubicBezTo>
                  <a:cubicBezTo>
                    <a:pt x="576543" y="424123"/>
                    <a:pt x="590293" y="420025"/>
                    <a:pt x="604970" y="412219"/>
                  </a:cubicBezTo>
                  <a:cubicBezTo>
                    <a:pt x="619647" y="404413"/>
                    <a:pt x="633752" y="395235"/>
                    <a:pt x="647287" y="384685"/>
                  </a:cubicBezTo>
                  <a:lnTo>
                    <a:pt x="667788" y="367546"/>
                  </a:lnTo>
                  <a:lnTo>
                    <a:pt x="668482" y="364323"/>
                  </a:lnTo>
                  <a:cubicBezTo>
                    <a:pt x="673068" y="353772"/>
                    <a:pt x="679936" y="343360"/>
                    <a:pt x="689086" y="333087"/>
                  </a:cubicBezTo>
                  <a:cubicBezTo>
                    <a:pt x="707387" y="312541"/>
                    <a:pt x="730444" y="293925"/>
                    <a:pt x="758256" y="277237"/>
                  </a:cubicBezTo>
                  <a:cubicBezTo>
                    <a:pt x="786068" y="260549"/>
                    <a:pt x="814264" y="247162"/>
                    <a:pt x="842841" y="237075"/>
                  </a:cubicBezTo>
                  <a:cubicBezTo>
                    <a:pt x="871419" y="226988"/>
                    <a:pt x="896006" y="221573"/>
                    <a:pt x="916603" y="220830"/>
                  </a:cubicBezTo>
                  <a:cubicBezTo>
                    <a:pt x="932262" y="221387"/>
                    <a:pt x="943635" y="225759"/>
                    <a:pt x="950721" y="233946"/>
                  </a:cubicBezTo>
                  <a:cubicBezTo>
                    <a:pt x="957808" y="242133"/>
                    <a:pt x="961294" y="248733"/>
                    <a:pt x="961180" y="253748"/>
                  </a:cubicBezTo>
                  <a:cubicBezTo>
                    <a:pt x="960565" y="257935"/>
                    <a:pt x="957336" y="261564"/>
                    <a:pt x="951493" y="264635"/>
                  </a:cubicBezTo>
                  <a:cubicBezTo>
                    <a:pt x="945649" y="267707"/>
                    <a:pt x="940877" y="269793"/>
                    <a:pt x="937176" y="270893"/>
                  </a:cubicBezTo>
                  <a:cubicBezTo>
                    <a:pt x="943706" y="273522"/>
                    <a:pt x="948650" y="277008"/>
                    <a:pt x="952007" y="281352"/>
                  </a:cubicBezTo>
                  <a:cubicBezTo>
                    <a:pt x="955365" y="285695"/>
                    <a:pt x="957051" y="291582"/>
                    <a:pt x="957065" y="299011"/>
                  </a:cubicBezTo>
                  <a:cubicBezTo>
                    <a:pt x="956328" y="306585"/>
                    <a:pt x="951172" y="316279"/>
                    <a:pt x="941596" y="328094"/>
                  </a:cubicBezTo>
                  <a:cubicBezTo>
                    <a:pt x="932020" y="339909"/>
                    <a:pt x="922445" y="352296"/>
                    <a:pt x="912869" y="365254"/>
                  </a:cubicBezTo>
                  <a:cubicBezTo>
                    <a:pt x="903293" y="378213"/>
                    <a:pt x="898137" y="390193"/>
                    <a:pt x="897400" y="401195"/>
                  </a:cubicBezTo>
                  <a:cubicBezTo>
                    <a:pt x="897600" y="406982"/>
                    <a:pt x="899772" y="411182"/>
                    <a:pt x="903916" y="413797"/>
                  </a:cubicBezTo>
                  <a:cubicBezTo>
                    <a:pt x="908058" y="416412"/>
                    <a:pt x="912974" y="417697"/>
                    <a:pt x="918660" y="417655"/>
                  </a:cubicBezTo>
                  <a:cubicBezTo>
                    <a:pt x="933476" y="416612"/>
                    <a:pt x="949621" y="409954"/>
                    <a:pt x="967095" y="397681"/>
                  </a:cubicBezTo>
                  <a:lnTo>
                    <a:pt x="1015916" y="362882"/>
                  </a:lnTo>
                  <a:lnTo>
                    <a:pt x="1017816" y="356923"/>
                  </a:lnTo>
                  <a:cubicBezTo>
                    <a:pt x="1025676" y="338051"/>
                    <a:pt x="1035860" y="319941"/>
                    <a:pt x="1048368" y="302593"/>
                  </a:cubicBezTo>
                  <a:cubicBezTo>
                    <a:pt x="1060875" y="285244"/>
                    <a:pt x="1073908" y="270792"/>
                    <a:pt x="1087466" y="259235"/>
                  </a:cubicBezTo>
                  <a:cubicBezTo>
                    <a:pt x="1091757" y="255591"/>
                    <a:pt x="1095876" y="253277"/>
                    <a:pt x="1099823" y="252291"/>
                  </a:cubicBezTo>
                  <a:cubicBezTo>
                    <a:pt x="1103771" y="251305"/>
                    <a:pt x="1108577" y="250877"/>
                    <a:pt x="1114241" y="251005"/>
                  </a:cubicBezTo>
                  <a:cubicBezTo>
                    <a:pt x="1133827" y="251977"/>
                    <a:pt x="1145265" y="254148"/>
                    <a:pt x="1148555" y="257520"/>
                  </a:cubicBezTo>
                  <a:cubicBezTo>
                    <a:pt x="1151845" y="260892"/>
                    <a:pt x="1152989" y="263750"/>
                    <a:pt x="1151989" y="266093"/>
                  </a:cubicBezTo>
                  <a:cubicBezTo>
                    <a:pt x="1150921" y="275597"/>
                    <a:pt x="1143446" y="288059"/>
                    <a:pt x="1129565" y="303482"/>
                  </a:cubicBezTo>
                  <a:cubicBezTo>
                    <a:pt x="1115684" y="318904"/>
                    <a:pt x="1101802" y="333754"/>
                    <a:pt x="1087921" y="348033"/>
                  </a:cubicBezTo>
                  <a:cubicBezTo>
                    <a:pt x="1074040" y="362312"/>
                    <a:pt x="1066565" y="372489"/>
                    <a:pt x="1065497" y="378564"/>
                  </a:cubicBezTo>
                  <a:cubicBezTo>
                    <a:pt x="1065555" y="380678"/>
                    <a:pt x="1066298" y="382450"/>
                    <a:pt x="1067728" y="383879"/>
                  </a:cubicBezTo>
                  <a:cubicBezTo>
                    <a:pt x="1069159" y="385308"/>
                    <a:pt x="1070932" y="386051"/>
                    <a:pt x="1073049" y="386108"/>
                  </a:cubicBezTo>
                  <a:cubicBezTo>
                    <a:pt x="1075552" y="385922"/>
                    <a:pt x="1078098" y="384750"/>
                    <a:pt x="1080687" y="382593"/>
                  </a:cubicBezTo>
                  <a:cubicBezTo>
                    <a:pt x="1083276" y="380436"/>
                    <a:pt x="1085306" y="378407"/>
                    <a:pt x="1086779" y="376507"/>
                  </a:cubicBezTo>
                  <a:cubicBezTo>
                    <a:pt x="1106182" y="352580"/>
                    <a:pt x="1130209" y="328882"/>
                    <a:pt x="1158859" y="305412"/>
                  </a:cubicBezTo>
                  <a:cubicBezTo>
                    <a:pt x="1187510" y="281942"/>
                    <a:pt x="1214215" y="262359"/>
                    <a:pt x="1238972" y="246662"/>
                  </a:cubicBezTo>
                  <a:cubicBezTo>
                    <a:pt x="1263731" y="230965"/>
                    <a:pt x="1279972" y="222811"/>
                    <a:pt x="1287696" y="222202"/>
                  </a:cubicBezTo>
                  <a:cubicBezTo>
                    <a:pt x="1289097" y="222144"/>
                    <a:pt x="1290754" y="223116"/>
                    <a:pt x="1292669" y="225116"/>
                  </a:cubicBezTo>
                  <a:cubicBezTo>
                    <a:pt x="1294583" y="227116"/>
                    <a:pt x="1296584" y="230488"/>
                    <a:pt x="1298669" y="235232"/>
                  </a:cubicBezTo>
                  <a:cubicBezTo>
                    <a:pt x="1300769" y="240375"/>
                    <a:pt x="1302741" y="246033"/>
                    <a:pt x="1304584" y="252205"/>
                  </a:cubicBezTo>
                  <a:cubicBezTo>
                    <a:pt x="1306428" y="258378"/>
                    <a:pt x="1307885" y="265064"/>
                    <a:pt x="1308956" y="272265"/>
                  </a:cubicBezTo>
                  <a:cubicBezTo>
                    <a:pt x="1307915" y="281367"/>
                    <a:pt x="1300625" y="292729"/>
                    <a:pt x="1287087" y="306352"/>
                  </a:cubicBezTo>
                  <a:cubicBezTo>
                    <a:pt x="1273549" y="319975"/>
                    <a:pt x="1260011" y="334740"/>
                    <a:pt x="1246473" y="350649"/>
                  </a:cubicBezTo>
                  <a:cubicBezTo>
                    <a:pt x="1232934" y="366558"/>
                    <a:pt x="1225644" y="382492"/>
                    <a:pt x="1224603" y="398452"/>
                  </a:cubicBezTo>
                  <a:cubicBezTo>
                    <a:pt x="1224688" y="401667"/>
                    <a:pt x="1225889" y="404496"/>
                    <a:pt x="1228203" y="406939"/>
                  </a:cubicBezTo>
                  <a:cubicBezTo>
                    <a:pt x="1230518" y="409382"/>
                    <a:pt x="1233433" y="410668"/>
                    <a:pt x="1236947" y="410797"/>
                  </a:cubicBezTo>
                  <a:cubicBezTo>
                    <a:pt x="1245834" y="410011"/>
                    <a:pt x="1256178" y="405582"/>
                    <a:pt x="1267979" y="397509"/>
                  </a:cubicBezTo>
                  <a:cubicBezTo>
                    <a:pt x="1279781" y="389437"/>
                    <a:pt x="1289097" y="382436"/>
                    <a:pt x="1295926" y="376507"/>
                  </a:cubicBezTo>
                  <a:lnTo>
                    <a:pt x="1337074" y="342217"/>
                  </a:lnTo>
                  <a:lnTo>
                    <a:pt x="1337889" y="346700"/>
                  </a:lnTo>
                  <a:lnTo>
                    <a:pt x="1362693" y="302593"/>
                  </a:lnTo>
                  <a:cubicBezTo>
                    <a:pt x="1375201" y="285244"/>
                    <a:pt x="1388234" y="270792"/>
                    <a:pt x="1401791" y="259235"/>
                  </a:cubicBezTo>
                  <a:cubicBezTo>
                    <a:pt x="1406082" y="255591"/>
                    <a:pt x="1410201" y="253277"/>
                    <a:pt x="1414148" y="252291"/>
                  </a:cubicBezTo>
                  <a:cubicBezTo>
                    <a:pt x="1418096" y="251305"/>
                    <a:pt x="1422901" y="250877"/>
                    <a:pt x="1428566" y="251005"/>
                  </a:cubicBezTo>
                  <a:cubicBezTo>
                    <a:pt x="1448152" y="251977"/>
                    <a:pt x="1459590" y="254148"/>
                    <a:pt x="1462880" y="257520"/>
                  </a:cubicBezTo>
                  <a:cubicBezTo>
                    <a:pt x="1466170" y="260892"/>
                    <a:pt x="1467314" y="263750"/>
                    <a:pt x="1466314" y="266093"/>
                  </a:cubicBezTo>
                  <a:cubicBezTo>
                    <a:pt x="1465246" y="275597"/>
                    <a:pt x="1457771" y="288059"/>
                    <a:pt x="1443890" y="303482"/>
                  </a:cubicBezTo>
                  <a:cubicBezTo>
                    <a:pt x="1430009" y="318904"/>
                    <a:pt x="1416127" y="333754"/>
                    <a:pt x="1402246" y="348033"/>
                  </a:cubicBezTo>
                  <a:cubicBezTo>
                    <a:pt x="1388365" y="362312"/>
                    <a:pt x="1380890" y="372489"/>
                    <a:pt x="1379823" y="378564"/>
                  </a:cubicBezTo>
                  <a:cubicBezTo>
                    <a:pt x="1379880" y="380678"/>
                    <a:pt x="1380623" y="382450"/>
                    <a:pt x="1382054" y="383879"/>
                  </a:cubicBezTo>
                  <a:cubicBezTo>
                    <a:pt x="1383484" y="385308"/>
                    <a:pt x="1385258" y="386051"/>
                    <a:pt x="1387374" y="386108"/>
                  </a:cubicBezTo>
                  <a:cubicBezTo>
                    <a:pt x="1389877" y="385922"/>
                    <a:pt x="1392423" y="384750"/>
                    <a:pt x="1395012" y="382593"/>
                  </a:cubicBezTo>
                  <a:cubicBezTo>
                    <a:pt x="1397601" y="380436"/>
                    <a:pt x="1399631" y="378407"/>
                    <a:pt x="1401104" y="376507"/>
                  </a:cubicBezTo>
                  <a:cubicBezTo>
                    <a:pt x="1420507" y="352580"/>
                    <a:pt x="1444533" y="328882"/>
                    <a:pt x="1473184" y="305412"/>
                  </a:cubicBezTo>
                  <a:cubicBezTo>
                    <a:pt x="1501835" y="281942"/>
                    <a:pt x="1528540" y="262359"/>
                    <a:pt x="1553297" y="246662"/>
                  </a:cubicBezTo>
                  <a:cubicBezTo>
                    <a:pt x="1578056" y="230965"/>
                    <a:pt x="1594297" y="222811"/>
                    <a:pt x="1602022" y="222202"/>
                  </a:cubicBezTo>
                  <a:cubicBezTo>
                    <a:pt x="1603422" y="222144"/>
                    <a:pt x="1605079" y="223116"/>
                    <a:pt x="1606994" y="225116"/>
                  </a:cubicBezTo>
                  <a:cubicBezTo>
                    <a:pt x="1608908" y="227116"/>
                    <a:pt x="1610909" y="230488"/>
                    <a:pt x="1612994" y="235232"/>
                  </a:cubicBezTo>
                  <a:cubicBezTo>
                    <a:pt x="1615095" y="240375"/>
                    <a:pt x="1617066" y="246033"/>
                    <a:pt x="1618909" y="252205"/>
                  </a:cubicBezTo>
                  <a:cubicBezTo>
                    <a:pt x="1620753" y="258378"/>
                    <a:pt x="1622210" y="265064"/>
                    <a:pt x="1623282" y="272265"/>
                  </a:cubicBezTo>
                  <a:cubicBezTo>
                    <a:pt x="1622240" y="281367"/>
                    <a:pt x="1614950" y="292729"/>
                    <a:pt x="1601412" y="306352"/>
                  </a:cubicBezTo>
                  <a:cubicBezTo>
                    <a:pt x="1587874" y="319975"/>
                    <a:pt x="1574336" y="334740"/>
                    <a:pt x="1560798" y="350649"/>
                  </a:cubicBezTo>
                  <a:cubicBezTo>
                    <a:pt x="1547259" y="366558"/>
                    <a:pt x="1539969" y="382492"/>
                    <a:pt x="1538928" y="398452"/>
                  </a:cubicBezTo>
                  <a:cubicBezTo>
                    <a:pt x="1539013" y="401667"/>
                    <a:pt x="1540214" y="404496"/>
                    <a:pt x="1542528" y="406939"/>
                  </a:cubicBezTo>
                  <a:cubicBezTo>
                    <a:pt x="1544843" y="409382"/>
                    <a:pt x="1547758" y="410668"/>
                    <a:pt x="1551273" y="410797"/>
                  </a:cubicBezTo>
                  <a:cubicBezTo>
                    <a:pt x="1560159" y="410011"/>
                    <a:pt x="1570503" y="405582"/>
                    <a:pt x="1582305" y="397509"/>
                  </a:cubicBezTo>
                  <a:cubicBezTo>
                    <a:pt x="1594107" y="389437"/>
                    <a:pt x="1603422" y="382436"/>
                    <a:pt x="1610251" y="376507"/>
                  </a:cubicBezTo>
                  <a:lnTo>
                    <a:pt x="1651399" y="342217"/>
                  </a:lnTo>
                  <a:lnTo>
                    <a:pt x="1651544" y="343013"/>
                  </a:lnTo>
                  <a:lnTo>
                    <a:pt x="1666507" y="312118"/>
                  </a:lnTo>
                  <a:cubicBezTo>
                    <a:pt x="1684820" y="284635"/>
                    <a:pt x="1708242" y="262181"/>
                    <a:pt x="1736771" y="244757"/>
                  </a:cubicBezTo>
                  <a:cubicBezTo>
                    <a:pt x="1765300" y="227332"/>
                    <a:pt x="1794778" y="218442"/>
                    <a:pt x="1825205" y="218087"/>
                  </a:cubicBezTo>
                  <a:cubicBezTo>
                    <a:pt x="1836848" y="217744"/>
                    <a:pt x="1847805" y="219801"/>
                    <a:pt x="1858077" y="224259"/>
                  </a:cubicBezTo>
                  <a:cubicBezTo>
                    <a:pt x="1868349" y="228717"/>
                    <a:pt x="1873828" y="237632"/>
                    <a:pt x="1874513" y="251005"/>
                  </a:cubicBezTo>
                  <a:cubicBezTo>
                    <a:pt x="1874912" y="262359"/>
                    <a:pt x="1870385" y="275161"/>
                    <a:pt x="1860935" y="289410"/>
                  </a:cubicBezTo>
                  <a:cubicBezTo>
                    <a:pt x="1851483" y="303659"/>
                    <a:pt x="1834715" y="318442"/>
                    <a:pt x="1810628" y="333758"/>
                  </a:cubicBezTo>
                  <a:cubicBezTo>
                    <a:pt x="1786541" y="349075"/>
                    <a:pt x="1752743" y="364010"/>
                    <a:pt x="1709236" y="378564"/>
                  </a:cubicBezTo>
                  <a:lnTo>
                    <a:pt x="1707864" y="393652"/>
                  </a:lnTo>
                  <a:cubicBezTo>
                    <a:pt x="1707365" y="406510"/>
                    <a:pt x="1711456" y="415597"/>
                    <a:pt x="1720134" y="420912"/>
                  </a:cubicBezTo>
                  <a:cubicBezTo>
                    <a:pt x="1728812" y="426227"/>
                    <a:pt x="1738907" y="428799"/>
                    <a:pt x="1750417" y="428627"/>
                  </a:cubicBezTo>
                  <a:cubicBezTo>
                    <a:pt x="1766846" y="428187"/>
                    <a:pt x="1783700" y="423505"/>
                    <a:pt x="1800977" y="414581"/>
                  </a:cubicBezTo>
                  <a:cubicBezTo>
                    <a:pt x="1818255" y="405657"/>
                    <a:pt x="1834843" y="395133"/>
                    <a:pt x="1850742" y="383009"/>
                  </a:cubicBezTo>
                  <a:lnTo>
                    <a:pt x="1880887" y="359307"/>
                  </a:lnTo>
                  <a:lnTo>
                    <a:pt x="1900735" y="333987"/>
                  </a:lnTo>
                  <a:cubicBezTo>
                    <a:pt x="1893663" y="333401"/>
                    <a:pt x="1888776" y="331487"/>
                    <a:pt x="1886076" y="328243"/>
                  </a:cubicBezTo>
                  <a:cubicBezTo>
                    <a:pt x="1883376" y="325000"/>
                    <a:pt x="1882090" y="319828"/>
                    <a:pt x="1882219" y="312727"/>
                  </a:cubicBezTo>
                  <a:cubicBezTo>
                    <a:pt x="1882981" y="295963"/>
                    <a:pt x="1889229" y="280114"/>
                    <a:pt x="1900962" y="265178"/>
                  </a:cubicBezTo>
                  <a:cubicBezTo>
                    <a:pt x="1912696" y="250243"/>
                    <a:pt x="1925343" y="238051"/>
                    <a:pt x="1938904" y="228602"/>
                  </a:cubicBezTo>
                  <a:cubicBezTo>
                    <a:pt x="1952464" y="219154"/>
                    <a:pt x="1962364" y="214277"/>
                    <a:pt x="1968606" y="213972"/>
                  </a:cubicBezTo>
                  <a:cubicBezTo>
                    <a:pt x="1972117" y="214072"/>
                    <a:pt x="1975028" y="215244"/>
                    <a:pt x="1977340" y="217487"/>
                  </a:cubicBezTo>
                  <a:cubicBezTo>
                    <a:pt x="1979651" y="219730"/>
                    <a:pt x="1980850" y="222444"/>
                    <a:pt x="1980935" y="225631"/>
                  </a:cubicBezTo>
                  <a:cubicBezTo>
                    <a:pt x="1980907" y="229045"/>
                    <a:pt x="1980450" y="232331"/>
                    <a:pt x="1979566" y="235489"/>
                  </a:cubicBezTo>
                  <a:cubicBezTo>
                    <a:pt x="1978681" y="238646"/>
                    <a:pt x="1977539" y="241761"/>
                    <a:pt x="1976141" y="244833"/>
                  </a:cubicBezTo>
                  <a:cubicBezTo>
                    <a:pt x="2008434" y="240047"/>
                    <a:pt x="2033793" y="236418"/>
                    <a:pt x="2052218" y="233946"/>
                  </a:cubicBezTo>
                  <a:cubicBezTo>
                    <a:pt x="2070643" y="231474"/>
                    <a:pt x="2081614" y="232131"/>
                    <a:pt x="2085130" y="235918"/>
                  </a:cubicBezTo>
                  <a:cubicBezTo>
                    <a:pt x="2090230" y="242361"/>
                    <a:pt x="2094088" y="248505"/>
                    <a:pt x="2096702" y="254348"/>
                  </a:cubicBezTo>
                  <a:cubicBezTo>
                    <a:pt x="2099317" y="260192"/>
                    <a:pt x="2100946" y="266164"/>
                    <a:pt x="2101588" y="272265"/>
                  </a:cubicBezTo>
                  <a:cubicBezTo>
                    <a:pt x="2101375" y="282609"/>
                    <a:pt x="2098546" y="291067"/>
                    <a:pt x="2093102" y="297640"/>
                  </a:cubicBezTo>
                  <a:cubicBezTo>
                    <a:pt x="2087658" y="304212"/>
                    <a:pt x="2080886" y="310613"/>
                    <a:pt x="2072785" y="316842"/>
                  </a:cubicBezTo>
                  <a:cubicBezTo>
                    <a:pt x="2061855" y="325886"/>
                    <a:pt x="2050454" y="337630"/>
                    <a:pt x="2038581" y="352075"/>
                  </a:cubicBezTo>
                  <a:cubicBezTo>
                    <a:pt x="2026708" y="366520"/>
                    <a:pt x="2020278" y="380836"/>
                    <a:pt x="2019293" y="395023"/>
                  </a:cubicBezTo>
                  <a:cubicBezTo>
                    <a:pt x="2019536" y="400624"/>
                    <a:pt x="2021793" y="405196"/>
                    <a:pt x="2026065" y="408739"/>
                  </a:cubicBezTo>
                  <a:cubicBezTo>
                    <a:pt x="2030337" y="412282"/>
                    <a:pt x="2035166" y="414111"/>
                    <a:pt x="2040553" y="414226"/>
                  </a:cubicBezTo>
                  <a:cubicBezTo>
                    <a:pt x="2050594" y="413781"/>
                    <a:pt x="2061525" y="409717"/>
                    <a:pt x="2073344" y="402034"/>
                  </a:cubicBezTo>
                  <a:cubicBezTo>
                    <a:pt x="2085163" y="394350"/>
                    <a:pt x="2096602" y="385714"/>
                    <a:pt x="2107660" y="376126"/>
                  </a:cubicBezTo>
                  <a:cubicBezTo>
                    <a:pt x="2118717" y="366537"/>
                    <a:pt x="2128123" y="358663"/>
                    <a:pt x="2135879" y="352504"/>
                  </a:cubicBezTo>
                  <a:lnTo>
                    <a:pt x="2140679" y="377826"/>
                  </a:lnTo>
                  <a:cubicBezTo>
                    <a:pt x="2131421" y="388410"/>
                    <a:pt x="2118010" y="401902"/>
                    <a:pt x="2100447" y="418301"/>
                  </a:cubicBezTo>
                  <a:cubicBezTo>
                    <a:pt x="2082884" y="434700"/>
                    <a:pt x="2064598" y="449461"/>
                    <a:pt x="2045590" y="462584"/>
                  </a:cubicBezTo>
                  <a:cubicBezTo>
                    <a:pt x="2026583" y="475708"/>
                    <a:pt x="2010282" y="482648"/>
                    <a:pt x="1996690" y="483406"/>
                  </a:cubicBezTo>
                  <a:cubicBezTo>
                    <a:pt x="1982163" y="482834"/>
                    <a:pt x="1970804" y="477293"/>
                    <a:pt x="1962613" y="466780"/>
                  </a:cubicBezTo>
                  <a:cubicBezTo>
                    <a:pt x="1954422" y="456268"/>
                    <a:pt x="1950255" y="444213"/>
                    <a:pt x="1950113" y="430616"/>
                  </a:cubicBezTo>
                  <a:cubicBezTo>
                    <a:pt x="1951026" y="407449"/>
                    <a:pt x="1958104" y="386425"/>
                    <a:pt x="1971346" y="367543"/>
                  </a:cubicBezTo>
                  <a:cubicBezTo>
                    <a:pt x="1984589" y="348661"/>
                    <a:pt x="1998516" y="331064"/>
                    <a:pt x="2013128" y="314753"/>
                  </a:cubicBezTo>
                  <a:lnTo>
                    <a:pt x="2011758" y="313382"/>
                  </a:lnTo>
                  <a:lnTo>
                    <a:pt x="1940512" y="329186"/>
                  </a:lnTo>
                  <a:cubicBezTo>
                    <a:pt x="1928424" y="347389"/>
                    <a:pt x="1915394" y="362591"/>
                    <a:pt x="1901421" y="374792"/>
                  </a:cubicBezTo>
                  <a:lnTo>
                    <a:pt x="1886256" y="388633"/>
                  </a:lnTo>
                  <a:lnTo>
                    <a:pt x="1847715" y="426776"/>
                  </a:lnTo>
                  <a:cubicBezTo>
                    <a:pt x="1827580" y="444022"/>
                    <a:pt x="1805993" y="458562"/>
                    <a:pt x="1782954" y="470398"/>
                  </a:cubicBezTo>
                  <a:cubicBezTo>
                    <a:pt x="1759915" y="482233"/>
                    <a:pt x="1736943" y="488398"/>
                    <a:pt x="1714040" y="488892"/>
                  </a:cubicBezTo>
                  <a:cubicBezTo>
                    <a:pt x="1689134" y="487980"/>
                    <a:pt x="1670608" y="478676"/>
                    <a:pt x="1658464" y="460980"/>
                  </a:cubicBezTo>
                  <a:cubicBezTo>
                    <a:pt x="1646319" y="443284"/>
                    <a:pt x="1639954" y="422670"/>
                    <a:pt x="1639369" y="399138"/>
                  </a:cubicBezTo>
                  <a:lnTo>
                    <a:pt x="1641101" y="387450"/>
                  </a:lnTo>
                  <a:lnTo>
                    <a:pt x="1636109" y="392213"/>
                  </a:lnTo>
                  <a:cubicBezTo>
                    <a:pt x="1628485" y="399635"/>
                    <a:pt x="1620163" y="407871"/>
                    <a:pt x="1611142" y="416921"/>
                  </a:cubicBezTo>
                  <a:cubicBezTo>
                    <a:pt x="1593101" y="435022"/>
                    <a:pt x="1574300" y="451332"/>
                    <a:pt x="1554740" y="465851"/>
                  </a:cubicBezTo>
                  <a:cubicBezTo>
                    <a:pt x="1535179" y="480370"/>
                    <a:pt x="1516893" y="488051"/>
                    <a:pt x="1499881" y="488892"/>
                  </a:cubicBezTo>
                  <a:cubicBezTo>
                    <a:pt x="1486893" y="488464"/>
                    <a:pt x="1477246" y="483840"/>
                    <a:pt x="1470937" y="475020"/>
                  </a:cubicBezTo>
                  <a:cubicBezTo>
                    <a:pt x="1464630" y="466200"/>
                    <a:pt x="1461490" y="455753"/>
                    <a:pt x="1461518" y="443679"/>
                  </a:cubicBezTo>
                  <a:cubicBezTo>
                    <a:pt x="1462603" y="422751"/>
                    <a:pt x="1469682" y="401901"/>
                    <a:pt x="1482755" y="381131"/>
                  </a:cubicBezTo>
                  <a:cubicBezTo>
                    <a:pt x="1495828" y="360361"/>
                    <a:pt x="1508387" y="341903"/>
                    <a:pt x="1520433" y="325757"/>
                  </a:cubicBezTo>
                  <a:lnTo>
                    <a:pt x="1519062" y="324386"/>
                  </a:lnTo>
                  <a:cubicBezTo>
                    <a:pt x="1499210" y="339174"/>
                    <a:pt x="1480505" y="355375"/>
                    <a:pt x="1462948" y="372989"/>
                  </a:cubicBezTo>
                  <a:cubicBezTo>
                    <a:pt x="1445390" y="390604"/>
                    <a:pt x="1428895" y="409372"/>
                    <a:pt x="1413462" y="429293"/>
                  </a:cubicBezTo>
                  <a:cubicBezTo>
                    <a:pt x="1407855" y="436928"/>
                    <a:pt x="1399848" y="446319"/>
                    <a:pt x="1389442" y="457466"/>
                  </a:cubicBezTo>
                  <a:cubicBezTo>
                    <a:pt x="1379037" y="468612"/>
                    <a:pt x="1368982" y="474749"/>
                    <a:pt x="1359279" y="475876"/>
                  </a:cubicBezTo>
                  <a:cubicBezTo>
                    <a:pt x="1349332" y="475487"/>
                    <a:pt x="1341605" y="471470"/>
                    <a:pt x="1336097" y="463824"/>
                  </a:cubicBezTo>
                  <a:cubicBezTo>
                    <a:pt x="1330588" y="456179"/>
                    <a:pt x="1326717" y="447239"/>
                    <a:pt x="1324480" y="437006"/>
                  </a:cubicBezTo>
                  <a:cubicBezTo>
                    <a:pt x="1322244" y="426772"/>
                    <a:pt x="1321061" y="417578"/>
                    <a:pt x="1320929" y="409425"/>
                  </a:cubicBezTo>
                  <a:lnTo>
                    <a:pt x="1322735" y="391306"/>
                  </a:lnTo>
                  <a:lnTo>
                    <a:pt x="1321784" y="392213"/>
                  </a:lnTo>
                  <a:cubicBezTo>
                    <a:pt x="1314160" y="399635"/>
                    <a:pt x="1305838" y="407871"/>
                    <a:pt x="1296817" y="416921"/>
                  </a:cubicBezTo>
                  <a:cubicBezTo>
                    <a:pt x="1278776" y="435022"/>
                    <a:pt x="1259975" y="451332"/>
                    <a:pt x="1240415" y="465851"/>
                  </a:cubicBezTo>
                  <a:cubicBezTo>
                    <a:pt x="1220854" y="480370"/>
                    <a:pt x="1202568" y="488051"/>
                    <a:pt x="1185556" y="488892"/>
                  </a:cubicBezTo>
                  <a:cubicBezTo>
                    <a:pt x="1172568" y="488464"/>
                    <a:pt x="1162921" y="483840"/>
                    <a:pt x="1156613" y="475020"/>
                  </a:cubicBezTo>
                  <a:cubicBezTo>
                    <a:pt x="1150305" y="466200"/>
                    <a:pt x="1147165" y="455753"/>
                    <a:pt x="1147193" y="443679"/>
                  </a:cubicBezTo>
                  <a:cubicBezTo>
                    <a:pt x="1148278" y="422751"/>
                    <a:pt x="1155357" y="401901"/>
                    <a:pt x="1168430" y="381131"/>
                  </a:cubicBezTo>
                  <a:cubicBezTo>
                    <a:pt x="1181503" y="360361"/>
                    <a:pt x="1194062" y="341903"/>
                    <a:pt x="1206108" y="325757"/>
                  </a:cubicBezTo>
                  <a:lnTo>
                    <a:pt x="1204737" y="324386"/>
                  </a:lnTo>
                  <a:cubicBezTo>
                    <a:pt x="1184885" y="339174"/>
                    <a:pt x="1166180" y="355375"/>
                    <a:pt x="1148622" y="372989"/>
                  </a:cubicBezTo>
                  <a:cubicBezTo>
                    <a:pt x="1131065" y="390604"/>
                    <a:pt x="1114570" y="409372"/>
                    <a:pt x="1099137" y="429293"/>
                  </a:cubicBezTo>
                  <a:cubicBezTo>
                    <a:pt x="1093530" y="436928"/>
                    <a:pt x="1085523" y="446319"/>
                    <a:pt x="1075117" y="457466"/>
                  </a:cubicBezTo>
                  <a:cubicBezTo>
                    <a:pt x="1064712" y="468612"/>
                    <a:pt x="1054657" y="474749"/>
                    <a:pt x="1044954" y="475876"/>
                  </a:cubicBezTo>
                  <a:cubicBezTo>
                    <a:pt x="1035007" y="475487"/>
                    <a:pt x="1027280" y="471470"/>
                    <a:pt x="1021771" y="463824"/>
                  </a:cubicBezTo>
                  <a:cubicBezTo>
                    <a:pt x="1016263" y="456179"/>
                    <a:pt x="1012392" y="447239"/>
                    <a:pt x="1010155" y="437006"/>
                  </a:cubicBezTo>
                  <a:cubicBezTo>
                    <a:pt x="1007919" y="426772"/>
                    <a:pt x="1006736" y="417578"/>
                    <a:pt x="1006604" y="409425"/>
                  </a:cubicBezTo>
                  <a:lnTo>
                    <a:pt x="1007289" y="402552"/>
                  </a:lnTo>
                  <a:lnTo>
                    <a:pt x="1002144" y="407750"/>
                  </a:lnTo>
                  <a:cubicBezTo>
                    <a:pt x="994507" y="414858"/>
                    <a:pt x="985696" y="422545"/>
                    <a:pt x="975710" y="430813"/>
                  </a:cubicBezTo>
                  <a:cubicBezTo>
                    <a:pt x="955739" y="447347"/>
                    <a:pt x="935540" y="462015"/>
                    <a:pt x="915116" y="474816"/>
                  </a:cubicBezTo>
                  <a:cubicBezTo>
                    <a:pt x="894692" y="487617"/>
                    <a:pt x="878514" y="494367"/>
                    <a:pt x="866581" y="495064"/>
                  </a:cubicBezTo>
                  <a:cubicBezTo>
                    <a:pt x="855323" y="494793"/>
                    <a:pt x="847019" y="491225"/>
                    <a:pt x="841668" y="484360"/>
                  </a:cubicBezTo>
                  <a:cubicBezTo>
                    <a:pt x="836317" y="477496"/>
                    <a:pt x="833664" y="468961"/>
                    <a:pt x="833707" y="458757"/>
                  </a:cubicBezTo>
                  <a:cubicBezTo>
                    <a:pt x="834206" y="447114"/>
                    <a:pt x="837316" y="433916"/>
                    <a:pt x="843038" y="419165"/>
                  </a:cubicBezTo>
                  <a:cubicBezTo>
                    <a:pt x="848760" y="404413"/>
                    <a:pt x="854096" y="392201"/>
                    <a:pt x="859047" y="382528"/>
                  </a:cubicBezTo>
                  <a:lnTo>
                    <a:pt x="857677" y="381152"/>
                  </a:lnTo>
                  <a:lnTo>
                    <a:pt x="794589" y="432049"/>
                  </a:lnTo>
                  <a:cubicBezTo>
                    <a:pt x="789878" y="435848"/>
                    <a:pt x="782828" y="441334"/>
                    <a:pt x="773441" y="448506"/>
                  </a:cubicBezTo>
                  <a:cubicBezTo>
                    <a:pt x="764053" y="455677"/>
                    <a:pt x="754513" y="462278"/>
                    <a:pt x="744821" y="468309"/>
                  </a:cubicBezTo>
                  <a:cubicBezTo>
                    <a:pt x="735128" y="474340"/>
                    <a:pt x="727468" y="477543"/>
                    <a:pt x="721842" y="477919"/>
                  </a:cubicBezTo>
                  <a:cubicBezTo>
                    <a:pt x="715081" y="477586"/>
                    <a:pt x="707131" y="473232"/>
                    <a:pt x="697990" y="464859"/>
                  </a:cubicBezTo>
                  <a:cubicBezTo>
                    <a:pt x="688850" y="456485"/>
                    <a:pt x="680700" y="446093"/>
                    <a:pt x="673540" y="433681"/>
                  </a:cubicBezTo>
                  <a:lnTo>
                    <a:pt x="664076" y="404198"/>
                  </a:lnTo>
                  <a:lnTo>
                    <a:pt x="645838" y="421950"/>
                  </a:lnTo>
                  <a:cubicBezTo>
                    <a:pt x="628317" y="438603"/>
                    <a:pt x="609614" y="453084"/>
                    <a:pt x="589730" y="465394"/>
                  </a:cubicBezTo>
                  <a:cubicBezTo>
                    <a:pt x="569846" y="477703"/>
                    <a:pt x="549975" y="484164"/>
                    <a:pt x="530116" y="484777"/>
                  </a:cubicBezTo>
                  <a:cubicBezTo>
                    <a:pt x="513625" y="484427"/>
                    <a:pt x="500951" y="479725"/>
                    <a:pt x="492095" y="470673"/>
                  </a:cubicBezTo>
                  <a:cubicBezTo>
                    <a:pt x="483239" y="461621"/>
                    <a:pt x="477160" y="450322"/>
                    <a:pt x="473858" y="436777"/>
                  </a:cubicBezTo>
                  <a:cubicBezTo>
                    <a:pt x="470557" y="423231"/>
                    <a:pt x="468992" y="409541"/>
                    <a:pt x="469166" y="395709"/>
                  </a:cubicBezTo>
                  <a:cubicBezTo>
                    <a:pt x="469522" y="359119"/>
                    <a:pt x="476514" y="322914"/>
                    <a:pt x="490141" y="287095"/>
                  </a:cubicBezTo>
                  <a:cubicBezTo>
                    <a:pt x="503769" y="251277"/>
                    <a:pt x="521894" y="219358"/>
                    <a:pt x="544518" y="191341"/>
                  </a:cubicBezTo>
                  <a:cubicBezTo>
                    <a:pt x="575693" y="152864"/>
                    <a:pt x="605068" y="120432"/>
                    <a:pt x="632643" y="94043"/>
                  </a:cubicBezTo>
                  <a:cubicBezTo>
                    <a:pt x="660218" y="67654"/>
                    <a:pt x="679992" y="53909"/>
                    <a:pt x="691965" y="52809"/>
                  </a:cubicBezTo>
                  <a:close/>
                  <a:moveTo>
                    <a:pt x="293476" y="2"/>
                  </a:moveTo>
                  <a:cubicBezTo>
                    <a:pt x="349693" y="154"/>
                    <a:pt x="393670" y="5941"/>
                    <a:pt x="425406" y="17362"/>
                  </a:cubicBezTo>
                  <a:cubicBezTo>
                    <a:pt x="457143" y="28783"/>
                    <a:pt x="479432" y="44929"/>
                    <a:pt x="492273" y="65797"/>
                  </a:cubicBezTo>
                  <a:cubicBezTo>
                    <a:pt x="505115" y="86666"/>
                    <a:pt x="511303" y="111347"/>
                    <a:pt x="510838" y="139841"/>
                  </a:cubicBezTo>
                  <a:cubicBezTo>
                    <a:pt x="510000" y="189073"/>
                    <a:pt x="491943" y="231930"/>
                    <a:pt x="456668" y="268413"/>
                  </a:cubicBezTo>
                  <a:cubicBezTo>
                    <a:pt x="421394" y="304896"/>
                    <a:pt x="373929" y="331888"/>
                    <a:pt x="314274" y="349390"/>
                  </a:cubicBezTo>
                  <a:cubicBezTo>
                    <a:pt x="254620" y="366893"/>
                    <a:pt x="187804" y="371789"/>
                    <a:pt x="113826" y="364080"/>
                  </a:cubicBezTo>
                  <a:lnTo>
                    <a:pt x="85713" y="410711"/>
                  </a:lnTo>
                  <a:cubicBezTo>
                    <a:pt x="88955" y="411354"/>
                    <a:pt x="91898" y="412640"/>
                    <a:pt x="94541" y="414568"/>
                  </a:cubicBezTo>
                  <a:cubicBezTo>
                    <a:pt x="97184" y="416497"/>
                    <a:pt x="98584" y="419326"/>
                    <a:pt x="98741" y="423055"/>
                  </a:cubicBezTo>
                  <a:cubicBezTo>
                    <a:pt x="98398" y="427770"/>
                    <a:pt x="94798" y="435142"/>
                    <a:pt x="87942" y="445172"/>
                  </a:cubicBezTo>
                  <a:cubicBezTo>
                    <a:pt x="81084" y="455202"/>
                    <a:pt x="73028" y="466346"/>
                    <a:pt x="63771" y="478605"/>
                  </a:cubicBezTo>
                  <a:cubicBezTo>
                    <a:pt x="59257" y="485349"/>
                    <a:pt x="53543" y="492264"/>
                    <a:pt x="46629" y="499350"/>
                  </a:cubicBezTo>
                  <a:cubicBezTo>
                    <a:pt x="39715" y="506437"/>
                    <a:pt x="31944" y="510266"/>
                    <a:pt x="23316" y="510838"/>
                  </a:cubicBezTo>
                  <a:cubicBezTo>
                    <a:pt x="15145" y="510752"/>
                    <a:pt x="9202" y="508523"/>
                    <a:pt x="5488" y="504151"/>
                  </a:cubicBezTo>
                  <a:cubicBezTo>
                    <a:pt x="1774" y="499779"/>
                    <a:pt x="-55" y="493778"/>
                    <a:pt x="2" y="486149"/>
                  </a:cubicBezTo>
                  <a:cubicBezTo>
                    <a:pt x="502" y="475532"/>
                    <a:pt x="4912" y="461638"/>
                    <a:pt x="13233" y="444468"/>
                  </a:cubicBezTo>
                  <a:cubicBezTo>
                    <a:pt x="21555" y="427298"/>
                    <a:pt x="30790" y="410205"/>
                    <a:pt x="40940" y="393190"/>
                  </a:cubicBezTo>
                  <a:cubicBezTo>
                    <a:pt x="51090" y="376174"/>
                    <a:pt x="59157" y="362589"/>
                    <a:pt x="65142" y="352434"/>
                  </a:cubicBezTo>
                  <a:cubicBezTo>
                    <a:pt x="56657" y="347439"/>
                    <a:pt x="49457" y="341502"/>
                    <a:pt x="43543" y="334623"/>
                  </a:cubicBezTo>
                  <a:cubicBezTo>
                    <a:pt x="37630" y="327744"/>
                    <a:pt x="34544" y="319067"/>
                    <a:pt x="34287" y="308591"/>
                  </a:cubicBezTo>
                  <a:cubicBezTo>
                    <a:pt x="35108" y="295408"/>
                    <a:pt x="42455" y="284370"/>
                    <a:pt x="56330" y="275476"/>
                  </a:cubicBezTo>
                  <a:cubicBezTo>
                    <a:pt x="70205" y="266582"/>
                    <a:pt x="85679" y="259402"/>
                    <a:pt x="102753" y="253935"/>
                  </a:cubicBezTo>
                  <a:cubicBezTo>
                    <a:pt x="119828" y="248468"/>
                    <a:pt x="133575" y="244284"/>
                    <a:pt x="143996" y="241383"/>
                  </a:cubicBezTo>
                  <a:lnTo>
                    <a:pt x="253020" y="97304"/>
                  </a:lnTo>
                  <a:cubicBezTo>
                    <a:pt x="212713" y="98519"/>
                    <a:pt x="176075" y="102797"/>
                    <a:pt x="143107" y="110136"/>
                  </a:cubicBezTo>
                  <a:cubicBezTo>
                    <a:pt x="110140" y="117476"/>
                    <a:pt x="82695" y="124701"/>
                    <a:pt x="60775" y="131812"/>
                  </a:cubicBezTo>
                  <a:cubicBezTo>
                    <a:pt x="38853" y="138922"/>
                    <a:pt x="24311" y="142742"/>
                    <a:pt x="17145" y="143272"/>
                  </a:cubicBezTo>
                  <a:cubicBezTo>
                    <a:pt x="14887" y="143372"/>
                    <a:pt x="12544" y="143000"/>
                    <a:pt x="10116" y="142157"/>
                  </a:cubicBezTo>
                  <a:cubicBezTo>
                    <a:pt x="7688" y="141314"/>
                    <a:pt x="6373" y="139398"/>
                    <a:pt x="6173" y="136411"/>
                  </a:cubicBezTo>
                  <a:cubicBezTo>
                    <a:pt x="6597" y="130465"/>
                    <a:pt x="10169" y="121854"/>
                    <a:pt x="16891" y="110577"/>
                  </a:cubicBezTo>
                  <a:cubicBezTo>
                    <a:pt x="23612" y="99301"/>
                    <a:pt x="30943" y="88101"/>
                    <a:pt x="38883" y="76979"/>
                  </a:cubicBezTo>
                  <a:cubicBezTo>
                    <a:pt x="46824" y="65858"/>
                    <a:pt x="52834" y="57556"/>
                    <a:pt x="56914" y="52074"/>
                  </a:cubicBezTo>
                  <a:cubicBezTo>
                    <a:pt x="63286" y="43753"/>
                    <a:pt x="71114" y="37615"/>
                    <a:pt x="80399" y="33661"/>
                  </a:cubicBezTo>
                  <a:cubicBezTo>
                    <a:pt x="89685" y="29707"/>
                    <a:pt x="99227" y="26481"/>
                    <a:pt x="109026" y="23983"/>
                  </a:cubicBezTo>
                  <a:cubicBezTo>
                    <a:pt x="138954" y="15490"/>
                    <a:pt x="169438" y="9352"/>
                    <a:pt x="200479" y="5569"/>
                  </a:cubicBezTo>
                  <a:cubicBezTo>
                    <a:pt x="231521" y="1787"/>
                    <a:pt x="262520" y="-69"/>
                    <a:pt x="29347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bg1"/>
                </a:solidFill>
                <a:latin typeface="Brush Script Std" panose="030608020406070704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29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D166DC-0AB0-4DA4-B97D-0DDA71103797}"/>
              </a:ext>
            </a:extLst>
          </p:cNvPr>
          <p:cNvGrpSpPr/>
          <p:nvPr/>
        </p:nvGrpSpPr>
        <p:grpSpPr>
          <a:xfrm>
            <a:off x="2602772" y="872892"/>
            <a:ext cx="4700456" cy="632222"/>
            <a:chOff x="2404488" y="872892"/>
            <a:chExt cx="4700456" cy="632222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DCDE31-C8FC-4AF4-BB5D-DAB29A188DD7}"/>
                </a:ext>
              </a:extLst>
            </p:cNvPr>
            <p:cNvSpPr/>
            <p:nvPr/>
          </p:nvSpPr>
          <p:spPr>
            <a:xfrm>
              <a:off x="2404488" y="872892"/>
              <a:ext cx="2374616" cy="632222"/>
            </a:xfrm>
            <a:custGeom>
              <a:avLst/>
              <a:gdLst/>
              <a:ahLst/>
              <a:cxnLst/>
              <a:rect l="l" t="t" r="r" b="b"/>
              <a:pathLst>
                <a:path w="2374616" h="632222">
                  <a:moveTo>
                    <a:pt x="897555" y="299009"/>
                  </a:moveTo>
                  <a:cubicBezTo>
                    <a:pt x="885468" y="305853"/>
                    <a:pt x="872438" y="313425"/>
                    <a:pt x="858465" y="321726"/>
                  </a:cubicBezTo>
                  <a:cubicBezTo>
                    <a:pt x="844492" y="330027"/>
                    <a:pt x="832147" y="339143"/>
                    <a:pt x="821432" y="349072"/>
                  </a:cubicBezTo>
                  <a:cubicBezTo>
                    <a:pt x="813659" y="356973"/>
                    <a:pt x="807087" y="366717"/>
                    <a:pt x="801715" y="378305"/>
                  </a:cubicBezTo>
                  <a:cubicBezTo>
                    <a:pt x="796343" y="389892"/>
                    <a:pt x="793543" y="401179"/>
                    <a:pt x="793314" y="412166"/>
                  </a:cubicBezTo>
                  <a:cubicBezTo>
                    <a:pt x="793500" y="421953"/>
                    <a:pt x="796386" y="428782"/>
                    <a:pt x="801972" y="432654"/>
                  </a:cubicBezTo>
                  <a:cubicBezTo>
                    <a:pt x="807559" y="436526"/>
                    <a:pt x="814731" y="438384"/>
                    <a:pt x="823489" y="438226"/>
                  </a:cubicBezTo>
                  <a:cubicBezTo>
                    <a:pt x="834605" y="437983"/>
                    <a:pt x="844263" y="435212"/>
                    <a:pt x="852464" y="429911"/>
                  </a:cubicBezTo>
                  <a:cubicBezTo>
                    <a:pt x="860665" y="424610"/>
                    <a:pt x="868609" y="418238"/>
                    <a:pt x="876296" y="410794"/>
                  </a:cubicBezTo>
                  <a:cubicBezTo>
                    <a:pt x="873852" y="405408"/>
                    <a:pt x="871881" y="400236"/>
                    <a:pt x="870381" y="395278"/>
                  </a:cubicBezTo>
                  <a:cubicBezTo>
                    <a:pt x="868880" y="390320"/>
                    <a:pt x="868109" y="384977"/>
                    <a:pt x="868066" y="379247"/>
                  </a:cubicBezTo>
                  <a:cubicBezTo>
                    <a:pt x="868481" y="367055"/>
                    <a:pt x="871233" y="354940"/>
                    <a:pt x="876321" y="342900"/>
                  </a:cubicBezTo>
                  <a:cubicBezTo>
                    <a:pt x="881410" y="330861"/>
                    <a:pt x="886346" y="320726"/>
                    <a:pt x="891129" y="312496"/>
                  </a:cubicBezTo>
                  <a:cubicBezTo>
                    <a:pt x="895913" y="304267"/>
                    <a:pt x="898055" y="299771"/>
                    <a:pt x="897555" y="299009"/>
                  </a:cubicBezTo>
                  <a:close/>
                  <a:moveTo>
                    <a:pt x="2025849" y="140589"/>
                  </a:moveTo>
                  <a:cubicBezTo>
                    <a:pt x="2008790" y="149576"/>
                    <a:pt x="1991130" y="167607"/>
                    <a:pt x="1972871" y="194682"/>
                  </a:cubicBezTo>
                  <a:cubicBezTo>
                    <a:pt x="1954611" y="221756"/>
                    <a:pt x="1937295" y="253332"/>
                    <a:pt x="1920922" y="289408"/>
                  </a:cubicBezTo>
                  <a:lnTo>
                    <a:pt x="1922293" y="290779"/>
                  </a:lnTo>
                  <a:cubicBezTo>
                    <a:pt x="1947139" y="267162"/>
                    <a:pt x="1968942" y="241359"/>
                    <a:pt x="1987701" y="213370"/>
                  </a:cubicBezTo>
                  <a:cubicBezTo>
                    <a:pt x="2006461" y="185380"/>
                    <a:pt x="2019177" y="161120"/>
                    <a:pt x="2025849" y="140589"/>
                  </a:cubicBezTo>
                  <a:close/>
                  <a:moveTo>
                    <a:pt x="279103" y="0"/>
                  </a:moveTo>
                  <a:cubicBezTo>
                    <a:pt x="286951" y="484"/>
                    <a:pt x="292488" y="2769"/>
                    <a:pt x="295713" y="6854"/>
                  </a:cubicBezTo>
                  <a:cubicBezTo>
                    <a:pt x="298938" y="10939"/>
                    <a:pt x="302078" y="15968"/>
                    <a:pt x="305131" y="21939"/>
                  </a:cubicBezTo>
                  <a:lnTo>
                    <a:pt x="321570" y="50738"/>
                  </a:lnTo>
                  <a:cubicBezTo>
                    <a:pt x="324010" y="55080"/>
                    <a:pt x="325979" y="59252"/>
                    <a:pt x="327478" y="63252"/>
                  </a:cubicBezTo>
                  <a:cubicBezTo>
                    <a:pt x="328976" y="67253"/>
                    <a:pt x="329746" y="71769"/>
                    <a:pt x="329789" y="76800"/>
                  </a:cubicBezTo>
                  <a:cubicBezTo>
                    <a:pt x="329405" y="84927"/>
                    <a:pt x="326293" y="96710"/>
                    <a:pt x="320454" y="112150"/>
                  </a:cubicBezTo>
                  <a:cubicBezTo>
                    <a:pt x="314615" y="127591"/>
                    <a:pt x="308357" y="143184"/>
                    <a:pt x="301681" y="158929"/>
                  </a:cubicBezTo>
                  <a:cubicBezTo>
                    <a:pt x="295005" y="174674"/>
                    <a:pt x="290219" y="187067"/>
                    <a:pt x="287322" y="196107"/>
                  </a:cubicBezTo>
                  <a:lnTo>
                    <a:pt x="288692" y="197479"/>
                  </a:lnTo>
                  <a:lnTo>
                    <a:pt x="397729" y="91885"/>
                  </a:lnTo>
                  <a:cubicBezTo>
                    <a:pt x="406582" y="83403"/>
                    <a:pt x="417923" y="73321"/>
                    <a:pt x="431751" y="61639"/>
                  </a:cubicBezTo>
                  <a:cubicBezTo>
                    <a:pt x="445579" y="49957"/>
                    <a:pt x="459558" y="39570"/>
                    <a:pt x="473686" y="30479"/>
                  </a:cubicBezTo>
                  <a:cubicBezTo>
                    <a:pt x="487815" y="21387"/>
                    <a:pt x="499756" y="16485"/>
                    <a:pt x="509510" y="15773"/>
                  </a:cubicBezTo>
                  <a:cubicBezTo>
                    <a:pt x="518190" y="15216"/>
                    <a:pt x="528411" y="18559"/>
                    <a:pt x="540174" y="25802"/>
                  </a:cubicBezTo>
                  <a:cubicBezTo>
                    <a:pt x="551938" y="33045"/>
                    <a:pt x="558390" y="45473"/>
                    <a:pt x="559532" y="63087"/>
                  </a:cubicBezTo>
                  <a:cubicBezTo>
                    <a:pt x="558792" y="80673"/>
                    <a:pt x="552050" y="101878"/>
                    <a:pt x="539305" y="126704"/>
                  </a:cubicBezTo>
                  <a:cubicBezTo>
                    <a:pt x="526560" y="151529"/>
                    <a:pt x="512253" y="175937"/>
                    <a:pt x="496385" y="199929"/>
                  </a:cubicBezTo>
                  <a:cubicBezTo>
                    <a:pt x="480516" y="223921"/>
                    <a:pt x="467527" y="243461"/>
                    <a:pt x="457416" y="258547"/>
                  </a:cubicBezTo>
                  <a:lnTo>
                    <a:pt x="458789" y="259918"/>
                  </a:lnTo>
                  <a:cubicBezTo>
                    <a:pt x="500604" y="223457"/>
                    <a:pt x="542079" y="186823"/>
                    <a:pt x="583214" y="150019"/>
                  </a:cubicBezTo>
                  <a:cubicBezTo>
                    <a:pt x="624348" y="113214"/>
                    <a:pt x="667203" y="76924"/>
                    <a:pt x="711780" y="41148"/>
                  </a:cubicBezTo>
                  <a:cubicBezTo>
                    <a:pt x="716366" y="36933"/>
                    <a:pt x="721767" y="32333"/>
                    <a:pt x="727982" y="27346"/>
                  </a:cubicBezTo>
                  <a:cubicBezTo>
                    <a:pt x="734197" y="22360"/>
                    <a:pt x="740455" y="19645"/>
                    <a:pt x="746756" y="19202"/>
                  </a:cubicBezTo>
                  <a:cubicBezTo>
                    <a:pt x="753169" y="19664"/>
                    <a:pt x="760002" y="23694"/>
                    <a:pt x="767253" y="31293"/>
                  </a:cubicBezTo>
                  <a:cubicBezTo>
                    <a:pt x="774505" y="38892"/>
                    <a:pt x="780728" y="47291"/>
                    <a:pt x="785922" y="56490"/>
                  </a:cubicBezTo>
                  <a:cubicBezTo>
                    <a:pt x="791117" y="65689"/>
                    <a:pt x="793835" y="72919"/>
                    <a:pt x="794076" y="78181"/>
                  </a:cubicBezTo>
                  <a:cubicBezTo>
                    <a:pt x="793361" y="85539"/>
                    <a:pt x="789475" y="93969"/>
                    <a:pt x="782417" y="103470"/>
                  </a:cubicBezTo>
                  <a:cubicBezTo>
                    <a:pt x="775359" y="112971"/>
                    <a:pt x="769416" y="120544"/>
                    <a:pt x="764586" y="126187"/>
                  </a:cubicBezTo>
                  <a:lnTo>
                    <a:pt x="658287" y="255803"/>
                  </a:lnTo>
                  <a:cubicBezTo>
                    <a:pt x="647383" y="268851"/>
                    <a:pt x="635893" y="284133"/>
                    <a:pt x="623820" y="301651"/>
                  </a:cubicBezTo>
                  <a:cubicBezTo>
                    <a:pt x="611746" y="319168"/>
                    <a:pt x="601426" y="337448"/>
                    <a:pt x="592857" y="356489"/>
                  </a:cubicBezTo>
                  <a:cubicBezTo>
                    <a:pt x="584289" y="375531"/>
                    <a:pt x="579810" y="393861"/>
                    <a:pt x="579420" y="411480"/>
                  </a:cubicBezTo>
                  <a:cubicBezTo>
                    <a:pt x="579392" y="418881"/>
                    <a:pt x="581335" y="426196"/>
                    <a:pt x="585250" y="433426"/>
                  </a:cubicBezTo>
                  <a:cubicBezTo>
                    <a:pt x="589165" y="440655"/>
                    <a:pt x="595222" y="444541"/>
                    <a:pt x="603424" y="445084"/>
                  </a:cubicBezTo>
                  <a:cubicBezTo>
                    <a:pt x="612925" y="445670"/>
                    <a:pt x="631298" y="436783"/>
                    <a:pt x="658545" y="418424"/>
                  </a:cubicBezTo>
                  <a:cubicBezTo>
                    <a:pt x="678979" y="404654"/>
                    <a:pt x="704742" y="383579"/>
                    <a:pt x="735834" y="355199"/>
                  </a:cubicBezTo>
                  <a:lnTo>
                    <a:pt x="752734" y="339354"/>
                  </a:lnTo>
                  <a:lnTo>
                    <a:pt x="758912" y="324384"/>
                  </a:lnTo>
                  <a:cubicBezTo>
                    <a:pt x="770154" y="305953"/>
                    <a:pt x="785508" y="289493"/>
                    <a:pt x="804972" y="275006"/>
                  </a:cubicBezTo>
                  <a:cubicBezTo>
                    <a:pt x="823903" y="259818"/>
                    <a:pt x="844678" y="247845"/>
                    <a:pt x="867295" y="239087"/>
                  </a:cubicBezTo>
                  <a:cubicBezTo>
                    <a:pt x="889912" y="230329"/>
                    <a:pt x="911886" y="225385"/>
                    <a:pt x="933217" y="224257"/>
                  </a:cubicBezTo>
                  <a:cubicBezTo>
                    <a:pt x="941390" y="223828"/>
                    <a:pt x="949562" y="225543"/>
                    <a:pt x="957735" y="229400"/>
                  </a:cubicBezTo>
                  <a:cubicBezTo>
                    <a:pt x="965907" y="233258"/>
                    <a:pt x="970307" y="239773"/>
                    <a:pt x="970936" y="248946"/>
                  </a:cubicBezTo>
                  <a:cubicBezTo>
                    <a:pt x="970750" y="253960"/>
                    <a:pt x="969064" y="257818"/>
                    <a:pt x="965878" y="260518"/>
                  </a:cubicBezTo>
                  <a:cubicBezTo>
                    <a:pt x="962692" y="263219"/>
                    <a:pt x="959120" y="265533"/>
                    <a:pt x="955163" y="267462"/>
                  </a:cubicBezTo>
                  <a:cubicBezTo>
                    <a:pt x="965193" y="270262"/>
                    <a:pt x="971879" y="275120"/>
                    <a:pt x="975222" y="282035"/>
                  </a:cubicBezTo>
                  <a:cubicBezTo>
                    <a:pt x="978566" y="288951"/>
                    <a:pt x="980109" y="297580"/>
                    <a:pt x="979852" y="307924"/>
                  </a:cubicBezTo>
                  <a:cubicBezTo>
                    <a:pt x="979552" y="322826"/>
                    <a:pt x="976723" y="336742"/>
                    <a:pt x="971365" y="349672"/>
                  </a:cubicBezTo>
                  <a:cubicBezTo>
                    <a:pt x="966007" y="362603"/>
                    <a:pt x="959920" y="375661"/>
                    <a:pt x="953105" y="388849"/>
                  </a:cubicBezTo>
                  <a:cubicBezTo>
                    <a:pt x="967921" y="390720"/>
                    <a:pt x="980809" y="387320"/>
                    <a:pt x="991767" y="378647"/>
                  </a:cubicBezTo>
                  <a:cubicBezTo>
                    <a:pt x="1002726" y="369975"/>
                    <a:pt x="1013384" y="361260"/>
                    <a:pt x="1023743" y="352501"/>
                  </a:cubicBezTo>
                  <a:lnTo>
                    <a:pt x="1027312" y="367493"/>
                  </a:lnTo>
                  <a:lnTo>
                    <a:pt x="1028715" y="363093"/>
                  </a:lnTo>
                  <a:cubicBezTo>
                    <a:pt x="1036575" y="344221"/>
                    <a:pt x="1046759" y="326111"/>
                    <a:pt x="1059267" y="308763"/>
                  </a:cubicBezTo>
                  <a:cubicBezTo>
                    <a:pt x="1071775" y="291414"/>
                    <a:pt x="1084808" y="276962"/>
                    <a:pt x="1098366" y="265405"/>
                  </a:cubicBezTo>
                  <a:cubicBezTo>
                    <a:pt x="1102656" y="261761"/>
                    <a:pt x="1106775" y="259447"/>
                    <a:pt x="1110723" y="258461"/>
                  </a:cubicBezTo>
                  <a:cubicBezTo>
                    <a:pt x="1114671" y="257475"/>
                    <a:pt x="1119476" y="257047"/>
                    <a:pt x="1125140" y="257175"/>
                  </a:cubicBezTo>
                  <a:cubicBezTo>
                    <a:pt x="1144726" y="258147"/>
                    <a:pt x="1156164" y="260318"/>
                    <a:pt x="1159454" y="263690"/>
                  </a:cubicBezTo>
                  <a:cubicBezTo>
                    <a:pt x="1162744" y="267062"/>
                    <a:pt x="1163889" y="269920"/>
                    <a:pt x="1162888" y="272263"/>
                  </a:cubicBezTo>
                  <a:cubicBezTo>
                    <a:pt x="1161820" y="281767"/>
                    <a:pt x="1154346" y="294229"/>
                    <a:pt x="1140464" y="309652"/>
                  </a:cubicBezTo>
                  <a:cubicBezTo>
                    <a:pt x="1126583" y="325074"/>
                    <a:pt x="1112702" y="339924"/>
                    <a:pt x="1098820" y="354203"/>
                  </a:cubicBezTo>
                  <a:cubicBezTo>
                    <a:pt x="1084939" y="368482"/>
                    <a:pt x="1077465" y="378659"/>
                    <a:pt x="1076397" y="384734"/>
                  </a:cubicBezTo>
                  <a:cubicBezTo>
                    <a:pt x="1076454" y="386848"/>
                    <a:pt x="1077198" y="388620"/>
                    <a:pt x="1078628" y="390049"/>
                  </a:cubicBezTo>
                  <a:cubicBezTo>
                    <a:pt x="1080058" y="391478"/>
                    <a:pt x="1081832" y="392221"/>
                    <a:pt x="1083949" y="392278"/>
                  </a:cubicBezTo>
                  <a:cubicBezTo>
                    <a:pt x="1086452" y="392092"/>
                    <a:pt x="1088997" y="390920"/>
                    <a:pt x="1091586" y="388763"/>
                  </a:cubicBezTo>
                  <a:cubicBezTo>
                    <a:pt x="1094175" y="386606"/>
                    <a:pt x="1096206" y="384577"/>
                    <a:pt x="1097679" y="382676"/>
                  </a:cubicBezTo>
                  <a:cubicBezTo>
                    <a:pt x="1117082" y="358750"/>
                    <a:pt x="1141108" y="335051"/>
                    <a:pt x="1169759" y="311582"/>
                  </a:cubicBezTo>
                  <a:cubicBezTo>
                    <a:pt x="1198409" y="288112"/>
                    <a:pt x="1225114" y="268529"/>
                    <a:pt x="1249872" y="252832"/>
                  </a:cubicBezTo>
                  <a:cubicBezTo>
                    <a:pt x="1274630" y="237135"/>
                    <a:pt x="1290872" y="228981"/>
                    <a:pt x="1298596" y="228372"/>
                  </a:cubicBezTo>
                  <a:cubicBezTo>
                    <a:pt x="1299996" y="228314"/>
                    <a:pt x="1301654" y="229286"/>
                    <a:pt x="1303568" y="231286"/>
                  </a:cubicBezTo>
                  <a:cubicBezTo>
                    <a:pt x="1305483" y="233286"/>
                    <a:pt x="1307483" y="236658"/>
                    <a:pt x="1309569" y="241402"/>
                  </a:cubicBezTo>
                  <a:cubicBezTo>
                    <a:pt x="1311669" y="246545"/>
                    <a:pt x="1313641" y="252203"/>
                    <a:pt x="1315484" y="258375"/>
                  </a:cubicBezTo>
                  <a:cubicBezTo>
                    <a:pt x="1317327" y="264547"/>
                    <a:pt x="1318784" y="271234"/>
                    <a:pt x="1319856" y="278435"/>
                  </a:cubicBezTo>
                  <a:cubicBezTo>
                    <a:pt x="1318815" y="287537"/>
                    <a:pt x="1311525" y="298899"/>
                    <a:pt x="1297986" y="312522"/>
                  </a:cubicBezTo>
                  <a:cubicBezTo>
                    <a:pt x="1284448" y="326145"/>
                    <a:pt x="1270910" y="340910"/>
                    <a:pt x="1257372" y="356819"/>
                  </a:cubicBezTo>
                  <a:cubicBezTo>
                    <a:pt x="1243834" y="372728"/>
                    <a:pt x="1236544" y="388662"/>
                    <a:pt x="1235503" y="404622"/>
                  </a:cubicBezTo>
                  <a:cubicBezTo>
                    <a:pt x="1235588" y="407837"/>
                    <a:pt x="1236788" y="410666"/>
                    <a:pt x="1239103" y="413109"/>
                  </a:cubicBezTo>
                  <a:cubicBezTo>
                    <a:pt x="1241418" y="415552"/>
                    <a:pt x="1244332" y="416838"/>
                    <a:pt x="1247847" y="416967"/>
                  </a:cubicBezTo>
                  <a:cubicBezTo>
                    <a:pt x="1256734" y="416181"/>
                    <a:pt x="1267078" y="411752"/>
                    <a:pt x="1278879" y="403679"/>
                  </a:cubicBezTo>
                  <a:cubicBezTo>
                    <a:pt x="1290681" y="395607"/>
                    <a:pt x="1299996" y="388606"/>
                    <a:pt x="1306825" y="382676"/>
                  </a:cubicBezTo>
                  <a:lnTo>
                    <a:pt x="1347974" y="348386"/>
                  </a:lnTo>
                  <a:lnTo>
                    <a:pt x="1348600" y="351830"/>
                  </a:lnTo>
                  <a:lnTo>
                    <a:pt x="1361713" y="340414"/>
                  </a:lnTo>
                  <a:cubicBezTo>
                    <a:pt x="1379632" y="322426"/>
                    <a:pt x="1395035" y="302681"/>
                    <a:pt x="1407921" y="281178"/>
                  </a:cubicBezTo>
                  <a:cubicBezTo>
                    <a:pt x="1394624" y="281110"/>
                    <a:pt x="1385491" y="280941"/>
                    <a:pt x="1380522" y="280670"/>
                  </a:cubicBezTo>
                  <a:cubicBezTo>
                    <a:pt x="1375554" y="280399"/>
                    <a:pt x="1370890" y="280433"/>
                    <a:pt x="1366531" y="280772"/>
                  </a:cubicBezTo>
                  <a:cubicBezTo>
                    <a:pt x="1362172" y="281110"/>
                    <a:pt x="1354259" y="282160"/>
                    <a:pt x="1342790" y="283921"/>
                  </a:cubicBezTo>
                  <a:lnTo>
                    <a:pt x="1350331" y="271577"/>
                  </a:lnTo>
                  <a:cubicBezTo>
                    <a:pt x="1362058" y="251714"/>
                    <a:pt x="1372122" y="236576"/>
                    <a:pt x="1380522" y="226162"/>
                  </a:cubicBezTo>
                  <a:cubicBezTo>
                    <a:pt x="1388923" y="215748"/>
                    <a:pt x="1399343" y="208534"/>
                    <a:pt x="1411780" y="204521"/>
                  </a:cubicBezTo>
                  <a:cubicBezTo>
                    <a:pt x="1424218" y="200508"/>
                    <a:pt x="1442357" y="198171"/>
                    <a:pt x="1466196" y="197511"/>
                  </a:cubicBezTo>
                  <a:cubicBezTo>
                    <a:pt x="1475851" y="182694"/>
                    <a:pt x="1486021" y="169121"/>
                    <a:pt x="1496705" y="156791"/>
                  </a:cubicBezTo>
                  <a:cubicBezTo>
                    <a:pt x="1507389" y="144461"/>
                    <a:pt x="1522357" y="137917"/>
                    <a:pt x="1541611" y="137160"/>
                  </a:cubicBezTo>
                  <a:cubicBezTo>
                    <a:pt x="1546425" y="137017"/>
                    <a:pt x="1551195" y="137817"/>
                    <a:pt x="1555922" y="139560"/>
                  </a:cubicBezTo>
                  <a:cubicBezTo>
                    <a:pt x="1560650" y="141303"/>
                    <a:pt x="1563193" y="144847"/>
                    <a:pt x="1563550" y="150190"/>
                  </a:cubicBezTo>
                  <a:cubicBezTo>
                    <a:pt x="1562864" y="156848"/>
                    <a:pt x="1559265" y="164621"/>
                    <a:pt x="1552752" y="173508"/>
                  </a:cubicBezTo>
                  <a:cubicBezTo>
                    <a:pt x="1546239" y="182394"/>
                    <a:pt x="1540925" y="189481"/>
                    <a:pt x="1536812" y="194767"/>
                  </a:cubicBezTo>
                  <a:lnTo>
                    <a:pt x="1579317" y="198196"/>
                  </a:lnTo>
                  <a:cubicBezTo>
                    <a:pt x="1569169" y="219854"/>
                    <a:pt x="1560203" y="237270"/>
                    <a:pt x="1552418" y="250444"/>
                  </a:cubicBezTo>
                  <a:cubicBezTo>
                    <a:pt x="1544633" y="263618"/>
                    <a:pt x="1534448" y="272906"/>
                    <a:pt x="1521862" y="278308"/>
                  </a:cubicBezTo>
                  <a:cubicBezTo>
                    <a:pt x="1509276" y="283710"/>
                    <a:pt x="1490709" y="285581"/>
                    <a:pt x="1466160" y="283921"/>
                  </a:cubicBezTo>
                  <a:cubicBezTo>
                    <a:pt x="1453358" y="299866"/>
                    <a:pt x="1440042" y="319754"/>
                    <a:pt x="1426212" y="343586"/>
                  </a:cubicBezTo>
                  <a:cubicBezTo>
                    <a:pt x="1412382" y="367417"/>
                    <a:pt x="1404895" y="390049"/>
                    <a:pt x="1403752" y="411480"/>
                  </a:cubicBezTo>
                  <a:cubicBezTo>
                    <a:pt x="1403623" y="419081"/>
                    <a:pt x="1405081" y="424968"/>
                    <a:pt x="1408124" y="429139"/>
                  </a:cubicBezTo>
                  <a:cubicBezTo>
                    <a:pt x="1411167" y="433311"/>
                    <a:pt x="1416568" y="435426"/>
                    <a:pt x="1424326" y="435483"/>
                  </a:cubicBezTo>
                  <a:cubicBezTo>
                    <a:pt x="1434385" y="435683"/>
                    <a:pt x="1447872" y="430140"/>
                    <a:pt x="1464788" y="418852"/>
                  </a:cubicBezTo>
                  <a:cubicBezTo>
                    <a:pt x="1477476" y="410387"/>
                    <a:pt x="1495178" y="398016"/>
                    <a:pt x="1517895" y="381739"/>
                  </a:cubicBezTo>
                  <a:lnTo>
                    <a:pt x="1541057" y="365045"/>
                  </a:lnTo>
                  <a:lnTo>
                    <a:pt x="1546492" y="346613"/>
                  </a:lnTo>
                  <a:cubicBezTo>
                    <a:pt x="1554180" y="328014"/>
                    <a:pt x="1564136" y="309158"/>
                    <a:pt x="1576359" y="290045"/>
                  </a:cubicBezTo>
                  <a:cubicBezTo>
                    <a:pt x="1604395" y="244820"/>
                    <a:pt x="1635468" y="203087"/>
                    <a:pt x="1669576" y="164846"/>
                  </a:cubicBezTo>
                  <a:cubicBezTo>
                    <a:pt x="1703685" y="126605"/>
                    <a:pt x="1734590" y="95793"/>
                    <a:pt x="1762291" y="72408"/>
                  </a:cubicBezTo>
                  <a:cubicBezTo>
                    <a:pt x="1789992" y="49024"/>
                    <a:pt x="1808248" y="37003"/>
                    <a:pt x="1817061" y="36347"/>
                  </a:cubicBezTo>
                  <a:cubicBezTo>
                    <a:pt x="1823090" y="36262"/>
                    <a:pt x="1829377" y="37633"/>
                    <a:pt x="1835921" y="40460"/>
                  </a:cubicBezTo>
                  <a:cubicBezTo>
                    <a:pt x="1842464" y="43288"/>
                    <a:pt x="1846008" y="48087"/>
                    <a:pt x="1846551" y="54858"/>
                  </a:cubicBezTo>
                  <a:cubicBezTo>
                    <a:pt x="1845529" y="67459"/>
                    <a:pt x="1833944" y="88454"/>
                    <a:pt x="1811795" y="117844"/>
                  </a:cubicBezTo>
                  <a:cubicBezTo>
                    <a:pt x="1789647" y="147233"/>
                    <a:pt x="1763061" y="179349"/>
                    <a:pt x="1732039" y="214192"/>
                  </a:cubicBezTo>
                  <a:cubicBezTo>
                    <a:pt x="1701017" y="249035"/>
                    <a:pt x="1671686" y="280936"/>
                    <a:pt x="1644045" y="309897"/>
                  </a:cubicBezTo>
                  <a:cubicBezTo>
                    <a:pt x="1616404" y="338858"/>
                    <a:pt x="1596580" y="359210"/>
                    <a:pt x="1584575" y="370954"/>
                  </a:cubicBezTo>
                  <a:lnTo>
                    <a:pt x="1584575" y="397695"/>
                  </a:lnTo>
                  <a:cubicBezTo>
                    <a:pt x="1593449" y="390508"/>
                    <a:pt x="1606627" y="379641"/>
                    <a:pt x="1624109" y="365094"/>
                  </a:cubicBezTo>
                  <a:cubicBezTo>
                    <a:pt x="1641591" y="350546"/>
                    <a:pt x="1660593" y="335329"/>
                    <a:pt x="1681115" y="319443"/>
                  </a:cubicBezTo>
                  <a:cubicBezTo>
                    <a:pt x="1701636" y="303556"/>
                    <a:pt x="1720893" y="290011"/>
                    <a:pt x="1738885" y="278806"/>
                  </a:cubicBezTo>
                  <a:cubicBezTo>
                    <a:pt x="1756877" y="267601"/>
                    <a:pt x="1770820" y="261748"/>
                    <a:pt x="1780714" y="261246"/>
                  </a:cubicBezTo>
                  <a:cubicBezTo>
                    <a:pt x="1789286" y="261632"/>
                    <a:pt x="1796830" y="265146"/>
                    <a:pt x="1803345" y="271788"/>
                  </a:cubicBezTo>
                  <a:cubicBezTo>
                    <a:pt x="1809860" y="278431"/>
                    <a:pt x="1813289" y="285888"/>
                    <a:pt x="1813632" y="294159"/>
                  </a:cubicBezTo>
                  <a:cubicBezTo>
                    <a:pt x="1812660" y="301458"/>
                    <a:pt x="1807745" y="310686"/>
                    <a:pt x="1798887" y="321843"/>
                  </a:cubicBezTo>
                  <a:cubicBezTo>
                    <a:pt x="1790029" y="332999"/>
                    <a:pt x="1783057" y="341370"/>
                    <a:pt x="1777970" y="346956"/>
                  </a:cubicBezTo>
                  <a:cubicBezTo>
                    <a:pt x="1757683" y="371540"/>
                    <a:pt x="1745625" y="387167"/>
                    <a:pt x="1741796" y="393839"/>
                  </a:cubicBezTo>
                  <a:cubicBezTo>
                    <a:pt x="1737966" y="400510"/>
                    <a:pt x="1736537" y="404995"/>
                    <a:pt x="1737508" y="407295"/>
                  </a:cubicBezTo>
                  <a:cubicBezTo>
                    <a:pt x="1737622" y="411795"/>
                    <a:pt x="1739108" y="415309"/>
                    <a:pt x="1741966" y="417837"/>
                  </a:cubicBezTo>
                  <a:cubicBezTo>
                    <a:pt x="1744823" y="420366"/>
                    <a:pt x="1748367" y="421651"/>
                    <a:pt x="1752596" y="421694"/>
                  </a:cubicBezTo>
                  <a:cubicBezTo>
                    <a:pt x="1760495" y="421317"/>
                    <a:pt x="1770376" y="417957"/>
                    <a:pt x="1782238" y="411612"/>
                  </a:cubicBezTo>
                  <a:cubicBezTo>
                    <a:pt x="1794099" y="405268"/>
                    <a:pt x="1805809" y="398199"/>
                    <a:pt x="1817366" y="390407"/>
                  </a:cubicBezTo>
                  <a:cubicBezTo>
                    <a:pt x="1828923" y="382615"/>
                    <a:pt x="1838194" y="376359"/>
                    <a:pt x="1845179" y="371640"/>
                  </a:cubicBezTo>
                  <a:lnTo>
                    <a:pt x="1845186" y="371702"/>
                  </a:lnTo>
                  <a:lnTo>
                    <a:pt x="1847651" y="347283"/>
                  </a:lnTo>
                  <a:cubicBezTo>
                    <a:pt x="1851147" y="329181"/>
                    <a:pt x="1856302" y="311175"/>
                    <a:pt x="1863116" y="293265"/>
                  </a:cubicBezTo>
                  <a:cubicBezTo>
                    <a:pt x="1876743" y="257447"/>
                    <a:pt x="1894869" y="225528"/>
                    <a:pt x="1917493" y="197511"/>
                  </a:cubicBezTo>
                  <a:cubicBezTo>
                    <a:pt x="1948668" y="159034"/>
                    <a:pt x="1978043" y="126602"/>
                    <a:pt x="2005618" y="100213"/>
                  </a:cubicBezTo>
                  <a:cubicBezTo>
                    <a:pt x="2033193" y="73824"/>
                    <a:pt x="2052967" y="60079"/>
                    <a:pt x="2064939" y="58979"/>
                  </a:cubicBezTo>
                  <a:cubicBezTo>
                    <a:pt x="2070655" y="59479"/>
                    <a:pt x="2074484" y="62594"/>
                    <a:pt x="2076427" y="68323"/>
                  </a:cubicBezTo>
                  <a:cubicBezTo>
                    <a:pt x="2078370" y="74052"/>
                    <a:pt x="2079113" y="79396"/>
                    <a:pt x="2078656" y="84353"/>
                  </a:cubicBezTo>
                  <a:cubicBezTo>
                    <a:pt x="2077783" y="105524"/>
                    <a:pt x="2073279" y="127800"/>
                    <a:pt x="2065143" y="151181"/>
                  </a:cubicBezTo>
                  <a:cubicBezTo>
                    <a:pt x="2057006" y="174562"/>
                    <a:pt x="2040869" y="202324"/>
                    <a:pt x="2016730" y="234468"/>
                  </a:cubicBezTo>
                  <a:cubicBezTo>
                    <a:pt x="1992592" y="266611"/>
                    <a:pt x="1956084" y="306413"/>
                    <a:pt x="1907206" y="353873"/>
                  </a:cubicBezTo>
                  <a:cubicBezTo>
                    <a:pt x="1904092" y="359916"/>
                    <a:pt x="1902093" y="367203"/>
                    <a:pt x="1901207" y="375733"/>
                  </a:cubicBezTo>
                  <a:cubicBezTo>
                    <a:pt x="1900322" y="384262"/>
                    <a:pt x="1900721" y="392749"/>
                    <a:pt x="1902405" y="401193"/>
                  </a:cubicBezTo>
                  <a:cubicBezTo>
                    <a:pt x="1905377" y="409323"/>
                    <a:pt x="1909549" y="416209"/>
                    <a:pt x="1914921" y="421853"/>
                  </a:cubicBezTo>
                  <a:cubicBezTo>
                    <a:pt x="1920293" y="427496"/>
                    <a:pt x="1927551" y="430440"/>
                    <a:pt x="1936695" y="430683"/>
                  </a:cubicBezTo>
                  <a:cubicBezTo>
                    <a:pt x="1949518" y="430293"/>
                    <a:pt x="1963268" y="426195"/>
                    <a:pt x="1977945" y="418389"/>
                  </a:cubicBezTo>
                  <a:cubicBezTo>
                    <a:pt x="1992622" y="410583"/>
                    <a:pt x="2006727" y="401405"/>
                    <a:pt x="2020261" y="390855"/>
                  </a:cubicBezTo>
                  <a:cubicBezTo>
                    <a:pt x="2033795" y="380306"/>
                    <a:pt x="2045259" y="370722"/>
                    <a:pt x="2054653" y="362102"/>
                  </a:cubicBezTo>
                  <a:lnTo>
                    <a:pt x="2054979" y="362802"/>
                  </a:lnTo>
                  <a:lnTo>
                    <a:pt x="2055172" y="361370"/>
                  </a:lnTo>
                  <a:cubicBezTo>
                    <a:pt x="2058009" y="351170"/>
                    <a:pt x="2062295" y="341074"/>
                    <a:pt x="2068029" y="331081"/>
                  </a:cubicBezTo>
                  <a:cubicBezTo>
                    <a:pt x="2079497" y="311094"/>
                    <a:pt x="2093353" y="292946"/>
                    <a:pt x="2109598" y="276635"/>
                  </a:cubicBezTo>
                  <a:cubicBezTo>
                    <a:pt x="2125842" y="260324"/>
                    <a:pt x="2141070" y="247276"/>
                    <a:pt x="2155281" y="237491"/>
                  </a:cubicBezTo>
                  <a:cubicBezTo>
                    <a:pt x="2169492" y="227705"/>
                    <a:pt x="2179282" y="222608"/>
                    <a:pt x="2184650" y="222199"/>
                  </a:cubicBezTo>
                  <a:cubicBezTo>
                    <a:pt x="2190379" y="222914"/>
                    <a:pt x="2196580" y="226971"/>
                    <a:pt x="2203252" y="234372"/>
                  </a:cubicBezTo>
                  <a:cubicBezTo>
                    <a:pt x="2209924" y="241773"/>
                    <a:pt x="2213553" y="248231"/>
                    <a:pt x="2214139" y="253746"/>
                  </a:cubicBezTo>
                  <a:cubicBezTo>
                    <a:pt x="2213322" y="263043"/>
                    <a:pt x="2206346" y="275539"/>
                    <a:pt x="2193210" y="291237"/>
                  </a:cubicBezTo>
                  <a:cubicBezTo>
                    <a:pt x="2180073" y="306934"/>
                    <a:pt x="2165680" y="322174"/>
                    <a:pt x="2150030" y="336956"/>
                  </a:cubicBezTo>
                  <a:cubicBezTo>
                    <a:pt x="2134379" y="351739"/>
                    <a:pt x="2122373" y="362407"/>
                    <a:pt x="2114012" y="368960"/>
                  </a:cubicBezTo>
                  <a:cubicBezTo>
                    <a:pt x="2109912" y="374818"/>
                    <a:pt x="2106797" y="381105"/>
                    <a:pt x="2104668" y="387820"/>
                  </a:cubicBezTo>
                  <a:cubicBezTo>
                    <a:pt x="2102540" y="394535"/>
                    <a:pt x="2101311" y="401507"/>
                    <a:pt x="2100982" y="408737"/>
                  </a:cubicBezTo>
                  <a:cubicBezTo>
                    <a:pt x="2119170" y="406094"/>
                    <a:pt x="2136458" y="398864"/>
                    <a:pt x="2152846" y="387048"/>
                  </a:cubicBezTo>
                  <a:cubicBezTo>
                    <a:pt x="2169233" y="375233"/>
                    <a:pt x="2184635" y="362345"/>
                    <a:pt x="2199052" y="348386"/>
                  </a:cubicBezTo>
                  <a:cubicBezTo>
                    <a:pt x="2234456" y="315240"/>
                    <a:pt x="2262917" y="288265"/>
                    <a:pt x="2284434" y="267462"/>
                  </a:cubicBezTo>
                  <a:cubicBezTo>
                    <a:pt x="2305951" y="246660"/>
                    <a:pt x="2320010" y="235458"/>
                    <a:pt x="2326610" y="233858"/>
                  </a:cubicBezTo>
                  <a:cubicBezTo>
                    <a:pt x="2332483" y="233786"/>
                    <a:pt x="2337026" y="238044"/>
                    <a:pt x="2340240" y="246631"/>
                  </a:cubicBezTo>
                  <a:cubicBezTo>
                    <a:pt x="2343455" y="255218"/>
                    <a:pt x="2345084" y="262390"/>
                    <a:pt x="2345127" y="268148"/>
                  </a:cubicBezTo>
                  <a:cubicBezTo>
                    <a:pt x="2344555" y="277563"/>
                    <a:pt x="2341069" y="288050"/>
                    <a:pt x="2334669" y="299609"/>
                  </a:cubicBezTo>
                  <a:cubicBezTo>
                    <a:pt x="2328268" y="311168"/>
                    <a:pt x="2322381" y="320797"/>
                    <a:pt x="2317009" y="328498"/>
                  </a:cubicBezTo>
                  <a:lnTo>
                    <a:pt x="2215511" y="479289"/>
                  </a:lnTo>
                  <a:lnTo>
                    <a:pt x="2216883" y="480660"/>
                  </a:lnTo>
                  <a:lnTo>
                    <a:pt x="2369130" y="345643"/>
                  </a:lnTo>
                  <a:lnTo>
                    <a:pt x="2374616" y="371018"/>
                  </a:lnTo>
                  <a:lnTo>
                    <a:pt x="2168191" y="597932"/>
                  </a:lnTo>
                  <a:cubicBezTo>
                    <a:pt x="2164333" y="602661"/>
                    <a:pt x="2158675" y="609319"/>
                    <a:pt x="2151217" y="617906"/>
                  </a:cubicBezTo>
                  <a:cubicBezTo>
                    <a:pt x="2143759" y="626493"/>
                    <a:pt x="2137072" y="631265"/>
                    <a:pt x="2131158" y="632222"/>
                  </a:cubicBezTo>
                  <a:cubicBezTo>
                    <a:pt x="2126369" y="631879"/>
                    <a:pt x="2122458" y="628831"/>
                    <a:pt x="2119423" y="623078"/>
                  </a:cubicBezTo>
                  <a:cubicBezTo>
                    <a:pt x="2116387" y="617325"/>
                    <a:pt x="2114152" y="610924"/>
                    <a:pt x="2112717" y="603876"/>
                  </a:cubicBezTo>
                  <a:cubicBezTo>
                    <a:pt x="2111282" y="596827"/>
                    <a:pt x="2110571" y="591188"/>
                    <a:pt x="2110584" y="586959"/>
                  </a:cubicBezTo>
                  <a:cubicBezTo>
                    <a:pt x="2111012" y="581001"/>
                    <a:pt x="2113412" y="573886"/>
                    <a:pt x="2117784" y="565614"/>
                  </a:cubicBezTo>
                  <a:cubicBezTo>
                    <a:pt x="2122156" y="557341"/>
                    <a:pt x="2125928" y="550740"/>
                    <a:pt x="2129100" y="545811"/>
                  </a:cubicBezTo>
                  <a:lnTo>
                    <a:pt x="2220997" y="390906"/>
                  </a:lnTo>
                  <a:lnTo>
                    <a:pt x="2219626" y="389534"/>
                  </a:lnTo>
                  <a:cubicBezTo>
                    <a:pt x="2190765" y="413746"/>
                    <a:pt x="2165676" y="433673"/>
                    <a:pt x="2144359" y="449314"/>
                  </a:cubicBezTo>
                  <a:cubicBezTo>
                    <a:pt x="2123042" y="464955"/>
                    <a:pt x="2109955" y="472889"/>
                    <a:pt x="2105097" y="473116"/>
                  </a:cubicBezTo>
                  <a:cubicBezTo>
                    <a:pt x="2094582" y="472318"/>
                    <a:pt x="2083426" y="465011"/>
                    <a:pt x="2071630" y="451197"/>
                  </a:cubicBezTo>
                  <a:cubicBezTo>
                    <a:pt x="2062783" y="440837"/>
                    <a:pt x="2056704" y="427199"/>
                    <a:pt x="2053393" y="410285"/>
                  </a:cubicBezTo>
                  <a:lnTo>
                    <a:pt x="2051478" y="395851"/>
                  </a:lnTo>
                  <a:lnTo>
                    <a:pt x="2043315" y="404270"/>
                  </a:lnTo>
                  <a:cubicBezTo>
                    <a:pt x="2035741" y="411844"/>
                    <a:pt x="2027574" y="419794"/>
                    <a:pt x="2018813" y="428120"/>
                  </a:cubicBezTo>
                  <a:cubicBezTo>
                    <a:pt x="2001291" y="444773"/>
                    <a:pt x="1982588" y="459254"/>
                    <a:pt x="1962705" y="471564"/>
                  </a:cubicBezTo>
                  <a:cubicBezTo>
                    <a:pt x="1942821" y="483873"/>
                    <a:pt x="1922949" y="490334"/>
                    <a:pt x="1903091" y="490947"/>
                  </a:cubicBezTo>
                  <a:cubicBezTo>
                    <a:pt x="1886600" y="490597"/>
                    <a:pt x="1873926" y="485895"/>
                    <a:pt x="1865069" y="476843"/>
                  </a:cubicBezTo>
                  <a:cubicBezTo>
                    <a:pt x="1856213" y="467791"/>
                    <a:pt x="1850134" y="456492"/>
                    <a:pt x="1846833" y="442947"/>
                  </a:cubicBezTo>
                  <a:lnTo>
                    <a:pt x="1842439" y="404498"/>
                  </a:lnTo>
                  <a:lnTo>
                    <a:pt x="1828996" y="414841"/>
                  </a:lnTo>
                  <a:cubicBezTo>
                    <a:pt x="1821478" y="420559"/>
                    <a:pt x="1812980" y="426966"/>
                    <a:pt x="1803500" y="434062"/>
                  </a:cubicBezTo>
                  <a:cubicBezTo>
                    <a:pt x="1784541" y="448253"/>
                    <a:pt x="1765242" y="461112"/>
                    <a:pt x="1745602" y="472637"/>
                  </a:cubicBezTo>
                  <a:cubicBezTo>
                    <a:pt x="1725962" y="484162"/>
                    <a:pt x="1709564" y="490266"/>
                    <a:pt x="1696409" y="490947"/>
                  </a:cubicBezTo>
                  <a:cubicBezTo>
                    <a:pt x="1686105" y="490590"/>
                    <a:pt x="1678285" y="486847"/>
                    <a:pt x="1672948" y="479719"/>
                  </a:cubicBezTo>
                  <a:cubicBezTo>
                    <a:pt x="1667611" y="472591"/>
                    <a:pt x="1664928" y="464220"/>
                    <a:pt x="1664899" y="454607"/>
                  </a:cubicBezTo>
                  <a:cubicBezTo>
                    <a:pt x="1665330" y="440030"/>
                    <a:pt x="1669719" y="424996"/>
                    <a:pt x="1678066" y="409504"/>
                  </a:cubicBezTo>
                  <a:cubicBezTo>
                    <a:pt x="1686413" y="394013"/>
                    <a:pt x="1696130" y="379131"/>
                    <a:pt x="1707217" y="364859"/>
                  </a:cubicBezTo>
                  <a:cubicBezTo>
                    <a:pt x="1718303" y="350587"/>
                    <a:pt x="1728172" y="337991"/>
                    <a:pt x="1736823" y="327071"/>
                  </a:cubicBezTo>
                  <a:lnTo>
                    <a:pt x="1735454" y="325700"/>
                  </a:lnTo>
                  <a:cubicBezTo>
                    <a:pt x="1696809" y="352843"/>
                    <a:pt x="1666072" y="377942"/>
                    <a:pt x="1643242" y="400997"/>
                  </a:cubicBezTo>
                  <a:cubicBezTo>
                    <a:pt x="1620412" y="424052"/>
                    <a:pt x="1602878" y="442649"/>
                    <a:pt x="1590640" y="456790"/>
                  </a:cubicBezTo>
                  <a:cubicBezTo>
                    <a:pt x="1578402" y="470931"/>
                    <a:pt x="1568850" y="478203"/>
                    <a:pt x="1561982" y="478605"/>
                  </a:cubicBezTo>
                  <a:cubicBezTo>
                    <a:pt x="1554100" y="478042"/>
                    <a:pt x="1548184" y="473226"/>
                    <a:pt x="1544232" y="464155"/>
                  </a:cubicBezTo>
                  <a:cubicBezTo>
                    <a:pt x="1540281" y="455085"/>
                    <a:pt x="1537661" y="445138"/>
                    <a:pt x="1536372" y="434316"/>
                  </a:cubicBezTo>
                  <a:cubicBezTo>
                    <a:pt x="1535083" y="423493"/>
                    <a:pt x="1534491" y="415172"/>
                    <a:pt x="1534597" y="409352"/>
                  </a:cubicBezTo>
                  <a:lnTo>
                    <a:pt x="1535095" y="404128"/>
                  </a:lnTo>
                  <a:lnTo>
                    <a:pt x="1522910" y="415366"/>
                  </a:lnTo>
                  <a:cubicBezTo>
                    <a:pt x="1514604" y="422877"/>
                    <a:pt x="1505594" y="430887"/>
                    <a:pt x="1495879" y="439398"/>
                  </a:cubicBezTo>
                  <a:cubicBezTo>
                    <a:pt x="1476449" y="456419"/>
                    <a:pt x="1456031" y="471383"/>
                    <a:pt x="1434623" y="484289"/>
                  </a:cubicBezTo>
                  <a:cubicBezTo>
                    <a:pt x="1413216" y="497196"/>
                    <a:pt x="1392651" y="503987"/>
                    <a:pt x="1372927" y="504663"/>
                  </a:cubicBezTo>
                  <a:cubicBezTo>
                    <a:pt x="1359441" y="504463"/>
                    <a:pt x="1348909" y="500240"/>
                    <a:pt x="1341331" y="491992"/>
                  </a:cubicBezTo>
                  <a:cubicBezTo>
                    <a:pt x="1333753" y="483744"/>
                    <a:pt x="1329900" y="472670"/>
                    <a:pt x="1329771" y="458771"/>
                  </a:cubicBezTo>
                  <a:cubicBezTo>
                    <a:pt x="1329957" y="447269"/>
                    <a:pt x="1331812" y="435505"/>
                    <a:pt x="1335337" y="423478"/>
                  </a:cubicBezTo>
                  <a:cubicBezTo>
                    <a:pt x="1338862" y="411451"/>
                    <a:pt x="1342943" y="400365"/>
                    <a:pt x="1347581" y="390220"/>
                  </a:cubicBezTo>
                  <a:lnTo>
                    <a:pt x="1346211" y="388849"/>
                  </a:lnTo>
                  <a:lnTo>
                    <a:pt x="1325411" y="405580"/>
                  </a:lnTo>
                  <a:lnTo>
                    <a:pt x="1307716" y="423091"/>
                  </a:lnTo>
                  <a:cubicBezTo>
                    <a:pt x="1289675" y="441192"/>
                    <a:pt x="1270874" y="457502"/>
                    <a:pt x="1251314" y="472021"/>
                  </a:cubicBezTo>
                  <a:cubicBezTo>
                    <a:pt x="1231754" y="486540"/>
                    <a:pt x="1213468" y="494221"/>
                    <a:pt x="1196455" y="495062"/>
                  </a:cubicBezTo>
                  <a:cubicBezTo>
                    <a:pt x="1183468" y="494634"/>
                    <a:pt x="1173820" y="490010"/>
                    <a:pt x="1167512" y="481190"/>
                  </a:cubicBezTo>
                  <a:cubicBezTo>
                    <a:pt x="1161204" y="472370"/>
                    <a:pt x="1158064" y="461923"/>
                    <a:pt x="1158093" y="449849"/>
                  </a:cubicBezTo>
                  <a:cubicBezTo>
                    <a:pt x="1159178" y="428921"/>
                    <a:pt x="1166256" y="408071"/>
                    <a:pt x="1179329" y="387301"/>
                  </a:cubicBezTo>
                  <a:cubicBezTo>
                    <a:pt x="1192402" y="366531"/>
                    <a:pt x="1204961" y="348073"/>
                    <a:pt x="1217007" y="331927"/>
                  </a:cubicBezTo>
                  <a:lnTo>
                    <a:pt x="1215637" y="330556"/>
                  </a:lnTo>
                  <a:cubicBezTo>
                    <a:pt x="1195785" y="345344"/>
                    <a:pt x="1177080" y="361545"/>
                    <a:pt x="1159522" y="379159"/>
                  </a:cubicBezTo>
                  <a:cubicBezTo>
                    <a:pt x="1141964" y="396774"/>
                    <a:pt x="1125469" y="415542"/>
                    <a:pt x="1110037" y="435463"/>
                  </a:cubicBezTo>
                  <a:cubicBezTo>
                    <a:pt x="1104429" y="443098"/>
                    <a:pt x="1096423" y="452489"/>
                    <a:pt x="1086017" y="463635"/>
                  </a:cubicBezTo>
                  <a:cubicBezTo>
                    <a:pt x="1075611" y="474782"/>
                    <a:pt x="1065556" y="480919"/>
                    <a:pt x="1055853" y="482046"/>
                  </a:cubicBezTo>
                  <a:cubicBezTo>
                    <a:pt x="1045907" y="481657"/>
                    <a:pt x="1038179" y="477640"/>
                    <a:pt x="1032671" y="469994"/>
                  </a:cubicBezTo>
                  <a:cubicBezTo>
                    <a:pt x="1027163" y="462349"/>
                    <a:pt x="1023291" y="453409"/>
                    <a:pt x="1021055" y="443176"/>
                  </a:cubicBezTo>
                  <a:cubicBezTo>
                    <a:pt x="1018819" y="432942"/>
                    <a:pt x="1017635" y="423748"/>
                    <a:pt x="1017504" y="415595"/>
                  </a:cubicBezTo>
                  <a:lnTo>
                    <a:pt x="1019625" y="394305"/>
                  </a:lnTo>
                  <a:lnTo>
                    <a:pt x="1019140" y="394879"/>
                  </a:lnTo>
                  <a:cubicBezTo>
                    <a:pt x="1007471" y="407464"/>
                    <a:pt x="995175" y="417084"/>
                    <a:pt x="982252" y="423739"/>
                  </a:cubicBezTo>
                  <a:cubicBezTo>
                    <a:pt x="965021" y="432611"/>
                    <a:pt x="944104" y="436983"/>
                    <a:pt x="919501" y="436855"/>
                  </a:cubicBezTo>
                  <a:cubicBezTo>
                    <a:pt x="905199" y="451875"/>
                    <a:pt x="889397" y="464113"/>
                    <a:pt x="872095" y="473570"/>
                  </a:cubicBezTo>
                  <a:cubicBezTo>
                    <a:pt x="854793" y="483026"/>
                    <a:pt x="835391" y="487905"/>
                    <a:pt x="813888" y="488204"/>
                  </a:cubicBezTo>
                  <a:cubicBezTo>
                    <a:pt x="795500" y="488020"/>
                    <a:pt x="779515" y="479488"/>
                    <a:pt x="765933" y="462606"/>
                  </a:cubicBezTo>
                  <a:cubicBezTo>
                    <a:pt x="755746" y="449945"/>
                    <a:pt x="748834" y="433207"/>
                    <a:pt x="745196" y="412393"/>
                  </a:cubicBezTo>
                  <a:lnTo>
                    <a:pt x="742689" y="390554"/>
                  </a:lnTo>
                  <a:lnTo>
                    <a:pt x="737969" y="396004"/>
                  </a:lnTo>
                  <a:cubicBezTo>
                    <a:pt x="720339" y="414064"/>
                    <a:pt x="699666" y="432096"/>
                    <a:pt x="675951" y="450099"/>
                  </a:cubicBezTo>
                  <a:cubicBezTo>
                    <a:pt x="652235" y="468103"/>
                    <a:pt x="628906" y="483177"/>
                    <a:pt x="605964" y="495322"/>
                  </a:cubicBezTo>
                  <a:cubicBezTo>
                    <a:pt x="583023" y="507467"/>
                    <a:pt x="563897" y="513781"/>
                    <a:pt x="548588" y="514264"/>
                  </a:cubicBezTo>
                  <a:cubicBezTo>
                    <a:pt x="526292" y="513296"/>
                    <a:pt x="510591" y="504445"/>
                    <a:pt x="501484" y="487711"/>
                  </a:cubicBezTo>
                  <a:cubicBezTo>
                    <a:pt x="492377" y="470977"/>
                    <a:pt x="487981" y="452171"/>
                    <a:pt x="488295" y="431293"/>
                  </a:cubicBezTo>
                  <a:cubicBezTo>
                    <a:pt x="489073" y="403489"/>
                    <a:pt x="497185" y="374529"/>
                    <a:pt x="512632" y="344414"/>
                  </a:cubicBezTo>
                  <a:cubicBezTo>
                    <a:pt x="528079" y="314299"/>
                    <a:pt x="546192" y="285289"/>
                    <a:pt x="566973" y="257383"/>
                  </a:cubicBezTo>
                  <a:cubicBezTo>
                    <a:pt x="587753" y="229477"/>
                    <a:pt x="606533" y="204936"/>
                    <a:pt x="623312" y="183761"/>
                  </a:cubicBezTo>
                  <a:lnTo>
                    <a:pt x="621940" y="182389"/>
                  </a:lnTo>
                  <a:cubicBezTo>
                    <a:pt x="584020" y="214231"/>
                    <a:pt x="552099" y="241743"/>
                    <a:pt x="526179" y="264925"/>
                  </a:cubicBezTo>
                  <a:cubicBezTo>
                    <a:pt x="500259" y="288107"/>
                    <a:pt x="474827" y="313385"/>
                    <a:pt x="449883" y="340757"/>
                  </a:cubicBezTo>
                  <a:cubicBezTo>
                    <a:pt x="424939" y="368129"/>
                    <a:pt x="394971" y="404022"/>
                    <a:pt x="359981" y="448435"/>
                  </a:cubicBezTo>
                  <a:cubicBezTo>
                    <a:pt x="356313" y="453180"/>
                    <a:pt x="350843" y="459613"/>
                    <a:pt x="343571" y="467736"/>
                  </a:cubicBezTo>
                  <a:cubicBezTo>
                    <a:pt x="336298" y="475859"/>
                    <a:pt x="328647" y="483258"/>
                    <a:pt x="320616" y="489933"/>
                  </a:cubicBezTo>
                  <a:cubicBezTo>
                    <a:pt x="312585" y="496608"/>
                    <a:pt x="305596" y="500146"/>
                    <a:pt x="299651" y="500548"/>
                  </a:cubicBezTo>
                  <a:cubicBezTo>
                    <a:pt x="290794" y="500062"/>
                    <a:pt x="283699" y="495550"/>
                    <a:pt x="278367" y="487012"/>
                  </a:cubicBezTo>
                  <a:cubicBezTo>
                    <a:pt x="273036" y="478475"/>
                    <a:pt x="269188" y="468833"/>
                    <a:pt x="266824" y="458086"/>
                  </a:cubicBezTo>
                  <a:cubicBezTo>
                    <a:pt x="264461" y="447339"/>
                    <a:pt x="263303" y="438408"/>
                    <a:pt x="263349" y="431293"/>
                  </a:cubicBezTo>
                  <a:cubicBezTo>
                    <a:pt x="263806" y="421536"/>
                    <a:pt x="267002" y="411908"/>
                    <a:pt x="272938" y="402408"/>
                  </a:cubicBezTo>
                  <a:cubicBezTo>
                    <a:pt x="278875" y="392909"/>
                    <a:pt x="284811" y="384481"/>
                    <a:pt x="290747" y="377124"/>
                  </a:cubicBezTo>
                  <a:lnTo>
                    <a:pt x="337338" y="316098"/>
                  </a:lnTo>
                  <a:cubicBezTo>
                    <a:pt x="368734" y="275057"/>
                    <a:pt x="392411" y="242287"/>
                    <a:pt x="408366" y="217788"/>
                  </a:cubicBezTo>
                  <a:cubicBezTo>
                    <a:pt x="424322" y="193289"/>
                    <a:pt x="437704" y="170290"/>
                    <a:pt x="448512" y="148791"/>
                  </a:cubicBezTo>
                  <a:cubicBezTo>
                    <a:pt x="454144" y="137963"/>
                    <a:pt x="456773" y="130306"/>
                    <a:pt x="456402" y="125820"/>
                  </a:cubicBezTo>
                  <a:cubicBezTo>
                    <a:pt x="456031" y="121335"/>
                    <a:pt x="453859" y="119163"/>
                    <a:pt x="449885" y="119306"/>
                  </a:cubicBezTo>
                  <a:cubicBezTo>
                    <a:pt x="445696" y="119563"/>
                    <a:pt x="441721" y="121278"/>
                    <a:pt x="437961" y="124449"/>
                  </a:cubicBezTo>
                  <a:cubicBezTo>
                    <a:pt x="434201" y="127620"/>
                    <a:pt x="431084" y="130706"/>
                    <a:pt x="428611" y="133706"/>
                  </a:cubicBezTo>
                  <a:lnTo>
                    <a:pt x="264034" y="311984"/>
                  </a:lnTo>
                  <a:lnTo>
                    <a:pt x="161168" y="450492"/>
                  </a:lnTo>
                  <a:cubicBezTo>
                    <a:pt x="155325" y="459135"/>
                    <a:pt x="148152" y="468077"/>
                    <a:pt x="139651" y="477319"/>
                  </a:cubicBezTo>
                  <a:cubicBezTo>
                    <a:pt x="131150" y="486562"/>
                    <a:pt x="121406" y="491562"/>
                    <a:pt x="110419" y="492319"/>
                  </a:cubicBezTo>
                  <a:cubicBezTo>
                    <a:pt x="100873" y="491781"/>
                    <a:pt x="92838" y="486838"/>
                    <a:pt x="86315" y="477488"/>
                  </a:cubicBezTo>
                  <a:cubicBezTo>
                    <a:pt x="79791" y="468138"/>
                    <a:pt x="74448" y="457607"/>
                    <a:pt x="70287" y="445895"/>
                  </a:cubicBezTo>
                  <a:cubicBezTo>
                    <a:pt x="66126" y="434184"/>
                    <a:pt x="62815" y="424516"/>
                    <a:pt x="60356" y="416893"/>
                  </a:cubicBezTo>
                  <a:lnTo>
                    <a:pt x="203688" y="235873"/>
                  </a:lnTo>
                  <a:cubicBezTo>
                    <a:pt x="227160" y="193530"/>
                    <a:pt x="242837" y="162107"/>
                    <a:pt x="250720" y="141604"/>
                  </a:cubicBezTo>
                  <a:cubicBezTo>
                    <a:pt x="258602" y="121101"/>
                    <a:pt x="261837" y="107760"/>
                    <a:pt x="260426" y="101580"/>
                  </a:cubicBezTo>
                  <a:cubicBezTo>
                    <a:pt x="259014" y="95400"/>
                    <a:pt x="256104" y="92624"/>
                    <a:pt x="251694" y="93250"/>
                  </a:cubicBezTo>
                  <a:cubicBezTo>
                    <a:pt x="248751" y="93422"/>
                    <a:pt x="245207" y="94450"/>
                    <a:pt x="241064" y="96336"/>
                  </a:cubicBezTo>
                  <a:cubicBezTo>
                    <a:pt x="236920" y="98221"/>
                    <a:pt x="233377" y="99936"/>
                    <a:pt x="230434" y="101478"/>
                  </a:cubicBezTo>
                  <a:cubicBezTo>
                    <a:pt x="178440" y="125913"/>
                    <a:pt x="139267" y="145012"/>
                    <a:pt x="112916" y="158776"/>
                  </a:cubicBezTo>
                  <a:cubicBezTo>
                    <a:pt x="86564" y="172540"/>
                    <a:pt x="68158" y="182468"/>
                    <a:pt x="57698" y="188560"/>
                  </a:cubicBezTo>
                  <a:cubicBezTo>
                    <a:pt x="47238" y="194653"/>
                    <a:pt x="39848" y="198410"/>
                    <a:pt x="35527" y="199831"/>
                  </a:cubicBezTo>
                  <a:cubicBezTo>
                    <a:pt x="31207" y="201253"/>
                    <a:pt x="25082" y="201838"/>
                    <a:pt x="17150" y="201588"/>
                  </a:cubicBezTo>
                  <a:cubicBezTo>
                    <a:pt x="11450" y="201560"/>
                    <a:pt x="6906" y="199388"/>
                    <a:pt x="3520" y="195074"/>
                  </a:cubicBezTo>
                  <a:cubicBezTo>
                    <a:pt x="134" y="190760"/>
                    <a:pt x="-809" y="184475"/>
                    <a:pt x="691" y="176218"/>
                  </a:cubicBezTo>
                  <a:cubicBezTo>
                    <a:pt x="4091" y="157033"/>
                    <a:pt x="7235" y="139691"/>
                    <a:pt x="10121" y="124192"/>
                  </a:cubicBezTo>
                  <a:cubicBezTo>
                    <a:pt x="13007" y="108692"/>
                    <a:pt x="15807" y="99064"/>
                    <a:pt x="18522" y="95307"/>
                  </a:cubicBezTo>
                  <a:cubicBezTo>
                    <a:pt x="20114" y="92899"/>
                    <a:pt x="21959" y="90554"/>
                    <a:pt x="24059" y="88273"/>
                  </a:cubicBezTo>
                  <a:cubicBezTo>
                    <a:pt x="26159" y="85991"/>
                    <a:pt x="31307" y="81767"/>
                    <a:pt x="39502" y="75600"/>
                  </a:cubicBezTo>
                  <a:cubicBezTo>
                    <a:pt x="47698" y="69433"/>
                    <a:pt x="61736" y="59317"/>
                    <a:pt x="81615" y="45252"/>
                  </a:cubicBezTo>
                  <a:cubicBezTo>
                    <a:pt x="83530" y="43652"/>
                    <a:pt x="86216" y="41710"/>
                    <a:pt x="89674" y="39424"/>
                  </a:cubicBezTo>
                  <a:cubicBezTo>
                    <a:pt x="93131" y="37138"/>
                    <a:pt x="96160" y="35881"/>
                    <a:pt x="98761" y="35653"/>
                  </a:cubicBezTo>
                  <a:cubicBezTo>
                    <a:pt x="100603" y="35681"/>
                    <a:pt x="102404" y="36310"/>
                    <a:pt x="104161" y="37538"/>
                  </a:cubicBezTo>
                  <a:cubicBezTo>
                    <a:pt x="105919" y="38767"/>
                    <a:pt x="106862" y="40424"/>
                    <a:pt x="106990" y="42509"/>
                  </a:cubicBezTo>
                  <a:cubicBezTo>
                    <a:pt x="107147" y="44509"/>
                    <a:pt x="104433" y="48738"/>
                    <a:pt x="98846" y="55195"/>
                  </a:cubicBezTo>
                  <a:cubicBezTo>
                    <a:pt x="93260" y="61652"/>
                    <a:pt x="83859" y="70680"/>
                    <a:pt x="70642" y="82279"/>
                  </a:cubicBezTo>
                  <a:lnTo>
                    <a:pt x="72014" y="83651"/>
                  </a:lnTo>
                  <a:lnTo>
                    <a:pt x="149509" y="47995"/>
                  </a:lnTo>
                  <a:cubicBezTo>
                    <a:pt x="153244" y="46298"/>
                    <a:pt x="163835" y="41541"/>
                    <a:pt x="181284" y="33723"/>
                  </a:cubicBezTo>
                  <a:cubicBezTo>
                    <a:pt x="198733" y="25906"/>
                    <a:pt x="217095" y="18356"/>
                    <a:pt x="236371" y="11072"/>
                  </a:cubicBezTo>
                  <a:cubicBezTo>
                    <a:pt x="255646" y="3788"/>
                    <a:pt x="269890" y="97"/>
                    <a:pt x="2791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bg1"/>
                </a:solidFill>
                <a:latin typeface="Brush Script Std" panose="03060802040607070404" pitchFamily="66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3BC2A02-C2CF-4AD9-848A-E023D6CA5E1B}"/>
                </a:ext>
              </a:extLst>
            </p:cNvPr>
            <p:cNvSpPr/>
            <p:nvPr/>
          </p:nvSpPr>
          <p:spPr>
            <a:xfrm>
              <a:off x="4964265" y="933584"/>
              <a:ext cx="2140679" cy="510838"/>
            </a:xfrm>
            <a:custGeom>
              <a:avLst/>
              <a:gdLst/>
              <a:ahLst/>
              <a:cxnLst/>
              <a:rect l="l" t="t" r="r" b="b"/>
              <a:pathLst>
                <a:path w="2140679" h="510838">
                  <a:moveTo>
                    <a:pt x="894661" y="288261"/>
                  </a:moveTo>
                  <a:cubicBezTo>
                    <a:pt x="841019" y="305004"/>
                    <a:pt x="801016" y="320830"/>
                    <a:pt x="774650" y="335739"/>
                  </a:cubicBezTo>
                  <a:cubicBezTo>
                    <a:pt x="748283" y="350647"/>
                    <a:pt x="730984" y="364638"/>
                    <a:pt x="722753" y="377712"/>
                  </a:cubicBezTo>
                  <a:cubicBezTo>
                    <a:pt x="714521" y="390785"/>
                    <a:pt x="710787" y="402941"/>
                    <a:pt x="711548" y="414180"/>
                  </a:cubicBezTo>
                  <a:cubicBezTo>
                    <a:pt x="711777" y="416387"/>
                    <a:pt x="712864" y="419367"/>
                    <a:pt x="714809" y="423121"/>
                  </a:cubicBezTo>
                  <a:cubicBezTo>
                    <a:pt x="716753" y="426875"/>
                    <a:pt x="720241" y="428482"/>
                    <a:pt x="725274" y="427942"/>
                  </a:cubicBezTo>
                  <a:cubicBezTo>
                    <a:pt x="729189" y="427916"/>
                    <a:pt x="735924" y="425750"/>
                    <a:pt x="745476" y="421443"/>
                  </a:cubicBezTo>
                  <a:cubicBezTo>
                    <a:pt x="755030" y="417136"/>
                    <a:pt x="771363" y="405337"/>
                    <a:pt x="794475" y="386045"/>
                  </a:cubicBezTo>
                  <a:cubicBezTo>
                    <a:pt x="817587" y="366753"/>
                    <a:pt x="851439" y="334617"/>
                    <a:pt x="896031" y="289637"/>
                  </a:cubicBezTo>
                  <a:close/>
                  <a:moveTo>
                    <a:pt x="1806012" y="257777"/>
                  </a:moveTo>
                  <a:cubicBezTo>
                    <a:pt x="1788295" y="262479"/>
                    <a:pt x="1770879" y="272459"/>
                    <a:pt x="1753763" y="287716"/>
                  </a:cubicBezTo>
                  <a:cubicBezTo>
                    <a:pt x="1736647" y="302972"/>
                    <a:pt x="1723177" y="322054"/>
                    <a:pt x="1713353" y="344960"/>
                  </a:cubicBezTo>
                  <a:cubicBezTo>
                    <a:pt x="1733627" y="337717"/>
                    <a:pt x="1751345" y="328657"/>
                    <a:pt x="1766508" y="317779"/>
                  </a:cubicBezTo>
                  <a:cubicBezTo>
                    <a:pt x="1781671" y="306901"/>
                    <a:pt x="1793440" y="296514"/>
                    <a:pt x="1801817" y="286617"/>
                  </a:cubicBezTo>
                  <a:cubicBezTo>
                    <a:pt x="1810193" y="276721"/>
                    <a:pt x="1814337" y="269623"/>
                    <a:pt x="1814248" y="265325"/>
                  </a:cubicBezTo>
                  <a:cubicBezTo>
                    <a:pt x="1814205" y="262823"/>
                    <a:pt x="1813433" y="260794"/>
                    <a:pt x="1811932" y="259237"/>
                  </a:cubicBezTo>
                  <a:cubicBezTo>
                    <a:pt x="1810430" y="257679"/>
                    <a:pt x="1808457" y="257193"/>
                    <a:pt x="1806012" y="257777"/>
                  </a:cubicBezTo>
                  <a:close/>
                  <a:moveTo>
                    <a:pt x="652875" y="134419"/>
                  </a:moveTo>
                  <a:cubicBezTo>
                    <a:pt x="635815" y="143406"/>
                    <a:pt x="618156" y="161437"/>
                    <a:pt x="599896" y="188512"/>
                  </a:cubicBezTo>
                  <a:cubicBezTo>
                    <a:pt x="581637" y="215586"/>
                    <a:pt x="564321" y="247162"/>
                    <a:pt x="547947" y="283238"/>
                  </a:cubicBezTo>
                  <a:lnTo>
                    <a:pt x="549319" y="284609"/>
                  </a:lnTo>
                  <a:cubicBezTo>
                    <a:pt x="574164" y="260992"/>
                    <a:pt x="595968" y="235189"/>
                    <a:pt x="614727" y="207200"/>
                  </a:cubicBezTo>
                  <a:cubicBezTo>
                    <a:pt x="633486" y="179210"/>
                    <a:pt x="646202" y="154950"/>
                    <a:pt x="652875" y="134419"/>
                  </a:cubicBezTo>
                  <a:close/>
                  <a:moveTo>
                    <a:pt x="292790" y="91128"/>
                  </a:moveTo>
                  <a:cubicBezTo>
                    <a:pt x="292504" y="100076"/>
                    <a:pt x="291190" y="107566"/>
                    <a:pt x="288847" y="113598"/>
                  </a:cubicBezTo>
                  <a:cubicBezTo>
                    <a:pt x="286504" y="119630"/>
                    <a:pt x="282790" y="126091"/>
                    <a:pt x="277705" y="132980"/>
                  </a:cubicBezTo>
                  <a:lnTo>
                    <a:pt x="205708" y="232464"/>
                  </a:lnTo>
                  <a:cubicBezTo>
                    <a:pt x="219036" y="231792"/>
                    <a:pt x="231121" y="230734"/>
                    <a:pt x="241964" y="229291"/>
                  </a:cubicBezTo>
                  <a:cubicBezTo>
                    <a:pt x="252806" y="227847"/>
                    <a:pt x="258549" y="230048"/>
                    <a:pt x="259191" y="235894"/>
                  </a:cubicBezTo>
                  <a:cubicBezTo>
                    <a:pt x="258539" y="240379"/>
                    <a:pt x="253367" y="243988"/>
                    <a:pt x="243675" y="246719"/>
                  </a:cubicBezTo>
                  <a:cubicBezTo>
                    <a:pt x="233982" y="249451"/>
                    <a:pt x="223679" y="251840"/>
                    <a:pt x="212768" y="253885"/>
                  </a:cubicBezTo>
                  <a:cubicBezTo>
                    <a:pt x="201856" y="255931"/>
                    <a:pt x="194246" y="258167"/>
                    <a:pt x="189937" y="260594"/>
                  </a:cubicBezTo>
                  <a:lnTo>
                    <a:pt x="174852" y="283235"/>
                  </a:lnTo>
                  <a:cubicBezTo>
                    <a:pt x="187523" y="286608"/>
                    <a:pt x="199723" y="288780"/>
                    <a:pt x="211450" y="289752"/>
                  </a:cubicBezTo>
                  <a:cubicBezTo>
                    <a:pt x="223179" y="290723"/>
                    <a:pt x="234521" y="290838"/>
                    <a:pt x="245477" y="290096"/>
                  </a:cubicBezTo>
                  <a:cubicBezTo>
                    <a:pt x="290584" y="286682"/>
                    <a:pt x="329660" y="275900"/>
                    <a:pt x="362704" y="257748"/>
                  </a:cubicBezTo>
                  <a:cubicBezTo>
                    <a:pt x="395748" y="239596"/>
                    <a:pt x="420907" y="219462"/>
                    <a:pt x="438180" y="197346"/>
                  </a:cubicBezTo>
                  <a:cubicBezTo>
                    <a:pt x="455453" y="175230"/>
                    <a:pt x="462988" y="156519"/>
                    <a:pt x="460783" y="141214"/>
                  </a:cubicBezTo>
                  <a:cubicBezTo>
                    <a:pt x="458327" y="130817"/>
                    <a:pt x="449996" y="122323"/>
                    <a:pt x="435787" y="115731"/>
                  </a:cubicBezTo>
                  <a:cubicBezTo>
                    <a:pt x="421579" y="109140"/>
                    <a:pt x="404912" y="104055"/>
                    <a:pt x="385786" y="100476"/>
                  </a:cubicBezTo>
                  <a:cubicBezTo>
                    <a:pt x="366660" y="96898"/>
                    <a:pt x="348493" y="94428"/>
                    <a:pt x="331285" y="93068"/>
                  </a:cubicBezTo>
                  <a:cubicBezTo>
                    <a:pt x="314077" y="91709"/>
                    <a:pt x="301245" y="91062"/>
                    <a:pt x="292790" y="91128"/>
                  </a:cubicBezTo>
                  <a:close/>
                  <a:moveTo>
                    <a:pt x="691965" y="52809"/>
                  </a:moveTo>
                  <a:cubicBezTo>
                    <a:pt x="697680" y="53309"/>
                    <a:pt x="701509" y="56424"/>
                    <a:pt x="703452" y="62153"/>
                  </a:cubicBezTo>
                  <a:cubicBezTo>
                    <a:pt x="705395" y="67882"/>
                    <a:pt x="706138" y="73226"/>
                    <a:pt x="705681" y="78184"/>
                  </a:cubicBezTo>
                  <a:cubicBezTo>
                    <a:pt x="704809" y="99354"/>
                    <a:pt x="700305" y="121630"/>
                    <a:pt x="692168" y="145011"/>
                  </a:cubicBezTo>
                  <a:cubicBezTo>
                    <a:pt x="684032" y="168392"/>
                    <a:pt x="667895" y="196154"/>
                    <a:pt x="643756" y="228298"/>
                  </a:cubicBezTo>
                  <a:cubicBezTo>
                    <a:pt x="619617" y="260441"/>
                    <a:pt x="583109" y="300243"/>
                    <a:pt x="534231" y="347703"/>
                  </a:cubicBezTo>
                  <a:cubicBezTo>
                    <a:pt x="531117" y="353747"/>
                    <a:pt x="529118" y="361033"/>
                    <a:pt x="528233" y="369563"/>
                  </a:cubicBezTo>
                  <a:cubicBezTo>
                    <a:pt x="527347" y="378092"/>
                    <a:pt x="527747" y="386579"/>
                    <a:pt x="529430" y="395023"/>
                  </a:cubicBezTo>
                  <a:cubicBezTo>
                    <a:pt x="532402" y="403153"/>
                    <a:pt x="536574" y="410039"/>
                    <a:pt x="541946" y="415683"/>
                  </a:cubicBezTo>
                  <a:cubicBezTo>
                    <a:pt x="547318" y="421326"/>
                    <a:pt x="554576" y="424270"/>
                    <a:pt x="563720" y="424513"/>
                  </a:cubicBezTo>
                  <a:cubicBezTo>
                    <a:pt x="576543" y="424123"/>
                    <a:pt x="590293" y="420025"/>
                    <a:pt x="604970" y="412219"/>
                  </a:cubicBezTo>
                  <a:cubicBezTo>
                    <a:pt x="619647" y="404413"/>
                    <a:pt x="633752" y="395235"/>
                    <a:pt x="647287" y="384685"/>
                  </a:cubicBezTo>
                  <a:lnTo>
                    <a:pt x="667788" y="367546"/>
                  </a:lnTo>
                  <a:lnTo>
                    <a:pt x="668482" y="364323"/>
                  </a:lnTo>
                  <a:cubicBezTo>
                    <a:pt x="673068" y="353772"/>
                    <a:pt x="679936" y="343360"/>
                    <a:pt x="689086" y="333087"/>
                  </a:cubicBezTo>
                  <a:cubicBezTo>
                    <a:pt x="707387" y="312541"/>
                    <a:pt x="730444" y="293925"/>
                    <a:pt x="758256" y="277237"/>
                  </a:cubicBezTo>
                  <a:cubicBezTo>
                    <a:pt x="786068" y="260549"/>
                    <a:pt x="814264" y="247162"/>
                    <a:pt x="842841" y="237075"/>
                  </a:cubicBezTo>
                  <a:cubicBezTo>
                    <a:pt x="871419" y="226988"/>
                    <a:pt x="896006" y="221573"/>
                    <a:pt x="916603" y="220830"/>
                  </a:cubicBezTo>
                  <a:cubicBezTo>
                    <a:pt x="932262" y="221387"/>
                    <a:pt x="943635" y="225759"/>
                    <a:pt x="950721" y="233946"/>
                  </a:cubicBezTo>
                  <a:cubicBezTo>
                    <a:pt x="957808" y="242133"/>
                    <a:pt x="961294" y="248733"/>
                    <a:pt x="961180" y="253748"/>
                  </a:cubicBezTo>
                  <a:cubicBezTo>
                    <a:pt x="960565" y="257935"/>
                    <a:pt x="957336" y="261564"/>
                    <a:pt x="951493" y="264635"/>
                  </a:cubicBezTo>
                  <a:cubicBezTo>
                    <a:pt x="945649" y="267707"/>
                    <a:pt x="940877" y="269793"/>
                    <a:pt x="937176" y="270893"/>
                  </a:cubicBezTo>
                  <a:cubicBezTo>
                    <a:pt x="943706" y="273522"/>
                    <a:pt x="948650" y="277008"/>
                    <a:pt x="952007" y="281352"/>
                  </a:cubicBezTo>
                  <a:cubicBezTo>
                    <a:pt x="955365" y="285695"/>
                    <a:pt x="957051" y="291582"/>
                    <a:pt x="957065" y="299011"/>
                  </a:cubicBezTo>
                  <a:cubicBezTo>
                    <a:pt x="956328" y="306585"/>
                    <a:pt x="951172" y="316279"/>
                    <a:pt x="941596" y="328094"/>
                  </a:cubicBezTo>
                  <a:cubicBezTo>
                    <a:pt x="932020" y="339909"/>
                    <a:pt x="922445" y="352296"/>
                    <a:pt x="912869" y="365254"/>
                  </a:cubicBezTo>
                  <a:cubicBezTo>
                    <a:pt x="903293" y="378213"/>
                    <a:pt x="898137" y="390193"/>
                    <a:pt x="897400" y="401195"/>
                  </a:cubicBezTo>
                  <a:cubicBezTo>
                    <a:pt x="897600" y="406982"/>
                    <a:pt x="899772" y="411182"/>
                    <a:pt x="903916" y="413797"/>
                  </a:cubicBezTo>
                  <a:cubicBezTo>
                    <a:pt x="908058" y="416412"/>
                    <a:pt x="912974" y="417697"/>
                    <a:pt x="918660" y="417655"/>
                  </a:cubicBezTo>
                  <a:cubicBezTo>
                    <a:pt x="933476" y="416612"/>
                    <a:pt x="949621" y="409954"/>
                    <a:pt x="967095" y="397681"/>
                  </a:cubicBezTo>
                  <a:lnTo>
                    <a:pt x="1015916" y="362882"/>
                  </a:lnTo>
                  <a:lnTo>
                    <a:pt x="1017816" y="356923"/>
                  </a:lnTo>
                  <a:cubicBezTo>
                    <a:pt x="1025676" y="338051"/>
                    <a:pt x="1035860" y="319941"/>
                    <a:pt x="1048368" y="302593"/>
                  </a:cubicBezTo>
                  <a:cubicBezTo>
                    <a:pt x="1060875" y="285244"/>
                    <a:pt x="1073908" y="270792"/>
                    <a:pt x="1087466" y="259235"/>
                  </a:cubicBezTo>
                  <a:cubicBezTo>
                    <a:pt x="1091757" y="255591"/>
                    <a:pt x="1095876" y="253277"/>
                    <a:pt x="1099823" y="252291"/>
                  </a:cubicBezTo>
                  <a:cubicBezTo>
                    <a:pt x="1103771" y="251305"/>
                    <a:pt x="1108577" y="250877"/>
                    <a:pt x="1114241" y="251005"/>
                  </a:cubicBezTo>
                  <a:cubicBezTo>
                    <a:pt x="1133827" y="251977"/>
                    <a:pt x="1145265" y="254148"/>
                    <a:pt x="1148555" y="257520"/>
                  </a:cubicBezTo>
                  <a:cubicBezTo>
                    <a:pt x="1151845" y="260892"/>
                    <a:pt x="1152989" y="263750"/>
                    <a:pt x="1151989" y="266093"/>
                  </a:cubicBezTo>
                  <a:cubicBezTo>
                    <a:pt x="1150921" y="275597"/>
                    <a:pt x="1143446" y="288059"/>
                    <a:pt x="1129565" y="303482"/>
                  </a:cubicBezTo>
                  <a:cubicBezTo>
                    <a:pt x="1115684" y="318904"/>
                    <a:pt x="1101802" y="333754"/>
                    <a:pt x="1087921" y="348033"/>
                  </a:cubicBezTo>
                  <a:cubicBezTo>
                    <a:pt x="1074040" y="362312"/>
                    <a:pt x="1066565" y="372489"/>
                    <a:pt x="1065497" y="378564"/>
                  </a:cubicBezTo>
                  <a:cubicBezTo>
                    <a:pt x="1065555" y="380678"/>
                    <a:pt x="1066298" y="382450"/>
                    <a:pt x="1067728" y="383879"/>
                  </a:cubicBezTo>
                  <a:cubicBezTo>
                    <a:pt x="1069159" y="385308"/>
                    <a:pt x="1070932" y="386051"/>
                    <a:pt x="1073049" y="386108"/>
                  </a:cubicBezTo>
                  <a:cubicBezTo>
                    <a:pt x="1075552" y="385922"/>
                    <a:pt x="1078098" y="384750"/>
                    <a:pt x="1080687" y="382593"/>
                  </a:cubicBezTo>
                  <a:cubicBezTo>
                    <a:pt x="1083276" y="380436"/>
                    <a:pt x="1085306" y="378407"/>
                    <a:pt x="1086779" y="376507"/>
                  </a:cubicBezTo>
                  <a:cubicBezTo>
                    <a:pt x="1106182" y="352580"/>
                    <a:pt x="1130209" y="328882"/>
                    <a:pt x="1158859" y="305412"/>
                  </a:cubicBezTo>
                  <a:cubicBezTo>
                    <a:pt x="1187510" y="281942"/>
                    <a:pt x="1214215" y="262359"/>
                    <a:pt x="1238972" y="246662"/>
                  </a:cubicBezTo>
                  <a:cubicBezTo>
                    <a:pt x="1263731" y="230965"/>
                    <a:pt x="1279972" y="222811"/>
                    <a:pt x="1287696" y="222202"/>
                  </a:cubicBezTo>
                  <a:cubicBezTo>
                    <a:pt x="1289097" y="222144"/>
                    <a:pt x="1290754" y="223116"/>
                    <a:pt x="1292669" y="225116"/>
                  </a:cubicBezTo>
                  <a:cubicBezTo>
                    <a:pt x="1294583" y="227116"/>
                    <a:pt x="1296584" y="230488"/>
                    <a:pt x="1298669" y="235232"/>
                  </a:cubicBezTo>
                  <a:cubicBezTo>
                    <a:pt x="1300769" y="240375"/>
                    <a:pt x="1302741" y="246033"/>
                    <a:pt x="1304584" y="252205"/>
                  </a:cubicBezTo>
                  <a:cubicBezTo>
                    <a:pt x="1306428" y="258378"/>
                    <a:pt x="1307885" y="265064"/>
                    <a:pt x="1308956" y="272265"/>
                  </a:cubicBezTo>
                  <a:cubicBezTo>
                    <a:pt x="1307915" y="281367"/>
                    <a:pt x="1300625" y="292729"/>
                    <a:pt x="1287087" y="306352"/>
                  </a:cubicBezTo>
                  <a:cubicBezTo>
                    <a:pt x="1273549" y="319975"/>
                    <a:pt x="1260011" y="334740"/>
                    <a:pt x="1246473" y="350649"/>
                  </a:cubicBezTo>
                  <a:cubicBezTo>
                    <a:pt x="1232934" y="366558"/>
                    <a:pt x="1225644" y="382492"/>
                    <a:pt x="1224603" y="398452"/>
                  </a:cubicBezTo>
                  <a:cubicBezTo>
                    <a:pt x="1224688" y="401667"/>
                    <a:pt x="1225889" y="404496"/>
                    <a:pt x="1228203" y="406939"/>
                  </a:cubicBezTo>
                  <a:cubicBezTo>
                    <a:pt x="1230518" y="409382"/>
                    <a:pt x="1233433" y="410668"/>
                    <a:pt x="1236947" y="410797"/>
                  </a:cubicBezTo>
                  <a:cubicBezTo>
                    <a:pt x="1245834" y="410011"/>
                    <a:pt x="1256178" y="405582"/>
                    <a:pt x="1267979" y="397509"/>
                  </a:cubicBezTo>
                  <a:cubicBezTo>
                    <a:pt x="1279781" y="389437"/>
                    <a:pt x="1289097" y="382436"/>
                    <a:pt x="1295926" y="376507"/>
                  </a:cubicBezTo>
                  <a:lnTo>
                    <a:pt x="1337074" y="342217"/>
                  </a:lnTo>
                  <a:lnTo>
                    <a:pt x="1337889" y="346700"/>
                  </a:lnTo>
                  <a:lnTo>
                    <a:pt x="1362693" y="302593"/>
                  </a:lnTo>
                  <a:cubicBezTo>
                    <a:pt x="1375201" y="285244"/>
                    <a:pt x="1388234" y="270792"/>
                    <a:pt x="1401791" y="259235"/>
                  </a:cubicBezTo>
                  <a:cubicBezTo>
                    <a:pt x="1406082" y="255591"/>
                    <a:pt x="1410201" y="253277"/>
                    <a:pt x="1414148" y="252291"/>
                  </a:cubicBezTo>
                  <a:cubicBezTo>
                    <a:pt x="1418096" y="251305"/>
                    <a:pt x="1422901" y="250877"/>
                    <a:pt x="1428566" y="251005"/>
                  </a:cubicBezTo>
                  <a:cubicBezTo>
                    <a:pt x="1448152" y="251977"/>
                    <a:pt x="1459590" y="254148"/>
                    <a:pt x="1462880" y="257520"/>
                  </a:cubicBezTo>
                  <a:cubicBezTo>
                    <a:pt x="1466170" y="260892"/>
                    <a:pt x="1467314" y="263750"/>
                    <a:pt x="1466314" y="266093"/>
                  </a:cubicBezTo>
                  <a:cubicBezTo>
                    <a:pt x="1465246" y="275597"/>
                    <a:pt x="1457771" y="288059"/>
                    <a:pt x="1443890" y="303482"/>
                  </a:cubicBezTo>
                  <a:cubicBezTo>
                    <a:pt x="1430009" y="318904"/>
                    <a:pt x="1416127" y="333754"/>
                    <a:pt x="1402246" y="348033"/>
                  </a:cubicBezTo>
                  <a:cubicBezTo>
                    <a:pt x="1388365" y="362312"/>
                    <a:pt x="1380890" y="372489"/>
                    <a:pt x="1379823" y="378564"/>
                  </a:cubicBezTo>
                  <a:cubicBezTo>
                    <a:pt x="1379880" y="380678"/>
                    <a:pt x="1380623" y="382450"/>
                    <a:pt x="1382054" y="383879"/>
                  </a:cubicBezTo>
                  <a:cubicBezTo>
                    <a:pt x="1383484" y="385308"/>
                    <a:pt x="1385258" y="386051"/>
                    <a:pt x="1387374" y="386108"/>
                  </a:cubicBezTo>
                  <a:cubicBezTo>
                    <a:pt x="1389877" y="385922"/>
                    <a:pt x="1392423" y="384750"/>
                    <a:pt x="1395012" y="382593"/>
                  </a:cubicBezTo>
                  <a:cubicBezTo>
                    <a:pt x="1397601" y="380436"/>
                    <a:pt x="1399631" y="378407"/>
                    <a:pt x="1401104" y="376507"/>
                  </a:cubicBezTo>
                  <a:cubicBezTo>
                    <a:pt x="1420507" y="352580"/>
                    <a:pt x="1444533" y="328882"/>
                    <a:pt x="1473184" y="305412"/>
                  </a:cubicBezTo>
                  <a:cubicBezTo>
                    <a:pt x="1501835" y="281942"/>
                    <a:pt x="1528540" y="262359"/>
                    <a:pt x="1553297" y="246662"/>
                  </a:cubicBezTo>
                  <a:cubicBezTo>
                    <a:pt x="1578056" y="230965"/>
                    <a:pt x="1594297" y="222811"/>
                    <a:pt x="1602022" y="222202"/>
                  </a:cubicBezTo>
                  <a:cubicBezTo>
                    <a:pt x="1603422" y="222144"/>
                    <a:pt x="1605079" y="223116"/>
                    <a:pt x="1606994" y="225116"/>
                  </a:cubicBezTo>
                  <a:cubicBezTo>
                    <a:pt x="1608908" y="227116"/>
                    <a:pt x="1610909" y="230488"/>
                    <a:pt x="1612994" y="235232"/>
                  </a:cubicBezTo>
                  <a:cubicBezTo>
                    <a:pt x="1615095" y="240375"/>
                    <a:pt x="1617066" y="246033"/>
                    <a:pt x="1618909" y="252205"/>
                  </a:cubicBezTo>
                  <a:cubicBezTo>
                    <a:pt x="1620753" y="258378"/>
                    <a:pt x="1622210" y="265064"/>
                    <a:pt x="1623282" y="272265"/>
                  </a:cubicBezTo>
                  <a:cubicBezTo>
                    <a:pt x="1622240" y="281367"/>
                    <a:pt x="1614950" y="292729"/>
                    <a:pt x="1601412" y="306352"/>
                  </a:cubicBezTo>
                  <a:cubicBezTo>
                    <a:pt x="1587874" y="319975"/>
                    <a:pt x="1574336" y="334740"/>
                    <a:pt x="1560798" y="350649"/>
                  </a:cubicBezTo>
                  <a:cubicBezTo>
                    <a:pt x="1547259" y="366558"/>
                    <a:pt x="1539969" y="382492"/>
                    <a:pt x="1538928" y="398452"/>
                  </a:cubicBezTo>
                  <a:cubicBezTo>
                    <a:pt x="1539013" y="401667"/>
                    <a:pt x="1540214" y="404496"/>
                    <a:pt x="1542528" y="406939"/>
                  </a:cubicBezTo>
                  <a:cubicBezTo>
                    <a:pt x="1544843" y="409382"/>
                    <a:pt x="1547758" y="410668"/>
                    <a:pt x="1551273" y="410797"/>
                  </a:cubicBezTo>
                  <a:cubicBezTo>
                    <a:pt x="1560159" y="410011"/>
                    <a:pt x="1570503" y="405582"/>
                    <a:pt x="1582305" y="397509"/>
                  </a:cubicBezTo>
                  <a:cubicBezTo>
                    <a:pt x="1594107" y="389437"/>
                    <a:pt x="1603422" y="382436"/>
                    <a:pt x="1610251" y="376507"/>
                  </a:cubicBezTo>
                  <a:lnTo>
                    <a:pt x="1651399" y="342217"/>
                  </a:lnTo>
                  <a:lnTo>
                    <a:pt x="1651544" y="343013"/>
                  </a:lnTo>
                  <a:lnTo>
                    <a:pt x="1666507" y="312118"/>
                  </a:lnTo>
                  <a:cubicBezTo>
                    <a:pt x="1684820" y="284635"/>
                    <a:pt x="1708242" y="262181"/>
                    <a:pt x="1736771" y="244757"/>
                  </a:cubicBezTo>
                  <a:cubicBezTo>
                    <a:pt x="1765300" y="227332"/>
                    <a:pt x="1794778" y="218442"/>
                    <a:pt x="1825205" y="218087"/>
                  </a:cubicBezTo>
                  <a:cubicBezTo>
                    <a:pt x="1836848" y="217744"/>
                    <a:pt x="1847805" y="219801"/>
                    <a:pt x="1858077" y="224259"/>
                  </a:cubicBezTo>
                  <a:cubicBezTo>
                    <a:pt x="1868349" y="228717"/>
                    <a:pt x="1873828" y="237632"/>
                    <a:pt x="1874513" y="251005"/>
                  </a:cubicBezTo>
                  <a:cubicBezTo>
                    <a:pt x="1874912" y="262359"/>
                    <a:pt x="1870385" y="275161"/>
                    <a:pt x="1860935" y="289410"/>
                  </a:cubicBezTo>
                  <a:cubicBezTo>
                    <a:pt x="1851483" y="303659"/>
                    <a:pt x="1834715" y="318442"/>
                    <a:pt x="1810628" y="333758"/>
                  </a:cubicBezTo>
                  <a:cubicBezTo>
                    <a:pt x="1786541" y="349075"/>
                    <a:pt x="1752743" y="364010"/>
                    <a:pt x="1709236" y="378564"/>
                  </a:cubicBezTo>
                  <a:lnTo>
                    <a:pt x="1707864" y="393652"/>
                  </a:lnTo>
                  <a:cubicBezTo>
                    <a:pt x="1707365" y="406510"/>
                    <a:pt x="1711456" y="415597"/>
                    <a:pt x="1720134" y="420912"/>
                  </a:cubicBezTo>
                  <a:cubicBezTo>
                    <a:pt x="1728812" y="426227"/>
                    <a:pt x="1738907" y="428799"/>
                    <a:pt x="1750417" y="428627"/>
                  </a:cubicBezTo>
                  <a:cubicBezTo>
                    <a:pt x="1766846" y="428187"/>
                    <a:pt x="1783700" y="423505"/>
                    <a:pt x="1800977" y="414581"/>
                  </a:cubicBezTo>
                  <a:cubicBezTo>
                    <a:pt x="1818255" y="405657"/>
                    <a:pt x="1834843" y="395133"/>
                    <a:pt x="1850742" y="383009"/>
                  </a:cubicBezTo>
                  <a:lnTo>
                    <a:pt x="1880887" y="359307"/>
                  </a:lnTo>
                  <a:lnTo>
                    <a:pt x="1900735" y="333987"/>
                  </a:lnTo>
                  <a:cubicBezTo>
                    <a:pt x="1893663" y="333401"/>
                    <a:pt x="1888776" y="331487"/>
                    <a:pt x="1886076" y="328243"/>
                  </a:cubicBezTo>
                  <a:cubicBezTo>
                    <a:pt x="1883376" y="325000"/>
                    <a:pt x="1882090" y="319828"/>
                    <a:pt x="1882219" y="312727"/>
                  </a:cubicBezTo>
                  <a:cubicBezTo>
                    <a:pt x="1882981" y="295963"/>
                    <a:pt x="1889229" y="280114"/>
                    <a:pt x="1900962" y="265178"/>
                  </a:cubicBezTo>
                  <a:cubicBezTo>
                    <a:pt x="1912696" y="250243"/>
                    <a:pt x="1925343" y="238051"/>
                    <a:pt x="1938904" y="228602"/>
                  </a:cubicBezTo>
                  <a:cubicBezTo>
                    <a:pt x="1952464" y="219154"/>
                    <a:pt x="1962364" y="214277"/>
                    <a:pt x="1968606" y="213972"/>
                  </a:cubicBezTo>
                  <a:cubicBezTo>
                    <a:pt x="1972117" y="214072"/>
                    <a:pt x="1975028" y="215244"/>
                    <a:pt x="1977340" y="217487"/>
                  </a:cubicBezTo>
                  <a:cubicBezTo>
                    <a:pt x="1979651" y="219730"/>
                    <a:pt x="1980850" y="222444"/>
                    <a:pt x="1980935" y="225631"/>
                  </a:cubicBezTo>
                  <a:cubicBezTo>
                    <a:pt x="1980907" y="229045"/>
                    <a:pt x="1980450" y="232331"/>
                    <a:pt x="1979566" y="235489"/>
                  </a:cubicBezTo>
                  <a:cubicBezTo>
                    <a:pt x="1978681" y="238646"/>
                    <a:pt x="1977539" y="241761"/>
                    <a:pt x="1976141" y="244833"/>
                  </a:cubicBezTo>
                  <a:cubicBezTo>
                    <a:pt x="2008434" y="240047"/>
                    <a:pt x="2033793" y="236418"/>
                    <a:pt x="2052218" y="233946"/>
                  </a:cubicBezTo>
                  <a:cubicBezTo>
                    <a:pt x="2070643" y="231474"/>
                    <a:pt x="2081614" y="232131"/>
                    <a:pt x="2085130" y="235918"/>
                  </a:cubicBezTo>
                  <a:cubicBezTo>
                    <a:pt x="2090230" y="242361"/>
                    <a:pt x="2094088" y="248505"/>
                    <a:pt x="2096702" y="254348"/>
                  </a:cubicBezTo>
                  <a:cubicBezTo>
                    <a:pt x="2099317" y="260192"/>
                    <a:pt x="2100946" y="266164"/>
                    <a:pt x="2101588" y="272265"/>
                  </a:cubicBezTo>
                  <a:cubicBezTo>
                    <a:pt x="2101375" y="282609"/>
                    <a:pt x="2098546" y="291067"/>
                    <a:pt x="2093102" y="297640"/>
                  </a:cubicBezTo>
                  <a:cubicBezTo>
                    <a:pt x="2087658" y="304212"/>
                    <a:pt x="2080886" y="310613"/>
                    <a:pt x="2072785" y="316842"/>
                  </a:cubicBezTo>
                  <a:cubicBezTo>
                    <a:pt x="2061855" y="325886"/>
                    <a:pt x="2050454" y="337630"/>
                    <a:pt x="2038581" y="352075"/>
                  </a:cubicBezTo>
                  <a:cubicBezTo>
                    <a:pt x="2026708" y="366520"/>
                    <a:pt x="2020278" y="380836"/>
                    <a:pt x="2019293" y="395023"/>
                  </a:cubicBezTo>
                  <a:cubicBezTo>
                    <a:pt x="2019536" y="400624"/>
                    <a:pt x="2021793" y="405196"/>
                    <a:pt x="2026065" y="408739"/>
                  </a:cubicBezTo>
                  <a:cubicBezTo>
                    <a:pt x="2030337" y="412282"/>
                    <a:pt x="2035166" y="414111"/>
                    <a:pt x="2040553" y="414226"/>
                  </a:cubicBezTo>
                  <a:cubicBezTo>
                    <a:pt x="2050594" y="413781"/>
                    <a:pt x="2061525" y="409717"/>
                    <a:pt x="2073344" y="402034"/>
                  </a:cubicBezTo>
                  <a:cubicBezTo>
                    <a:pt x="2085163" y="394350"/>
                    <a:pt x="2096602" y="385714"/>
                    <a:pt x="2107660" y="376126"/>
                  </a:cubicBezTo>
                  <a:cubicBezTo>
                    <a:pt x="2118717" y="366537"/>
                    <a:pt x="2128123" y="358663"/>
                    <a:pt x="2135879" y="352504"/>
                  </a:cubicBezTo>
                  <a:lnTo>
                    <a:pt x="2140679" y="377826"/>
                  </a:lnTo>
                  <a:cubicBezTo>
                    <a:pt x="2131421" y="388410"/>
                    <a:pt x="2118010" y="401902"/>
                    <a:pt x="2100447" y="418301"/>
                  </a:cubicBezTo>
                  <a:cubicBezTo>
                    <a:pt x="2082884" y="434700"/>
                    <a:pt x="2064598" y="449461"/>
                    <a:pt x="2045590" y="462584"/>
                  </a:cubicBezTo>
                  <a:cubicBezTo>
                    <a:pt x="2026583" y="475708"/>
                    <a:pt x="2010282" y="482648"/>
                    <a:pt x="1996690" y="483406"/>
                  </a:cubicBezTo>
                  <a:cubicBezTo>
                    <a:pt x="1982163" y="482834"/>
                    <a:pt x="1970804" y="477293"/>
                    <a:pt x="1962613" y="466780"/>
                  </a:cubicBezTo>
                  <a:cubicBezTo>
                    <a:pt x="1954422" y="456268"/>
                    <a:pt x="1950255" y="444213"/>
                    <a:pt x="1950113" y="430616"/>
                  </a:cubicBezTo>
                  <a:cubicBezTo>
                    <a:pt x="1951026" y="407449"/>
                    <a:pt x="1958104" y="386425"/>
                    <a:pt x="1971346" y="367543"/>
                  </a:cubicBezTo>
                  <a:cubicBezTo>
                    <a:pt x="1984589" y="348661"/>
                    <a:pt x="1998516" y="331064"/>
                    <a:pt x="2013128" y="314753"/>
                  </a:cubicBezTo>
                  <a:lnTo>
                    <a:pt x="2011758" y="313382"/>
                  </a:lnTo>
                  <a:lnTo>
                    <a:pt x="1940512" y="329186"/>
                  </a:lnTo>
                  <a:cubicBezTo>
                    <a:pt x="1928424" y="347389"/>
                    <a:pt x="1915394" y="362591"/>
                    <a:pt x="1901421" y="374792"/>
                  </a:cubicBezTo>
                  <a:lnTo>
                    <a:pt x="1886256" y="388633"/>
                  </a:lnTo>
                  <a:lnTo>
                    <a:pt x="1847715" y="426776"/>
                  </a:lnTo>
                  <a:cubicBezTo>
                    <a:pt x="1827580" y="444022"/>
                    <a:pt x="1805993" y="458562"/>
                    <a:pt x="1782954" y="470398"/>
                  </a:cubicBezTo>
                  <a:cubicBezTo>
                    <a:pt x="1759915" y="482233"/>
                    <a:pt x="1736943" y="488398"/>
                    <a:pt x="1714040" y="488892"/>
                  </a:cubicBezTo>
                  <a:cubicBezTo>
                    <a:pt x="1689134" y="487980"/>
                    <a:pt x="1670608" y="478676"/>
                    <a:pt x="1658464" y="460980"/>
                  </a:cubicBezTo>
                  <a:cubicBezTo>
                    <a:pt x="1646319" y="443284"/>
                    <a:pt x="1639954" y="422670"/>
                    <a:pt x="1639369" y="399138"/>
                  </a:cubicBezTo>
                  <a:lnTo>
                    <a:pt x="1641101" y="387450"/>
                  </a:lnTo>
                  <a:lnTo>
                    <a:pt x="1636109" y="392213"/>
                  </a:lnTo>
                  <a:cubicBezTo>
                    <a:pt x="1628485" y="399635"/>
                    <a:pt x="1620163" y="407871"/>
                    <a:pt x="1611142" y="416921"/>
                  </a:cubicBezTo>
                  <a:cubicBezTo>
                    <a:pt x="1593101" y="435022"/>
                    <a:pt x="1574300" y="451332"/>
                    <a:pt x="1554740" y="465851"/>
                  </a:cubicBezTo>
                  <a:cubicBezTo>
                    <a:pt x="1535179" y="480370"/>
                    <a:pt x="1516893" y="488051"/>
                    <a:pt x="1499881" y="488892"/>
                  </a:cubicBezTo>
                  <a:cubicBezTo>
                    <a:pt x="1486893" y="488464"/>
                    <a:pt x="1477246" y="483840"/>
                    <a:pt x="1470937" y="475020"/>
                  </a:cubicBezTo>
                  <a:cubicBezTo>
                    <a:pt x="1464630" y="466200"/>
                    <a:pt x="1461490" y="455753"/>
                    <a:pt x="1461518" y="443679"/>
                  </a:cubicBezTo>
                  <a:cubicBezTo>
                    <a:pt x="1462603" y="422751"/>
                    <a:pt x="1469682" y="401901"/>
                    <a:pt x="1482755" y="381131"/>
                  </a:cubicBezTo>
                  <a:cubicBezTo>
                    <a:pt x="1495828" y="360361"/>
                    <a:pt x="1508387" y="341903"/>
                    <a:pt x="1520433" y="325757"/>
                  </a:cubicBezTo>
                  <a:lnTo>
                    <a:pt x="1519062" y="324386"/>
                  </a:lnTo>
                  <a:cubicBezTo>
                    <a:pt x="1499210" y="339174"/>
                    <a:pt x="1480505" y="355375"/>
                    <a:pt x="1462948" y="372989"/>
                  </a:cubicBezTo>
                  <a:cubicBezTo>
                    <a:pt x="1445390" y="390604"/>
                    <a:pt x="1428895" y="409372"/>
                    <a:pt x="1413462" y="429293"/>
                  </a:cubicBezTo>
                  <a:cubicBezTo>
                    <a:pt x="1407855" y="436928"/>
                    <a:pt x="1399848" y="446319"/>
                    <a:pt x="1389442" y="457466"/>
                  </a:cubicBezTo>
                  <a:cubicBezTo>
                    <a:pt x="1379037" y="468612"/>
                    <a:pt x="1368982" y="474749"/>
                    <a:pt x="1359279" y="475876"/>
                  </a:cubicBezTo>
                  <a:cubicBezTo>
                    <a:pt x="1349332" y="475487"/>
                    <a:pt x="1341605" y="471470"/>
                    <a:pt x="1336097" y="463824"/>
                  </a:cubicBezTo>
                  <a:cubicBezTo>
                    <a:pt x="1330588" y="456179"/>
                    <a:pt x="1326717" y="447239"/>
                    <a:pt x="1324480" y="437006"/>
                  </a:cubicBezTo>
                  <a:cubicBezTo>
                    <a:pt x="1322244" y="426772"/>
                    <a:pt x="1321061" y="417578"/>
                    <a:pt x="1320929" y="409425"/>
                  </a:cubicBezTo>
                  <a:lnTo>
                    <a:pt x="1322735" y="391306"/>
                  </a:lnTo>
                  <a:lnTo>
                    <a:pt x="1321784" y="392213"/>
                  </a:lnTo>
                  <a:cubicBezTo>
                    <a:pt x="1314160" y="399635"/>
                    <a:pt x="1305838" y="407871"/>
                    <a:pt x="1296817" y="416921"/>
                  </a:cubicBezTo>
                  <a:cubicBezTo>
                    <a:pt x="1278776" y="435022"/>
                    <a:pt x="1259975" y="451332"/>
                    <a:pt x="1240415" y="465851"/>
                  </a:cubicBezTo>
                  <a:cubicBezTo>
                    <a:pt x="1220854" y="480370"/>
                    <a:pt x="1202568" y="488051"/>
                    <a:pt x="1185556" y="488892"/>
                  </a:cubicBezTo>
                  <a:cubicBezTo>
                    <a:pt x="1172568" y="488464"/>
                    <a:pt x="1162921" y="483840"/>
                    <a:pt x="1156613" y="475020"/>
                  </a:cubicBezTo>
                  <a:cubicBezTo>
                    <a:pt x="1150305" y="466200"/>
                    <a:pt x="1147165" y="455753"/>
                    <a:pt x="1147193" y="443679"/>
                  </a:cubicBezTo>
                  <a:cubicBezTo>
                    <a:pt x="1148278" y="422751"/>
                    <a:pt x="1155357" y="401901"/>
                    <a:pt x="1168430" y="381131"/>
                  </a:cubicBezTo>
                  <a:cubicBezTo>
                    <a:pt x="1181503" y="360361"/>
                    <a:pt x="1194062" y="341903"/>
                    <a:pt x="1206108" y="325757"/>
                  </a:cubicBezTo>
                  <a:lnTo>
                    <a:pt x="1204737" y="324386"/>
                  </a:lnTo>
                  <a:cubicBezTo>
                    <a:pt x="1184885" y="339174"/>
                    <a:pt x="1166180" y="355375"/>
                    <a:pt x="1148622" y="372989"/>
                  </a:cubicBezTo>
                  <a:cubicBezTo>
                    <a:pt x="1131065" y="390604"/>
                    <a:pt x="1114570" y="409372"/>
                    <a:pt x="1099137" y="429293"/>
                  </a:cubicBezTo>
                  <a:cubicBezTo>
                    <a:pt x="1093530" y="436928"/>
                    <a:pt x="1085523" y="446319"/>
                    <a:pt x="1075117" y="457466"/>
                  </a:cubicBezTo>
                  <a:cubicBezTo>
                    <a:pt x="1064712" y="468612"/>
                    <a:pt x="1054657" y="474749"/>
                    <a:pt x="1044954" y="475876"/>
                  </a:cubicBezTo>
                  <a:cubicBezTo>
                    <a:pt x="1035007" y="475487"/>
                    <a:pt x="1027280" y="471470"/>
                    <a:pt x="1021771" y="463824"/>
                  </a:cubicBezTo>
                  <a:cubicBezTo>
                    <a:pt x="1016263" y="456179"/>
                    <a:pt x="1012392" y="447239"/>
                    <a:pt x="1010155" y="437006"/>
                  </a:cubicBezTo>
                  <a:cubicBezTo>
                    <a:pt x="1007919" y="426772"/>
                    <a:pt x="1006736" y="417578"/>
                    <a:pt x="1006604" y="409425"/>
                  </a:cubicBezTo>
                  <a:lnTo>
                    <a:pt x="1007289" y="402552"/>
                  </a:lnTo>
                  <a:lnTo>
                    <a:pt x="1002144" y="407750"/>
                  </a:lnTo>
                  <a:cubicBezTo>
                    <a:pt x="994507" y="414858"/>
                    <a:pt x="985696" y="422545"/>
                    <a:pt x="975710" y="430813"/>
                  </a:cubicBezTo>
                  <a:cubicBezTo>
                    <a:pt x="955739" y="447347"/>
                    <a:pt x="935540" y="462015"/>
                    <a:pt x="915116" y="474816"/>
                  </a:cubicBezTo>
                  <a:cubicBezTo>
                    <a:pt x="894692" y="487617"/>
                    <a:pt x="878514" y="494367"/>
                    <a:pt x="866581" y="495064"/>
                  </a:cubicBezTo>
                  <a:cubicBezTo>
                    <a:pt x="855323" y="494793"/>
                    <a:pt x="847019" y="491225"/>
                    <a:pt x="841668" y="484360"/>
                  </a:cubicBezTo>
                  <a:cubicBezTo>
                    <a:pt x="836317" y="477496"/>
                    <a:pt x="833664" y="468961"/>
                    <a:pt x="833707" y="458757"/>
                  </a:cubicBezTo>
                  <a:cubicBezTo>
                    <a:pt x="834206" y="447114"/>
                    <a:pt x="837316" y="433916"/>
                    <a:pt x="843038" y="419165"/>
                  </a:cubicBezTo>
                  <a:cubicBezTo>
                    <a:pt x="848760" y="404413"/>
                    <a:pt x="854096" y="392201"/>
                    <a:pt x="859047" y="382528"/>
                  </a:cubicBezTo>
                  <a:lnTo>
                    <a:pt x="857677" y="381152"/>
                  </a:lnTo>
                  <a:lnTo>
                    <a:pt x="794589" y="432049"/>
                  </a:lnTo>
                  <a:cubicBezTo>
                    <a:pt x="789878" y="435848"/>
                    <a:pt x="782828" y="441334"/>
                    <a:pt x="773441" y="448506"/>
                  </a:cubicBezTo>
                  <a:cubicBezTo>
                    <a:pt x="764053" y="455677"/>
                    <a:pt x="754513" y="462278"/>
                    <a:pt x="744821" y="468309"/>
                  </a:cubicBezTo>
                  <a:cubicBezTo>
                    <a:pt x="735128" y="474340"/>
                    <a:pt x="727468" y="477543"/>
                    <a:pt x="721842" y="477919"/>
                  </a:cubicBezTo>
                  <a:cubicBezTo>
                    <a:pt x="715081" y="477586"/>
                    <a:pt x="707131" y="473232"/>
                    <a:pt x="697990" y="464859"/>
                  </a:cubicBezTo>
                  <a:cubicBezTo>
                    <a:pt x="688850" y="456485"/>
                    <a:pt x="680700" y="446093"/>
                    <a:pt x="673540" y="433681"/>
                  </a:cubicBezTo>
                  <a:lnTo>
                    <a:pt x="664076" y="404198"/>
                  </a:lnTo>
                  <a:lnTo>
                    <a:pt x="645838" y="421950"/>
                  </a:lnTo>
                  <a:cubicBezTo>
                    <a:pt x="628317" y="438603"/>
                    <a:pt x="609614" y="453084"/>
                    <a:pt x="589730" y="465394"/>
                  </a:cubicBezTo>
                  <a:cubicBezTo>
                    <a:pt x="569846" y="477703"/>
                    <a:pt x="549975" y="484164"/>
                    <a:pt x="530116" y="484777"/>
                  </a:cubicBezTo>
                  <a:cubicBezTo>
                    <a:pt x="513625" y="484427"/>
                    <a:pt x="500951" y="479725"/>
                    <a:pt x="492095" y="470673"/>
                  </a:cubicBezTo>
                  <a:cubicBezTo>
                    <a:pt x="483239" y="461621"/>
                    <a:pt x="477160" y="450322"/>
                    <a:pt x="473858" y="436777"/>
                  </a:cubicBezTo>
                  <a:cubicBezTo>
                    <a:pt x="470557" y="423231"/>
                    <a:pt x="468992" y="409541"/>
                    <a:pt x="469166" y="395709"/>
                  </a:cubicBezTo>
                  <a:cubicBezTo>
                    <a:pt x="469522" y="359119"/>
                    <a:pt x="476514" y="322914"/>
                    <a:pt x="490141" y="287095"/>
                  </a:cubicBezTo>
                  <a:cubicBezTo>
                    <a:pt x="503769" y="251277"/>
                    <a:pt x="521894" y="219358"/>
                    <a:pt x="544518" y="191341"/>
                  </a:cubicBezTo>
                  <a:cubicBezTo>
                    <a:pt x="575693" y="152864"/>
                    <a:pt x="605068" y="120432"/>
                    <a:pt x="632643" y="94043"/>
                  </a:cubicBezTo>
                  <a:cubicBezTo>
                    <a:pt x="660218" y="67654"/>
                    <a:pt x="679992" y="53909"/>
                    <a:pt x="691965" y="52809"/>
                  </a:cubicBezTo>
                  <a:close/>
                  <a:moveTo>
                    <a:pt x="293476" y="2"/>
                  </a:moveTo>
                  <a:cubicBezTo>
                    <a:pt x="349693" y="154"/>
                    <a:pt x="393670" y="5941"/>
                    <a:pt x="425406" y="17362"/>
                  </a:cubicBezTo>
                  <a:cubicBezTo>
                    <a:pt x="457143" y="28783"/>
                    <a:pt x="479432" y="44929"/>
                    <a:pt x="492273" y="65797"/>
                  </a:cubicBezTo>
                  <a:cubicBezTo>
                    <a:pt x="505115" y="86666"/>
                    <a:pt x="511303" y="111347"/>
                    <a:pt x="510838" y="139841"/>
                  </a:cubicBezTo>
                  <a:cubicBezTo>
                    <a:pt x="510000" y="189073"/>
                    <a:pt x="491943" y="231930"/>
                    <a:pt x="456668" y="268413"/>
                  </a:cubicBezTo>
                  <a:cubicBezTo>
                    <a:pt x="421394" y="304896"/>
                    <a:pt x="373929" y="331888"/>
                    <a:pt x="314274" y="349390"/>
                  </a:cubicBezTo>
                  <a:cubicBezTo>
                    <a:pt x="254620" y="366893"/>
                    <a:pt x="187804" y="371789"/>
                    <a:pt x="113826" y="364080"/>
                  </a:cubicBezTo>
                  <a:lnTo>
                    <a:pt x="85713" y="410711"/>
                  </a:lnTo>
                  <a:cubicBezTo>
                    <a:pt x="88955" y="411354"/>
                    <a:pt x="91898" y="412640"/>
                    <a:pt x="94541" y="414568"/>
                  </a:cubicBezTo>
                  <a:cubicBezTo>
                    <a:pt x="97184" y="416497"/>
                    <a:pt x="98584" y="419326"/>
                    <a:pt x="98741" y="423055"/>
                  </a:cubicBezTo>
                  <a:cubicBezTo>
                    <a:pt x="98398" y="427770"/>
                    <a:pt x="94798" y="435142"/>
                    <a:pt x="87942" y="445172"/>
                  </a:cubicBezTo>
                  <a:cubicBezTo>
                    <a:pt x="81084" y="455202"/>
                    <a:pt x="73028" y="466346"/>
                    <a:pt x="63771" y="478605"/>
                  </a:cubicBezTo>
                  <a:cubicBezTo>
                    <a:pt x="59257" y="485349"/>
                    <a:pt x="53543" y="492264"/>
                    <a:pt x="46629" y="499350"/>
                  </a:cubicBezTo>
                  <a:cubicBezTo>
                    <a:pt x="39715" y="506437"/>
                    <a:pt x="31944" y="510266"/>
                    <a:pt x="23316" y="510838"/>
                  </a:cubicBezTo>
                  <a:cubicBezTo>
                    <a:pt x="15145" y="510752"/>
                    <a:pt x="9202" y="508523"/>
                    <a:pt x="5488" y="504151"/>
                  </a:cubicBezTo>
                  <a:cubicBezTo>
                    <a:pt x="1774" y="499779"/>
                    <a:pt x="-55" y="493778"/>
                    <a:pt x="2" y="486149"/>
                  </a:cubicBezTo>
                  <a:cubicBezTo>
                    <a:pt x="502" y="475532"/>
                    <a:pt x="4912" y="461638"/>
                    <a:pt x="13233" y="444468"/>
                  </a:cubicBezTo>
                  <a:cubicBezTo>
                    <a:pt x="21555" y="427298"/>
                    <a:pt x="30790" y="410205"/>
                    <a:pt x="40940" y="393190"/>
                  </a:cubicBezTo>
                  <a:cubicBezTo>
                    <a:pt x="51090" y="376174"/>
                    <a:pt x="59157" y="362589"/>
                    <a:pt x="65142" y="352434"/>
                  </a:cubicBezTo>
                  <a:cubicBezTo>
                    <a:pt x="56657" y="347439"/>
                    <a:pt x="49457" y="341502"/>
                    <a:pt x="43543" y="334623"/>
                  </a:cubicBezTo>
                  <a:cubicBezTo>
                    <a:pt x="37630" y="327744"/>
                    <a:pt x="34544" y="319067"/>
                    <a:pt x="34287" y="308591"/>
                  </a:cubicBezTo>
                  <a:cubicBezTo>
                    <a:pt x="35108" y="295408"/>
                    <a:pt x="42455" y="284370"/>
                    <a:pt x="56330" y="275476"/>
                  </a:cubicBezTo>
                  <a:cubicBezTo>
                    <a:pt x="70205" y="266582"/>
                    <a:pt x="85679" y="259402"/>
                    <a:pt x="102753" y="253935"/>
                  </a:cubicBezTo>
                  <a:cubicBezTo>
                    <a:pt x="119828" y="248468"/>
                    <a:pt x="133575" y="244284"/>
                    <a:pt x="143996" y="241383"/>
                  </a:cubicBezTo>
                  <a:lnTo>
                    <a:pt x="253020" y="97304"/>
                  </a:lnTo>
                  <a:cubicBezTo>
                    <a:pt x="212713" y="98519"/>
                    <a:pt x="176075" y="102797"/>
                    <a:pt x="143107" y="110136"/>
                  </a:cubicBezTo>
                  <a:cubicBezTo>
                    <a:pt x="110140" y="117476"/>
                    <a:pt x="82695" y="124701"/>
                    <a:pt x="60775" y="131812"/>
                  </a:cubicBezTo>
                  <a:cubicBezTo>
                    <a:pt x="38853" y="138922"/>
                    <a:pt x="24311" y="142742"/>
                    <a:pt x="17145" y="143272"/>
                  </a:cubicBezTo>
                  <a:cubicBezTo>
                    <a:pt x="14887" y="143372"/>
                    <a:pt x="12544" y="143000"/>
                    <a:pt x="10116" y="142157"/>
                  </a:cubicBezTo>
                  <a:cubicBezTo>
                    <a:pt x="7688" y="141314"/>
                    <a:pt x="6373" y="139398"/>
                    <a:pt x="6173" y="136411"/>
                  </a:cubicBezTo>
                  <a:cubicBezTo>
                    <a:pt x="6597" y="130465"/>
                    <a:pt x="10169" y="121854"/>
                    <a:pt x="16891" y="110577"/>
                  </a:cubicBezTo>
                  <a:cubicBezTo>
                    <a:pt x="23612" y="99301"/>
                    <a:pt x="30943" y="88101"/>
                    <a:pt x="38883" y="76979"/>
                  </a:cubicBezTo>
                  <a:cubicBezTo>
                    <a:pt x="46824" y="65858"/>
                    <a:pt x="52834" y="57556"/>
                    <a:pt x="56914" y="52074"/>
                  </a:cubicBezTo>
                  <a:cubicBezTo>
                    <a:pt x="63286" y="43753"/>
                    <a:pt x="71114" y="37615"/>
                    <a:pt x="80399" y="33661"/>
                  </a:cubicBezTo>
                  <a:cubicBezTo>
                    <a:pt x="89685" y="29707"/>
                    <a:pt x="99227" y="26481"/>
                    <a:pt x="109026" y="23983"/>
                  </a:cubicBezTo>
                  <a:cubicBezTo>
                    <a:pt x="138954" y="15490"/>
                    <a:pt x="169438" y="9352"/>
                    <a:pt x="200479" y="5569"/>
                  </a:cubicBezTo>
                  <a:cubicBezTo>
                    <a:pt x="231521" y="1787"/>
                    <a:pt x="262520" y="-69"/>
                    <a:pt x="29347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 dirty="0">
                <a:solidFill>
                  <a:schemeClr val="bg1"/>
                </a:solidFill>
                <a:latin typeface="Brush Script Std" panose="03060802040607070404" pitchFamily="66" charset="0"/>
              </a:endParaRPr>
            </a:p>
          </p:txBody>
        </p:sp>
      </p:grpSp>
      <p:graphicFrame>
        <p:nvGraphicFramePr>
          <p:cNvPr id="9" name="Table Placeholder 5">
            <a:extLst>
              <a:ext uri="{FF2B5EF4-FFF2-40B4-BE49-F238E27FC236}">
                <a16:creationId xmlns:a16="http://schemas.microsoft.com/office/drawing/2014/main" id="{2F049005-3C70-4D66-A5A8-B983731E9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51786"/>
              </p:ext>
            </p:extLst>
          </p:nvPr>
        </p:nvGraphicFramePr>
        <p:xfrm>
          <a:off x="702883" y="1979558"/>
          <a:ext cx="8500234" cy="4114800"/>
        </p:xfrm>
        <a:graphic>
          <a:graphicData uri="http://schemas.openxmlformats.org/drawingml/2006/table">
            <a:tbl>
              <a:tblPr firstRow="1" lastCol="1" bandRow="1" bandCol="1">
                <a:tableStyleId>{912C8C85-51F0-491E-9774-3900AFEF0FD7}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323617347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73733316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72566955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4286593148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575241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400738787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163120081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34565618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898321756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123025674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05107587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1573561088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725451340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55320425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312285501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2113940703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894469725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120446301"/>
                    </a:ext>
                  </a:extLst>
                </a:gridCol>
                <a:gridCol w="247654">
                  <a:extLst>
                    <a:ext uri="{9D8B030D-6E8A-4147-A177-3AD203B41FA5}">
                      <a16:colId xmlns:a16="http://schemas.microsoft.com/office/drawing/2014/main" val="302591094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JANUARY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JM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500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1308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JM" altLang="ko-KR" sz="120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5F66E00-2C06-4D66-959A-028771A300DB}"/>
              </a:ext>
            </a:extLst>
          </p:cNvPr>
          <p:cNvSpPr/>
          <p:nvPr/>
        </p:nvSpPr>
        <p:spPr>
          <a:xfrm>
            <a:off x="3501190" y="4344536"/>
            <a:ext cx="4449255" cy="274320"/>
          </a:xfrm>
          <a:prstGeom prst="foldedCorner">
            <a:avLst>
              <a:gd name="adj" fmla="val 38645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642CB17-179C-4545-86CE-B4EFDE1033A9}"/>
              </a:ext>
            </a:extLst>
          </p:cNvPr>
          <p:cNvSpPr/>
          <p:nvPr/>
        </p:nvSpPr>
        <p:spPr>
          <a:xfrm>
            <a:off x="5996354" y="5746738"/>
            <a:ext cx="3202982" cy="274320"/>
          </a:xfrm>
          <a:prstGeom prst="foldedCorner">
            <a:avLst>
              <a:gd name="adj" fmla="val 4414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DEA8800E-78CB-45BD-8D5A-E40D3BC6D43F}"/>
              </a:ext>
            </a:extLst>
          </p:cNvPr>
          <p:cNvSpPr/>
          <p:nvPr/>
        </p:nvSpPr>
        <p:spPr>
          <a:xfrm>
            <a:off x="2760897" y="3888857"/>
            <a:ext cx="1637456" cy="274320"/>
          </a:xfrm>
          <a:prstGeom prst="foldedCorner">
            <a:avLst>
              <a:gd name="adj" fmla="val 3315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8A9C808C-5DC4-409F-803A-28BF2800BB06}"/>
              </a:ext>
            </a:extLst>
          </p:cNvPr>
          <p:cNvSpPr/>
          <p:nvPr/>
        </p:nvSpPr>
        <p:spPr>
          <a:xfrm>
            <a:off x="1522641" y="2521820"/>
            <a:ext cx="1732712" cy="274320"/>
          </a:xfrm>
          <a:prstGeom prst="foldedCorner">
            <a:avLst>
              <a:gd name="adj" fmla="val 3315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750D612-06BC-4EFA-BDBF-0C902E1FCE7D}"/>
              </a:ext>
            </a:extLst>
          </p:cNvPr>
          <p:cNvSpPr/>
          <p:nvPr/>
        </p:nvSpPr>
        <p:spPr>
          <a:xfrm>
            <a:off x="2275122" y="3433178"/>
            <a:ext cx="2726410" cy="274320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8298ACE2-05DA-4CCD-B2B9-1469B07E71B2}"/>
              </a:ext>
            </a:extLst>
          </p:cNvPr>
          <p:cNvSpPr/>
          <p:nvPr/>
        </p:nvSpPr>
        <p:spPr>
          <a:xfrm>
            <a:off x="4255478" y="4800215"/>
            <a:ext cx="2228850" cy="274320"/>
          </a:xfrm>
          <a:prstGeom prst="foldedCorner">
            <a:avLst>
              <a:gd name="adj" fmla="val 36814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B1720AAA-4A5C-43E9-A435-B437B87A0B93}"/>
              </a:ext>
            </a:extLst>
          </p:cNvPr>
          <p:cNvSpPr/>
          <p:nvPr/>
        </p:nvSpPr>
        <p:spPr>
          <a:xfrm>
            <a:off x="5246078" y="5255894"/>
            <a:ext cx="2724150" cy="274320"/>
          </a:xfrm>
          <a:prstGeom prst="foldedCorner">
            <a:avLst>
              <a:gd name="adj" fmla="val 3498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EEFAA9D9-FB74-4381-89E6-B45119419D3A}"/>
              </a:ext>
            </a:extLst>
          </p:cNvPr>
          <p:cNvSpPr/>
          <p:nvPr/>
        </p:nvSpPr>
        <p:spPr>
          <a:xfrm>
            <a:off x="2017941" y="2977499"/>
            <a:ext cx="2726410" cy="274320"/>
          </a:xfrm>
          <a:prstGeom prst="foldedCorner">
            <a:avLst>
              <a:gd name="adj" fmla="val 3498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EDB8D8F5-9513-4222-BFA8-730A86F48A13}"/>
              </a:ext>
            </a:extLst>
          </p:cNvPr>
          <p:cNvSpPr/>
          <p:nvPr/>
        </p:nvSpPr>
        <p:spPr>
          <a:xfrm>
            <a:off x="5717025" y="2977499"/>
            <a:ext cx="2253203" cy="274320"/>
          </a:xfrm>
          <a:prstGeom prst="foldedCorner">
            <a:avLst>
              <a:gd name="adj" fmla="val 4047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55D012E9-01A9-41B3-A516-F73C2FA32EB5}"/>
              </a:ext>
            </a:extLst>
          </p:cNvPr>
          <p:cNvSpPr/>
          <p:nvPr/>
        </p:nvSpPr>
        <p:spPr>
          <a:xfrm>
            <a:off x="7465621" y="3433178"/>
            <a:ext cx="1733715" cy="274320"/>
          </a:xfrm>
          <a:prstGeom prst="foldedCorner">
            <a:avLst>
              <a:gd name="adj" fmla="val 3498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A08576D9-3F50-483F-95EA-76B0295E081B}"/>
              </a:ext>
            </a:extLst>
          </p:cNvPr>
          <p:cNvSpPr/>
          <p:nvPr/>
        </p:nvSpPr>
        <p:spPr>
          <a:xfrm>
            <a:off x="7465620" y="4800215"/>
            <a:ext cx="1265519" cy="274320"/>
          </a:xfrm>
          <a:prstGeom prst="foldedCorner">
            <a:avLst>
              <a:gd name="adj" fmla="val 2765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285D7F-50C7-4525-9D05-39A5C2ACE100}"/>
              </a:ext>
            </a:extLst>
          </p:cNvPr>
          <p:cNvGrpSpPr/>
          <p:nvPr/>
        </p:nvGrpSpPr>
        <p:grpSpPr>
          <a:xfrm>
            <a:off x="2708381" y="877197"/>
            <a:ext cx="4489238" cy="517034"/>
            <a:chOff x="2690036" y="877197"/>
            <a:chExt cx="4489238" cy="51703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AE06F5-8829-4ECE-9E21-7C1AC40E9677}"/>
                </a:ext>
              </a:extLst>
            </p:cNvPr>
            <p:cNvSpPr/>
            <p:nvPr/>
          </p:nvSpPr>
          <p:spPr>
            <a:xfrm>
              <a:off x="2690036" y="885429"/>
              <a:ext cx="2101869" cy="508802"/>
            </a:xfrm>
            <a:custGeom>
              <a:avLst/>
              <a:gdLst/>
              <a:ahLst/>
              <a:cxnLst/>
              <a:rect l="l" t="t" r="r" b="b"/>
              <a:pathLst>
                <a:path w="2101869" h="508802">
                  <a:moveTo>
                    <a:pt x="1747794" y="280029"/>
                  </a:moveTo>
                  <a:cubicBezTo>
                    <a:pt x="1694152" y="296772"/>
                    <a:pt x="1654148" y="312598"/>
                    <a:pt x="1627782" y="327507"/>
                  </a:cubicBezTo>
                  <a:cubicBezTo>
                    <a:pt x="1601417" y="342415"/>
                    <a:pt x="1584118" y="356406"/>
                    <a:pt x="1575886" y="369480"/>
                  </a:cubicBezTo>
                  <a:cubicBezTo>
                    <a:pt x="1567655" y="382553"/>
                    <a:pt x="1563920" y="394709"/>
                    <a:pt x="1564682" y="405948"/>
                  </a:cubicBezTo>
                  <a:cubicBezTo>
                    <a:pt x="1564910" y="408155"/>
                    <a:pt x="1565997" y="411135"/>
                    <a:pt x="1567942" y="414889"/>
                  </a:cubicBezTo>
                  <a:cubicBezTo>
                    <a:pt x="1569886" y="418643"/>
                    <a:pt x="1573374" y="420250"/>
                    <a:pt x="1578407" y="419710"/>
                  </a:cubicBezTo>
                  <a:cubicBezTo>
                    <a:pt x="1582322" y="419684"/>
                    <a:pt x="1589057" y="417518"/>
                    <a:pt x="1598609" y="413211"/>
                  </a:cubicBezTo>
                  <a:cubicBezTo>
                    <a:pt x="1608163" y="408904"/>
                    <a:pt x="1624495" y="397105"/>
                    <a:pt x="1647607" y="377813"/>
                  </a:cubicBezTo>
                  <a:cubicBezTo>
                    <a:pt x="1670720" y="358521"/>
                    <a:pt x="1704572" y="326385"/>
                    <a:pt x="1749164" y="281405"/>
                  </a:cubicBezTo>
                  <a:close/>
                  <a:moveTo>
                    <a:pt x="2048933" y="126187"/>
                  </a:moveTo>
                  <a:cubicBezTo>
                    <a:pt x="2031873" y="135174"/>
                    <a:pt x="2014214" y="153205"/>
                    <a:pt x="1995955" y="180280"/>
                  </a:cubicBezTo>
                  <a:cubicBezTo>
                    <a:pt x="1977695" y="207354"/>
                    <a:pt x="1960379" y="238930"/>
                    <a:pt x="1944005" y="275006"/>
                  </a:cubicBezTo>
                  <a:lnTo>
                    <a:pt x="1945377" y="276377"/>
                  </a:lnTo>
                  <a:cubicBezTo>
                    <a:pt x="1970223" y="252760"/>
                    <a:pt x="1992025" y="226957"/>
                    <a:pt x="2010785" y="198968"/>
                  </a:cubicBezTo>
                  <a:cubicBezTo>
                    <a:pt x="2029544" y="170978"/>
                    <a:pt x="2042260" y="146718"/>
                    <a:pt x="2048933" y="126187"/>
                  </a:cubicBezTo>
                  <a:close/>
                  <a:moveTo>
                    <a:pt x="523879" y="73274"/>
                  </a:moveTo>
                  <a:lnTo>
                    <a:pt x="325711" y="236941"/>
                  </a:lnTo>
                  <a:lnTo>
                    <a:pt x="327082" y="238312"/>
                  </a:lnTo>
                  <a:lnTo>
                    <a:pt x="431995" y="230777"/>
                  </a:lnTo>
                  <a:lnTo>
                    <a:pt x="525251" y="74644"/>
                  </a:lnTo>
                  <a:close/>
                  <a:moveTo>
                    <a:pt x="2088023" y="44577"/>
                  </a:moveTo>
                  <a:cubicBezTo>
                    <a:pt x="2093738" y="45077"/>
                    <a:pt x="2097567" y="48192"/>
                    <a:pt x="2099510" y="53921"/>
                  </a:cubicBezTo>
                  <a:cubicBezTo>
                    <a:pt x="2101453" y="59650"/>
                    <a:pt x="2102196" y="64994"/>
                    <a:pt x="2101739" y="69951"/>
                  </a:cubicBezTo>
                  <a:cubicBezTo>
                    <a:pt x="2100867" y="91122"/>
                    <a:pt x="2096363" y="113398"/>
                    <a:pt x="2088226" y="136779"/>
                  </a:cubicBezTo>
                  <a:cubicBezTo>
                    <a:pt x="2080090" y="160160"/>
                    <a:pt x="2063953" y="187922"/>
                    <a:pt x="2039814" y="220066"/>
                  </a:cubicBezTo>
                  <a:cubicBezTo>
                    <a:pt x="2015676" y="252209"/>
                    <a:pt x="1979167" y="292011"/>
                    <a:pt x="1930289" y="339471"/>
                  </a:cubicBezTo>
                  <a:cubicBezTo>
                    <a:pt x="1927176" y="345515"/>
                    <a:pt x="1925176" y="352801"/>
                    <a:pt x="1924291" y="361331"/>
                  </a:cubicBezTo>
                  <a:cubicBezTo>
                    <a:pt x="1923406" y="369860"/>
                    <a:pt x="1923805" y="378347"/>
                    <a:pt x="1925489" y="386791"/>
                  </a:cubicBezTo>
                  <a:cubicBezTo>
                    <a:pt x="1928460" y="394921"/>
                    <a:pt x="1932632" y="401807"/>
                    <a:pt x="1938004" y="407451"/>
                  </a:cubicBezTo>
                  <a:cubicBezTo>
                    <a:pt x="1943376" y="413094"/>
                    <a:pt x="1950634" y="416038"/>
                    <a:pt x="1959779" y="416281"/>
                  </a:cubicBezTo>
                  <a:cubicBezTo>
                    <a:pt x="1972601" y="415891"/>
                    <a:pt x="1986351" y="411793"/>
                    <a:pt x="2001028" y="403987"/>
                  </a:cubicBezTo>
                  <a:cubicBezTo>
                    <a:pt x="2015705" y="396181"/>
                    <a:pt x="2029811" y="387003"/>
                    <a:pt x="2043345" y="376453"/>
                  </a:cubicBezTo>
                  <a:cubicBezTo>
                    <a:pt x="2056879" y="365904"/>
                    <a:pt x="2068342" y="356320"/>
                    <a:pt x="2077736" y="347701"/>
                  </a:cubicBezTo>
                  <a:lnTo>
                    <a:pt x="2087337" y="368275"/>
                  </a:lnTo>
                  <a:cubicBezTo>
                    <a:pt x="2074565" y="381918"/>
                    <a:pt x="2059419" y="397065"/>
                    <a:pt x="2041897" y="413718"/>
                  </a:cubicBezTo>
                  <a:cubicBezTo>
                    <a:pt x="2024375" y="430371"/>
                    <a:pt x="2005672" y="444852"/>
                    <a:pt x="1985788" y="457162"/>
                  </a:cubicBezTo>
                  <a:cubicBezTo>
                    <a:pt x="1965904" y="469471"/>
                    <a:pt x="1946033" y="475932"/>
                    <a:pt x="1926174" y="476545"/>
                  </a:cubicBezTo>
                  <a:cubicBezTo>
                    <a:pt x="1909683" y="476195"/>
                    <a:pt x="1897010" y="471493"/>
                    <a:pt x="1888153" y="462441"/>
                  </a:cubicBezTo>
                  <a:cubicBezTo>
                    <a:pt x="1879297" y="453389"/>
                    <a:pt x="1873218" y="442090"/>
                    <a:pt x="1869916" y="428545"/>
                  </a:cubicBezTo>
                  <a:lnTo>
                    <a:pt x="1865428" y="389263"/>
                  </a:lnTo>
                  <a:lnTo>
                    <a:pt x="1855277" y="399518"/>
                  </a:lnTo>
                  <a:cubicBezTo>
                    <a:pt x="1847640" y="406626"/>
                    <a:pt x="1838829" y="414313"/>
                    <a:pt x="1828843" y="422581"/>
                  </a:cubicBezTo>
                  <a:cubicBezTo>
                    <a:pt x="1808871" y="439115"/>
                    <a:pt x="1788674" y="453783"/>
                    <a:pt x="1768250" y="466584"/>
                  </a:cubicBezTo>
                  <a:cubicBezTo>
                    <a:pt x="1747825" y="479385"/>
                    <a:pt x="1731647" y="486135"/>
                    <a:pt x="1719714" y="486832"/>
                  </a:cubicBezTo>
                  <a:cubicBezTo>
                    <a:pt x="1708456" y="486561"/>
                    <a:pt x="1700152" y="482993"/>
                    <a:pt x="1694802" y="476128"/>
                  </a:cubicBezTo>
                  <a:cubicBezTo>
                    <a:pt x="1689451" y="469264"/>
                    <a:pt x="1686797" y="460729"/>
                    <a:pt x="1686840" y="450525"/>
                  </a:cubicBezTo>
                  <a:cubicBezTo>
                    <a:pt x="1687339" y="438882"/>
                    <a:pt x="1690450" y="425684"/>
                    <a:pt x="1696171" y="410933"/>
                  </a:cubicBezTo>
                  <a:cubicBezTo>
                    <a:pt x="1701893" y="396181"/>
                    <a:pt x="1707229" y="383969"/>
                    <a:pt x="1712180" y="374296"/>
                  </a:cubicBezTo>
                  <a:lnTo>
                    <a:pt x="1710810" y="372920"/>
                  </a:lnTo>
                  <a:lnTo>
                    <a:pt x="1647722" y="423817"/>
                  </a:lnTo>
                  <a:cubicBezTo>
                    <a:pt x="1643011" y="427616"/>
                    <a:pt x="1635962" y="433102"/>
                    <a:pt x="1626574" y="440274"/>
                  </a:cubicBezTo>
                  <a:cubicBezTo>
                    <a:pt x="1617186" y="447445"/>
                    <a:pt x="1607646" y="454046"/>
                    <a:pt x="1597954" y="460077"/>
                  </a:cubicBezTo>
                  <a:cubicBezTo>
                    <a:pt x="1588261" y="466108"/>
                    <a:pt x="1580602" y="469311"/>
                    <a:pt x="1574976" y="469687"/>
                  </a:cubicBezTo>
                  <a:cubicBezTo>
                    <a:pt x="1568215" y="469354"/>
                    <a:pt x="1560264" y="465000"/>
                    <a:pt x="1551123" y="456627"/>
                  </a:cubicBezTo>
                  <a:cubicBezTo>
                    <a:pt x="1541983" y="448253"/>
                    <a:pt x="1533833" y="437861"/>
                    <a:pt x="1526673" y="425449"/>
                  </a:cubicBezTo>
                  <a:lnTo>
                    <a:pt x="1519473" y="403020"/>
                  </a:lnTo>
                  <a:lnTo>
                    <a:pt x="1504104" y="417833"/>
                  </a:lnTo>
                  <a:cubicBezTo>
                    <a:pt x="1485906" y="435248"/>
                    <a:pt x="1466834" y="450796"/>
                    <a:pt x="1446887" y="464477"/>
                  </a:cubicBezTo>
                  <a:cubicBezTo>
                    <a:pt x="1426941" y="478158"/>
                    <a:pt x="1408332" y="485381"/>
                    <a:pt x="1391059" y="486146"/>
                  </a:cubicBezTo>
                  <a:cubicBezTo>
                    <a:pt x="1378287" y="485761"/>
                    <a:pt x="1368383" y="481223"/>
                    <a:pt x="1361348" y="472531"/>
                  </a:cubicBezTo>
                  <a:cubicBezTo>
                    <a:pt x="1354313" y="463840"/>
                    <a:pt x="1350745" y="453307"/>
                    <a:pt x="1350645" y="440933"/>
                  </a:cubicBezTo>
                  <a:cubicBezTo>
                    <a:pt x="1350816" y="430658"/>
                    <a:pt x="1352358" y="420722"/>
                    <a:pt x="1355269" y="411128"/>
                  </a:cubicBezTo>
                  <a:cubicBezTo>
                    <a:pt x="1358180" y="401533"/>
                    <a:pt x="1361434" y="392277"/>
                    <a:pt x="1365030" y="383362"/>
                  </a:cubicBezTo>
                  <a:lnTo>
                    <a:pt x="1363660" y="381991"/>
                  </a:lnTo>
                  <a:cubicBezTo>
                    <a:pt x="1354576" y="390377"/>
                    <a:pt x="1343862" y="401171"/>
                    <a:pt x="1331520" y="414374"/>
                  </a:cubicBezTo>
                  <a:cubicBezTo>
                    <a:pt x="1319177" y="427577"/>
                    <a:pt x="1306223" y="439485"/>
                    <a:pt x="1292656" y="450098"/>
                  </a:cubicBezTo>
                  <a:cubicBezTo>
                    <a:pt x="1279091" y="460712"/>
                    <a:pt x="1265931" y="466327"/>
                    <a:pt x="1253178" y="466944"/>
                  </a:cubicBezTo>
                  <a:cubicBezTo>
                    <a:pt x="1236331" y="465959"/>
                    <a:pt x="1223464" y="458339"/>
                    <a:pt x="1214577" y="444083"/>
                  </a:cubicBezTo>
                  <a:cubicBezTo>
                    <a:pt x="1205691" y="429828"/>
                    <a:pt x="1201212" y="414844"/>
                    <a:pt x="1201141" y="399133"/>
                  </a:cubicBezTo>
                  <a:lnTo>
                    <a:pt x="1204927" y="382492"/>
                  </a:lnTo>
                  <a:lnTo>
                    <a:pt x="1203367" y="383981"/>
                  </a:lnTo>
                  <a:cubicBezTo>
                    <a:pt x="1195743" y="391403"/>
                    <a:pt x="1187420" y="399639"/>
                    <a:pt x="1178400" y="408689"/>
                  </a:cubicBezTo>
                  <a:cubicBezTo>
                    <a:pt x="1160359" y="426790"/>
                    <a:pt x="1141558" y="443100"/>
                    <a:pt x="1121998" y="457619"/>
                  </a:cubicBezTo>
                  <a:cubicBezTo>
                    <a:pt x="1102438" y="472138"/>
                    <a:pt x="1084151" y="479819"/>
                    <a:pt x="1067139" y="480660"/>
                  </a:cubicBezTo>
                  <a:cubicBezTo>
                    <a:pt x="1054152" y="480232"/>
                    <a:pt x="1044504" y="475608"/>
                    <a:pt x="1038196" y="466788"/>
                  </a:cubicBezTo>
                  <a:cubicBezTo>
                    <a:pt x="1031888" y="457968"/>
                    <a:pt x="1028748" y="447521"/>
                    <a:pt x="1028776" y="435447"/>
                  </a:cubicBezTo>
                  <a:cubicBezTo>
                    <a:pt x="1029861" y="414519"/>
                    <a:pt x="1036940" y="393669"/>
                    <a:pt x="1050013" y="372899"/>
                  </a:cubicBezTo>
                  <a:cubicBezTo>
                    <a:pt x="1063086" y="352129"/>
                    <a:pt x="1075645" y="333671"/>
                    <a:pt x="1087690" y="317525"/>
                  </a:cubicBezTo>
                  <a:lnTo>
                    <a:pt x="1086320" y="316154"/>
                  </a:lnTo>
                  <a:cubicBezTo>
                    <a:pt x="1066468" y="330942"/>
                    <a:pt x="1047763" y="347143"/>
                    <a:pt x="1030205" y="364757"/>
                  </a:cubicBezTo>
                  <a:cubicBezTo>
                    <a:pt x="1012648" y="382372"/>
                    <a:pt x="996152" y="401140"/>
                    <a:pt x="980720" y="421061"/>
                  </a:cubicBezTo>
                  <a:cubicBezTo>
                    <a:pt x="975113" y="428696"/>
                    <a:pt x="967106" y="438087"/>
                    <a:pt x="956700" y="449233"/>
                  </a:cubicBezTo>
                  <a:cubicBezTo>
                    <a:pt x="946294" y="460380"/>
                    <a:pt x="936240" y="466517"/>
                    <a:pt x="926536" y="467644"/>
                  </a:cubicBezTo>
                  <a:cubicBezTo>
                    <a:pt x="916590" y="467255"/>
                    <a:pt x="908862" y="463238"/>
                    <a:pt x="903355" y="455592"/>
                  </a:cubicBezTo>
                  <a:cubicBezTo>
                    <a:pt x="897847" y="447947"/>
                    <a:pt x="893974" y="439007"/>
                    <a:pt x="891738" y="428774"/>
                  </a:cubicBezTo>
                  <a:cubicBezTo>
                    <a:pt x="889502" y="418540"/>
                    <a:pt x="888318" y="409346"/>
                    <a:pt x="888187" y="401193"/>
                  </a:cubicBezTo>
                  <a:lnTo>
                    <a:pt x="889993" y="383074"/>
                  </a:lnTo>
                  <a:lnTo>
                    <a:pt x="889042" y="383981"/>
                  </a:lnTo>
                  <a:cubicBezTo>
                    <a:pt x="881418" y="391403"/>
                    <a:pt x="873095" y="399639"/>
                    <a:pt x="864075" y="408689"/>
                  </a:cubicBezTo>
                  <a:cubicBezTo>
                    <a:pt x="846034" y="426790"/>
                    <a:pt x="827233" y="443100"/>
                    <a:pt x="807673" y="457619"/>
                  </a:cubicBezTo>
                  <a:cubicBezTo>
                    <a:pt x="788112" y="472138"/>
                    <a:pt x="769826" y="479819"/>
                    <a:pt x="752814" y="480660"/>
                  </a:cubicBezTo>
                  <a:cubicBezTo>
                    <a:pt x="739827" y="480232"/>
                    <a:pt x="730179" y="475608"/>
                    <a:pt x="723871" y="466788"/>
                  </a:cubicBezTo>
                  <a:cubicBezTo>
                    <a:pt x="717563" y="457968"/>
                    <a:pt x="714423" y="447521"/>
                    <a:pt x="714451" y="435447"/>
                  </a:cubicBezTo>
                  <a:cubicBezTo>
                    <a:pt x="715536" y="414519"/>
                    <a:pt x="722615" y="393669"/>
                    <a:pt x="735688" y="372899"/>
                  </a:cubicBezTo>
                  <a:cubicBezTo>
                    <a:pt x="748761" y="352129"/>
                    <a:pt x="761320" y="333671"/>
                    <a:pt x="773366" y="317525"/>
                  </a:cubicBezTo>
                  <a:lnTo>
                    <a:pt x="771995" y="316154"/>
                  </a:lnTo>
                  <a:cubicBezTo>
                    <a:pt x="752143" y="330942"/>
                    <a:pt x="733438" y="347143"/>
                    <a:pt x="715880" y="364757"/>
                  </a:cubicBezTo>
                  <a:cubicBezTo>
                    <a:pt x="698323" y="382372"/>
                    <a:pt x="681827" y="401140"/>
                    <a:pt x="666395" y="421061"/>
                  </a:cubicBezTo>
                  <a:cubicBezTo>
                    <a:pt x="660788" y="428696"/>
                    <a:pt x="652781" y="438087"/>
                    <a:pt x="642375" y="449233"/>
                  </a:cubicBezTo>
                  <a:cubicBezTo>
                    <a:pt x="631969" y="460380"/>
                    <a:pt x="621915" y="466517"/>
                    <a:pt x="612211" y="467644"/>
                  </a:cubicBezTo>
                  <a:cubicBezTo>
                    <a:pt x="602265" y="467255"/>
                    <a:pt x="594537" y="463238"/>
                    <a:pt x="589029" y="455592"/>
                  </a:cubicBezTo>
                  <a:cubicBezTo>
                    <a:pt x="583522" y="447947"/>
                    <a:pt x="579649" y="439007"/>
                    <a:pt x="577413" y="428774"/>
                  </a:cubicBezTo>
                  <a:cubicBezTo>
                    <a:pt x="575177" y="418540"/>
                    <a:pt x="573993" y="409346"/>
                    <a:pt x="573862" y="401193"/>
                  </a:cubicBezTo>
                  <a:cubicBezTo>
                    <a:pt x="573476" y="385064"/>
                    <a:pt x="577214" y="367563"/>
                    <a:pt x="585074" y="348691"/>
                  </a:cubicBezTo>
                  <a:cubicBezTo>
                    <a:pt x="592934" y="329819"/>
                    <a:pt x="603118" y="311709"/>
                    <a:pt x="615626" y="294361"/>
                  </a:cubicBezTo>
                  <a:cubicBezTo>
                    <a:pt x="628134" y="277012"/>
                    <a:pt x="641166" y="262560"/>
                    <a:pt x="654724" y="251003"/>
                  </a:cubicBezTo>
                  <a:cubicBezTo>
                    <a:pt x="659015" y="247359"/>
                    <a:pt x="663134" y="245045"/>
                    <a:pt x="667082" y="244059"/>
                  </a:cubicBezTo>
                  <a:cubicBezTo>
                    <a:pt x="671029" y="243073"/>
                    <a:pt x="675835" y="242645"/>
                    <a:pt x="681498" y="242773"/>
                  </a:cubicBezTo>
                  <a:cubicBezTo>
                    <a:pt x="701085" y="243745"/>
                    <a:pt x="712523" y="245916"/>
                    <a:pt x="715813" y="249288"/>
                  </a:cubicBezTo>
                  <a:cubicBezTo>
                    <a:pt x="719103" y="252660"/>
                    <a:pt x="720247" y="255518"/>
                    <a:pt x="719247" y="257861"/>
                  </a:cubicBezTo>
                  <a:cubicBezTo>
                    <a:pt x="718179" y="267365"/>
                    <a:pt x="710704" y="279827"/>
                    <a:pt x="696823" y="295250"/>
                  </a:cubicBezTo>
                  <a:cubicBezTo>
                    <a:pt x="682942" y="310672"/>
                    <a:pt x="669060" y="325522"/>
                    <a:pt x="655179" y="339801"/>
                  </a:cubicBezTo>
                  <a:cubicBezTo>
                    <a:pt x="641298" y="354080"/>
                    <a:pt x="633823" y="364257"/>
                    <a:pt x="632755" y="370332"/>
                  </a:cubicBezTo>
                  <a:cubicBezTo>
                    <a:pt x="632813" y="372446"/>
                    <a:pt x="633556" y="374218"/>
                    <a:pt x="634987" y="375647"/>
                  </a:cubicBezTo>
                  <a:cubicBezTo>
                    <a:pt x="636417" y="377076"/>
                    <a:pt x="638190" y="377819"/>
                    <a:pt x="640307" y="377876"/>
                  </a:cubicBezTo>
                  <a:cubicBezTo>
                    <a:pt x="642810" y="377690"/>
                    <a:pt x="645356" y="376518"/>
                    <a:pt x="647945" y="374361"/>
                  </a:cubicBezTo>
                  <a:cubicBezTo>
                    <a:pt x="650533" y="372204"/>
                    <a:pt x="652564" y="370175"/>
                    <a:pt x="654038" y="368275"/>
                  </a:cubicBezTo>
                  <a:cubicBezTo>
                    <a:pt x="673440" y="344348"/>
                    <a:pt x="697466" y="320650"/>
                    <a:pt x="726117" y="297180"/>
                  </a:cubicBezTo>
                  <a:cubicBezTo>
                    <a:pt x="754768" y="273710"/>
                    <a:pt x="781473" y="254127"/>
                    <a:pt x="806231" y="238430"/>
                  </a:cubicBezTo>
                  <a:cubicBezTo>
                    <a:pt x="830989" y="222733"/>
                    <a:pt x="847230" y="214579"/>
                    <a:pt x="854955" y="213970"/>
                  </a:cubicBezTo>
                  <a:cubicBezTo>
                    <a:pt x="856355" y="213912"/>
                    <a:pt x="858012" y="214884"/>
                    <a:pt x="859927" y="216884"/>
                  </a:cubicBezTo>
                  <a:cubicBezTo>
                    <a:pt x="861841" y="218884"/>
                    <a:pt x="863841" y="222256"/>
                    <a:pt x="865927" y="227000"/>
                  </a:cubicBezTo>
                  <a:cubicBezTo>
                    <a:pt x="868028" y="232143"/>
                    <a:pt x="869999" y="237801"/>
                    <a:pt x="871842" y="243973"/>
                  </a:cubicBezTo>
                  <a:cubicBezTo>
                    <a:pt x="873686" y="250146"/>
                    <a:pt x="875143" y="256832"/>
                    <a:pt x="876214" y="264033"/>
                  </a:cubicBezTo>
                  <a:cubicBezTo>
                    <a:pt x="875173" y="273135"/>
                    <a:pt x="867883" y="284497"/>
                    <a:pt x="854345" y="298120"/>
                  </a:cubicBezTo>
                  <a:cubicBezTo>
                    <a:pt x="840807" y="311743"/>
                    <a:pt x="827269" y="326508"/>
                    <a:pt x="813730" y="342417"/>
                  </a:cubicBezTo>
                  <a:cubicBezTo>
                    <a:pt x="800192" y="358326"/>
                    <a:pt x="792902" y="374260"/>
                    <a:pt x="791861" y="390220"/>
                  </a:cubicBezTo>
                  <a:cubicBezTo>
                    <a:pt x="791947" y="393435"/>
                    <a:pt x="793147" y="396264"/>
                    <a:pt x="795462" y="398707"/>
                  </a:cubicBezTo>
                  <a:cubicBezTo>
                    <a:pt x="797776" y="401150"/>
                    <a:pt x="800691" y="402436"/>
                    <a:pt x="804205" y="402565"/>
                  </a:cubicBezTo>
                  <a:cubicBezTo>
                    <a:pt x="813092" y="401779"/>
                    <a:pt x="823436" y="397350"/>
                    <a:pt x="835238" y="389277"/>
                  </a:cubicBezTo>
                  <a:cubicBezTo>
                    <a:pt x="847039" y="381205"/>
                    <a:pt x="856355" y="374204"/>
                    <a:pt x="863184" y="368275"/>
                  </a:cubicBezTo>
                  <a:lnTo>
                    <a:pt x="904332" y="333985"/>
                  </a:lnTo>
                  <a:lnTo>
                    <a:pt x="905147" y="338468"/>
                  </a:lnTo>
                  <a:lnTo>
                    <a:pt x="929951" y="294361"/>
                  </a:lnTo>
                  <a:cubicBezTo>
                    <a:pt x="942459" y="277012"/>
                    <a:pt x="955492" y="262560"/>
                    <a:pt x="969049" y="251003"/>
                  </a:cubicBezTo>
                  <a:cubicBezTo>
                    <a:pt x="973340" y="247359"/>
                    <a:pt x="977459" y="245045"/>
                    <a:pt x="981407" y="244059"/>
                  </a:cubicBezTo>
                  <a:cubicBezTo>
                    <a:pt x="985354" y="243073"/>
                    <a:pt x="990160" y="242645"/>
                    <a:pt x="995823" y="242773"/>
                  </a:cubicBezTo>
                  <a:cubicBezTo>
                    <a:pt x="1015410" y="243745"/>
                    <a:pt x="1026848" y="245916"/>
                    <a:pt x="1030138" y="249288"/>
                  </a:cubicBezTo>
                  <a:cubicBezTo>
                    <a:pt x="1033428" y="252660"/>
                    <a:pt x="1034572" y="255518"/>
                    <a:pt x="1033572" y="257861"/>
                  </a:cubicBezTo>
                  <a:cubicBezTo>
                    <a:pt x="1032504" y="267365"/>
                    <a:pt x="1025029" y="279827"/>
                    <a:pt x="1011148" y="295250"/>
                  </a:cubicBezTo>
                  <a:cubicBezTo>
                    <a:pt x="997267" y="310672"/>
                    <a:pt x="983385" y="325522"/>
                    <a:pt x="969504" y="339801"/>
                  </a:cubicBezTo>
                  <a:cubicBezTo>
                    <a:pt x="955623" y="354080"/>
                    <a:pt x="948148" y="364257"/>
                    <a:pt x="947080" y="370332"/>
                  </a:cubicBezTo>
                  <a:cubicBezTo>
                    <a:pt x="947138" y="372446"/>
                    <a:pt x="947881" y="374218"/>
                    <a:pt x="949311" y="375647"/>
                  </a:cubicBezTo>
                  <a:cubicBezTo>
                    <a:pt x="950742" y="377076"/>
                    <a:pt x="952515" y="377819"/>
                    <a:pt x="954632" y="377876"/>
                  </a:cubicBezTo>
                  <a:cubicBezTo>
                    <a:pt x="957135" y="377690"/>
                    <a:pt x="959681" y="376518"/>
                    <a:pt x="962270" y="374361"/>
                  </a:cubicBezTo>
                  <a:cubicBezTo>
                    <a:pt x="964858" y="372204"/>
                    <a:pt x="966889" y="370175"/>
                    <a:pt x="968363" y="368275"/>
                  </a:cubicBezTo>
                  <a:cubicBezTo>
                    <a:pt x="987765" y="344348"/>
                    <a:pt x="1011791" y="320650"/>
                    <a:pt x="1040442" y="297180"/>
                  </a:cubicBezTo>
                  <a:cubicBezTo>
                    <a:pt x="1069093" y="273710"/>
                    <a:pt x="1095798" y="254127"/>
                    <a:pt x="1120556" y="238430"/>
                  </a:cubicBezTo>
                  <a:cubicBezTo>
                    <a:pt x="1145314" y="222733"/>
                    <a:pt x="1161555" y="214579"/>
                    <a:pt x="1169280" y="213970"/>
                  </a:cubicBezTo>
                  <a:cubicBezTo>
                    <a:pt x="1170680" y="213912"/>
                    <a:pt x="1172337" y="214884"/>
                    <a:pt x="1174252" y="216884"/>
                  </a:cubicBezTo>
                  <a:cubicBezTo>
                    <a:pt x="1176166" y="218884"/>
                    <a:pt x="1178166" y="222256"/>
                    <a:pt x="1180252" y="227000"/>
                  </a:cubicBezTo>
                  <a:cubicBezTo>
                    <a:pt x="1182353" y="232143"/>
                    <a:pt x="1184324" y="237801"/>
                    <a:pt x="1186167" y="243973"/>
                  </a:cubicBezTo>
                  <a:cubicBezTo>
                    <a:pt x="1188011" y="250146"/>
                    <a:pt x="1189468" y="256832"/>
                    <a:pt x="1190539" y="264033"/>
                  </a:cubicBezTo>
                  <a:cubicBezTo>
                    <a:pt x="1189498" y="273135"/>
                    <a:pt x="1182208" y="284497"/>
                    <a:pt x="1168670" y="298120"/>
                  </a:cubicBezTo>
                  <a:cubicBezTo>
                    <a:pt x="1155132" y="311743"/>
                    <a:pt x="1141594" y="326508"/>
                    <a:pt x="1128055" y="342417"/>
                  </a:cubicBezTo>
                  <a:cubicBezTo>
                    <a:pt x="1114517" y="358326"/>
                    <a:pt x="1107227" y="374260"/>
                    <a:pt x="1106186" y="390220"/>
                  </a:cubicBezTo>
                  <a:cubicBezTo>
                    <a:pt x="1106272" y="393435"/>
                    <a:pt x="1107472" y="396264"/>
                    <a:pt x="1109787" y="398707"/>
                  </a:cubicBezTo>
                  <a:cubicBezTo>
                    <a:pt x="1112101" y="401150"/>
                    <a:pt x="1115016" y="402436"/>
                    <a:pt x="1118530" y="402565"/>
                  </a:cubicBezTo>
                  <a:cubicBezTo>
                    <a:pt x="1127417" y="401779"/>
                    <a:pt x="1137761" y="397350"/>
                    <a:pt x="1149563" y="389277"/>
                  </a:cubicBezTo>
                  <a:cubicBezTo>
                    <a:pt x="1161364" y="381205"/>
                    <a:pt x="1170680" y="374204"/>
                    <a:pt x="1177509" y="368275"/>
                  </a:cubicBezTo>
                  <a:lnTo>
                    <a:pt x="1215335" y="336753"/>
                  </a:lnTo>
                  <a:lnTo>
                    <a:pt x="1216081" y="333476"/>
                  </a:lnTo>
                  <a:cubicBezTo>
                    <a:pt x="1225678" y="312136"/>
                    <a:pt x="1237716" y="292891"/>
                    <a:pt x="1252194" y="275742"/>
                  </a:cubicBezTo>
                  <a:cubicBezTo>
                    <a:pt x="1266672" y="258593"/>
                    <a:pt x="1281414" y="245089"/>
                    <a:pt x="1296420" y="235229"/>
                  </a:cubicBezTo>
                  <a:cubicBezTo>
                    <a:pt x="1301153" y="232215"/>
                    <a:pt x="1305929" y="230186"/>
                    <a:pt x="1310748" y="229143"/>
                  </a:cubicBezTo>
                  <a:cubicBezTo>
                    <a:pt x="1315567" y="228100"/>
                    <a:pt x="1320858" y="227614"/>
                    <a:pt x="1326621" y="227686"/>
                  </a:cubicBezTo>
                  <a:cubicBezTo>
                    <a:pt x="1330213" y="227482"/>
                    <a:pt x="1335455" y="227203"/>
                    <a:pt x="1342346" y="226847"/>
                  </a:cubicBezTo>
                  <a:cubicBezTo>
                    <a:pt x="1349238" y="226492"/>
                    <a:pt x="1355443" y="227279"/>
                    <a:pt x="1360962" y="229210"/>
                  </a:cubicBezTo>
                  <a:cubicBezTo>
                    <a:pt x="1366481" y="231140"/>
                    <a:pt x="1368979" y="235433"/>
                    <a:pt x="1368455" y="242087"/>
                  </a:cubicBezTo>
                  <a:cubicBezTo>
                    <a:pt x="1367185" y="248017"/>
                    <a:pt x="1363387" y="254675"/>
                    <a:pt x="1357062" y="262061"/>
                  </a:cubicBezTo>
                  <a:cubicBezTo>
                    <a:pt x="1350738" y="269448"/>
                    <a:pt x="1345395" y="274906"/>
                    <a:pt x="1341035" y="278435"/>
                  </a:cubicBezTo>
                  <a:cubicBezTo>
                    <a:pt x="1331226" y="289793"/>
                    <a:pt x="1323217" y="298623"/>
                    <a:pt x="1317012" y="304924"/>
                  </a:cubicBezTo>
                  <a:cubicBezTo>
                    <a:pt x="1310805" y="311225"/>
                    <a:pt x="1301425" y="318854"/>
                    <a:pt x="1288870" y="327812"/>
                  </a:cubicBezTo>
                  <a:cubicBezTo>
                    <a:pt x="1277988" y="335070"/>
                    <a:pt x="1269036" y="343186"/>
                    <a:pt x="1262015" y="352158"/>
                  </a:cubicBezTo>
                  <a:cubicBezTo>
                    <a:pt x="1254994" y="361131"/>
                    <a:pt x="1251362" y="372675"/>
                    <a:pt x="1251118" y="386791"/>
                  </a:cubicBezTo>
                  <a:cubicBezTo>
                    <a:pt x="1251047" y="388720"/>
                    <a:pt x="1251362" y="390863"/>
                    <a:pt x="1252062" y="393221"/>
                  </a:cubicBezTo>
                  <a:cubicBezTo>
                    <a:pt x="1252763" y="395578"/>
                    <a:pt x="1254279" y="396864"/>
                    <a:pt x="1256610" y="397078"/>
                  </a:cubicBezTo>
                  <a:cubicBezTo>
                    <a:pt x="1263430" y="396850"/>
                    <a:pt x="1274670" y="392335"/>
                    <a:pt x="1290328" y="383534"/>
                  </a:cubicBezTo>
                  <a:cubicBezTo>
                    <a:pt x="1305986" y="374733"/>
                    <a:pt x="1322202" y="363017"/>
                    <a:pt x="1338976" y="348386"/>
                  </a:cubicBezTo>
                  <a:lnTo>
                    <a:pt x="1406814" y="287350"/>
                  </a:lnTo>
                  <a:cubicBezTo>
                    <a:pt x="1412244" y="282283"/>
                    <a:pt x="1421638" y="273596"/>
                    <a:pt x="1434995" y="261290"/>
                  </a:cubicBezTo>
                  <a:cubicBezTo>
                    <a:pt x="1448353" y="248983"/>
                    <a:pt x="1461864" y="237401"/>
                    <a:pt x="1475528" y="226543"/>
                  </a:cubicBezTo>
                  <a:cubicBezTo>
                    <a:pt x="1489193" y="215684"/>
                    <a:pt x="1499200" y="209893"/>
                    <a:pt x="1505550" y="209169"/>
                  </a:cubicBezTo>
                  <a:cubicBezTo>
                    <a:pt x="1508436" y="208512"/>
                    <a:pt x="1511408" y="210340"/>
                    <a:pt x="1514466" y="214655"/>
                  </a:cubicBezTo>
                  <a:cubicBezTo>
                    <a:pt x="1517523" y="218970"/>
                    <a:pt x="1519809" y="229714"/>
                    <a:pt x="1521324" y="246888"/>
                  </a:cubicBezTo>
                  <a:cubicBezTo>
                    <a:pt x="1521438" y="255232"/>
                    <a:pt x="1518295" y="263061"/>
                    <a:pt x="1511894" y="270377"/>
                  </a:cubicBezTo>
                  <a:cubicBezTo>
                    <a:pt x="1505493" y="277692"/>
                    <a:pt x="1499264" y="283807"/>
                    <a:pt x="1493206" y="288722"/>
                  </a:cubicBezTo>
                  <a:cubicBezTo>
                    <a:pt x="1485425" y="295707"/>
                    <a:pt x="1476069" y="305435"/>
                    <a:pt x="1465139" y="317906"/>
                  </a:cubicBezTo>
                  <a:cubicBezTo>
                    <a:pt x="1454209" y="330378"/>
                    <a:pt x="1444497" y="343459"/>
                    <a:pt x="1436005" y="357149"/>
                  </a:cubicBezTo>
                  <a:cubicBezTo>
                    <a:pt x="1427513" y="370840"/>
                    <a:pt x="1423034" y="383007"/>
                    <a:pt x="1422569" y="393649"/>
                  </a:cubicBezTo>
                  <a:cubicBezTo>
                    <a:pt x="1422597" y="399078"/>
                    <a:pt x="1424083" y="402965"/>
                    <a:pt x="1427026" y="405308"/>
                  </a:cubicBezTo>
                  <a:cubicBezTo>
                    <a:pt x="1429969" y="407651"/>
                    <a:pt x="1434198" y="408794"/>
                    <a:pt x="1439714" y="408737"/>
                  </a:cubicBezTo>
                  <a:cubicBezTo>
                    <a:pt x="1448841" y="408246"/>
                    <a:pt x="1460304" y="403894"/>
                    <a:pt x="1474105" y="395681"/>
                  </a:cubicBezTo>
                  <a:cubicBezTo>
                    <a:pt x="1487906" y="387468"/>
                    <a:pt x="1501402" y="378341"/>
                    <a:pt x="1514593" y="368300"/>
                  </a:cubicBezTo>
                  <a:lnTo>
                    <a:pt x="1527737" y="358176"/>
                  </a:lnTo>
                  <a:lnTo>
                    <a:pt x="1542220" y="324855"/>
                  </a:lnTo>
                  <a:cubicBezTo>
                    <a:pt x="1560520" y="304309"/>
                    <a:pt x="1583577" y="285693"/>
                    <a:pt x="1611389" y="269005"/>
                  </a:cubicBezTo>
                  <a:cubicBezTo>
                    <a:pt x="1639201" y="252317"/>
                    <a:pt x="1667397" y="238930"/>
                    <a:pt x="1695974" y="228843"/>
                  </a:cubicBezTo>
                  <a:cubicBezTo>
                    <a:pt x="1724552" y="218756"/>
                    <a:pt x="1749139" y="213341"/>
                    <a:pt x="1769736" y="212598"/>
                  </a:cubicBezTo>
                  <a:cubicBezTo>
                    <a:pt x="1785395" y="213155"/>
                    <a:pt x="1796768" y="217527"/>
                    <a:pt x="1803854" y="225714"/>
                  </a:cubicBezTo>
                  <a:cubicBezTo>
                    <a:pt x="1810941" y="233901"/>
                    <a:pt x="1814427" y="240501"/>
                    <a:pt x="1814313" y="245516"/>
                  </a:cubicBezTo>
                  <a:cubicBezTo>
                    <a:pt x="1813698" y="249703"/>
                    <a:pt x="1810469" y="253332"/>
                    <a:pt x="1804626" y="256403"/>
                  </a:cubicBezTo>
                  <a:cubicBezTo>
                    <a:pt x="1798782" y="259475"/>
                    <a:pt x="1794010" y="261561"/>
                    <a:pt x="1790310" y="262661"/>
                  </a:cubicBezTo>
                  <a:cubicBezTo>
                    <a:pt x="1796839" y="265290"/>
                    <a:pt x="1801783" y="268776"/>
                    <a:pt x="1805140" y="273120"/>
                  </a:cubicBezTo>
                  <a:cubicBezTo>
                    <a:pt x="1808498" y="277463"/>
                    <a:pt x="1810183" y="283350"/>
                    <a:pt x="1810198" y="290779"/>
                  </a:cubicBezTo>
                  <a:cubicBezTo>
                    <a:pt x="1809461" y="298353"/>
                    <a:pt x="1804305" y="308047"/>
                    <a:pt x="1794729" y="319862"/>
                  </a:cubicBezTo>
                  <a:cubicBezTo>
                    <a:pt x="1785154" y="331677"/>
                    <a:pt x="1775578" y="344064"/>
                    <a:pt x="1766002" y="357022"/>
                  </a:cubicBezTo>
                  <a:cubicBezTo>
                    <a:pt x="1756426" y="369981"/>
                    <a:pt x="1751270" y="381961"/>
                    <a:pt x="1750533" y="392963"/>
                  </a:cubicBezTo>
                  <a:cubicBezTo>
                    <a:pt x="1750733" y="398750"/>
                    <a:pt x="1752905" y="402950"/>
                    <a:pt x="1757049" y="405565"/>
                  </a:cubicBezTo>
                  <a:cubicBezTo>
                    <a:pt x="1761192" y="408180"/>
                    <a:pt x="1766107" y="409465"/>
                    <a:pt x="1771793" y="409423"/>
                  </a:cubicBezTo>
                  <a:cubicBezTo>
                    <a:pt x="1786609" y="408380"/>
                    <a:pt x="1802754" y="401722"/>
                    <a:pt x="1820228" y="389449"/>
                  </a:cubicBezTo>
                  <a:cubicBezTo>
                    <a:pt x="1837702" y="377176"/>
                    <a:pt x="1854018" y="365546"/>
                    <a:pt x="1869177" y="354559"/>
                  </a:cubicBezTo>
                  <a:lnTo>
                    <a:pt x="1870447" y="360432"/>
                  </a:lnTo>
                  <a:lnTo>
                    <a:pt x="1886199" y="278863"/>
                  </a:lnTo>
                  <a:cubicBezTo>
                    <a:pt x="1899827" y="243045"/>
                    <a:pt x="1917952" y="211126"/>
                    <a:pt x="1940576" y="183109"/>
                  </a:cubicBezTo>
                  <a:cubicBezTo>
                    <a:pt x="1971752" y="144632"/>
                    <a:pt x="2001126" y="112200"/>
                    <a:pt x="2028702" y="85811"/>
                  </a:cubicBezTo>
                  <a:cubicBezTo>
                    <a:pt x="2056276" y="59422"/>
                    <a:pt x="2076050" y="45677"/>
                    <a:pt x="2088023" y="44577"/>
                  </a:cubicBezTo>
                  <a:close/>
                  <a:moveTo>
                    <a:pt x="589707" y="0"/>
                  </a:moveTo>
                  <a:cubicBezTo>
                    <a:pt x="597007" y="457"/>
                    <a:pt x="602807" y="3829"/>
                    <a:pt x="607106" y="10115"/>
                  </a:cubicBezTo>
                  <a:cubicBezTo>
                    <a:pt x="611406" y="16402"/>
                    <a:pt x="613605" y="22860"/>
                    <a:pt x="613705" y="29489"/>
                  </a:cubicBezTo>
                  <a:cubicBezTo>
                    <a:pt x="613248" y="37105"/>
                    <a:pt x="610563" y="45706"/>
                    <a:pt x="605649" y="55293"/>
                  </a:cubicBezTo>
                  <a:cubicBezTo>
                    <a:pt x="600735" y="64879"/>
                    <a:pt x="596336" y="72966"/>
                    <a:pt x="592450" y="79553"/>
                  </a:cubicBezTo>
                  <a:lnTo>
                    <a:pt x="507422" y="228335"/>
                  </a:lnTo>
                  <a:cubicBezTo>
                    <a:pt x="523376" y="228192"/>
                    <a:pt x="533145" y="227720"/>
                    <a:pt x="536730" y="226919"/>
                  </a:cubicBezTo>
                  <a:cubicBezTo>
                    <a:pt x="540315" y="226117"/>
                    <a:pt x="543481" y="225845"/>
                    <a:pt x="546228" y="226101"/>
                  </a:cubicBezTo>
                  <a:cubicBezTo>
                    <a:pt x="548975" y="226357"/>
                    <a:pt x="557068" y="228000"/>
                    <a:pt x="570507" y="231029"/>
                  </a:cubicBezTo>
                  <a:cubicBezTo>
                    <a:pt x="560608" y="242780"/>
                    <a:pt x="551436" y="255282"/>
                    <a:pt x="542994" y="268535"/>
                  </a:cubicBezTo>
                  <a:cubicBezTo>
                    <a:pt x="534551" y="281788"/>
                    <a:pt x="526579" y="295236"/>
                    <a:pt x="519080" y="308879"/>
                  </a:cubicBezTo>
                  <a:lnTo>
                    <a:pt x="464223" y="311620"/>
                  </a:lnTo>
                  <a:lnTo>
                    <a:pt x="421024" y="396131"/>
                  </a:lnTo>
                  <a:cubicBezTo>
                    <a:pt x="421109" y="399596"/>
                    <a:pt x="422309" y="402288"/>
                    <a:pt x="424623" y="404207"/>
                  </a:cubicBezTo>
                  <a:cubicBezTo>
                    <a:pt x="426938" y="406125"/>
                    <a:pt x="429852" y="407099"/>
                    <a:pt x="433366" y="407128"/>
                  </a:cubicBezTo>
                  <a:cubicBezTo>
                    <a:pt x="438752" y="407443"/>
                    <a:pt x="445295" y="404923"/>
                    <a:pt x="452995" y="399567"/>
                  </a:cubicBezTo>
                  <a:cubicBezTo>
                    <a:pt x="460694" y="394212"/>
                    <a:pt x="474266" y="384131"/>
                    <a:pt x="493708" y="369325"/>
                  </a:cubicBezTo>
                  <a:lnTo>
                    <a:pt x="506051" y="387196"/>
                  </a:lnTo>
                  <a:cubicBezTo>
                    <a:pt x="494864" y="398676"/>
                    <a:pt x="481505" y="411226"/>
                    <a:pt x="465975" y="424845"/>
                  </a:cubicBezTo>
                  <a:cubicBezTo>
                    <a:pt x="450445" y="438464"/>
                    <a:pt x="434039" y="450250"/>
                    <a:pt x="416757" y="460204"/>
                  </a:cubicBezTo>
                  <a:cubicBezTo>
                    <a:pt x="399475" y="470157"/>
                    <a:pt x="382611" y="475376"/>
                    <a:pt x="366167" y="475859"/>
                  </a:cubicBezTo>
                  <a:cubicBezTo>
                    <a:pt x="353910" y="475516"/>
                    <a:pt x="344996" y="471392"/>
                    <a:pt x="339425" y="463488"/>
                  </a:cubicBezTo>
                  <a:cubicBezTo>
                    <a:pt x="333853" y="455584"/>
                    <a:pt x="331110" y="445961"/>
                    <a:pt x="331196" y="434620"/>
                  </a:cubicBezTo>
                  <a:cubicBezTo>
                    <a:pt x="330697" y="433517"/>
                    <a:pt x="330553" y="430912"/>
                    <a:pt x="330764" y="426806"/>
                  </a:cubicBezTo>
                  <a:cubicBezTo>
                    <a:pt x="330976" y="422699"/>
                    <a:pt x="334540" y="412712"/>
                    <a:pt x="341456" y="396845"/>
                  </a:cubicBezTo>
                  <a:cubicBezTo>
                    <a:pt x="348373" y="380979"/>
                    <a:pt x="361638" y="354854"/>
                    <a:pt x="381253" y="318471"/>
                  </a:cubicBezTo>
                  <a:lnTo>
                    <a:pt x="231769" y="323275"/>
                  </a:lnTo>
                  <a:lnTo>
                    <a:pt x="91199" y="463529"/>
                  </a:lnTo>
                  <a:cubicBezTo>
                    <a:pt x="82742" y="472609"/>
                    <a:pt x="72571" y="482206"/>
                    <a:pt x="60685" y="492320"/>
                  </a:cubicBezTo>
                  <a:cubicBezTo>
                    <a:pt x="48800" y="502434"/>
                    <a:pt x="36571" y="507920"/>
                    <a:pt x="24000" y="508778"/>
                  </a:cubicBezTo>
                  <a:cubicBezTo>
                    <a:pt x="18500" y="508964"/>
                    <a:pt x="13214" y="508078"/>
                    <a:pt x="8143" y="506120"/>
                  </a:cubicBezTo>
                  <a:cubicBezTo>
                    <a:pt x="3072" y="504163"/>
                    <a:pt x="357" y="500020"/>
                    <a:pt x="0" y="493690"/>
                  </a:cubicBezTo>
                  <a:cubicBezTo>
                    <a:pt x="254" y="485616"/>
                    <a:pt x="5613" y="474346"/>
                    <a:pt x="16076" y="459882"/>
                  </a:cubicBezTo>
                  <a:cubicBezTo>
                    <a:pt x="26540" y="445417"/>
                    <a:pt x="40584" y="430954"/>
                    <a:pt x="58209" y="416492"/>
                  </a:cubicBezTo>
                  <a:cubicBezTo>
                    <a:pt x="75834" y="402030"/>
                    <a:pt x="95516" y="390765"/>
                    <a:pt x="117256" y="382697"/>
                  </a:cubicBezTo>
                  <a:lnTo>
                    <a:pt x="170741" y="323786"/>
                  </a:lnTo>
                  <a:cubicBezTo>
                    <a:pt x="148770" y="324928"/>
                    <a:pt x="132199" y="325042"/>
                    <a:pt x="121027" y="324129"/>
                  </a:cubicBezTo>
                  <a:cubicBezTo>
                    <a:pt x="109856" y="323215"/>
                    <a:pt x="104256" y="318534"/>
                    <a:pt x="104228" y="310086"/>
                  </a:cubicBezTo>
                  <a:cubicBezTo>
                    <a:pt x="104621" y="305189"/>
                    <a:pt x="109396" y="297019"/>
                    <a:pt x="118551" y="285576"/>
                  </a:cubicBezTo>
                  <a:cubicBezTo>
                    <a:pt x="127706" y="274132"/>
                    <a:pt x="138881" y="262762"/>
                    <a:pt x="152074" y="251465"/>
                  </a:cubicBezTo>
                  <a:cubicBezTo>
                    <a:pt x="165268" y="240169"/>
                    <a:pt x="178119" y="232293"/>
                    <a:pt x="190626" y="227838"/>
                  </a:cubicBezTo>
                  <a:cubicBezTo>
                    <a:pt x="204983" y="223097"/>
                    <a:pt x="218955" y="219959"/>
                    <a:pt x="232540" y="218424"/>
                  </a:cubicBezTo>
                  <a:cubicBezTo>
                    <a:pt x="246126" y="216889"/>
                    <a:pt x="253411" y="218412"/>
                    <a:pt x="254397" y="222993"/>
                  </a:cubicBezTo>
                  <a:cubicBezTo>
                    <a:pt x="253779" y="226906"/>
                    <a:pt x="249453" y="229437"/>
                    <a:pt x="241419" y="230589"/>
                  </a:cubicBezTo>
                  <a:cubicBezTo>
                    <a:pt x="233386" y="231740"/>
                    <a:pt x="225352" y="232887"/>
                    <a:pt x="217318" y="234031"/>
                  </a:cubicBezTo>
                  <a:cubicBezTo>
                    <a:pt x="209284" y="235175"/>
                    <a:pt x="204958" y="237693"/>
                    <a:pt x="204340" y="241584"/>
                  </a:cubicBezTo>
                  <a:cubicBezTo>
                    <a:pt x="204526" y="243950"/>
                    <a:pt x="205698" y="245555"/>
                    <a:pt x="207855" y="246399"/>
                  </a:cubicBezTo>
                  <a:cubicBezTo>
                    <a:pt x="210012" y="247242"/>
                    <a:pt x="212040" y="247516"/>
                    <a:pt x="213940" y="247218"/>
                  </a:cubicBezTo>
                  <a:cubicBezTo>
                    <a:pt x="220312" y="246833"/>
                    <a:pt x="228312" y="246405"/>
                    <a:pt x="237940" y="245934"/>
                  </a:cubicBezTo>
                  <a:cubicBezTo>
                    <a:pt x="247569" y="245463"/>
                    <a:pt x="253511" y="245206"/>
                    <a:pt x="255768" y="245163"/>
                  </a:cubicBezTo>
                  <a:lnTo>
                    <a:pt x="409367" y="117958"/>
                  </a:lnTo>
                  <a:cubicBezTo>
                    <a:pt x="432177" y="99013"/>
                    <a:pt x="455431" y="80590"/>
                    <a:pt x="479131" y="62687"/>
                  </a:cubicBezTo>
                  <a:cubicBezTo>
                    <a:pt x="502830" y="44784"/>
                    <a:pt x="524510" y="29968"/>
                    <a:pt x="544171" y="18237"/>
                  </a:cubicBezTo>
                  <a:cubicBezTo>
                    <a:pt x="563832" y="6506"/>
                    <a:pt x="579011" y="427"/>
                    <a:pt x="5897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A3B55C4-CD83-405B-94AD-8D1F5D9736EE}"/>
                </a:ext>
              </a:extLst>
            </p:cNvPr>
            <p:cNvSpPr/>
            <p:nvPr/>
          </p:nvSpPr>
          <p:spPr>
            <a:xfrm>
              <a:off x="5038594" y="877197"/>
              <a:ext cx="2140680" cy="510838"/>
            </a:xfrm>
            <a:custGeom>
              <a:avLst/>
              <a:gdLst/>
              <a:ahLst/>
              <a:cxnLst/>
              <a:rect l="l" t="t" r="r" b="b"/>
              <a:pathLst>
                <a:path w="2140680" h="510838">
                  <a:moveTo>
                    <a:pt x="894661" y="288261"/>
                  </a:moveTo>
                  <a:cubicBezTo>
                    <a:pt x="841019" y="305004"/>
                    <a:pt x="801016" y="320830"/>
                    <a:pt x="774650" y="335739"/>
                  </a:cubicBezTo>
                  <a:cubicBezTo>
                    <a:pt x="748283" y="350647"/>
                    <a:pt x="730985" y="364638"/>
                    <a:pt x="722753" y="377712"/>
                  </a:cubicBezTo>
                  <a:cubicBezTo>
                    <a:pt x="714522" y="390785"/>
                    <a:pt x="710787" y="402941"/>
                    <a:pt x="711548" y="414180"/>
                  </a:cubicBezTo>
                  <a:cubicBezTo>
                    <a:pt x="711777" y="416387"/>
                    <a:pt x="712864" y="419367"/>
                    <a:pt x="714809" y="423121"/>
                  </a:cubicBezTo>
                  <a:cubicBezTo>
                    <a:pt x="716753" y="426875"/>
                    <a:pt x="720241" y="428482"/>
                    <a:pt x="725274" y="427942"/>
                  </a:cubicBezTo>
                  <a:cubicBezTo>
                    <a:pt x="729189" y="427916"/>
                    <a:pt x="735924" y="425750"/>
                    <a:pt x="745476" y="421443"/>
                  </a:cubicBezTo>
                  <a:cubicBezTo>
                    <a:pt x="755030" y="417136"/>
                    <a:pt x="771362" y="405337"/>
                    <a:pt x="794475" y="386045"/>
                  </a:cubicBezTo>
                  <a:cubicBezTo>
                    <a:pt x="817587" y="366753"/>
                    <a:pt x="851439" y="334617"/>
                    <a:pt x="896031" y="289637"/>
                  </a:cubicBezTo>
                  <a:close/>
                  <a:moveTo>
                    <a:pt x="1806012" y="257777"/>
                  </a:moveTo>
                  <a:cubicBezTo>
                    <a:pt x="1788295" y="262479"/>
                    <a:pt x="1770879" y="272459"/>
                    <a:pt x="1753763" y="287716"/>
                  </a:cubicBezTo>
                  <a:cubicBezTo>
                    <a:pt x="1736647" y="302972"/>
                    <a:pt x="1723177" y="322054"/>
                    <a:pt x="1713354" y="344960"/>
                  </a:cubicBezTo>
                  <a:cubicBezTo>
                    <a:pt x="1733627" y="337717"/>
                    <a:pt x="1751345" y="328657"/>
                    <a:pt x="1766508" y="317779"/>
                  </a:cubicBezTo>
                  <a:cubicBezTo>
                    <a:pt x="1781671" y="306901"/>
                    <a:pt x="1793441" y="296514"/>
                    <a:pt x="1801817" y="286617"/>
                  </a:cubicBezTo>
                  <a:cubicBezTo>
                    <a:pt x="1810193" y="276721"/>
                    <a:pt x="1814337" y="269623"/>
                    <a:pt x="1814248" y="265325"/>
                  </a:cubicBezTo>
                  <a:cubicBezTo>
                    <a:pt x="1814205" y="262823"/>
                    <a:pt x="1813433" y="260794"/>
                    <a:pt x="1811932" y="259237"/>
                  </a:cubicBezTo>
                  <a:cubicBezTo>
                    <a:pt x="1810430" y="257679"/>
                    <a:pt x="1808457" y="257193"/>
                    <a:pt x="1806012" y="257777"/>
                  </a:cubicBezTo>
                  <a:close/>
                  <a:moveTo>
                    <a:pt x="652875" y="134419"/>
                  </a:moveTo>
                  <a:cubicBezTo>
                    <a:pt x="635815" y="143406"/>
                    <a:pt x="618156" y="161437"/>
                    <a:pt x="599896" y="188512"/>
                  </a:cubicBezTo>
                  <a:cubicBezTo>
                    <a:pt x="581637" y="215586"/>
                    <a:pt x="564321" y="247162"/>
                    <a:pt x="547947" y="283238"/>
                  </a:cubicBezTo>
                  <a:lnTo>
                    <a:pt x="549319" y="284609"/>
                  </a:lnTo>
                  <a:cubicBezTo>
                    <a:pt x="574165" y="260992"/>
                    <a:pt x="595968" y="235189"/>
                    <a:pt x="614727" y="207200"/>
                  </a:cubicBezTo>
                  <a:cubicBezTo>
                    <a:pt x="633486" y="179210"/>
                    <a:pt x="646202" y="154950"/>
                    <a:pt x="652875" y="134419"/>
                  </a:cubicBezTo>
                  <a:close/>
                  <a:moveTo>
                    <a:pt x="292790" y="91128"/>
                  </a:moveTo>
                  <a:cubicBezTo>
                    <a:pt x="292504" y="100076"/>
                    <a:pt x="291190" y="107566"/>
                    <a:pt x="288847" y="113598"/>
                  </a:cubicBezTo>
                  <a:cubicBezTo>
                    <a:pt x="286504" y="119630"/>
                    <a:pt x="282790" y="126091"/>
                    <a:pt x="277705" y="132980"/>
                  </a:cubicBezTo>
                  <a:lnTo>
                    <a:pt x="205708" y="232464"/>
                  </a:lnTo>
                  <a:cubicBezTo>
                    <a:pt x="219036" y="231792"/>
                    <a:pt x="231121" y="230734"/>
                    <a:pt x="241964" y="229291"/>
                  </a:cubicBezTo>
                  <a:cubicBezTo>
                    <a:pt x="252806" y="227847"/>
                    <a:pt x="258549" y="230048"/>
                    <a:pt x="259192" y="235894"/>
                  </a:cubicBezTo>
                  <a:cubicBezTo>
                    <a:pt x="258539" y="240379"/>
                    <a:pt x="253367" y="243988"/>
                    <a:pt x="243675" y="246719"/>
                  </a:cubicBezTo>
                  <a:cubicBezTo>
                    <a:pt x="233982" y="249451"/>
                    <a:pt x="223680" y="251840"/>
                    <a:pt x="212768" y="253885"/>
                  </a:cubicBezTo>
                  <a:cubicBezTo>
                    <a:pt x="201856" y="255931"/>
                    <a:pt x="194246" y="258167"/>
                    <a:pt x="189937" y="260594"/>
                  </a:cubicBezTo>
                  <a:lnTo>
                    <a:pt x="174852" y="283235"/>
                  </a:lnTo>
                  <a:cubicBezTo>
                    <a:pt x="187523" y="286608"/>
                    <a:pt x="199723" y="288780"/>
                    <a:pt x="211450" y="289752"/>
                  </a:cubicBezTo>
                  <a:cubicBezTo>
                    <a:pt x="223179" y="290723"/>
                    <a:pt x="234521" y="290838"/>
                    <a:pt x="245478" y="290096"/>
                  </a:cubicBezTo>
                  <a:cubicBezTo>
                    <a:pt x="290584" y="286682"/>
                    <a:pt x="329661" y="275900"/>
                    <a:pt x="362704" y="257748"/>
                  </a:cubicBezTo>
                  <a:cubicBezTo>
                    <a:pt x="395748" y="239596"/>
                    <a:pt x="420907" y="219462"/>
                    <a:pt x="438181" y="197346"/>
                  </a:cubicBezTo>
                  <a:cubicBezTo>
                    <a:pt x="455454" y="175230"/>
                    <a:pt x="462988" y="156519"/>
                    <a:pt x="460783" y="141214"/>
                  </a:cubicBezTo>
                  <a:cubicBezTo>
                    <a:pt x="458328" y="130817"/>
                    <a:pt x="449996" y="122323"/>
                    <a:pt x="435787" y="115731"/>
                  </a:cubicBezTo>
                  <a:cubicBezTo>
                    <a:pt x="421579" y="109140"/>
                    <a:pt x="404912" y="104055"/>
                    <a:pt x="385786" y="100476"/>
                  </a:cubicBezTo>
                  <a:cubicBezTo>
                    <a:pt x="366660" y="96898"/>
                    <a:pt x="348493" y="94428"/>
                    <a:pt x="331285" y="93068"/>
                  </a:cubicBezTo>
                  <a:cubicBezTo>
                    <a:pt x="314077" y="91709"/>
                    <a:pt x="301245" y="91062"/>
                    <a:pt x="292790" y="91128"/>
                  </a:cubicBezTo>
                  <a:close/>
                  <a:moveTo>
                    <a:pt x="691965" y="52809"/>
                  </a:moveTo>
                  <a:cubicBezTo>
                    <a:pt x="697680" y="53309"/>
                    <a:pt x="701509" y="56424"/>
                    <a:pt x="703452" y="62153"/>
                  </a:cubicBezTo>
                  <a:cubicBezTo>
                    <a:pt x="705395" y="67882"/>
                    <a:pt x="706138" y="73226"/>
                    <a:pt x="705681" y="78183"/>
                  </a:cubicBezTo>
                  <a:cubicBezTo>
                    <a:pt x="704809" y="99354"/>
                    <a:pt x="700305" y="121630"/>
                    <a:pt x="692168" y="145011"/>
                  </a:cubicBezTo>
                  <a:cubicBezTo>
                    <a:pt x="684032" y="168392"/>
                    <a:pt x="667895" y="196154"/>
                    <a:pt x="643756" y="228298"/>
                  </a:cubicBezTo>
                  <a:cubicBezTo>
                    <a:pt x="619617" y="260441"/>
                    <a:pt x="583109" y="300243"/>
                    <a:pt x="534231" y="347703"/>
                  </a:cubicBezTo>
                  <a:cubicBezTo>
                    <a:pt x="531117" y="353747"/>
                    <a:pt x="529118" y="361033"/>
                    <a:pt x="528233" y="369563"/>
                  </a:cubicBezTo>
                  <a:cubicBezTo>
                    <a:pt x="527348" y="378092"/>
                    <a:pt x="527747" y="386579"/>
                    <a:pt x="529430" y="395023"/>
                  </a:cubicBezTo>
                  <a:cubicBezTo>
                    <a:pt x="532402" y="403153"/>
                    <a:pt x="536574" y="410039"/>
                    <a:pt x="541946" y="415683"/>
                  </a:cubicBezTo>
                  <a:cubicBezTo>
                    <a:pt x="547318" y="421326"/>
                    <a:pt x="554576" y="424270"/>
                    <a:pt x="563721" y="424513"/>
                  </a:cubicBezTo>
                  <a:cubicBezTo>
                    <a:pt x="576543" y="424123"/>
                    <a:pt x="590293" y="420025"/>
                    <a:pt x="604970" y="412219"/>
                  </a:cubicBezTo>
                  <a:cubicBezTo>
                    <a:pt x="619647" y="404413"/>
                    <a:pt x="633752" y="395235"/>
                    <a:pt x="647287" y="384685"/>
                  </a:cubicBezTo>
                  <a:lnTo>
                    <a:pt x="667788" y="367546"/>
                  </a:lnTo>
                  <a:lnTo>
                    <a:pt x="668482" y="364323"/>
                  </a:lnTo>
                  <a:cubicBezTo>
                    <a:pt x="673068" y="353772"/>
                    <a:pt x="679936" y="343360"/>
                    <a:pt x="689086" y="333087"/>
                  </a:cubicBezTo>
                  <a:cubicBezTo>
                    <a:pt x="707387" y="312541"/>
                    <a:pt x="730444" y="293925"/>
                    <a:pt x="758256" y="277237"/>
                  </a:cubicBezTo>
                  <a:cubicBezTo>
                    <a:pt x="786069" y="260549"/>
                    <a:pt x="814264" y="247162"/>
                    <a:pt x="842841" y="237075"/>
                  </a:cubicBezTo>
                  <a:cubicBezTo>
                    <a:pt x="871419" y="226988"/>
                    <a:pt x="896006" y="221573"/>
                    <a:pt x="916603" y="220830"/>
                  </a:cubicBezTo>
                  <a:cubicBezTo>
                    <a:pt x="932262" y="221387"/>
                    <a:pt x="943635" y="225759"/>
                    <a:pt x="950721" y="233946"/>
                  </a:cubicBezTo>
                  <a:cubicBezTo>
                    <a:pt x="957808" y="242133"/>
                    <a:pt x="961294" y="248733"/>
                    <a:pt x="961180" y="253748"/>
                  </a:cubicBezTo>
                  <a:cubicBezTo>
                    <a:pt x="960565" y="257935"/>
                    <a:pt x="957336" y="261564"/>
                    <a:pt x="951493" y="264635"/>
                  </a:cubicBezTo>
                  <a:cubicBezTo>
                    <a:pt x="945649" y="267707"/>
                    <a:pt x="940877" y="269793"/>
                    <a:pt x="937176" y="270893"/>
                  </a:cubicBezTo>
                  <a:cubicBezTo>
                    <a:pt x="943706" y="273522"/>
                    <a:pt x="948650" y="277008"/>
                    <a:pt x="952007" y="281352"/>
                  </a:cubicBezTo>
                  <a:cubicBezTo>
                    <a:pt x="955365" y="285695"/>
                    <a:pt x="957051" y="291582"/>
                    <a:pt x="957065" y="299011"/>
                  </a:cubicBezTo>
                  <a:cubicBezTo>
                    <a:pt x="956328" y="306585"/>
                    <a:pt x="951172" y="316279"/>
                    <a:pt x="941596" y="328094"/>
                  </a:cubicBezTo>
                  <a:cubicBezTo>
                    <a:pt x="932020" y="339909"/>
                    <a:pt x="922445" y="352296"/>
                    <a:pt x="912869" y="365254"/>
                  </a:cubicBezTo>
                  <a:cubicBezTo>
                    <a:pt x="903293" y="378213"/>
                    <a:pt x="898137" y="390193"/>
                    <a:pt x="897400" y="401195"/>
                  </a:cubicBezTo>
                  <a:cubicBezTo>
                    <a:pt x="897600" y="406982"/>
                    <a:pt x="899772" y="411182"/>
                    <a:pt x="903916" y="413797"/>
                  </a:cubicBezTo>
                  <a:cubicBezTo>
                    <a:pt x="908059" y="416412"/>
                    <a:pt x="912974" y="417697"/>
                    <a:pt x="918660" y="417655"/>
                  </a:cubicBezTo>
                  <a:cubicBezTo>
                    <a:pt x="933476" y="416612"/>
                    <a:pt x="949621" y="409954"/>
                    <a:pt x="967095" y="397681"/>
                  </a:cubicBezTo>
                  <a:lnTo>
                    <a:pt x="1015916" y="362882"/>
                  </a:lnTo>
                  <a:lnTo>
                    <a:pt x="1017816" y="356923"/>
                  </a:lnTo>
                  <a:cubicBezTo>
                    <a:pt x="1025676" y="338051"/>
                    <a:pt x="1035860" y="319941"/>
                    <a:pt x="1048368" y="302593"/>
                  </a:cubicBezTo>
                  <a:cubicBezTo>
                    <a:pt x="1060876" y="285244"/>
                    <a:pt x="1073909" y="270792"/>
                    <a:pt x="1087466" y="259235"/>
                  </a:cubicBezTo>
                  <a:cubicBezTo>
                    <a:pt x="1091757" y="255591"/>
                    <a:pt x="1095876" y="253277"/>
                    <a:pt x="1099823" y="252291"/>
                  </a:cubicBezTo>
                  <a:cubicBezTo>
                    <a:pt x="1103771" y="251305"/>
                    <a:pt x="1108577" y="250877"/>
                    <a:pt x="1114241" y="251005"/>
                  </a:cubicBezTo>
                  <a:cubicBezTo>
                    <a:pt x="1133827" y="251977"/>
                    <a:pt x="1145265" y="254148"/>
                    <a:pt x="1148555" y="257520"/>
                  </a:cubicBezTo>
                  <a:cubicBezTo>
                    <a:pt x="1151845" y="260892"/>
                    <a:pt x="1152989" y="263750"/>
                    <a:pt x="1151989" y="266093"/>
                  </a:cubicBezTo>
                  <a:cubicBezTo>
                    <a:pt x="1150921" y="275597"/>
                    <a:pt x="1143446" y="288059"/>
                    <a:pt x="1129565" y="303482"/>
                  </a:cubicBezTo>
                  <a:cubicBezTo>
                    <a:pt x="1115684" y="318904"/>
                    <a:pt x="1101802" y="333754"/>
                    <a:pt x="1087921" y="348033"/>
                  </a:cubicBezTo>
                  <a:cubicBezTo>
                    <a:pt x="1074040" y="362312"/>
                    <a:pt x="1066566" y="372489"/>
                    <a:pt x="1065498" y="378564"/>
                  </a:cubicBezTo>
                  <a:cubicBezTo>
                    <a:pt x="1065555" y="380678"/>
                    <a:pt x="1066298" y="382450"/>
                    <a:pt x="1067729" y="383879"/>
                  </a:cubicBezTo>
                  <a:cubicBezTo>
                    <a:pt x="1069159" y="385308"/>
                    <a:pt x="1070932" y="386051"/>
                    <a:pt x="1073049" y="386108"/>
                  </a:cubicBezTo>
                  <a:cubicBezTo>
                    <a:pt x="1075552" y="385922"/>
                    <a:pt x="1078098" y="384750"/>
                    <a:pt x="1080687" y="382593"/>
                  </a:cubicBezTo>
                  <a:cubicBezTo>
                    <a:pt x="1083276" y="380436"/>
                    <a:pt x="1085306" y="378407"/>
                    <a:pt x="1086779" y="376507"/>
                  </a:cubicBezTo>
                  <a:cubicBezTo>
                    <a:pt x="1106182" y="352580"/>
                    <a:pt x="1130209" y="328882"/>
                    <a:pt x="1158859" y="305412"/>
                  </a:cubicBezTo>
                  <a:cubicBezTo>
                    <a:pt x="1187510" y="281942"/>
                    <a:pt x="1214215" y="262359"/>
                    <a:pt x="1238972" y="246662"/>
                  </a:cubicBezTo>
                  <a:cubicBezTo>
                    <a:pt x="1263731" y="230965"/>
                    <a:pt x="1279972" y="222811"/>
                    <a:pt x="1287697" y="222202"/>
                  </a:cubicBezTo>
                  <a:cubicBezTo>
                    <a:pt x="1289097" y="222144"/>
                    <a:pt x="1290754" y="223116"/>
                    <a:pt x="1292669" y="225116"/>
                  </a:cubicBezTo>
                  <a:cubicBezTo>
                    <a:pt x="1294583" y="227116"/>
                    <a:pt x="1296584" y="230488"/>
                    <a:pt x="1298669" y="235232"/>
                  </a:cubicBezTo>
                  <a:cubicBezTo>
                    <a:pt x="1300770" y="240375"/>
                    <a:pt x="1302741" y="246033"/>
                    <a:pt x="1304585" y="252205"/>
                  </a:cubicBezTo>
                  <a:cubicBezTo>
                    <a:pt x="1306428" y="258378"/>
                    <a:pt x="1307885" y="265064"/>
                    <a:pt x="1308957" y="272265"/>
                  </a:cubicBezTo>
                  <a:cubicBezTo>
                    <a:pt x="1307915" y="281367"/>
                    <a:pt x="1300625" y="292729"/>
                    <a:pt x="1287087" y="306352"/>
                  </a:cubicBezTo>
                  <a:cubicBezTo>
                    <a:pt x="1273549" y="319975"/>
                    <a:pt x="1260011" y="334740"/>
                    <a:pt x="1246473" y="350649"/>
                  </a:cubicBezTo>
                  <a:cubicBezTo>
                    <a:pt x="1232934" y="366558"/>
                    <a:pt x="1225644" y="382492"/>
                    <a:pt x="1224603" y="398452"/>
                  </a:cubicBezTo>
                  <a:cubicBezTo>
                    <a:pt x="1224689" y="401667"/>
                    <a:pt x="1225889" y="404496"/>
                    <a:pt x="1228203" y="406939"/>
                  </a:cubicBezTo>
                  <a:cubicBezTo>
                    <a:pt x="1230518" y="409382"/>
                    <a:pt x="1233433" y="410668"/>
                    <a:pt x="1236948" y="410797"/>
                  </a:cubicBezTo>
                  <a:cubicBezTo>
                    <a:pt x="1245834" y="410011"/>
                    <a:pt x="1256178" y="405582"/>
                    <a:pt x="1267980" y="397509"/>
                  </a:cubicBezTo>
                  <a:cubicBezTo>
                    <a:pt x="1279782" y="389437"/>
                    <a:pt x="1289097" y="382436"/>
                    <a:pt x="1295927" y="376507"/>
                  </a:cubicBezTo>
                  <a:lnTo>
                    <a:pt x="1337074" y="342217"/>
                  </a:lnTo>
                  <a:lnTo>
                    <a:pt x="1337890" y="346700"/>
                  </a:lnTo>
                  <a:lnTo>
                    <a:pt x="1362693" y="302593"/>
                  </a:lnTo>
                  <a:cubicBezTo>
                    <a:pt x="1375201" y="285244"/>
                    <a:pt x="1388234" y="270792"/>
                    <a:pt x="1401791" y="259235"/>
                  </a:cubicBezTo>
                  <a:cubicBezTo>
                    <a:pt x="1406082" y="255591"/>
                    <a:pt x="1410201" y="253277"/>
                    <a:pt x="1414148" y="252291"/>
                  </a:cubicBezTo>
                  <a:cubicBezTo>
                    <a:pt x="1418096" y="251305"/>
                    <a:pt x="1422902" y="250877"/>
                    <a:pt x="1428566" y="251005"/>
                  </a:cubicBezTo>
                  <a:cubicBezTo>
                    <a:pt x="1448152" y="251977"/>
                    <a:pt x="1459590" y="254148"/>
                    <a:pt x="1462880" y="257520"/>
                  </a:cubicBezTo>
                  <a:cubicBezTo>
                    <a:pt x="1466170" y="260892"/>
                    <a:pt x="1467314" y="263750"/>
                    <a:pt x="1466314" y="266093"/>
                  </a:cubicBezTo>
                  <a:cubicBezTo>
                    <a:pt x="1465246" y="275597"/>
                    <a:pt x="1457771" y="288059"/>
                    <a:pt x="1443890" y="303482"/>
                  </a:cubicBezTo>
                  <a:cubicBezTo>
                    <a:pt x="1430009" y="318904"/>
                    <a:pt x="1416127" y="333754"/>
                    <a:pt x="1402246" y="348033"/>
                  </a:cubicBezTo>
                  <a:cubicBezTo>
                    <a:pt x="1388365" y="362312"/>
                    <a:pt x="1380891" y="372489"/>
                    <a:pt x="1379823" y="378564"/>
                  </a:cubicBezTo>
                  <a:cubicBezTo>
                    <a:pt x="1379880" y="380678"/>
                    <a:pt x="1380624" y="382450"/>
                    <a:pt x="1382054" y="383879"/>
                  </a:cubicBezTo>
                  <a:cubicBezTo>
                    <a:pt x="1383484" y="385308"/>
                    <a:pt x="1385258" y="386051"/>
                    <a:pt x="1387374" y="386108"/>
                  </a:cubicBezTo>
                  <a:cubicBezTo>
                    <a:pt x="1389877" y="385922"/>
                    <a:pt x="1392423" y="384750"/>
                    <a:pt x="1395012" y="382593"/>
                  </a:cubicBezTo>
                  <a:cubicBezTo>
                    <a:pt x="1397601" y="380436"/>
                    <a:pt x="1399631" y="378407"/>
                    <a:pt x="1401104" y="376507"/>
                  </a:cubicBezTo>
                  <a:cubicBezTo>
                    <a:pt x="1420507" y="352580"/>
                    <a:pt x="1444534" y="328882"/>
                    <a:pt x="1473184" y="305412"/>
                  </a:cubicBezTo>
                  <a:cubicBezTo>
                    <a:pt x="1501835" y="281942"/>
                    <a:pt x="1528540" y="262359"/>
                    <a:pt x="1553297" y="246662"/>
                  </a:cubicBezTo>
                  <a:cubicBezTo>
                    <a:pt x="1578056" y="230965"/>
                    <a:pt x="1594297" y="222811"/>
                    <a:pt x="1602022" y="222202"/>
                  </a:cubicBezTo>
                  <a:cubicBezTo>
                    <a:pt x="1603422" y="222144"/>
                    <a:pt x="1605079" y="223116"/>
                    <a:pt x="1606994" y="225116"/>
                  </a:cubicBezTo>
                  <a:cubicBezTo>
                    <a:pt x="1608908" y="227116"/>
                    <a:pt x="1610909" y="230488"/>
                    <a:pt x="1612994" y="235232"/>
                  </a:cubicBezTo>
                  <a:cubicBezTo>
                    <a:pt x="1615095" y="240375"/>
                    <a:pt x="1617066" y="246033"/>
                    <a:pt x="1618910" y="252205"/>
                  </a:cubicBezTo>
                  <a:cubicBezTo>
                    <a:pt x="1620753" y="258378"/>
                    <a:pt x="1622210" y="265064"/>
                    <a:pt x="1623282" y="272265"/>
                  </a:cubicBezTo>
                  <a:cubicBezTo>
                    <a:pt x="1622240" y="281367"/>
                    <a:pt x="1614950" y="292729"/>
                    <a:pt x="1601412" y="306352"/>
                  </a:cubicBezTo>
                  <a:cubicBezTo>
                    <a:pt x="1587874" y="319975"/>
                    <a:pt x="1574336" y="334740"/>
                    <a:pt x="1560798" y="350649"/>
                  </a:cubicBezTo>
                  <a:cubicBezTo>
                    <a:pt x="1547259" y="366558"/>
                    <a:pt x="1539969" y="382492"/>
                    <a:pt x="1538928" y="398452"/>
                  </a:cubicBezTo>
                  <a:cubicBezTo>
                    <a:pt x="1539014" y="401667"/>
                    <a:pt x="1540214" y="404496"/>
                    <a:pt x="1542528" y="406939"/>
                  </a:cubicBezTo>
                  <a:cubicBezTo>
                    <a:pt x="1544843" y="409382"/>
                    <a:pt x="1547758" y="410668"/>
                    <a:pt x="1551273" y="410797"/>
                  </a:cubicBezTo>
                  <a:cubicBezTo>
                    <a:pt x="1560159" y="410011"/>
                    <a:pt x="1570503" y="405582"/>
                    <a:pt x="1582305" y="397509"/>
                  </a:cubicBezTo>
                  <a:cubicBezTo>
                    <a:pt x="1594107" y="389437"/>
                    <a:pt x="1603422" y="382436"/>
                    <a:pt x="1610251" y="376507"/>
                  </a:cubicBezTo>
                  <a:lnTo>
                    <a:pt x="1651399" y="342217"/>
                  </a:lnTo>
                  <a:lnTo>
                    <a:pt x="1651544" y="343013"/>
                  </a:lnTo>
                  <a:lnTo>
                    <a:pt x="1666507" y="312118"/>
                  </a:lnTo>
                  <a:cubicBezTo>
                    <a:pt x="1684820" y="284635"/>
                    <a:pt x="1708242" y="262181"/>
                    <a:pt x="1736771" y="244757"/>
                  </a:cubicBezTo>
                  <a:cubicBezTo>
                    <a:pt x="1765300" y="227332"/>
                    <a:pt x="1794778" y="218442"/>
                    <a:pt x="1825205" y="218087"/>
                  </a:cubicBezTo>
                  <a:cubicBezTo>
                    <a:pt x="1836848" y="217744"/>
                    <a:pt x="1847805" y="219801"/>
                    <a:pt x="1858077" y="224259"/>
                  </a:cubicBezTo>
                  <a:cubicBezTo>
                    <a:pt x="1868350" y="228717"/>
                    <a:pt x="1873828" y="237632"/>
                    <a:pt x="1874513" y="251005"/>
                  </a:cubicBezTo>
                  <a:cubicBezTo>
                    <a:pt x="1874912" y="262359"/>
                    <a:pt x="1870386" y="275161"/>
                    <a:pt x="1860935" y="289410"/>
                  </a:cubicBezTo>
                  <a:cubicBezTo>
                    <a:pt x="1851483" y="303659"/>
                    <a:pt x="1834715" y="318442"/>
                    <a:pt x="1810628" y="333758"/>
                  </a:cubicBezTo>
                  <a:cubicBezTo>
                    <a:pt x="1786541" y="349075"/>
                    <a:pt x="1752744" y="364010"/>
                    <a:pt x="1709236" y="378564"/>
                  </a:cubicBezTo>
                  <a:lnTo>
                    <a:pt x="1707864" y="393652"/>
                  </a:lnTo>
                  <a:cubicBezTo>
                    <a:pt x="1707366" y="406510"/>
                    <a:pt x="1711455" y="415597"/>
                    <a:pt x="1720134" y="420912"/>
                  </a:cubicBezTo>
                  <a:cubicBezTo>
                    <a:pt x="1728812" y="426227"/>
                    <a:pt x="1738907" y="428799"/>
                    <a:pt x="1750417" y="428627"/>
                  </a:cubicBezTo>
                  <a:cubicBezTo>
                    <a:pt x="1766846" y="428187"/>
                    <a:pt x="1783700" y="423505"/>
                    <a:pt x="1800977" y="414581"/>
                  </a:cubicBezTo>
                  <a:cubicBezTo>
                    <a:pt x="1818255" y="405657"/>
                    <a:pt x="1834843" y="395133"/>
                    <a:pt x="1850742" y="383009"/>
                  </a:cubicBezTo>
                  <a:lnTo>
                    <a:pt x="1880888" y="359307"/>
                  </a:lnTo>
                  <a:lnTo>
                    <a:pt x="1900736" y="333987"/>
                  </a:lnTo>
                  <a:cubicBezTo>
                    <a:pt x="1893663" y="333401"/>
                    <a:pt x="1888776" y="331487"/>
                    <a:pt x="1886077" y="328243"/>
                  </a:cubicBezTo>
                  <a:cubicBezTo>
                    <a:pt x="1883376" y="325000"/>
                    <a:pt x="1882090" y="319828"/>
                    <a:pt x="1882219" y="312727"/>
                  </a:cubicBezTo>
                  <a:cubicBezTo>
                    <a:pt x="1882981" y="295963"/>
                    <a:pt x="1889229" y="280114"/>
                    <a:pt x="1900962" y="265178"/>
                  </a:cubicBezTo>
                  <a:cubicBezTo>
                    <a:pt x="1912696" y="250243"/>
                    <a:pt x="1925343" y="238051"/>
                    <a:pt x="1938904" y="228602"/>
                  </a:cubicBezTo>
                  <a:cubicBezTo>
                    <a:pt x="1952464" y="219154"/>
                    <a:pt x="1962365" y="214277"/>
                    <a:pt x="1968606" y="213972"/>
                  </a:cubicBezTo>
                  <a:cubicBezTo>
                    <a:pt x="1972117" y="214072"/>
                    <a:pt x="1975028" y="215244"/>
                    <a:pt x="1977340" y="217487"/>
                  </a:cubicBezTo>
                  <a:cubicBezTo>
                    <a:pt x="1979651" y="219730"/>
                    <a:pt x="1980850" y="222444"/>
                    <a:pt x="1980936" y="225631"/>
                  </a:cubicBezTo>
                  <a:cubicBezTo>
                    <a:pt x="1980907" y="229045"/>
                    <a:pt x="1980450" y="232331"/>
                    <a:pt x="1979566" y="235489"/>
                  </a:cubicBezTo>
                  <a:cubicBezTo>
                    <a:pt x="1978681" y="238646"/>
                    <a:pt x="1977540" y="241761"/>
                    <a:pt x="1976141" y="244833"/>
                  </a:cubicBezTo>
                  <a:cubicBezTo>
                    <a:pt x="2008434" y="240047"/>
                    <a:pt x="2033793" y="236418"/>
                    <a:pt x="2052218" y="233946"/>
                  </a:cubicBezTo>
                  <a:cubicBezTo>
                    <a:pt x="2070643" y="231474"/>
                    <a:pt x="2081614" y="232131"/>
                    <a:pt x="2085130" y="235918"/>
                  </a:cubicBezTo>
                  <a:cubicBezTo>
                    <a:pt x="2090230" y="242361"/>
                    <a:pt x="2094088" y="248505"/>
                    <a:pt x="2096703" y="254348"/>
                  </a:cubicBezTo>
                  <a:cubicBezTo>
                    <a:pt x="2099317" y="260192"/>
                    <a:pt x="2100946" y="266164"/>
                    <a:pt x="2101589" y="272265"/>
                  </a:cubicBezTo>
                  <a:cubicBezTo>
                    <a:pt x="2101375" y="282609"/>
                    <a:pt x="2098546" y="291067"/>
                    <a:pt x="2093102" y="297640"/>
                  </a:cubicBezTo>
                  <a:cubicBezTo>
                    <a:pt x="2087658" y="304212"/>
                    <a:pt x="2080886" y="310613"/>
                    <a:pt x="2072786" y="316842"/>
                  </a:cubicBezTo>
                  <a:cubicBezTo>
                    <a:pt x="2061855" y="325886"/>
                    <a:pt x="2050454" y="337630"/>
                    <a:pt x="2038581" y="352075"/>
                  </a:cubicBezTo>
                  <a:cubicBezTo>
                    <a:pt x="2026708" y="366520"/>
                    <a:pt x="2020279" y="380836"/>
                    <a:pt x="2019293" y="395023"/>
                  </a:cubicBezTo>
                  <a:cubicBezTo>
                    <a:pt x="2019536" y="400624"/>
                    <a:pt x="2021793" y="405196"/>
                    <a:pt x="2026065" y="408739"/>
                  </a:cubicBezTo>
                  <a:cubicBezTo>
                    <a:pt x="2030337" y="412282"/>
                    <a:pt x="2035166" y="414111"/>
                    <a:pt x="2040553" y="414226"/>
                  </a:cubicBezTo>
                  <a:cubicBezTo>
                    <a:pt x="2050594" y="413781"/>
                    <a:pt x="2061525" y="409717"/>
                    <a:pt x="2073344" y="402034"/>
                  </a:cubicBezTo>
                  <a:cubicBezTo>
                    <a:pt x="2085164" y="394350"/>
                    <a:pt x="2096602" y="385714"/>
                    <a:pt x="2107660" y="376126"/>
                  </a:cubicBezTo>
                  <a:cubicBezTo>
                    <a:pt x="2118717" y="366537"/>
                    <a:pt x="2128123" y="358663"/>
                    <a:pt x="2135879" y="352504"/>
                  </a:cubicBezTo>
                  <a:lnTo>
                    <a:pt x="2140680" y="377826"/>
                  </a:lnTo>
                  <a:cubicBezTo>
                    <a:pt x="2131421" y="388410"/>
                    <a:pt x="2118010" y="401902"/>
                    <a:pt x="2100447" y="418301"/>
                  </a:cubicBezTo>
                  <a:cubicBezTo>
                    <a:pt x="2082884" y="434700"/>
                    <a:pt x="2064598" y="449461"/>
                    <a:pt x="2045590" y="462584"/>
                  </a:cubicBezTo>
                  <a:cubicBezTo>
                    <a:pt x="2026583" y="475708"/>
                    <a:pt x="2010282" y="482648"/>
                    <a:pt x="1996690" y="483406"/>
                  </a:cubicBezTo>
                  <a:cubicBezTo>
                    <a:pt x="1982163" y="482834"/>
                    <a:pt x="1970804" y="477293"/>
                    <a:pt x="1962613" y="466780"/>
                  </a:cubicBezTo>
                  <a:cubicBezTo>
                    <a:pt x="1954422" y="456268"/>
                    <a:pt x="1950256" y="444213"/>
                    <a:pt x="1950113" y="430616"/>
                  </a:cubicBezTo>
                  <a:cubicBezTo>
                    <a:pt x="1951026" y="407449"/>
                    <a:pt x="1958104" y="386425"/>
                    <a:pt x="1971346" y="367543"/>
                  </a:cubicBezTo>
                  <a:cubicBezTo>
                    <a:pt x="1984589" y="348661"/>
                    <a:pt x="1998516" y="331064"/>
                    <a:pt x="2013129" y="314753"/>
                  </a:cubicBezTo>
                  <a:lnTo>
                    <a:pt x="2011758" y="313382"/>
                  </a:lnTo>
                  <a:lnTo>
                    <a:pt x="1940512" y="329186"/>
                  </a:lnTo>
                  <a:cubicBezTo>
                    <a:pt x="1928425" y="347389"/>
                    <a:pt x="1915394" y="362591"/>
                    <a:pt x="1901421" y="374792"/>
                  </a:cubicBezTo>
                  <a:lnTo>
                    <a:pt x="1886250" y="388638"/>
                  </a:lnTo>
                  <a:lnTo>
                    <a:pt x="1847715" y="426776"/>
                  </a:lnTo>
                  <a:cubicBezTo>
                    <a:pt x="1827580" y="444022"/>
                    <a:pt x="1805993" y="458562"/>
                    <a:pt x="1782954" y="470398"/>
                  </a:cubicBezTo>
                  <a:cubicBezTo>
                    <a:pt x="1759915" y="482233"/>
                    <a:pt x="1736943" y="488398"/>
                    <a:pt x="1714040" y="488892"/>
                  </a:cubicBezTo>
                  <a:cubicBezTo>
                    <a:pt x="1689134" y="487980"/>
                    <a:pt x="1670608" y="478676"/>
                    <a:pt x="1658464" y="460980"/>
                  </a:cubicBezTo>
                  <a:cubicBezTo>
                    <a:pt x="1646319" y="443284"/>
                    <a:pt x="1639954" y="422670"/>
                    <a:pt x="1639369" y="399138"/>
                  </a:cubicBezTo>
                  <a:lnTo>
                    <a:pt x="1641101" y="387450"/>
                  </a:lnTo>
                  <a:lnTo>
                    <a:pt x="1636109" y="392213"/>
                  </a:lnTo>
                  <a:cubicBezTo>
                    <a:pt x="1628485" y="399635"/>
                    <a:pt x="1620163" y="407871"/>
                    <a:pt x="1611142" y="416921"/>
                  </a:cubicBezTo>
                  <a:cubicBezTo>
                    <a:pt x="1593101" y="435022"/>
                    <a:pt x="1574300" y="451332"/>
                    <a:pt x="1554740" y="465851"/>
                  </a:cubicBezTo>
                  <a:cubicBezTo>
                    <a:pt x="1535179" y="480370"/>
                    <a:pt x="1516893" y="488051"/>
                    <a:pt x="1499881" y="488892"/>
                  </a:cubicBezTo>
                  <a:cubicBezTo>
                    <a:pt x="1486893" y="488464"/>
                    <a:pt x="1477246" y="483840"/>
                    <a:pt x="1470938" y="475020"/>
                  </a:cubicBezTo>
                  <a:cubicBezTo>
                    <a:pt x="1464630" y="466200"/>
                    <a:pt x="1461490" y="455753"/>
                    <a:pt x="1461518" y="443679"/>
                  </a:cubicBezTo>
                  <a:cubicBezTo>
                    <a:pt x="1462603" y="422751"/>
                    <a:pt x="1469682" y="401901"/>
                    <a:pt x="1482755" y="381131"/>
                  </a:cubicBezTo>
                  <a:cubicBezTo>
                    <a:pt x="1495828" y="360361"/>
                    <a:pt x="1508387" y="341903"/>
                    <a:pt x="1520433" y="325757"/>
                  </a:cubicBezTo>
                  <a:lnTo>
                    <a:pt x="1519062" y="324386"/>
                  </a:lnTo>
                  <a:cubicBezTo>
                    <a:pt x="1499210" y="339174"/>
                    <a:pt x="1480505" y="355375"/>
                    <a:pt x="1462947" y="372989"/>
                  </a:cubicBezTo>
                  <a:cubicBezTo>
                    <a:pt x="1445390" y="390604"/>
                    <a:pt x="1428895" y="409372"/>
                    <a:pt x="1413462" y="429293"/>
                  </a:cubicBezTo>
                  <a:cubicBezTo>
                    <a:pt x="1407855" y="436928"/>
                    <a:pt x="1399848" y="446319"/>
                    <a:pt x="1389442" y="457466"/>
                  </a:cubicBezTo>
                  <a:cubicBezTo>
                    <a:pt x="1379037" y="468612"/>
                    <a:pt x="1368982" y="474749"/>
                    <a:pt x="1359279" y="475876"/>
                  </a:cubicBezTo>
                  <a:cubicBezTo>
                    <a:pt x="1349332" y="475487"/>
                    <a:pt x="1341605" y="471470"/>
                    <a:pt x="1336097" y="463824"/>
                  </a:cubicBezTo>
                  <a:cubicBezTo>
                    <a:pt x="1330588" y="456179"/>
                    <a:pt x="1326717" y="447239"/>
                    <a:pt x="1324480" y="437006"/>
                  </a:cubicBezTo>
                  <a:cubicBezTo>
                    <a:pt x="1322244" y="426772"/>
                    <a:pt x="1321061" y="417578"/>
                    <a:pt x="1320929" y="409425"/>
                  </a:cubicBezTo>
                  <a:lnTo>
                    <a:pt x="1322735" y="391306"/>
                  </a:lnTo>
                  <a:lnTo>
                    <a:pt x="1321784" y="392213"/>
                  </a:lnTo>
                  <a:cubicBezTo>
                    <a:pt x="1314160" y="399635"/>
                    <a:pt x="1305838" y="407871"/>
                    <a:pt x="1296817" y="416921"/>
                  </a:cubicBezTo>
                  <a:cubicBezTo>
                    <a:pt x="1278776" y="435022"/>
                    <a:pt x="1259975" y="451332"/>
                    <a:pt x="1240415" y="465851"/>
                  </a:cubicBezTo>
                  <a:cubicBezTo>
                    <a:pt x="1220854" y="480370"/>
                    <a:pt x="1202568" y="488051"/>
                    <a:pt x="1185556" y="488892"/>
                  </a:cubicBezTo>
                  <a:cubicBezTo>
                    <a:pt x="1172568" y="488464"/>
                    <a:pt x="1162921" y="483840"/>
                    <a:pt x="1156613" y="475020"/>
                  </a:cubicBezTo>
                  <a:cubicBezTo>
                    <a:pt x="1150305" y="466200"/>
                    <a:pt x="1147165" y="455753"/>
                    <a:pt x="1147193" y="443679"/>
                  </a:cubicBezTo>
                  <a:cubicBezTo>
                    <a:pt x="1148278" y="422751"/>
                    <a:pt x="1155357" y="401901"/>
                    <a:pt x="1168430" y="381131"/>
                  </a:cubicBezTo>
                  <a:cubicBezTo>
                    <a:pt x="1181503" y="360361"/>
                    <a:pt x="1194062" y="341903"/>
                    <a:pt x="1206108" y="325757"/>
                  </a:cubicBezTo>
                  <a:lnTo>
                    <a:pt x="1204737" y="324386"/>
                  </a:lnTo>
                  <a:cubicBezTo>
                    <a:pt x="1184885" y="339174"/>
                    <a:pt x="1166180" y="355375"/>
                    <a:pt x="1148622" y="372989"/>
                  </a:cubicBezTo>
                  <a:cubicBezTo>
                    <a:pt x="1131065" y="390604"/>
                    <a:pt x="1114570" y="409372"/>
                    <a:pt x="1099137" y="429293"/>
                  </a:cubicBezTo>
                  <a:cubicBezTo>
                    <a:pt x="1093530" y="436928"/>
                    <a:pt x="1085523" y="446319"/>
                    <a:pt x="1075117" y="457466"/>
                  </a:cubicBezTo>
                  <a:cubicBezTo>
                    <a:pt x="1064712" y="468612"/>
                    <a:pt x="1054657" y="474749"/>
                    <a:pt x="1044954" y="475876"/>
                  </a:cubicBezTo>
                  <a:cubicBezTo>
                    <a:pt x="1035007" y="475487"/>
                    <a:pt x="1027280" y="471470"/>
                    <a:pt x="1021772" y="463824"/>
                  </a:cubicBezTo>
                  <a:cubicBezTo>
                    <a:pt x="1016263" y="456179"/>
                    <a:pt x="1012392" y="447239"/>
                    <a:pt x="1010155" y="437006"/>
                  </a:cubicBezTo>
                  <a:cubicBezTo>
                    <a:pt x="1007919" y="426772"/>
                    <a:pt x="1006736" y="417578"/>
                    <a:pt x="1006605" y="409425"/>
                  </a:cubicBezTo>
                  <a:lnTo>
                    <a:pt x="1007290" y="402552"/>
                  </a:lnTo>
                  <a:lnTo>
                    <a:pt x="1002144" y="407750"/>
                  </a:lnTo>
                  <a:cubicBezTo>
                    <a:pt x="994507" y="414858"/>
                    <a:pt x="985696" y="422545"/>
                    <a:pt x="975710" y="430813"/>
                  </a:cubicBezTo>
                  <a:cubicBezTo>
                    <a:pt x="955739" y="447347"/>
                    <a:pt x="935540" y="462015"/>
                    <a:pt x="915116" y="474816"/>
                  </a:cubicBezTo>
                  <a:cubicBezTo>
                    <a:pt x="894692" y="487617"/>
                    <a:pt x="878514" y="494367"/>
                    <a:pt x="866581" y="495064"/>
                  </a:cubicBezTo>
                  <a:cubicBezTo>
                    <a:pt x="855323" y="494793"/>
                    <a:pt x="847019" y="491225"/>
                    <a:pt x="841668" y="484360"/>
                  </a:cubicBezTo>
                  <a:cubicBezTo>
                    <a:pt x="836317" y="477496"/>
                    <a:pt x="833664" y="468961"/>
                    <a:pt x="833707" y="458757"/>
                  </a:cubicBezTo>
                  <a:cubicBezTo>
                    <a:pt x="834206" y="447114"/>
                    <a:pt x="837316" y="433916"/>
                    <a:pt x="843038" y="419165"/>
                  </a:cubicBezTo>
                  <a:cubicBezTo>
                    <a:pt x="848760" y="404413"/>
                    <a:pt x="854096" y="392201"/>
                    <a:pt x="859047" y="382528"/>
                  </a:cubicBezTo>
                  <a:lnTo>
                    <a:pt x="857677" y="381152"/>
                  </a:lnTo>
                  <a:lnTo>
                    <a:pt x="794589" y="432049"/>
                  </a:lnTo>
                  <a:cubicBezTo>
                    <a:pt x="789878" y="435848"/>
                    <a:pt x="782829" y="441334"/>
                    <a:pt x="773441" y="448506"/>
                  </a:cubicBezTo>
                  <a:cubicBezTo>
                    <a:pt x="764053" y="455677"/>
                    <a:pt x="754513" y="462278"/>
                    <a:pt x="744820" y="468309"/>
                  </a:cubicBezTo>
                  <a:cubicBezTo>
                    <a:pt x="735128" y="474340"/>
                    <a:pt x="727468" y="477543"/>
                    <a:pt x="721843" y="477919"/>
                  </a:cubicBezTo>
                  <a:cubicBezTo>
                    <a:pt x="715081" y="477586"/>
                    <a:pt x="707131" y="473232"/>
                    <a:pt x="697990" y="464859"/>
                  </a:cubicBezTo>
                  <a:cubicBezTo>
                    <a:pt x="688850" y="456485"/>
                    <a:pt x="680700" y="446093"/>
                    <a:pt x="673540" y="433681"/>
                  </a:cubicBezTo>
                  <a:lnTo>
                    <a:pt x="664076" y="404198"/>
                  </a:lnTo>
                  <a:lnTo>
                    <a:pt x="645838" y="421950"/>
                  </a:lnTo>
                  <a:cubicBezTo>
                    <a:pt x="628317" y="438603"/>
                    <a:pt x="609614" y="453084"/>
                    <a:pt x="589730" y="465394"/>
                  </a:cubicBezTo>
                  <a:cubicBezTo>
                    <a:pt x="569846" y="477703"/>
                    <a:pt x="549975" y="484164"/>
                    <a:pt x="530116" y="484777"/>
                  </a:cubicBezTo>
                  <a:cubicBezTo>
                    <a:pt x="513625" y="484427"/>
                    <a:pt x="500951" y="479725"/>
                    <a:pt x="492095" y="470673"/>
                  </a:cubicBezTo>
                  <a:cubicBezTo>
                    <a:pt x="483239" y="461621"/>
                    <a:pt x="477160" y="450322"/>
                    <a:pt x="473858" y="436777"/>
                  </a:cubicBezTo>
                  <a:cubicBezTo>
                    <a:pt x="470557" y="423231"/>
                    <a:pt x="468993" y="409541"/>
                    <a:pt x="469166" y="395709"/>
                  </a:cubicBezTo>
                  <a:cubicBezTo>
                    <a:pt x="469522" y="359119"/>
                    <a:pt x="476514" y="322914"/>
                    <a:pt x="490141" y="287095"/>
                  </a:cubicBezTo>
                  <a:cubicBezTo>
                    <a:pt x="503769" y="251277"/>
                    <a:pt x="521894" y="219358"/>
                    <a:pt x="544518" y="191341"/>
                  </a:cubicBezTo>
                  <a:cubicBezTo>
                    <a:pt x="575693" y="152864"/>
                    <a:pt x="605069" y="120432"/>
                    <a:pt x="632643" y="94043"/>
                  </a:cubicBezTo>
                  <a:cubicBezTo>
                    <a:pt x="660218" y="67654"/>
                    <a:pt x="679992" y="53909"/>
                    <a:pt x="691965" y="52809"/>
                  </a:cubicBezTo>
                  <a:close/>
                  <a:moveTo>
                    <a:pt x="293476" y="2"/>
                  </a:moveTo>
                  <a:cubicBezTo>
                    <a:pt x="349693" y="154"/>
                    <a:pt x="393670" y="5941"/>
                    <a:pt x="425406" y="17362"/>
                  </a:cubicBezTo>
                  <a:cubicBezTo>
                    <a:pt x="457143" y="28783"/>
                    <a:pt x="479432" y="44929"/>
                    <a:pt x="492273" y="65797"/>
                  </a:cubicBezTo>
                  <a:cubicBezTo>
                    <a:pt x="505115" y="86666"/>
                    <a:pt x="511304" y="111347"/>
                    <a:pt x="510838" y="139841"/>
                  </a:cubicBezTo>
                  <a:cubicBezTo>
                    <a:pt x="510000" y="189073"/>
                    <a:pt x="491943" y="231930"/>
                    <a:pt x="456668" y="268413"/>
                  </a:cubicBezTo>
                  <a:cubicBezTo>
                    <a:pt x="421394" y="304896"/>
                    <a:pt x="373929" y="331888"/>
                    <a:pt x="314275" y="349390"/>
                  </a:cubicBezTo>
                  <a:cubicBezTo>
                    <a:pt x="254620" y="366893"/>
                    <a:pt x="187804" y="371789"/>
                    <a:pt x="113826" y="364080"/>
                  </a:cubicBezTo>
                  <a:lnTo>
                    <a:pt x="85713" y="410711"/>
                  </a:lnTo>
                  <a:cubicBezTo>
                    <a:pt x="88955" y="411354"/>
                    <a:pt x="91898" y="412640"/>
                    <a:pt x="94541" y="414568"/>
                  </a:cubicBezTo>
                  <a:cubicBezTo>
                    <a:pt x="97184" y="416497"/>
                    <a:pt x="98584" y="419326"/>
                    <a:pt x="98741" y="423055"/>
                  </a:cubicBezTo>
                  <a:cubicBezTo>
                    <a:pt x="98399" y="427770"/>
                    <a:pt x="94798" y="435142"/>
                    <a:pt x="87942" y="445172"/>
                  </a:cubicBezTo>
                  <a:cubicBezTo>
                    <a:pt x="81084" y="455202"/>
                    <a:pt x="73028" y="466346"/>
                    <a:pt x="63771" y="478605"/>
                  </a:cubicBezTo>
                  <a:cubicBezTo>
                    <a:pt x="59257" y="485349"/>
                    <a:pt x="53543" y="492264"/>
                    <a:pt x="46629" y="499350"/>
                  </a:cubicBezTo>
                  <a:cubicBezTo>
                    <a:pt x="39715" y="506437"/>
                    <a:pt x="31944" y="510266"/>
                    <a:pt x="23316" y="510838"/>
                  </a:cubicBezTo>
                  <a:cubicBezTo>
                    <a:pt x="15145" y="510752"/>
                    <a:pt x="9202" y="508523"/>
                    <a:pt x="5488" y="504151"/>
                  </a:cubicBezTo>
                  <a:cubicBezTo>
                    <a:pt x="1774" y="499779"/>
                    <a:pt x="-55" y="493778"/>
                    <a:pt x="2" y="486149"/>
                  </a:cubicBezTo>
                  <a:cubicBezTo>
                    <a:pt x="502" y="475532"/>
                    <a:pt x="4912" y="461638"/>
                    <a:pt x="13233" y="444468"/>
                  </a:cubicBezTo>
                  <a:cubicBezTo>
                    <a:pt x="21555" y="427298"/>
                    <a:pt x="30790" y="410205"/>
                    <a:pt x="40940" y="393190"/>
                  </a:cubicBezTo>
                  <a:cubicBezTo>
                    <a:pt x="51090" y="376174"/>
                    <a:pt x="59157" y="362589"/>
                    <a:pt x="65142" y="352434"/>
                  </a:cubicBezTo>
                  <a:cubicBezTo>
                    <a:pt x="56657" y="347439"/>
                    <a:pt x="49457" y="341502"/>
                    <a:pt x="43544" y="334623"/>
                  </a:cubicBezTo>
                  <a:cubicBezTo>
                    <a:pt x="37630" y="327744"/>
                    <a:pt x="34544" y="319067"/>
                    <a:pt x="34287" y="308591"/>
                  </a:cubicBezTo>
                  <a:cubicBezTo>
                    <a:pt x="35108" y="295408"/>
                    <a:pt x="42455" y="284370"/>
                    <a:pt x="56330" y="275476"/>
                  </a:cubicBezTo>
                  <a:cubicBezTo>
                    <a:pt x="70205" y="266582"/>
                    <a:pt x="85679" y="259402"/>
                    <a:pt x="102753" y="253935"/>
                  </a:cubicBezTo>
                  <a:cubicBezTo>
                    <a:pt x="119828" y="248468"/>
                    <a:pt x="133575" y="244284"/>
                    <a:pt x="143996" y="241383"/>
                  </a:cubicBezTo>
                  <a:lnTo>
                    <a:pt x="253020" y="97304"/>
                  </a:lnTo>
                  <a:cubicBezTo>
                    <a:pt x="212713" y="98519"/>
                    <a:pt x="176075" y="102797"/>
                    <a:pt x="143107" y="110136"/>
                  </a:cubicBezTo>
                  <a:cubicBezTo>
                    <a:pt x="110140" y="117476"/>
                    <a:pt x="82695" y="124701"/>
                    <a:pt x="60775" y="131812"/>
                  </a:cubicBezTo>
                  <a:cubicBezTo>
                    <a:pt x="38854" y="138922"/>
                    <a:pt x="24311" y="142742"/>
                    <a:pt x="17145" y="143272"/>
                  </a:cubicBezTo>
                  <a:cubicBezTo>
                    <a:pt x="14887" y="143372"/>
                    <a:pt x="12545" y="143000"/>
                    <a:pt x="10116" y="142157"/>
                  </a:cubicBezTo>
                  <a:cubicBezTo>
                    <a:pt x="7688" y="141314"/>
                    <a:pt x="6374" y="139398"/>
                    <a:pt x="6173" y="136411"/>
                  </a:cubicBezTo>
                  <a:cubicBezTo>
                    <a:pt x="6597" y="130465"/>
                    <a:pt x="10169" y="121854"/>
                    <a:pt x="16891" y="110577"/>
                  </a:cubicBezTo>
                  <a:cubicBezTo>
                    <a:pt x="23612" y="99301"/>
                    <a:pt x="30943" y="88101"/>
                    <a:pt x="38884" y="76979"/>
                  </a:cubicBezTo>
                  <a:cubicBezTo>
                    <a:pt x="46824" y="65858"/>
                    <a:pt x="52834" y="57556"/>
                    <a:pt x="56914" y="52074"/>
                  </a:cubicBezTo>
                  <a:cubicBezTo>
                    <a:pt x="63286" y="43753"/>
                    <a:pt x="71114" y="37615"/>
                    <a:pt x="80399" y="33661"/>
                  </a:cubicBezTo>
                  <a:cubicBezTo>
                    <a:pt x="89685" y="29707"/>
                    <a:pt x="99227" y="26481"/>
                    <a:pt x="109026" y="23983"/>
                  </a:cubicBezTo>
                  <a:cubicBezTo>
                    <a:pt x="138954" y="15490"/>
                    <a:pt x="169438" y="9352"/>
                    <a:pt x="200479" y="5569"/>
                  </a:cubicBezTo>
                  <a:cubicBezTo>
                    <a:pt x="231521" y="1787"/>
                    <a:pt x="262520" y="-69"/>
                    <a:pt x="29347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C44C5B3-91E8-4B7B-BBD9-7660860F0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0776"/>
              </p:ext>
            </p:extLst>
          </p:nvPr>
        </p:nvGraphicFramePr>
        <p:xfrm>
          <a:off x="690907" y="1970763"/>
          <a:ext cx="8524186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17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Day of the week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Tuesday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Wednesday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Thursday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Friday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Saturday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5068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79636F6-8166-4105-8FCD-1B40F78120EE}"/>
              </a:ext>
            </a:extLst>
          </p:cNvPr>
          <p:cNvSpPr/>
          <p:nvPr/>
        </p:nvSpPr>
        <p:spPr>
          <a:xfrm>
            <a:off x="2108091" y="248080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5FFBF10B-F949-496B-B3D4-9FF69AE5655F}"/>
              </a:ext>
            </a:extLst>
          </p:cNvPr>
          <p:cNvSpPr/>
          <p:nvPr/>
        </p:nvSpPr>
        <p:spPr>
          <a:xfrm>
            <a:off x="3130930" y="284421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8167C40E-C74F-47A8-8F3B-B320B9DE7057}"/>
              </a:ext>
            </a:extLst>
          </p:cNvPr>
          <p:cNvSpPr/>
          <p:nvPr/>
        </p:nvSpPr>
        <p:spPr>
          <a:xfrm>
            <a:off x="4153769" y="320763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8D7EBDC6-344C-4D52-B247-05BB604755C2}"/>
              </a:ext>
            </a:extLst>
          </p:cNvPr>
          <p:cNvSpPr/>
          <p:nvPr/>
        </p:nvSpPr>
        <p:spPr>
          <a:xfrm>
            <a:off x="5176608" y="357104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575B1A11-B8AC-49B3-994F-CE9057C58F0C}"/>
              </a:ext>
            </a:extLst>
          </p:cNvPr>
          <p:cNvSpPr/>
          <p:nvPr/>
        </p:nvSpPr>
        <p:spPr>
          <a:xfrm>
            <a:off x="6199447" y="393446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C90FD208-8463-43EC-98C4-C2A3589D73DD}"/>
              </a:ext>
            </a:extLst>
          </p:cNvPr>
          <p:cNvSpPr/>
          <p:nvPr/>
        </p:nvSpPr>
        <p:spPr>
          <a:xfrm>
            <a:off x="7222286" y="429787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F97F7250-26E1-4495-8179-EBCEECEF8D51}"/>
              </a:ext>
            </a:extLst>
          </p:cNvPr>
          <p:cNvSpPr/>
          <p:nvPr/>
        </p:nvSpPr>
        <p:spPr>
          <a:xfrm>
            <a:off x="8245125" y="466129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9B9AAC9D-3621-48A9-BA7D-26392821F5C9}"/>
              </a:ext>
            </a:extLst>
          </p:cNvPr>
          <p:cNvSpPr/>
          <p:nvPr/>
        </p:nvSpPr>
        <p:spPr>
          <a:xfrm>
            <a:off x="3130930" y="357104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21B39187-3DC8-44B5-A154-49AC875E53B2}"/>
              </a:ext>
            </a:extLst>
          </p:cNvPr>
          <p:cNvSpPr/>
          <p:nvPr/>
        </p:nvSpPr>
        <p:spPr>
          <a:xfrm>
            <a:off x="4153769" y="393446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29665DED-85A1-4AA7-9A69-C24A5921E87A}"/>
              </a:ext>
            </a:extLst>
          </p:cNvPr>
          <p:cNvSpPr/>
          <p:nvPr/>
        </p:nvSpPr>
        <p:spPr>
          <a:xfrm>
            <a:off x="5176608" y="429787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CA34A2FF-C7C7-43E0-94C8-7A4793957893}"/>
              </a:ext>
            </a:extLst>
          </p:cNvPr>
          <p:cNvSpPr/>
          <p:nvPr/>
        </p:nvSpPr>
        <p:spPr>
          <a:xfrm>
            <a:off x="6199447" y="466129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DE5A50B6-960A-4D78-8349-4F4C6144AD71}"/>
              </a:ext>
            </a:extLst>
          </p:cNvPr>
          <p:cNvSpPr/>
          <p:nvPr/>
        </p:nvSpPr>
        <p:spPr>
          <a:xfrm>
            <a:off x="7222286" y="502470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: Folded Corner 54">
            <a:extLst>
              <a:ext uri="{FF2B5EF4-FFF2-40B4-BE49-F238E27FC236}">
                <a16:creationId xmlns:a16="http://schemas.microsoft.com/office/drawing/2014/main" id="{4E31FCB0-CA6C-44B5-B977-C81218B7247F}"/>
              </a:ext>
            </a:extLst>
          </p:cNvPr>
          <p:cNvSpPr/>
          <p:nvPr/>
        </p:nvSpPr>
        <p:spPr>
          <a:xfrm>
            <a:off x="4153769" y="284421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4F0AFBE0-83BE-4EC9-9830-1A4CBD7B4C4A}"/>
              </a:ext>
            </a:extLst>
          </p:cNvPr>
          <p:cNvSpPr/>
          <p:nvPr/>
        </p:nvSpPr>
        <p:spPr>
          <a:xfrm>
            <a:off x="5176608" y="320763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AA05A463-7B9C-4861-9915-C8B471A4BAB2}"/>
              </a:ext>
            </a:extLst>
          </p:cNvPr>
          <p:cNvSpPr/>
          <p:nvPr/>
        </p:nvSpPr>
        <p:spPr>
          <a:xfrm>
            <a:off x="6199447" y="357104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Rectangle: Folded Corner 57">
            <a:extLst>
              <a:ext uri="{FF2B5EF4-FFF2-40B4-BE49-F238E27FC236}">
                <a16:creationId xmlns:a16="http://schemas.microsoft.com/office/drawing/2014/main" id="{D064FA6B-C4BD-4478-B592-8902C346957D}"/>
              </a:ext>
            </a:extLst>
          </p:cNvPr>
          <p:cNvSpPr/>
          <p:nvPr/>
        </p:nvSpPr>
        <p:spPr>
          <a:xfrm>
            <a:off x="7222286" y="393446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49E8D2BA-B682-406F-8244-3C63B8D31EC9}"/>
              </a:ext>
            </a:extLst>
          </p:cNvPr>
          <p:cNvSpPr/>
          <p:nvPr/>
        </p:nvSpPr>
        <p:spPr>
          <a:xfrm>
            <a:off x="8245125" y="429787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9EDA79FB-E71A-41E9-ADEA-68DECBC6E4AC}"/>
              </a:ext>
            </a:extLst>
          </p:cNvPr>
          <p:cNvSpPr/>
          <p:nvPr/>
        </p:nvSpPr>
        <p:spPr>
          <a:xfrm>
            <a:off x="6190655" y="2487206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4C8F6831-6919-4C39-B741-131E6E7BCC79}"/>
              </a:ext>
            </a:extLst>
          </p:cNvPr>
          <p:cNvSpPr/>
          <p:nvPr/>
        </p:nvSpPr>
        <p:spPr>
          <a:xfrm>
            <a:off x="7213494" y="2850621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93253006-9013-41D6-9A94-807BEAC85E52}"/>
              </a:ext>
            </a:extLst>
          </p:cNvPr>
          <p:cNvSpPr/>
          <p:nvPr/>
        </p:nvSpPr>
        <p:spPr>
          <a:xfrm>
            <a:off x="8236333" y="3214036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Rectangle: Folded Corner 62">
            <a:extLst>
              <a:ext uri="{FF2B5EF4-FFF2-40B4-BE49-F238E27FC236}">
                <a16:creationId xmlns:a16="http://schemas.microsoft.com/office/drawing/2014/main" id="{7B398566-B130-44F8-ADB0-42B2933420ED}"/>
              </a:ext>
            </a:extLst>
          </p:cNvPr>
          <p:cNvSpPr/>
          <p:nvPr/>
        </p:nvSpPr>
        <p:spPr>
          <a:xfrm>
            <a:off x="3119700" y="4297879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FA9DD3F0-C685-4402-86A8-3D4D3B1AFFAC}"/>
              </a:ext>
            </a:extLst>
          </p:cNvPr>
          <p:cNvSpPr/>
          <p:nvPr/>
        </p:nvSpPr>
        <p:spPr>
          <a:xfrm>
            <a:off x="4142539" y="4661294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6D8ED48D-C068-49C5-B296-E2F106FE5286}"/>
              </a:ext>
            </a:extLst>
          </p:cNvPr>
          <p:cNvSpPr/>
          <p:nvPr/>
        </p:nvSpPr>
        <p:spPr>
          <a:xfrm>
            <a:off x="2104667" y="4680208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Rectangle: Folded Corner 65">
            <a:extLst>
              <a:ext uri="{FF2B5EF4-FFF2-40B4-BE49-F238E27FC236}">
                <a16:creationId xmlns:a16="http://schemas.microsoft.com/office/drawing/2014/main" id="{EDF48741-3964-4962-9BC8-67FE5C664EF6}"/>
              </a:ext>
            </a:extLst>
          </p:cNvPr>
          <p:cNvSpPr/>
          <p:nvPr/>
        </p:nvSpPr>
        <p:spPr>
          <a:xfrm>
            <a:off x="3127506" y="5043623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013AAE68-1DE2-400C-B24C-A95C85BF3623}"/>
              </a:ext>
            </a:extLst>
          </p:cNvPr>
          <p:cNvSpPr/>
          <p:nvPr/>
        </p:nvSpPr>
        <p:spPr>
          <a:xfrm>
            <a:off x="2093437" y="5407038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: Folded Corner 67">
            <a:extLst>
              <a:ext uri="{FF2B5EF4-FFF2-40B4-BE49-F238E27FC236}">
                <a16:creationId xmlns:a16="http://schemas.microsoft.com/office/drawing/2014/main" id="{8951F3AC-FBD3-4DC2-B576-1C2B44289C50}"/>
              </a:ext>
            </a:extLst>
          </p:cNvPr>
          <p:cNvSpPr/>
          <p:nvPr/>
        </p:nvSpPr>
        <p:spPr>
          <a:xfrm>
            <a:off x="3116276" y="5770453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Rectangle: Folded Corner 68">
            <a:extLst>
              <a:ext uri="{FF2B5EF4-FFF2-40B4-BE49-F238E27FC236}">
                <a16:creationId xmlns:a16="http://schemas.microsoft.com/office/drawing/2014/main" id="{5A011330-83EA-4C0C-8077-76C11A2C9F21}"/>
              </a:ext>
            </a:extLst>
          </p:cNvPr>
          <p:cNvSpPr/>
          <p:nvPr/>
        </p:nvSpPr>
        <p:spPr>
          <a:xfrm>
            <a:off x="5176608" y="5374087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: Folded Corner 69">
            <a:extLst>
              <a:ext uri="{FF2B5EF4-FFF2-40B4-BE49-F238E27FC236}">
                <a16:creationId xmlns:a16="http://schemas.microsoft.com/office/drawing/2014/main" id="{81B97BCD-F447-4479-A7EE-DD22252F7925}"/>
              </a:ext>
            </a:extLst>
          </p:cNvPr>
          <p:cNvSpPr/>
          <p:nvPr/>
        </p:nvSpPr>
        <p:spPr>
          <a:xfrm>
            <a:off x="6199447" y="5737502"/>
            <a:ext cx="914400" cy="274320"/>
          </a:xfrm>
          <a:prstGeom prst="foldedCorner">
            <a:avLst>
              <a:gd name="adj" fmla="val 434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7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91</Words>
  <Application>Microsoft Office PowerPoint</Application>
  <PresentationFormat>A4 Paper (210x297 mm)</PresentationFormat>
  <Paragraphs>88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Brush Script Std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14</cp:revision>
  <dcterms:created xsi:type="dcterms:W3CDTF">2018-12-04T07:41:15Z</dcterms:created>
  <dcterms:modified xsi:type="dcterms:W3CDTF">2018-12-11T03:39:12Z</dcterms:modified>
</cp:coreProperties>
</file>