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2784" y="378"/>
      </p:cViewPr>
      <p:guideLst>
        <p:guide orient="horz" pos="2136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993BD9-AF6C-46A7-8464-85035B642F97}"/>
              </a:ext>
            </a:extLst>
          </p:cNvPr>
          <p:cNvSpPr/>
          <p:nvPr/>
        </p:nvSpPr>
        <p:spPr>
          <a:xfrm>
            <a:off x="0" y="452189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Weekly</a:t>
            </a:r>
            <a:r>
              <a:rPr lang="en-US" sz="5400" dirty="0">
                <a:latin typeface="+mj-lt"/>
              </a:rPr>
              <a:t> Planner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FF5B224-0210-40D3-9ABB-90621E83B45E}"/>
              </a:ext>
            </a:extLst>
          </p:cNvPr>
          <p:cNvSpPr/>
          <p:nvPr/>
        </p:nvSpPr>
        <p:spPr>
          <a:xfrm>
            <a:off x="1398336" y="2158975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FD143685-24E3-4208-9E95-A11BD3D5B4D0}"/>
              </a:ext>
            </a:extLst>
          </p:cNvPr>
          <p:cNvSpPr/>
          <p:nvPr/>
        </p:nvSpPr>
        <p:spPr>
          <a:xfrm rot="10800000">
            <a:off x="1398335" y="2999148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DD20B3FE-C3D4-428E-A5DD-EE68FCE25324}"/>
              </a:ext>
            </a:extLst>
          </p:cNvPr>
          <p:cNvSpPr/>
          <p:nvPr/>
        </p:nvSpPr>
        <p:spPr>
          <a:xfrm>
            <a:off x="1398335" y="3839321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ounded Rectangle 21">
            <a:extLst>
              <a:ext uri="{FF2B5EF4-FFF2-40B4-BE49-F238E27FC236}">
                <a16:creationId xmlns:a16="http://schemas.microsoft.com/office/drawing/2014/main" id="{9A91A747-C8F9-4C83-8493-B95EB777DF10}"/>
              </a:ext>
            </a:extLst>
          </p:cNvPr>
          <p:cNvSpPr/>
          <p:nvPr/>
        </p:nvSpPr>
        <p:spPr>
          <a:xfrm rot="10800000">
            <a:off x="1398335" y="4679494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5C54CC-859D-4F04-8FDB-156426B9D653}"/>
              </a:ext>
            </a:extLst>
          </p:cNvPr>
          <p:cNvGrpSpPr/>
          <p:nvPr/>
        </p:nvGrpSpPr>
        <p:grpSpPr>
          <a:xfrm>
            <a:off x="702716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3" name="Rounded Rectangle 9">
              <a:extLst>
                <a:ext uri="{FF2B5EF4-FFF2-40B4-BE49-F238E27FC236}">
                  <a16:creationId xmlns:a16="http://schemas.microsoft.com/office/drawing/2014/main" id="{9E3AA5D7-E570-4681-8018-9B858C80B483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C40448-EE77-49D1-9F8B-638547EFA4E9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AFEA18-0C5C-4F79-B2D1-A1EB921F2756}"/>
              </a:ext>
            </a:extLst>
          </p:cNvPr>
          <p:cNvGrpSpPr/>
          <p:nvPr/>
        </p:nvGrpSpPr>
        <p:grpSpPr>
          <a:xfrm>
            <a:off x="702716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4" name="Rounded Rectangle 9">
              <a:extLst>
                <a:ext uri="{FF2B5EF4-FFF2-40B4-BE49-F238E27FC236}">
                  <a16:creationId xmlns:a16="http://schemas.microsoft.com/office/drawing/2014/main" id="{9116A17A-9507-4414-961D-2FA0D7E51282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CC2A15-9BCD-4856-9073-4DCF9815835B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2E9B94-B977-4741-87DA-F016B26CCAC8}"/>
              </a:ext>
            </a:extLst>
          </p:cNvPr>
          <p:cNvGrpSpPr/>
          <p:nvPr/>
        </p:nvGrpSpPr>
        <p:grpSpPr>
          <a:xfrm>
            <a:off x="702716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3FD5A646-1280-4A97-A265-A4291066959D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98AF11-E4B1-46A2-BD6A-115B7016577C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98C397-2ECA-4D02-AF63-FF55D2270EBC}"/>
              </a:ext>
            </a:extLst>
          </p:cNvPr>
          <p:cNvGrpSpPr/>
          <p:nvPr/>
        </p:nvGrpSpPr>
        <p:grpSpPr>
          <a:xfrm>
            <a:off x="702716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6" name="Rounded Rectangle 9">
              <a:extLst>
                <a:ext uri="{FF2B5EF4-FFF2-40B4-BE49-F238E27FC236}">
                  <a16:creationId xmlns:a16="http://schemas.microsoft.com/office/drawing/2014/main" id="{AAB7DB2A-6707-46F2-BD4D-940B3806949A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7D047F-BE35-456C-AD25-10066CE55F73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ounded Rectangle 21">
            <a:extLst>
              <a:ext uri="{FF2B5EF4-FFF2-40B4-BE49-F238E27FC236}">
                <a16:creationId xmlns:a16="http://schemas.microsoft.com/office/drawing/2014/main" id="{D9FD0ED6-5211-48C0-87BF-E3540E4B5A68}"/>
              </a:ext>
            </a:extLst>
          </p:cNvPr>
          <p:cNvSpPr/>
          <p:nvPr/>
        </p:nvSpPr>
        <p:spPr>
          <a:xfrm rot="10800000">
            <a:off x="1398335" y="5519669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9B0A17-E41B-4D1B-9C00-8128C07F3E9B}"/>
              </a:ext>
            </a:extLst>
          </p:cNvPr>
          <p:cNvGrpSpPr/>
          <p:nvPr/>
        </p:nvGrpSpPr>
        <p:grpSpPr>
          <a:xfrm>
            <a:off x="702716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C41FD511-0A37-4A8A-B70D-8467D4BC25A6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4B2959-9870-4E8E-9A3D-AD16A0E05F2F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CBB247D-B601-41C6-9046-29CB4480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253"/>
              </p:ext>
            </p:extLst>
          </p:nvPr>
        </p:nvGraphicFramePr>
        <p:xfrm>
          <a:off x="1450702" y="1734697"/>
          <a:ext cx="7790352" cy="4516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106624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106624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106624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106624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106624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106624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Presentation.</a:t>
                      </a:r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Arial" pitchFamily="34" charset="0"/>
                          <a:cs typeface="Arial" pitchFamily="34" charset="0"/>
                        </a:rPr>
                        <a:t>Get a modern PowerPoint  Presentation </a:t>
                      </a: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That is beautifully designed.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Arial" pitchFamily="34" charset="0"/>
                          <a:cs typeface="Arial" pitchFamily="34" charset="0"/>
                        </a:rPr>
                        <a:t>Get a modern PowerPoint  Presentation </a:t>
                      </a: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0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683DB-17B2-4BC0-BE1C-2553D4468B9E}"/>
              </a:ext>
            </a:extLst>
          </p:cNvPr>
          <p:cNvSpPr/>
          <p:nvPr/>
        </p:nvSpPr>
        <p:spPr>
          <a:xfrm>
            <a:off x="0" y="452189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+mj-lt"/>
              </a:rPr>
              <a:t>Monthly</a:t>
            </a:r>
            <a:r>
              <a:rPr lang="en-US" sz="5400" dirty="0">
                <a:latin typeface="+mj-lt"/>
              </a:rPr>
              <a:t> Planner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B323ECCA-09B3-4CEE-81B2-75BCAF7071A1}"/>
              </a:ext>
            </a:extLst>
          </p:cNvPr>
          <p:cNvSpPr/>
          <p:nvPr/>
        </p:nvSpPr>
        <p:spPr>
          <a:xfrm>
            <a:off x="1398336" y="2158975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46EC027C-A20B-4BD1-8233-322AD36245D9}"/>
              </a:ext>
            </a:extLst>
          </p:cNvPr>
          <p:cNvSpPr/>
          <p:nvPr/>
        </p:nvSpPr>
        <p:spPr>
          <a:xfrm rot="10800000">
            <a:off x="1398335" y="2999148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4D6FEA9D-2685-4B02-A37E-61D3A47CE8CA}"/>
              </a:ext>
            </a:extLst>
          </p:cNvPr>
          <p:cNvSpPr/>
          <p:nvPr/>
        </p:nvSpPr>
        <p:spPr>
          <a:xfrm>
            <a:off x="1398335" y="3839321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ounded Rectangle 21">
            <a:extLst>
              <a:ext uri="{FF2B5EF4-FFF2-40B4-BE49-F238E27FC236}">
                <a16:creationId xmlns:a16="http://schemas.microsoft.com/office/drawing/2014/main" id="{DEAE4FBB-32C8-49C8-806F-4B059CB1A17C}"/>
              </a:ext>
            </a:extLst>
          </p:cNvPr>
          <p:cNvSpPr/>
          <p:nvPr/>
        </p:nvSpPr>
        <p:spPr>
          <a:xfrm rot="10800000">
            <a:off x="1398335" y="4679494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DE85EB-1952-436C-9242-58E8351EBC30}"/>
              </a:ext>
            </a:extLst>
          </p:cNvPr>
          <p:cNvGrpSpPr/>
          <p:nvPr/>
        </p:nvGrpSpPr>
        <p:grpSpPr>
          <a:xfrm>
            <a:off x="702716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2AA94E4F-E070-4107-8709-58E7C7DC26BD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3F208A-C9C0-4098-99AF-133DB24D8841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4AE8B-4457-4EFA-9F9E-E2B0D164ABDD}"/>
              </a:ext>
            </a:extLst>
          </p:cNvPr>
          <p:cNvGrpSpPr/>
          <p:nvPr/>
        </p:nvGrpSpPr>
        <p:grpSpPr>
          <a:xfrm>
            <a:off x="702716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CFFF28C1-56E8-4AFF-A9A7-21FED96B6A74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3E8128-5315-4315-8344-2AB973C0E40B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D606A0-5253-4F30-BF71-164EC5238A5E}"/>
              </a:ext>
            </a:extLst>
          </p:cNvPr>
          <p:cNvGrpSpPr/>
          <p:nvPr/>
        </p:nvGrpSpPr>
        <p:grpSpPr>
          <a:xfrm>
            <a:off x="702716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531D4D46-C6C7-46B2-89FD-7E1B268CEFB5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3BBD0-62F5-47A6-9D37-84D404CABD7F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2CC061-3983-49E7-8EA6-C818E8984C3A}"/>
              </a:ext>
            </a:extLst>
          </p:cNvPr>
          <p:cNvGrpSpPr/>
          <p:nvPr/>
        </p:nvGrpSpPr>
        <p:grpSpPr>
          <a:xfrm>
            <a:off x="702716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B7781071-FD0E-41CF-9275-4D81D907EB73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B5C484-5D26-4471-94A8-26BA1D1BA333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3779AE40-1314-4C78-8DBD-589059159923}"/>
              </a:ext>
            </a:extLst>
          </p:cNvPr>
          <p:cNvSpPr/>
          <p:nvPr/>
        </p:nvSpPr>
        <p:spPr>
          <a:xfrm rot="10800000">
            <a:off x="1398335" y="5519669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99C4C-25AC-48B9-AB3B-48F7C1F905AE}"/>
              </a:ext>
            </a:extLst>
          </p:cNvPr>
          <p:cNvGrpSpPr/>
          <p:nvPr/>
        </p:nvGrpSpPr>
        <p:grpSpPr>
          <a:xfrm>
            <a:off x="702716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A7CC3E00-2212-4884-98C0-2EADF5D1037E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76A5F2-8143-4FCD-AC25-65C62A1FE811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67FAEA-1642-44EB-9342-03042BE4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91198"/>
              </p:ext>
            </p:extLst>
          </p:nvPr>
        </p:nvGraphicFramePr>
        <p:xfrm>
          <a:off x="1398335" y="1734697"/>
          <a:ext cx="7845536" cy="4516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782659225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1755039937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466272863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814652200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125387476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478657008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606969977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317947563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508484623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652804154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377877924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999917600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677547297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393622348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4171568195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3089839377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2513973632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840838221"/>
                    </a:ext>
                  </a:extLst>
                </a:gridCol>
                <a:gridCol w="214736">
                  <a:extLst>
                    <a:ext uri="{9D8B030D-6E8A-4147-A177-3AD203B41FA5}">
                      <a16:colId xmlns:a16="http://schemas.microsoft.com/office/drawing/2014/main" val="6475923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JANUARY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JM" altLang="ko-KR" sz="1200" b="1" spc="-1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00085CE3-CC22-478B-A074-BEE18007B233}"/>
              </a:ext>
            </a:extLst>
          </p:cNvPr>
          <p:cNvSpPr/>
          <p:nvPr/>
        </p:nvSpPr>
        <p:spPr>
          <a:xfrm>
            <a:off x="2754842" y="2208508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8A6CD1-F0D2-400A-9906-0C79A76DA054}"/>
              </a:ext>
            </a:extLst>
          </p:cNvPr>
          <p:cNvSpPr/>
          <p:nvPr/>
        </p:nvSpPr>
        <p:spPr>
          <a:xfrm>
            <a:off x="6050492" y="3874977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B45D2-AB4C-463C-A64B-4EC9AA82899D}"/>
              </a:ext>
            </a:extLst>
          </p:cNvPr>
          <p:cNvSpPr/>
          <p:nvPr/>
        </p:nvSpPr>
        <p:spPr>
          <a:xfrm>
            <a:off x="6582834" y="5555325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543D22-6FCC-4FDB-9A1E-85D2B358C2A9}"/>
              </a:ext>
            </a:extLst>
          </p:cNvPr>
          <p:cNvSpPr/>
          <p:nvPr/>
        </p:nvSpPr>
        <p:spPr>
          <a:xfrm>
            <a:off x="4315883" y="3051501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5B9BA8-C07E-4EA0-80D8-AEA68FCFE611}"/>
              </a:ext>
            </a:extLst>
          </p:cNvPr>
          <p:cNvSpPr/>
          <p:nvPr/>
        </p:nvSpPr>
        <p:spPr>
          <a:xfrm>
            <a:off x="7974632" y="2300840"/>
            <a:ext cx="127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99F83F-671A-4D50-9913-73FB6FD7D331}"/>
              </a:ext>
            </a:extLst>
          </p:cNvPr>
          <p:cNvSpPr/>
          <p:nvPr/>
        </p:nvSpPr>
        <p:spPr>
          <a:xfrm>
            <a:off x="6982883" y="4715150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850DA1-DD5A-42B2-AFD1-9B800EAECE12}"/>
              </a:ext>
            </a:extLst>
          </p:cNvPr>
          <p:cNvSpPr/>
          <p:nvPr/>
        </p:nvSpPr>
        <p:spPr>
          <a:xfrm>
            <a:off x="0" y="452189"/>
            <a:ext cx="990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Annual</a:t>
            </a:r>
            <a:r>
              <a:rPr lang="en-US" sz="5400" dirty="0">
                <a:latin typeface="+mj-lt"/>
              </a:rPr>
              <a:t> Planner</a:t>
            </a: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8ED1830B-6085-4F03-98CD-7FAEFBF95E04}"/>
              </a:ext>
            </a:extLst>
          </p:cNvPr>
          <p:cNvSpPr/>
          <p:nvPr/>
        </p:nvSpPr>
        <p:spPr>
          <a:xfrm>
            <a:off x="1398336" y="2158975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8229737B-993F-49BC-8928-003622019D79}"/>
              </a:ext>
            </a:extLst>
          </p:cNvPr>
          <p:cNvSpPr/>
          <p:nvPr/>
        </p:nvSpPr>
        <p:spPr>
          <a:xfrm rot="10800000">
            <a:off x="1398335" y="2999148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A922A94B-0E4E-4FB2-85D7-C3AD4D62377F}"/>
              </a:ext>
            </a:extLst>
          </p:cNvPr>
          <p:cNvSpPr/>
          <p:nvPr/>
        </p:nvSpPr>
        <p:spPr>
          <a:xfrm>
            <a:off x="1398335" y="3839321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Rounded Rectangle 21">
            <a:extLst>
              <a:ext uri="{FF2B5EF4-FFF2-40B4-BE49-F238E27FC236}">
                <a16:creationId xmlns:a16="http://schemas.microsoft.com/office/drawing/2014/main" id="{1935ACF5-04AF-4A93-A536-8F835E8FD1B2}"/>
              </a:ext>
            </a:extLst>
          </p:cNvPr>
          <p:cNvSpPr/>
          <p:nvPr/>
        </p:nvSpPr>
        <p:spPr>
          <a:xfrm rot="10800000">
            <a:off x="1398335" y="4679494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B197AB-B928-41C8-838E-4A7C9709086D}"/>
              </a:ext>
            </a:extLst>
          </p:cNvPr>
          <p:cNvGrpSpPr/>
          <p:nvPr/>
        </p:nvGrpSpPr>
        <p:grpSpPr>
          <a:xfrm>
            <a:off x="702716" y="2158975"/>
            <a:ext cx="448344" cy="731520"/>
            <a:chOff x="702716" y="2158975"/>
            <a:chExt cx="448344" cy="731520"/>
          </a:xfrm>
          <a:solidFill>
            <a:schemeClr val="accent1"/>
          </a:solidFill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FAC05319-8041-491B-AD52-E1BCE72DD7CF}"/>
                </a:ext>
              </a:extLst>
            </p:cNvPr>
            <p:cNvSpPr/>
            <p:nvPr/>
          </p:nvSpPr>
          <p:spPr>
            <a:xfrm>
              <a:off x="702716" y="2158975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49A6C4-F679-4B4C-85E0-4A624D1FE3FC}"/>
                </a:ext>
              </a:extLst>
            </p:cNvPr>
            <p:cNvSpPr txBox="1"/>
            <p:nvPr/>
          </p:nvSpPr>
          <p:spPr>
            <a:xfrm rot="16200000">
              <a:off x="596785" y="2340069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05831A-E549-4BB6-88E5-9A7910C2F8D8}"/>
              </a:ext>
            </a:extLst>
          </p:cNvPr>
          <p:cNvGrpSpPr/>
          <p:nvPr/>
        </p:nvGrpSpPr>
        <p:grpSpPr>
          <a:xfrm>
            <a:off x="702716" y="2999148"/>
            <a:ext cx="448344" cy="731520"/>
            <a:chOff x="702716" y="2999148"/>
            <a:chExt cx="448344" cy="731520"/>
          </a:xfrm>
          <a:solidFill>
            <a:schemeClr val="accent2"/>
          </a:solidFill>
        </p:grpSpPr>
        <p:sp>
          <p:nvSpPr>
            <p:cNvPr id="20" name="Rounded Rectangle 9">
              <a:extLst>
                <a:ext uri="{FF2B5EF4-FFF2-40B4-BE49-F238E27FC236}">
                  <a16:creationId xmlns:a16="http://schemas.microsoft.com/office/drawing/2014/main" id="{83CF5DF2-A1C8-4B4A-B014-75459A4BC408}"/>
                </a:ext>
              </a:extLst>
            </p:cNvPr>
            <p:cNvSpPr/>
            <p:nvPr/>
          </p:nvSpPr>
          <p:spPr>
            <a:xfrm rot="10800000">
              <a:off x="702716" y="2999148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9808D9-5178-4612-843C-BE0A08916591}"/>
                </a:ext>
              </a:extLst>
            </p:cNvPr>
            <p:cNvSpPr txBox="1"/>
            <p:nvPr/>
          </p:nvSpPr>
          <p:spPr>
            <a:xfrm rot="16200000">
              <a:off x="596785" y="3180242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DB4762-871E-4430-81AA-C0914929BA5A}"/>
              </a:ext>
            </a:extLst>
          </p:cNvPr>
          <p:cNvGrpSpPr/>
          <p:nvPr/>
        </p:nvGrpSpPr>
        <p:grpSpPr>
          <a:xfrm>
            <a:off x="702716" y="3839321"/>
            <a:ext cx="448344" cy="731520"/>
            <a:chOff x="702716" y="3839321"/>
            <a:chExt cx="448344" cy="731520"/>
          </a:xfrm>
          <a:solidFill>
            <a:schemeClr val="accent3"/>
          </a:solidFill>
        </p:grpSpPr>
        <p:sp>
          <p:nvSpPr>
            <p:cNvPr id="23" name="Rounded Rectangle 9">
              <a:extLst>
                <a:ext uri="{FF2B5EF4-FFF2-40B4-BE49-F238E27FC236}">
                  <a16:creationId xmlns:a16="http://schemas.microsoft.com/office/drawing/2014/main" id="{FB737E18-5E02-452A-ADEA-70C8FB8A6FDC}"/>
                </a:ext>
              </a:extLst>
            </p:cNvPr>
            <p:cNvSpPr/>
            <p:nvPr/>
          </p:nvSpPr>
          <p:spPr>
            <a:xfrm>
              <a:off x="702716" y="3839321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9F19BF-F17A-4764-86B8-373591471DB5}"/>
                </a:ext>
              </a:extLst>
            </p:cNvPr>
            <p:cNvSpPr txBox="1"/>
            <p:nvPr/>
          </p:nvSpPr>
          <p:spPr>
            <a:xfrm rot="16200000">
              <a:off x="596785" y="4020415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241B2F-C457-4525-98C3-5BE15C93B8C8}"/>
              </a:ext>
            </a:extLst>
          </p:cNvPr>
          <p:cNvGrpSpPr/>
          <p:nvPr/>
        </p:nvGrpSpPr>
        <p:grpSpPr>
          <a:xfrm>
            <a:off x="702716" y="4679494"/>
            <a:ext cx="448344" cy="731520"/>
            <a:chOff x="702716" y="4679494"/>
            <a:chExt cx="448344" cy="731520"/>
          </a:xfrm>
          <a:solidFill>
            <a:schemeClr val="accent4"/>
          </a:solidFill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7D399BE6-0BF2-4406-8616-8D8B9D57B301}"/>
                </a:ext>
              </a:extLst>
            </p:cNvPr>
            <p:cNvSpPr/>
            <p:nvPr/>
          </p:nvSpPr>
          <p:spPr>
            <a:xfrm rot="10800000">
              <a:off x="702716" y="4679494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FF38C5-0F0A-49FF-9A7E-238C62F6DCEC}"/>
                </a:ext>
              </a:extLst>
            </p:cNvPr>
            <p:cNvSpPr txBox="1"/>
            <p:nvPr/>
          </p:nvSpPr>
          <p:spPr>
            <a:xfrm rot="16200000">
              <a:off x="596785" y="4860588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ounded Rectangle 21">
            <a:extLst>
              <a:ext uri="{FF2B5EF4-FFF2-40B4-BE49-F238E27FC236}">
                <a16:creationId xmlns:a16="http://schemas.microsoft.com/office/drawing/2014/main" id="{FA8BE750-C390-4816-B6FC-AC120733D7F9}"/>
              </a:ext>
            </a:extLst>
          </p:cNvPr>
          <p:cNvSpPr/>
          <p:nvPr/>
        </p:nvSpPr>
        <p:spPr>
          <a:xfrm rot="10800000">
            <a:off x="1398335" y="5519669"/>
            <a:ext cx="7835546" cy="731520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8779F4-7BE8-496C-9F9B-1D9CCC413935}"/>
              </a:ext>
            </a:extLst>
          </p:cNvPr>
          <p:cNvGrpSpPr/>
          <p:nvPr/>
        </p:nvGrpSpPr>
        <p:grpSpPr>
          <a:xfrm>
            <a:off x="702716" y="5519669"/>
            <a:ext cx="448344" cy="731520"/>
            <a:chOff x="702716" y="5519669"/>
            <a:chExt cx="448344" cy="731520"/>
          </a:xfrm>
          <a:solidFill>
            <a:schemeClr val="accent5"/>
          </a:solidFill>
        </p:grpSpPr>
        <p:sp>
          <p:nvSpPr>
            <p:cNvPr id="30" name="Rounded Rectangle 9">
              <a:extLst>
                <a:ext uri="{FF2B5EF4-FFF2-40B4-BE49-F238E27FC236}">
                  <a16:creationId xmlns:a16="http://schemas.microsoft.com/office/drawing/2014/main" id="{705BA709-567A-4274-BC1E-3289D479CCE4}"/>
                </a:ext>
              </a:extLst>
            </p:cNvPr>
            <p:cNvSpPr/>
            <p:nvPr/>
          </p:nvSpPr>
          <p:spPr>
            <a:xfrm rot="10800000">
              <a:off x="702716" y="5519669"/>
              <a:ext cx="448344" cy="731520"/>
            </a:xfrm>
            <a:custGeom>
              <a:avLst/>
              <a:gdLst/>
              <a:ahLst/>
              <a:cxnLst/>
              <a:rect l="l" t="t" r="r" b="b"/>
              <a:pathLst>
                <a:path w="5264968" h="1008113">
                  <a:moveTo>
                    <a:pt x="0" y="0"/>
                  </a:moveTo>
                  <a:lnTo>
                    <a:pt x="5211246" y="0"/>
                  </a:lnTo>
                  <a:cubicBezTo>
                    <a:pt x="5240916" y="0"/>
                    <a:pt x="5264968" y="24052"/>
                    <a:pt x="5264968" y="53722"/>
                  </a:cubicBezTo>
                  <a:lnTo>
                    <a:pt x="5264968" y="954391"/>
                  </a:lnTo>
                  <a:cubicBezTo>
                    <a:pt x="5264968" y="984061"/>
                    <a:pt x="5240916" y="1008113"/>
                    <a:pt x="5211246" y="1008113"/>
                  </a:cubicBezTo>
                  <a:lnTo>
                    <a:pt x="0" y="1008113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63500" sx="102000" sy="102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777F55-926B-460E-B690-4145026B0E67}"/>
                </a:ext>
              </a:extLst>
            </p:cNvPr>
            <p:cNvSpPr txBox="1"/>
            <p:nvPr/>
          </p:nvSpPr>
          <p:spPr>
            <a:xfrm rot="16200000">
              <a:off x="596785" y="5700763"/>
              <a:ext cx="660207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430128F-FD8A-496B-BAFF-4B7ED7E3B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04003"/>
              </p:ext>
            </p:extLst>
          </p:nvPr>
        </p:nvGraphicFramePr>
        <p:xfrm>
          <a:off x="1398334" y="1673737"/>
          <a:ext cx="7850534" cy="4577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8278">
                  <a:extLst>
                    <a:ext uri="{9D8B030D-6E8A-4147-A177-3AD203B41FA5}">
                      <a16:colId xmlns:a16="http://schemas.microsoft.com/office/drawing/2014/main" val="1920603652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20076574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92692958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1892297329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2816025906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1003049150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2676757298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2933213685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1617553086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1606730563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1811026312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3630387194"/>
                    </a:ext>
                  </a:extLst>
                </a:gridCol>
                <a:gridCol w="447688">
                  <a:extLst>
                    <a:ext uri="{9D8B030D-6E8A-4147-A177-3AD203B41FA5}">
                      <a16:colId xmlns:a16="http://schemas.microsoft.com/office/drawing/2014/main" val="18987210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spc="600" dirty="0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959937"/>
                  </a:ext>
                </a:extLst>
              </a:tr>
              <a:tr h="54221"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527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2274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353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Clean Text Slide for your Presentation</a:t>
                      </a: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09982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565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7348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227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Easy to change colors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378911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4188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Create</a:t>
                      </a:r>
                    </a:p>
                    <a:p>
                      <a:r>
                        <a:rPr lang="en-US" altLang="ko-KR" sz="120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Professional Presentation</a:t>
                      </a: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2103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82B5D751-7F25-4D7D-A2D7-8AFE1DF55EA8}"/>
              </a:ext>
            </a:extLst>
          </p:cNvPr>
          <p:cNvSpPr/>
          <p:nvPr/>
        </p:nvSpPr>
        <p:spPr>
          <a:xfrm>
            <a:off x="3974042" y="2194631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286FC0-5976-4A8A-88AF-8CA1E9B56113}"/>
              </a:ext>
            </a:extLst>
          </p:cNvPr>
          <p:cNvSpPr/>
          <p:nvPr/>
        </p:nvSpPr>
        <p:spPr>
          <a:xfrm>
            <a:off x="4953000" y="3874977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C8ADC-6ACA-46A7-A875-8D3B107FC601}"/>
              </a:ext>
            </a:extLst>
          </p:cNvPr>
          <p:cNvSpPr/>
          <p:nvPr/>
        </p:nvSpPr>
        <p:spPr>
          <a:xfrm>
            <a:off x="7219951" y="5555325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200" dirty="0">
                <a:solidFill>
                  <a:schemeClr val="bg1"/>
                </a:solidFill>
              </a:rPr>
              <a:t>Clean Text Slide for your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6D9E77-7E87-41FC-9F33-70B9B0134853}"/>
              </a:ext>
            </a:extLst>
          </p:cNvPr>
          <p:cNvSpPr/>
          <p:nvPr/>
        </p:nvSpPr>
        <p:spPr>
          <a:xfrm>
            <a:off x="4430184" y="3124900"/>
            <a:ext cx="1274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FE9DF1-F30D-44C0-B4E8-899E405F1396}"/>
              </a:ext>
            </a:extLst>
          </p:cNvPr>
          <p:cNvSpPr/>
          <p:nvPr/>
        </p:nvSpPr>
        <p:spPr>
          <a:xfrm>
            <a:off x="5945717" y="4715150"/>
            <a:ext cx="1274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263</Words>
  <Application>Microsoft Office PowerPoint</Application>
  <PresentationFormat>A4 Paper (210x297 mm)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17</cp:revision>
  <dcterms:created xsi:type="dcterms:W3CDTF">2018-12-04T07:41:15Z</dcterms:created>
  <dcterms:modified xsi:type="dcterms:W3CDTF">2018-12-11T05:31:57Z</dcterms:modified>
</cp:coreProperties>
</file>