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6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9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Placeholder 5">
            <a:extLst>
              <a:ext uri="{FF2B5EF4-FFF2-40B4-BE49-F238E27FC236}">
                <a16:creationId xmlns:a16="http://schemas.microsoft.com/office/drawing/2014/main" id="{6EBE5428-7252-4555-83F3-9C55595E7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162632"/>
              </p:ext>
            </p:extLst>
          </p:nvPr>
        </p:nvGraphicFramePr>
        <p:xfrm>
          <a:off x="609595" y="1156775"/>
          <a:ext cx="8686810" cy="5212075"/>
        </p:xfrm>
        <a:graphic>
          <a:graphicData uri="http://schemas.openxmlformats.org/drawingml/2006/table">
            <a:tbl>
              <a:tblPr firstRow="1" lastCol="1" bandRow="1" bandCol="1">
                <a:tableStyleId>{912C8C85-51F0-491E-9774-3900AFEF0FD7}</a:tableStyleId>
              </a:tblPr>
              <a:tblGrid>
                <a:gridCol w="116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3236173471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737333165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725669553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4286593148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5752415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4007387873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1631200815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345656181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898321756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123025674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051075875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1573561088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725451340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553204255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3122855011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2113940703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894469725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120446301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3025910940"/>
                    </a:ext>
                  </a:extLst>
                </a:gridCol>
                <a:gridCol w="242548">
                  <a:extLst>
                    <a:ext uri="{9D8B030D-6E8A-4147-A177-3AD203B41FA5}">
                      <a16:colId xmlns:a16="http://schemas.microsoft.com/office/drawing/2014/main" val="1669305886"/>
                    </a:ext>
                  </a:extLst>
                </a:gridCol>
              </a:tblGrid>
              <a:tr h="4653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400" b="1" spc="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2400" b="1" spc="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51034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JANUARY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FEBRUARY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MARCH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APRIL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MAY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JUNE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00358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JULY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773105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AUGUST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82867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n-lt"/>
                        </a:rPr>
                        <a:t>SEPTEMBER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83618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OCTOBER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27204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n-lt"/>
                        </a:rPr>
                        <a:t>NOVEMBER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52859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n-lt"/>
                        </a:rPr>
                        <a:t>DECEMBER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16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0E627F5-67DE-47B0-80BF-FE654E050C18}"/>
              </a:ext>
            </a:extLst>
          </p:cNvPr>
          <p:cNvSpPr/>
          <p:nvPr/>
        </p:nvSpPr>
        <p:spPr>
          <a:xfrm>
            <a:off x="342787" y="229057"/>
            <a:ext cx="9220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+mj-lt"/>
              </a:rPr>
              <a:t>Annual</a:t>
            </a:r>
            <a:r>
              <a:rPr lang="en-US" sz="4000" dirty="0">
                <a:latin typeface="+mj-lt"/>
              </a:rPr>
              <a:t> Planner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767DD0-B986-4E63-B44B-65C8F0227D7C}"/>
              </a:ext>
            </a:extLst>
          </p:cNvPr>
          <p:cNvSpPr/>
          <p:nvPr/>
        </p:nvSpPr>
        <p:spPr>
          <a:xfrm>
            <a:off x="3925755" y="2315470"/>
            <a:ext cx="5142774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A2B0F4-C919-4D2B-A255-F43470A7C2E9}"/>
              </a:ext>
            </a:extLst>
          </p:cNvPr>
          <p:cNvSpPr/>
          <p:nvPr/>
        </p:nvSpPr>
        <p:spPr>
          <a:xfrm>
            <a:off x="2023710" y="1942055"/>
            <a:ext cx="3666146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1A12F-3D9B-4BC6-A56E-FAA713E8F100}"/>
              </a:ext>
            </a:extLst>
          </p:cNvPr>
          <p:cNvSpPr/>
          <p:nvPr/>
        </p:nvSpPr>
        <p:spPr>
          <a:xfrm>
            <a:off x="5639166" y="3062300"/>
            <a:ext cx="2190750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55646C-B491-4123-9795-9639C0FCDCCC}"/>
              </a:ext>
            </a:extLst>
          </p:cNvPr>
          <p:cNvSpPr/>
          <p:nvPr/>
        </p:nvSpPr>
        <p:spPr>
          <a:xfrm>
            <a:off x="3221291" y="2688885"/>
            <a:ext cx="2350094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3396C-6706-4023-B6A6-88BE52E15EAB}"/>
              </a:ext>
            </a:extLst>
          </p:cNvPr>
          <p:cNvSpPr/>
          <p:nvPr/>
        </p:nvSpPr>
        <p:spPr>
          <a:xfrm>
            <a:off x="4420439" y="3809130"/>
            <a:ext cx="3666146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2B1046-8B93-4A44-96E9-3ACBF2E73262}"/>
              </a:ext>
            </a:extLst>
          </p:cNvPr>
          <p:cNvSpPr/>
          <p:nvPr/>
        </p:nvSpPr>
        <p:spPr>
          <a:xfrm>
            <a:off x="2518394" y="3435715"/>
            <a:ext cx="3666146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D82531-374A-4072-BDCA-02558FC09258}"/>
              </a:ext>
            </a:extLst>
          </p:cNvPr>
          <p:cNvSpPr/>
          <p:nvPr/>
        </p:nvSpPr>
        <p:spPr>
          <a:xfrm>
            <a:off x="6133850" y="4555960"/>
            <a:ext cx="2676042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4EE798-04AB-41DB-A730-CDFCFC4354C3}"/>
              </a:ext>
            </a:extLst>
          </p:cNvPr>
          <p:cNvSpPr/>
          <p:nvPr/>
        </p:nvSpPr>
        <p:spPr>
          <a:xfrm>
            <a:off x="3006968" y="4182545"/>
            <a:ext cx="3126881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6EB614-1955-4953-8717-187D672AB61E}"/>
              </a:ext>
            </a:extLst>
          </p:cNvPr>
          <p:cNvSpPr/>
          <p:nvPr/>
        </p:nvSpPr>
        <p:spPr>
          <a:xfrm>
            <a:off x="5190641" y="5302790"/>
            <a:ext cx="3126882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AE9512-9AC3-4D1C-A9B3-E681E98C20E7}"/>
              </a:ext>
            </a:extLst>
          </p:cNvPr>
          <p:cNvSpPr/>
          <p:nvPr/>
        </p:nvSpPr>
        <p:spPr>
          <a:xfrm>
            <a:off x="2476873" y="4929375"/>
            <a:ext cx="2713767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4E8410-AF7F-4F30-A37D-DF4A43396EF4}"/>
              </a:ext>
            </a:extLst>
          </p:cNvPr>
          <p:cNvSpPr/>
          <p:nvPr/>
        </p:nvSpPr>
        <p:spPr>
          <a:xfrm>
            <a:off x="6133849" y="6049616"/>
            <a:ext cx="3130161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EF18D1-531B-4CAA-83A8-9459841B51AB}"/>
              </a:ext>
            </a:extLst>
          </p:cNvPr>
          <p:cNvSpPr/>
          <p:nvPr/>
        </p:nvSpPr>
        <p:spPr>
          <a:xfrm>
            <a:off x="1773977" y="5676205"/>
            <a:ext cx="5339000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BA804D-2F29-41AC-B166-9815B8CE441E}"/>
              </a:ext>
            </a:extLst>
          </p:cNvPr>
          <p:cNvSpPr/>
          <p:nvPr/>
        </p:nvSpPr>
        <p:spPr>
          <a:xfrm>
            <a:off x="342787" y="229057"/>
            <a:ext cx="9220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</a:rPr>
              <a:t>Monthly</a:t>
            </a:r>
            <a:r>
              <a:rPr lang="en-US" sz="4000" dirty="0">
                <a:latin typeface="+mj-lt"/>
              </a:rPr>
              <a:t> Planner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1E51A8-382C-4B61-A1FA-9BA578BB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19100"/>
              </p:ext>
            </p:extLst>
          </p:nvPr>
        </p:nvGraphicFramePr>
        <p:xfrm>
          <a:off x="609600" y="1156775"/>
          <a:ext cx="8686800" cy="530515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5415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5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88968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70579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98437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12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517420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27879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96679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15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42608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403158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6400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18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364420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95982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871897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21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8987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46988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23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5830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24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244953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25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8951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26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663066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27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10530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28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677467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29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34540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30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05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3449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31</a:t>
                      </a: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274320" marR="27432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2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4178-EE1A-4745-9DB3-101525461310}"/>
              </a:ext>
            </a:extLst>
          </p:cNvPr>
          <p:cNvSpPr/>
          <p:nvPr/>
        </p:nvSpPr>
        <p:spPr>
          <a:xfrm>
            <a:off x="342787" y="229057"/>
            <a:ext cx="9220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Weekly </a:t>
            </a:r>
            <a:r>
              <a:rPr lang="en-US" sz="4000" dirty="0">
                <a:latin typeface="+mj-lt"/>
              </a:rPr>
              <a:t>Planner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400BF4-E77C-4E31-A151-F4FB8127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42097"/>
              </p:ext>
            </p:extLst>
          </p:nvPr>
        </p:nvGraphicFramePr>
        <p:xfrm>
          <a:off x="609600" y="1156775"/>
          <a:ext cx="8686802" cy="530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05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6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Day of the week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Tuesday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Wednesday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Thursday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Friday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Saturday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10:00-11:00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11:00-12:00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12:00-13:00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13:00-14:00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14:00-15:00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15:00-16:00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16:00-17:00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17:00-18:00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Day of the week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Tuesday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Wednesday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Thursday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Friday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Saturday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346</Words>
  <Application>Microsoft Office PowerPoint</Application>
  <PresentationFormat>A4 Paper (210x297 mm)</PresentationFormat>
  <Paragraphs>212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21</cp:revision>
  <dcterms:created xsi:type="dcterms:W3CDTF">2018-12-04T07:41:15Z</dcterms:created>
  <dcterms:modified xsi:type="dcterms:W3CDTF">2018-12-12T03:16:36Z</dcterms:modified>
</cp:coreProperties>
</file>