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5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7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8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9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20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1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2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3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4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5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charts/chartEx2.xml" ContentType="application/vnd.ms-office.chartex+xml"/>
  <Override PartName="/ppt/charts/style30.xml" ContentType="application/vnd.ms-office.chartstyle+xml"/>
  <Override PartName="/ppt/charts/colors30.xml" ContentType="application/vnd.ms-office.chartcolorstyle+xml"/>
  <Override PartName="/ppt/charts/style80.xml" ContentType="application/vnd.ms-office.chartstyle+xml"/>
  <Override PartName="/ppt/charts/colors80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301" r:id="rId2"/>
    <p:sldId id="289" r:id="rId3"/>
    <p:sldId id="296" r:id="rId4"/>
    <p:sldId id="297" r:id="rId5"/>
    <p:sldId id="298" r:id="rId6"/>
    <p:sldId id="299" r:id="rId7"/>
    <p:sldId id="302" r:id="rId8"/>
    <p:sldId id="303" r:id="rId9"/>
    <p:sldId id="304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7E4B95-6114-4CE8-9C05-A3F3CF1C1766}">
          <p14:sldIdLst>
            <p14:sldId id="301"/>
          </p14:sldIdLst>
        </p14:section>
        <p14:section name="Section 1" id="{97A71AA1-255B-4419-97BE-146C4FE18C65}">
          <p14:sldIdLst>
            <p14:sldId id="289"/>
            <p14:sldId id="296"/>
            <p14:sldId id="297"/>
            <p14:sldId id="298"/>
            <p14:sldId id="299"/>
            <p14:sldId id="302"/>
            <p14:sldId id="303"/>
          </p14:sldIdLst>
        </p14:section>
        <p14:section name="Section 3" id="{445DE29B-3F46-49AC-A238-3A20E645ABC2}">
          <p14:sldIdLst>
            <p14:sldId id="304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84C7C9"/>
    <a:srgbClr val="009DA0"/>
    <a:srgbClr val="F2F2F2"/>
    <a:srgbClr val="D84D29"/>
    <a:srgbClr val="F5C912"/>
    <a:srgbClr val="A73785"/>
    <a:srgbClr val="00B2B5"/>
    <a:srgbClr val="8CC63E"/>
    <a:srgbClr val="0075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09" autoAdjust="0"/>
    <p:restoredTop sz="93318" autoAdjust="0"/>
  </p:normalViewPr>
  <p:slideViewPr>
    <p:cSldViewPr snapToGrid="0">
      <p:cViewPr>
        <p:scale>
          <a:sx n="122" d="100"/>
          <a:sy n="122" d="100"/>
        </p:scale>
        <p:origin x="6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microsoft.com/office/2011/relationships/chartStyle" Target="style16.xml"/><Relationship Id="rId2" Type="http://schemas.microsoft.com/office/2011/relationships/chartColorStyle" Target="colors16.xml"/><Relationship Id="rId3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18.xlsx"/></Relationships>
</file>

<file path=ppt/charts/_rels/chart19.xml.rels><?xml version="1.0" encoding="UTF-8" standalone="yes"?>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microsoft.com/office/2011/relationships/chartStyle" Target="style19.xml"/><Relationship Id="rId2" Type="http://schemas.microsoft.com/office/2011/relationships/chartColorStyle" Target="colors19.xml"/><Relationship Id="rId3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microsoft.com/office/2011/relationships/chartStyle" Target="style20.xml"/><Relationship Id="rId2" Type="http://schemas.microsoft.com/office/2011/relationships/chartColorStyle" Target="colors20.xml"/><Relationship Id="rId3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microsoft.com/office/2011/relationships/chartStyle" Target="style21.xml"/><Relationship Id="rId2" Type="http://schemas.microsoft.com/office/2011/relationships/chartColorStyle" Target="colors21.xml"/><Relationship Id="rId3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1" Type="http://schemas.microsoft.com/office/2011/relationships/chartStyle" Target="style22.xml"/><Relationship Id="rId2" Type="http://schemas.microsoft.com/office/2011/relationships/chartColorStyle" Target="colors22.xml"/><Relationship Id="rId3" Type="http://schemas.openxmlformats.org/officeDocument/2006/relationships/package" Target="../embeddings/Microsoft_Excel_Worksheet23.xlsx"/></Relationships>
</file>

<file path=ppt/charts/_rels/chart24.xml.rels><?xml version="1.0" encoding="UTF-8" standalone="yes"?>
<Relationships xmlns="http://schemas.openxmlformats.org/package/2006/relationships"><Relationship Id="rId1" Type="http://schemas.microsoft.com/office/2011/relationships/chartStyle" Target="style23.xml"/><Relationship Id="rId2" Type="http://schemas.microsoft.com/office/2011/relationships/chartColorStyle" Target="colors23.xml"/><Relationship Id="rId3" Type="http://schemas.openxmlformats.org/officeDocument/2006/relationships/package" Target="../embeddings/Microsoft_Excel_Worksheet24.xlsx"/></Relationships>
</file>

<file path=ppt/charts/_rels/chart25.xml.rels><?xml version="1.0" encoding="UTF-8" standalone="yes"?>
<Relationships xmlns="http://schemas.openxmlformats.org/package/2006/relationships"><Relationship Id="rId1" Type="http://schemas.microsoft.com/office/2011/relationships/chartStyle" Target="style24.xml"/><Relationship Id="rId2" Type="http://schemas.microsoft.com/office/2011/relationships/chartColorStyle" Target="colors24.xml"/><Relationship Id="rId3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9.xlsx"/></Relationships>
</file>

<file path=ppt/charts/_rels/chartEx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Relationship Id="rId2" Type="http://schemas.microsoft.com/office/2011/relationships/chartStyle" Target="style30.xml"/><Relationship Id="rId3" Type="http://schemas.microsoft.com/office/2011/relationships/chartColorStyle" Target="colors30.xml"/></Relationships>
</file>

<file path=ppt/charts/_rels/chartEx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0.xlsx"/><Relationship Id="rId2" Type="http://schemas.microsoft.com/office/2011/relationships/chartStyle" Target="style80.xml"/><Relationship Id="rId3" Type="http://schemas.microsoft.com/office/2011/relationships/chartColorStyle" Target="colors80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Sheet1!$A$2:$A$55</c:f>
              <c:numCache>
                <c:formatCode>General</c:formatCode>
                <c:ptCount val="54"/>
                <c:pt idx="0">
                  <c:v>0.4</c:v>
                </c:pt>
                <c:pt idx="1">
                  <c:v>0.37</c:v>
                </c:pt>
                <c:pt idx="2">
                  <c:v>0.96</c:v>
                </c:pt>
                <c:pt idx="3">
                  <c:v>0.97</c:v>
                </c:pt>
                <c:pt idx="4">
                  <c:v>1.29</c:v>
                </c:pt>
                <c:pt idx="5">
                  <c:v>0.92</c:v>
                </c:pt>
                <c:pt idx="6">
                  <c:v>1.19</c:v>
                </c:pt>
                <c:pt idx="7">
                  <c:v>0.84</c:v>
                </c:pt>
                <c:pt idx="8">
                  <c:v>0.89</c:v>
                </c:pt>
                <c:pt idx="9">
                  <c:v>0.66</c:v>
                </c:pt>
                <c:pt idx="10">
                  <c:v>1.28</c:v>
                </c:pt>
                <c:pt idx="11">
                  <c:v>0.64</c:v>
                </c:pt>
                <c:pt idx="12">
                  <c:v>0.64</c:v>
                </c:pt>
                <c:pt idx="13">
                  <c:v>0.64</c:v>
                </c:pt>
                <c:pt idx="14">
                  <c:v>0.79</c:v>
                </c:pt>
                <c:pt idx="15">
                  <c:v>0.79</c:v>
                </c:pt>
                <c:pt idx="16">
                  <c:v>0.79</c:v>
                </c:pt>
                <c:pt idx="17">
                  <c:v>0.95</c:v>
                </c:pt>
                <c:pt idx="18">
                  <c:v>0.98</c:v>
                </c:pt>
                <c:pt idx="19">
                  <c:v>0.98</c:v>
                </c:pt>
                <c:pt idx="20">
                  <c:v>0.98</c:v>
                </c:pt>
                <c:pt idx="21">
                  <c:v>0.96</c:v>
                </c:pt>
                <c:pt idx="22">
                  <c:v>0.96</c:v>
                </c:pt>
                <c:pt idx="23">
                  <c:v>0.96</c:v>
                </c:pt>
                <c:pt idx="24">
                  <c:v>0.75</c:v>
                </c:pt>
                <c:pt idx="25">
                  <c:v>0.86</c:v>
                </c:pt>
                <c:pt idx="26">
                  <c:v>0.94</c:v>
                </c:pt>
                <c:pt idx="27">
                  <c:v>0.89</c:v>
                </c:pt>
                <c:pt idx="28">
                  <c:v>0.92</c:v>
                </c:pt>
                <c:pt idx="29">
                  <c:v>0.92</c:v>
                </c:pt>
                <c:pt idx="30">
                  <c:v>0.92</c:v>
                </c:pt>
                <c:pt idx="31">
                  <c:v>1.05</c:v>
                </c:pt>
                <c:pt idx="32">
                  <c:v>0.63</c:v>
                </c:pt>
                <c:pt idx="33">
                  <c:v>0.63</c:v>
                </c:pt>
                <c:pt idx="34">
                  <c:v>0.63</c:v>
                </c:pt>
                <c:pt idx="35">
                  <c:v>0.71</c:v>
                </c:pt>
                <c:pt idx="36">
                  <c:v>0.87</c:v>
                </c:pt>
                <c:pt idx="37">
                  <c:v>0.78</c:v>
                </c:pt>
                <c:pt idx="38">
                  <c:v>0.78</c:v>
                </c:pt>
                <c:pt idx="39">
                  <c:v>0.78</c:v>
                </c:pt>
                <c:pt idx="40">
                  <c:v>0.63</c:v>
                </c:pt>
                <c:pt idx="41">
                  <c:v>0.67</c:v>
                </c:pt>
                <c:pt idx="42">
                  <c:v>0.67</c:v>
                </c:pt>
                <c:pt idx="43">
                  <c:v>0.67</c:v>
                </c:pt>
                <c:pt idx="44">
                  <c:v>0.56</c:v>
                </c:pt>
                <c:pt idx="45">
                  <c:v>0.82</c:v>
                </c:pt>
                <c:pt idx="46">
                  <c:v>0.62</c:v>
                </c:pt>
                <c:pt idx="47">
                  <c:v>0.45</c:v>
                </c:pt>
                <c:pt idx="48">
                  <c:v>0.45</c:v>
                </c:pt>
                <c:pt idx="49">
                  <c:v>0.45</c:v>
                </c:pt>
                <c:pt idx="50">
                  <c:v>0.76</c:v>
                </c:pt>
                <c:pt idx="51">
                  <c:v>0.72</c:v>
                </c:pt>
                <c:pt idx="52">
                  <c:v>0.61</c:v>
                </c:pt>
                <c:pt idx="53">
                  <c:v>0.54</c:v>
                </c:pt>
              </c:numCache>
            </c:numRef>
          </c:xVal>
          <c:yVal>
            <c:numRef>
              <c:f>Sheet1!$B$2:$B$55</c:f>
              <c:numCache>
                <c:formatCode>General</c:formatCode>
                <c:ptCount val="54"/>
                <c:pt idx="0">
                  <c:v>0.96</c:v>
                </c:pt>
                <c:pt idx="1">
                  <c:v>0.95</c:v>
                </c:pt>
                <c:pt idx="2">
                  <c:v>0.69</c:v>
                </c:pt>
                <c:pt idx="3">
                  <c:v>0.83</c:v>
                </c:pt>
                <c:pt idx="4">
                  <c:v>0.8</c:v>
                </c:pt>
                <c:pt idx="5">
                  <c:v>0.72</c:v>
                </c:pt>
                <c:pt idx="6">
                  <c:v>0.84</c:v>
                </c:pt>
                <c:pt idx="7">
                  <c:v>0.77</c:v>
                </c:pt>
                <c:pt idx="8">
                  <c:v>0.98</c:v>
                </c:pt>
                <c:pt idx="9">
                  <c:v>0.77</c:v>
                </c:pt>
                <c:pt idx="10">
                  <c:v>1.19</c:v>
                </c:pt>
                <c:pt idx="11">
                  <c:v>0.84</c:v>
                </c:pt>
                <c:pt idx="12">
                  <c:v>0.78</c:v>
                </c:pt>
                <c:pt idx="13">
                  <c:v>0.91</c:v>
                </c:pt>
                <c:pt idx="14">
                  <c:v>0.78</c:v>
                </c:pt>
                <c:pt idx="15">
                  <c:v>0.78</c:v>
                </c:pt>
                <c:pt idx="16">
                  <c:v>0.78</c:v>
                </c:pt>
                <c:pt idx="17">
                  <c:v>0.8</c:v>
                </c:pt>
                <c:pt idx="18">
                  <c:v>0.6</c:v>
                </c:pt>
                <c:pt idx="19">
                  <c:v>0.6</c:v>
                </c:pt>
                <c:pt idx="20">
                  <c:v>0.6</c:v>
                </c:pt>
                <c:pt idx="21">
                  <c:v>0.81</c:v>
                </c:pt>
                <c:pt idx="22">
                  <c:v>0.81</c:v>
                </c:pt>
                <c:pt idx="23">
                  <c:v>0.81</c:v>
                </c:pt>
                <c:pt idx="24">
                  <c:v>0.71</c:v>
                </c:pt>
                <c:pt idx="25">
                  <c:v>0.74</c:v>
                </c:pt>
                <c:pt idx="26">
                  <c:v>0.47</c:v>
                </c:pt>
                <c:pt idx="27">
                  <c:v>0.83</c:v>
                </c:pt>
                <c:pt idx="28">
                  <c:v>0.58</c:v>
                </c:pt>
                <c:pt idx="29">
                  <c:v>0.58</c:v>
                </c:pt>
                <c:pt idx="30">
                  <c:v>0.58</c:v>
                </c:pt>
                <c:pt idx="31">
                  <c:v>0.62</c:v>
                </c:pt>
                <c:pt idx="32">
                  <c:v>0.51</c:v>
                </c:pt>
                <c:pt idx="33">
                  <c:v>0.51</c:v>
                </c:pt>
                <c:pt idx="34">
                  <c:v>0.51</c:v>
                </c:pt>
                <c:pt idx="35">
                  <c:v>0.76</c:v>
                </c:pt>
                <c:pt idx="36">
                  <c:v>0.79</c:v>
                </c:pt>
                <c:pt idx="37">
                  <c:v>0.62</c:v>
                </c:pt>
                <c:pt idx="38">
                  <c:v>0.75</c:v>
                </c:pt>
                <c:pt idx="39">
                  <c:v>0.75</c:v>
                </c:pt>
                <c:pt idx="40">
                  <c:v>0.84</c:v>
                </c:pt>
                <c:pt idx="41">
                  <c:v>0.66</c:v>
                </c:pt>
                <c:pt idx="42">
                  <c:v>0.62</c:v>
                </c:pt>
                <c:pt idx="43">
                  <c:v>0.59</c:v>
                </c:pt>
                <c:pt idx="44">
                  <c:v>0.71</c:v>
                </c:pt>
                <c:pt idx="45">
                  <c:v>0.85</c:v>
                </c:pt>
                <c:pt idx="46">
                  <c:v>0.58</c:v>
                </c:pt>
                <c:pt idx="47">
                  <c:v>0.47</c:v>
                </c:pt>
                <c:pt idx="48">
                  <c:v>0.63</c:v>
                </c:pt>
                <c:pt idx="49">
                  <c:v>1.55</c:v>
                </c:pt>
                <c:pt idx="50">
                  <c:v>0.94</c:v>
                </c:pt>
                <c:pt idx="51">
                  <c:v>0.58</c:v>
                </c:pt>
                <c:pt idx="52">
                  <c:v>0.69</c:v>
                </c:pt>
                <c:pt idx="53">
                  <c:v>0.51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FAE-4D9F-ADFE-B01174B13F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7524864"/>
        <c:axId val="-2127520288"/>
      </c:scatterChart>
      <c:valAx>
        <c:axId val="-2127524864"/>
        <c:scaling>
          <c:orientation val="minMax"/>
          <c:max val="1.4"/>
          <c:min val="0.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7520288"/>
        <c:crosses val="autoZero"/>
        <c:crossBetween val="midCat"/>
        <c:majorUnit val="0.2"/>
        <c:minorUnit val="0.01"/>
      </c:valAx>
      <c:valAx>
        <c:axId val="-2127520288"/>
        <c:scaling>
          <c:orientation val="minMax"/>
          <c:max val="1.6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7524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shade val="65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C8E-45A8-8862-77410E0823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C8E-45A8-8862-77410E0823E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>
                <a:tint val="65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C8E-45A8-8862-77410E0823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serLines>
          <c:spPr>
            <a:ln w="9525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2143617488"/>
        <c:axId val="2143620976"/>
      </c:barChart>
      <c:catAx>
        <c:axId val="21436174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43620976"/>
        <c:crosses val="autoZero"/>
        <c:auto val="1"/>
        <c:lblAlgn val="ctr"/>
        <c:lblOffset val="100"/>
        <c:noMultiLvlLbl val="0"/>
      </c:catAx>
      <c:valAx>
        <c:axId val="2143620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617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>
                <a:shade val="65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6A8-40F6-9700-39B1970B20A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6A8-40F6-9700-39B1970B20A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tint val="65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6A8-40F6-9700-39B1970B20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serLines>
          <c:spPr>
            <a:ln w="9525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-2127459920"/>
        <c:axId val="-2127455920"/>
      </c:barChart>
      <c:catAx>
        <c:axId val="-21274599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27455920"/>
        <c:crosses val="autoZero"/>
        <c:auto val="1"/>
        <c:lblAlgn val="ctr"/>
        <c:lblOffset val="100"/>
        <c:noMultiLvlLbl val="0"/>
      </c:catAx>
      <c:valAx>
        <c:axId val="-2127455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7459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42370.0</c:v>
                </c:pt>
                <c:pt idx="1">
                  <c:v>42401.0</c:v>
                </c:pt>
                <c:pt idx="2">
                  <c:v>42432.0</c:v>
                </c:pt>
                <c:pt idx="3">
                  <c:v>42463.0</c:v>
                </c:pt>
                <c:pt idx="4">
                  <c:v>42494.0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CAA-4742-9A5A-28449F0ECF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42370.0</c:v>
                </c:pt>
                <c:pt idx="1">
                  <c:v>42401.0</c:v>
                </c:pt>
                <c:pt idx="2">
                  <c:v>42432.0</c:v>
                </c:pt>
                <c:pt idx="3">
                  <c:v>42463.0</c:v>
                </c:pt>
                <c:pt idx="4">
                  <c:v>42494.0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CAA-4742-9A5A-28449F0ECF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3264992"/>
        <c:axId val="2053369952"/>
      </c:areaChart>
      <c:dateAx>
        <c:axId val="2053264992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3369952"/>
        <c:crosses val="autoZero"/>
        <c:auto val="1"/>
        <c:lblOffset val="100"/>
        <c:baseTimeUnit val="months"/>
      </c:dateAx>
      <c:valAx>
        <c:axId val="2053369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32649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6A8-40F6-9700-39B1970B20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3697952"/>
        <c:axId val="2053682752"/>
      </c:lineChart>
      <c:catAx>
        <c:axId val="20536979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53682752"/>
        <c:crosses val="autoZero"/>
        <c:auto val="1"/>
        <c:lblAlgn val="ctr"/>
        <c:lblOffset val="100"/>
        <c:noMultiLvlLbl val="0"/>
      </c:catAx>
      <c:valAx>
        <c:axId val="20536827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53697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5555416740813"/>
          <c:y val="0.0594269068188654"/>
          <c:w val="0.949822145069222"/>
          <c:h val="0.805988802898774"/>
        </c:manualLayout>
      </c:layout>
      <c:lineChart>
        <c:grouping val="standard"/>
        <c:varyColors val="0"/>
        <c:ser>
          <c:idx val="0"/>
          <c:order val="0"/>
          <c:spPr>
            <a:ln w="22225" cap="rnd" cmpd="sng" algn="ctr">
              <a:solidFill>
                <a:schemeClr val="accent2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B4F-408E-B125-359116305433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r2="http://schemas.microsoft.com/office/drawing/2015/06/chart" xmlns:c16="http://schemas.microsoft.com/office/drawing/2014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</c:extLst>
        </c:ser>
        <c:ser>
          <c:idx val="1"/>
          <c:order val="1"/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6B4F-408E-B125-359116305433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r2="http://schemas.microsoft.com/office/drawing/2015/06/chart" xmlns:c16="http://schemas.microsoft.com/office/drawing/2014/chart"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</c:extLst>
        </c:ser>
        <c:ser>
          <c:idx val="2"/>
          <c:order val="2"/>
          <c:spPr>
            <a:ln w="22225" cap="rnd" cmpd="sng" algn="ctr">
              <a:solidFill>
                <a:schemeClr val="accent2">
                  <a:tint val="6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6B4F-408E-B125-359116305433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r2="http://schemas.microsoft.com/office/drawing/2015/06/chart" xmlns:c16="http://schemas.microsoft.com/office/drawing/2014/chart"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3175088"/>
        <c:axId val="2053165344"/>
      </c:lineChart>
      <c:catAx>
        <c:axId val="2053175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053165344"/>
        <c:crosses val="autoZero"/>
        <c:auto val="1"/>
        <c:lblAlgn val="ctr"/>
        <c:lblOffset val="100"/>
        <c:noMultiLvlLbl val="0"/>
      </c:catAx>
      <c:valAx>
        <c:axId val="2053165344"/>
        <c:scaling>
          <c:orientation val="minMax"/>
        </c:scaling>
        <c:delete val="1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53175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3">
                <a:shade val="76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4DE-491F-9E03-439849BB8A72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r2="http://schemas.microsoft.com/office/drawing/2015/06/chart" xmlns:c16="http://schemas.microsoft.com/office/drawing/2014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Category 1</c:v>
                      </c:pt>
                    </c:strCache>
                  </c:strRef>
                </c15:cat>
              </c15:filteredCategoryTitle>
            </c:ext>
          </c:extLst>
        </c:ser>
        <c:ser>
          <c:idx val="1"/>
          <c:order val="1"/>
          <c:spPr>
            <a:solidFill>
              <a:schemeClr val="accent3">
                <a:tint val="77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4DE-491F-9E03-439849BB8A72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r2="http://schemas.microsoft.com/office/drawing/2015/06/chart" xmlns:c16="http://schemas.microsoft.com/office/drawing/2014/chart"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Category 1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54"/>
        <c:axId val="2140951200"/>
        <c:axId val="2140955120"/>
      </c:barChart>
      <c:catAx>
        <c:axId val="21409512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40955120"/>
        <c:crosses val="autoZero"/>
        <c:auto val="1"/>
        <c:lblAlgn val="ctr"/>
        <c:lblOffset val="100"/>
        <c:noMultiLvlLbl val="0"/>
      </c:catAx>
      <c:valAx>
        <c:axId val="214095512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40951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941398147888"/>
          <c:y val="0.0610118586332434"/>
          <c:w val="0.373842253269241"/>
          <c:h val="0.790491738910301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42370.0</c:v>
                </c:pt>
                <c:pt idx="1">
                  <c:v>42401.0</c:v>
                </c:pt>
                <c:pt idx="2">
                  <c:v>42432.0</c:v>
                </c:pt>
                <c:pt idx="3">
                  <c:v>42463.0</c:v>
                </c:pt>
                <c:pt idx="4">
                  <c:v>42494.0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507-48D5-8EF0-67DB8D5990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8567936"/>
        <c:axId val="2144284880"/>
      </c:radarChart>
      <c:catAx>
        <c:axId val="-2128567936"/>
        <c:scaling>
          <c:orientation val="minMax"/>
        </c:scaling>
        <c:delete val="0"/>
        <c:axPos val="b"/>
        <c:numFmt formatCode="[$-409]mmm\-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284880"/>
        <c:crosses val="autoZero"/>
        <c:auto val="1"/>
        <c:lblAlgn val="ctr"/>
        <c:lblOffset val="100"/>
        <c:noMultiLvlLbl val="0"/>
      </c:catAx>
      <c:valAx>
        <c:axId val="21442848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128567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4DE-491F-9E03-439849BB8A72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r2="http://schemas.microsoft.com/office/drawing/2015/06/chart" xmlns:c16="http://schemas.microsoft.com/office/drawing/2014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Category 1</c:v>
                      </c:pt>
                    </c:strCache>
                  </c:strRef>
                </c15:cat>
              </c15:filteredCategoryTitle>
            </c:ext>
          </c:extLst>
        </c:ser>
        <c:ser>
          <c:idx val="1"/>
          <c:order val="1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4DE-491F-9E03-439849BB8A72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r2="http://schemas.microsoft.com/office/drawing/2015/06/chart" xmlns:c16="http://schemas.microsoft.com/office/drawing/2014/chart"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Category 1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54"/>
        <c:axId val="2139123712"/>
        <c:axId val="2054060160"/>
      </c:barChart>
      <c:catAx>
        <c:axId val="21391237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54060160"/>
        <c:crosses val="autoZero"/>
        <c:auto val="1"/>
        <c:lblAlgn val="ctr"/>
        <c:lblOffset val="100"/>
        <c:noMultiLvlLbl val="0"/>
      </c:catAx>
      <c:valAx>
        <c:axId val="205406016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39123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9DA0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Categroy 6</c:v>
                </c:pt>
                <c:pt idx="6">
                  <c:v>Category 7</c:v>
                </c:pt>
                <c:pt idx="7">
                  <c:v>Category 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3.0</c:v>
                </c:pt>
                <c:pt idx="5">
                  <c:v>5.0</c:v>
                </c:pt>
                <c:pt idx="6">
                  <c:v>2.0</c:v>
                </c:pt>
                <c:pt idx="7">
                  <c:v>5.4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6FB-4F61-90EE-B00ADE8903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"/>
        <c:axId val="2062101648"/>
        <c:axId val="2062047728"/>
      </c:barChart>
      <c:catAx>
        <c:axId val="20621016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2047728"/>
        <c:crosses val="autoZero"/>
        <c:auto val="1"/>
        <c:lblAlgn val="ctr"/>
        <c:lblOffset val="100"/>
        <c:noMultiLvlLbl val="0"/>
      </c:catAx>
      <c:valAx>
        <c:axId val="206204772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62101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84C7C9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Categroy 6</c:v>
                </c:pt>
                <c:pt idx="6">
                  <c:v>Category 7</c:v>
                </c:pt>
                <c:pt idx="7">
                  <c:v>Category 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3.0</c:v>
                </c:pt>
                <c:pt idx="5">
                  <c:v>5.0</c:v>
                </c:pt>
                <c:pt idx="6">
                  <c:v>2.0</c:v>
                </c:pt>
                <c:pt idx="7">
                  <c:v>5.4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F84-49B5-9AF0-8AAE79D59A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"/>
        <c:axId val="2061818752"/>
        <c:axId val="2061886800"/>
      </c:barChart>
      <c:catAx>
        <c:axId val="2061818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1886800"/>
        <c:crosses val="autoZero"/>
        <c:auto val="1"/>
        <c:lblAlgn val="ctr"/>
        <c:lblOffset val="100"/>
        <c:noMultiLvlLbl val="0"/>
      </c:catAx>
      <c:valAx>
        <c:axId val="206188680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61818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  <a:effectLst/>
          </c:spPr>
          <c:invertIfNegative val="0"/>
          <c:xVal>
            <c:numRef>
              <c:f>Sheet1!$A$2:$A$55</c:f>
              <c:numCache>
                <c:formatCode>General</c:formatCode>
                <c:ptCount val="54"/>
                <c:pt idx="0">
                  <c:v>0.37</c:v>
                </c:pt>
                <c:pt idx="1">
                  <c:v>0.4</c:v>
                </c:pt>
                <c:pt idx="2">
                  <c:v>0.45</c:v>
                </c:pt>
                <c:pt idx="3">
                  <c:v>0.45</c:v>
                </c:pt>
                <c:pt idx="4">
                  <c:v>0.45</c:v>
                </c:pt>
                <c:pt idx="5">
                  <c:v>0.54</c:v>
                </c:pt>
                <c:pt idx="6">
                  <c:v>0.56</c:v>
                </c:pt>
                <c:pt idx="7">
                  <c:v>0.61</c:v>
                </c:pt>
                <c:pt idx="8">
                  <c:v>0.62</c:v>
                </c:pt>
                <c:pt idx="9">
                  <c:v>0.63</c:v>
                </c:pt>
                <c:pt idx="10">
                  <c:v>0.63</c:v>
                </c:pt>
                <c:pt idx="11">
                  <c:v>0.63</c:v>
                </c:pt>
                <c:pt idx="12">
                  <c:v>0.63</c:v>
                </c:pt>
                <c:pt idx="13">
                  <c:v>0.64</c:v>
                </c:pt>
                <c:pt idx="14">
                  <c:v>0.64</c:v>
                </c:pt>
                <c:pt idx="15">
                  <c:v>0.64</c:v>
                </c:pt>
                <c:pt idx="16">
                  <c:v>0.66</c:v>
                </c:pt>
                <c:pt idx="17">
                  <c:v>0.67</c:v>
                </c:pt>
                <c:pt idx="18">
                  <c:v>0.67</c:v>
                </c:pt>
                <c:pt idx="19">
                  <c:v>0.67</c:v>
                </c:pt>
                <c:pt idx="20">
                  <c:v>0.71</c:v>
                </c:pt>
                <c:pt idx="21">
                  <c:v>0.72</c:v>
                </c:pt>
                <c:pt idx="22">
                  <c:v>0.75</c:v>
                </c:pt>
                <c:pt idx="23">
                  <c:v>0.76</c:v>
                </c:pt>
                <c:pt idx="24">
                  <c:v>0.78</c:v>
                </c:pt>
                <c:pt idx="25">
                  <c:v>0.78</c:v>
                </c:pt>
                <c:pt idx="26">
                  <c:v>0.78</c:v>
                </c:pt>
                <c:pt idx="27">
                  <c:v>0.79</c:v>
                </c:pt>
                <c:pt idx="28">
                  <c:v>0.79</c:v>
                </c:pt>
                <c:pt idx="29">
                  <c:v>0.79</c:v>
                </c:pt>
                <c:pt idx="30">
                  <c:v>0.82</c:v>
                </c:pt>
                <c:pt idx="31">
                  <c:v>0.84</c:v>
                </c:pt>
                <c:pt idx="32">
                  <c:v>0.86</c:v>
                </c:pt>
                <c:pt idx="33">
                  <c:v>0.87</c:v>
                </c:pt>
                <c:pt idx="34">
                  <c:v>0.89</c:v>
                </c:pt>
                <c:pt idx="35">
                  <c:v>0.89</c:v>
                </c:pt>
                <c:pt idx="36">
                  <c:v>0.92</c:v>
                </c:pt>
                <c:pt idx="37">
                  <c:v>0.92</c:v>
                </c:pt>
                <c:pt idx="38">
                  <c:v>0.92</c:v>
                </c:pt>
                <c:pt idx="39">
                  <c:v>0.92</c:v>
                </c:pt>
                <c:pt idx="40">
                  <c:v>0.94</c:v>
                </c:pt>
                <c:pt idx="41">
                  <c:v>0.95</c:v>
                </c:pt>
                <c:pt idx="42">
                  <c:v>0.96</c:v>
                </c:pt>
                <c:pt idx="43">
                  <c:v>0.96</c:v>
                </c:pt>
                <c:pt idx="44">
                  <c:v>0.96</c:v>
                </c:pt>
                <c:pt idx="45">
                  <c:v>0.96</c:v>
                </c:pt>
                <c:pt idx="46">
                  <c:v>0.97</c:v>
                </c:pt>
                <c:pt idx="47">
                  <c:v>0.98</c:v>
                </c:pt>
                <c:pt idx="48">
                  <c:v>0.98</c:v>
                </c:pt>
                <c:pt idx="49">
                  <c:v>0.98</c:v>
                </c:pt>
                <c:pt idx="50">
                  <c:v>1.05</c:v>
                </c:pt>
                <c:pt idx="51">
                  <c:v>1.19</c:v>
                </c:pt>
                <c:pt idx="52">
                  <c:v>1.28</c:v>
                </c:pt>
                <c:pt idx="53">
                  <c:v>1.29</c:v>
                </c:pt>
              </c:numCache>
            </c:numRef>
          </c:xVal>
          <c:yVal>
            <c:numRef>
              <c:f>Sheet1!$B$2:$B$55</c:f>
              <c:numCache>
                <c:formatCode>General</c:formatCode>
                <c:ptCount val="54"/>
                <c:pt idx="0">
                  <c:v>0.95</c:v>
                </c:pt>
                <c:pt idx="1">
                  <c:v>0.96</c:v>
                </c:pt>
                <c:pt idx="2">
                  <c:v>0.47</c:v>
                </c:pt>
                <c:pt idx="3">
                  <c:v>0.63</c:v>
                </c:pt>
                <c:pt idx="4">
                  <c:v>1.55</c:v>
                </c:pt>
                <c:pt idx="5">
                  <c:v>0.51</c:v>
                </c:pt>
                <c:pt idx="6">
                  <c:v>0.71</c:v>
                </c:pt>
                <c:pt idx="7">
                  <c:v>0.69</c:v>
                </c:pt>
                <c:pt idx="8">
                  <c:v>0.58</c:v>
                </c:pt>
                <c:pt idx="9">
                  <c:v>0.51</c:v>
                </c:pt>
                <c:pt idx="10">
                  <c:v>0.51</c:v>
                </c:pt>
                <c:pt idx="11">
                  <c:v>0.51</c:v>
                </c:pt>
                <c:pt idx="12">
                  <c:v>0.84</c:v>
                </c:pt>
                <c:pt idx="13">
                  <c:v>0.84</c:v>
                </c:pt>
                <c:pt idx="14">
                  <c:v>0.78</c:v>
                </c:pt>
                <c:pt idx="15">
                  <c:v>0.91</c:v>
                </c:pt>
                <c:pt idx="16">
                  <c:v>0.77</c:v>
                </c:pt>
                <c:pt idx="17">
                  <c:v>0.66</c:v>
                </c:pt>
                <c:pt idx="18">
                  <c:v>0.62</c:v>
                </c:pt>
                <c:pt idx="19">
                  <c:v>0.59</c:v>
                </c:pt>
                <c:pt idx="20">
                  <c:v>0.76</c:v>
                </c:pt>
                <c:pt idx="21">
                  <c:v>0.58</c:v>
                </c:pt>
                <c:pt idx="22">
                  <c:v>0.71</c:v>
                </c:pt>
                <c:pt idx="23">
                  <c:v>0.94</c:v>
                </c:pt>
                <c:pt idx="24">
                  <c:v>0.62</c:v>
                </c:pt>
                <c:pt idx="25">
                  <c:v>0.75</c:v>
                </c:pt>
                <c:pt idx="26">
                  <c:v>0.75</c:v>
                </c:pt>
                <c:pt idx="27">
                  <c:v>0.78</c:v>
                </c:pt>
                <c:pt idx="28">
                  <c:v>0.78</c:v>
                </c:pt>
                <c:pt idx="29">
                  <c:v>0.78</c:v>
                </c:pt>
                <c:pt idx="30">
                  <c:v>0.85</c:v>
                </c:pt>
                <c:pt idx="31">
                  <c:v>0.77</c:v>
                </c:pt>
                <c:pt idx="32">
                  <c:v>0.74</c:v>
                </c:pt>
                <c:pt idx="33">
                  <c:v>0.79</c:v>
                </c:pt>
                <c:pt idx="34">
                  <c:v>0.98</c:v>
                </c:pt>
                <c:pt idx="35">
                  <c:v>0.83</c:v>
                </c:pt>
                <c:pt idx="36">
                  <c:v>0.72</c:v>
                </c:pt>
                <c:pt idx="37">
                  <c:v>0.58</c:v>
                </c:pt>
                <c:pt idx="38">
                  <c:v>0.58</c:v>
                </c:pt>
                <c:pt idx="39">
                  <c:v>0.58</c:v>
                </c:pt>
                <c:pt idx="40">
                  <c:v>0.47</c:v>
                </c:pt>
                <c:pt idx="41">
                  <c:v>0.8</c:v>
                </c:pt>
                <c:pt idx="42">
                  <c:v>0.69</c:v>
                </c:pt>
                <c:pt idx="43">
                  <c:v>0.81</c:v>
                </c:pt>
                <c:pt idx="44">
                  <c:v>0.81</c:v>
                </c:pt>
                <c:pt idx="45">
                  <c:v>0.81</c:v>
                </c:pt>
                <c:pt idx="46">
                  <c:v>0.83</c:v>
                </c:pt>
                <c:pt idx="47">
                  <c:v>0.6</c:v>
                </c:pt>
                <c:pt idx="48">
                  <c:v>0.6</c:v>
                </c:pt>
                <c:pt idx="49">
                  <c:v>0.6</c:v>
                </c:pt>
                <c:pt idx="50">
                  <c:v>0.62</c:v>
                </c:pt>
                <c:pt idx="51">
                  <c:v>0.84</c:v>
                </c:pt>
                <c:pt idx="52">
                  <c:v>1.19</c:v>
                </c:pt>
                <c:pt idx="53">
                  <c:v>0.8</c:v>
                </c:pt>
              </c:numCache>
            </c:numRef>
          </c:yVal>
          <c:bubbleSize>
            <c:numRef>
              <c:f>Sheet1!$C$2:$C$55</c:f>
              <c:numCache>
                <c:formatCode>General</c:formatCode>
                <c:ptCount val="54"/>
                <c:pt idx="0">
                  <c:v>2.0</c:v>
                </c:pt>
                <c:pt idx="1">
                  <c:v>2.0</c:v>
                </c:pt>
                <c:pt idx="2">
                  <c:v>2.0</c:v>
                </c:pt>
                <c:pt idx="3">
                  <c:v>2.0</c:v>
                </c:pt>
                <c:pt idx="4">
                  <c:v>2.0</c:v>
                </c:pt>
                <c:pt idx="5">
                  <c:v>2.0</c:v>
                </c:pt>
                <c:pt idx="6">
                  <c:v>2.0</c:v>
                </c:pt>
                <c:pt idx="7">
                  <c:v>2.0</c:v>
                </c:pt>
                <c:pt idx="8">
                  <c:v>2.0</c:v>
                </c:pt>
                <c:pt idx="9">
                  <c:v>2.0</c:v>
                </c:pt>
                <c:pt idx="10">
                  <c:v>2.0</c:v>
                </c:pt>
                <c:pt idx="11">
                  <c:v>2.0</c:v>
                </c:pt>
                <c:pt idx="12">
                  <c:v>2.0</c:v>
                </c:pt>
                <c:pt idx="13">
                  <c:v>2.0</c:v>
                </c:pt>
                <c:pt idx="14">
                  <c:v>2.0</c:v>
                </c:pt>
                <c:pt idx="15">
                  <c:v>2.0</c:v>
                </c:pt>
                <c:pt idx="16">
                  <c:v>2.0</c:v>
                </c:pt>
                <c:pt idx="17">
                  <c:v>5.0</c:v>
                </c:pt>
                <c:pt idx="18">
                  <c:v>5.0</c:v>
                </c:pt>
                <c:pt idx="19">
                  <c:v>5.0</c:v>
                </c:pt>
                <c:pt idx="20">
                  <c:v>5.0</c:v>
                </c:pt>
                <c:pt idx="21">
                  <c:v>5.0</c:v>
                </c:pt>
                <c:pt idx="22">
                  <c:v>5.0</c:v>
                </c:pt>
                <c:pt idx="23">
                  <c:v>5.0</c:v>
                </c:pt>
                <c:pt idx="24">
                  <c:v>5.0</c:v>
                </c:pt>
                <c:pt idx="25">
                  <c:v>5.0</c:v>
                </c:pt>
                <c:pt idx="26">
                  <c:v>5.0</c:v>
                </c:pt>
                <c:pt idx="27">
                  <c:v>5.0</c:v>
                </c:pt>
                <c:pt idx="28">
                  <c:v>7.0</c:v>
                </c:pt>
                <c:pt idx="29">
                  <c:v>7.0</c:v>
                </c:pt>
                <c:pt idx="30">
                  <c:v>7.0</c:v>
                </c:pt>
                <c:pt idx="31">
                  <c:v>7.0</c:v>
                </c:pt>
                <c:pt idx="32">
                  <c:v>7.0</c:v>
                </c:pt>
                <c:pt idx="33">
                  <c:v>7.0</c:v>
                </c:pt>
                <c:pt idx="34">
                  <c:v>7.0</c:v>
                </c:pt>
                <c:pt idx="35">
                  <c:v>7.0</c:v>
                </c:pt>
                <c:pt idx="36">
                  <c:v>7.0</c:v>
                </c:pt>
                <c:pt idx="37">
                  <c:v>7.0</c:v>
                </c:pt>
                <c:pt idx="38">
                  <c:v>7.0</c:v>
                </c:pt>
                <c:pt idx="39">
                  <c:v>7.0</c:v>
                </c:pt>
                <c:pt idx="40">
                  <c:v>7.0</c:v>
                </c:pt>
                <c:pt idx="41">
                  <c:v>7.0</c:v>
                </c:pt>
                <c:pt idx="42">
                  <c:v>7.0</c:v>
                </c:pt>
                <c:pt idx="43">
                  <c:v>7.0</c:v>
                </c:pt>
                <c:pt idx="44">
                  <c:v>10.0</c:v>
                </c:pt>
                <c:pt idx="45">
                  <c:v>10.0</c:v>
                </c:pt>
                <c:pt idx="46">
                  <c:v>10.0</c:v>
                </c:pt>
                <c:pt idx="47">
                  <c:v>10.0</c:v>
                </c:pt>
                <c:pt idx="48">
                  <c:v>10.0</c:v>
                </c:pt>
                <c:pt idx="49">
                  <c:v>10.0</c:v>
                </c:pt>
                <c:pt idx="50">
                  <c:v>10.0</c:v>
                </c:pt>
                <c:pt idx="51">
                  <c:v>12.0</c:v>
                </c:pt>
                <c:pt idx="52">
                  <c:v>12.0</c:v>
                </c:pt>
                <c:pt idx="53">
                  <c:v>20.0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61C-4579-B7B2-C629EECD92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50"/>
        <c:showNegBubbles val="0"/>
        <c:axId val="-2126975056"/>
        <c:axId val="-2127552832"/>
      </c:bubbleChart>
      <c:valAx>
        <c:axId val="-2126975056"/>
        <c:scaling>
          <c:orientation val="minMax"/>
          <c:min val="0.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7552832"/>
        <c:crosses val="autoZero"/>
        <c:crossBetween val="midCat"/>
      </c:valAx>
      <c:valAx>
        <c:axId val="-2127552832"/>
        <c:scaling>
          <c:orientation val="minMax"/>
          <c:max val="1.6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6975056"/>
        <c:crosses val="autoZero"/>
        <c:crossBetween val="midCat"/>
        <c:minorUnit val="0.08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C57-4AD8-AD5B-5E30CFC21847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r2="http://schemas.microsoft.com/office/drawing/2015/06/chart" xmlns:c16="http://schemas.microsoft.com/office/drawing/2014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Category 1</c:v>
                      </c:pt>
                    </c:strCache>
                  </c:strRef>
                </c15:cat>
              </c15:filteredCategoryTitle>
            </c:ext>
          </c:extLst>
        </c:ser>
        <c:ser>
          <c:idx val="1"/>
          <c:order val="1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C57-4AD8-AD5B-5E30CFC21847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r2="http://schemas.microsoft.com/office/drawing/2015/06/chart" xmlns:c16="http://schemas.microsoft.com/office/drawing/2014/chart"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Category 1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54"/>
        <c:axId val="2053582896"/>
        <c:axId val="2062332048"/>
      </c:barChart>
      <c:catAx>
        <c:axId val="20535828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62332048"/>
        <c:crosses val="autoZero"/>
        <c:auto val="1"/>
        <c:lblAlgn val="ctr"/>
        <c:lblOffset val="100"/>
        <c:noMultiLvlLbl val="0"/>
      </c:catAx>
      <c:valAx>
        <c:axId val="20623320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53582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E65-4C89-AAB0-D889C6D5A394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r2="http://schemas.microsoft.com/office/drawing/2015/06/chart" xmlns:c16="http://schemas.microsoft.com/office/drawing/2014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Category 1</c:v>
                      </c:pt>
                    </c:strCache>
                  </c:strRef>
                </c15:cat>
              </c15:filteredCategoryTitle>
            </c:ext>
          </c:extLst>
        </c:ser>
        <c:ser>
          <c:idx val="1"/>
          <c:order val="1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E65-4C89-AAB0-D889C6D5A394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r2="http://schemas.microsoft.com/office/drawing/2015/06/chart" xmlns:c16="http://schemas.microsoft.com/office/drawing/2014/chart"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Category 1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54"/>
        <c:axId val="-2130269472"/>
        <c:axId val="-2130265552"/>
      </c:barChart>
      <c:catAx>
        <c:axId val="-21302694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30265552"/>
        <c:crosses val="autoZero"/>
        <c:auto val="1"/>
        <c:lblAlgn val="ctr"/>
        <c:lblOffset val="100"/>
        <c:noMultiLvlLbl val="0"/>
      </c:catAx>
      <c:valAx>
        <c:axId val="-21302655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130269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E18-43F1-9FA0-B0C325AC06C9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r2="http://schemas.microsoft.com/office/drawing/2015/06/chart" xmlns:c16="http://schemas.microsoft.com/office/drawing/2014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Category 1</c:v>
                      </c:pt>
                    </c:strCache>
                  </c:strRef>
                </c15:cat>
              </c15:filteredCategoryTitle>
            </c:ext>
          </c:extLst>
        </c:ser>
        <c:ser>
          <c:idx val="1"/>
          <c:order val="1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E18-43F1-9FA0-B0C325AC06C9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r2="http://schemas.microsoft.com/office/drawing/2015/06/chart" xmlns:c16="http://schemas.microsoft.com/office/drawing/2014/chart"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Category 1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54"/>
        <c:axId val="2061914352"/>
        <c:axId val="2061868576"/>
      </c:barChart>
      <c:catAx>
        <c:axId val="2061914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61868576"/>
        <c:crosses val="autoZero"/>
        <c:auto val="1"/>
        <c:lblAlgn val="ctr"/>
        <c:lblOffset val="100"/>
        <c:noMultiLvlLbl val="0"/>
      </c:catAx>
      <c:valAx>
        <c:axId val="20618685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61914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2A4-4578-9F95-04CFE25018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62494224"/>
        <c:axId val="2062498144"/>
      </c:lineChart>
      <c:catAx>
        <c:axId val="20624942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62498144"/>
        <c:crosses val="autoZero"/>
        <c:auto val="1"/>
        <c:lblAlgn val="ctr"/>
        <c:lblOffset val="100"/>
        <c:noMultiLvlLbl val="0"/>
      </c:catAx>
      <c:valAx>
        <c:axId val="20624981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6249422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5B6-4954-9BEF-FDA954FC5E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62424752"/>
        <c:axId val="2062419136"/>
      </c:lineChart>
      <c:catAx>
        <c:axId val="20624247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62419136"/>
        <c:crosses val="autoZero"/>
        <c:auto val="1"/>
        <c:lblAlgn val="ctr"/>
        <c:lblOffset val="100"/>
        <c:noMultiLvlLbl val="0"/>
      </c:catAx>
      <c:valAx>
        <c:axId val="206241913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6242475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Alpha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Sheet1!$A$2:$A$15</c:f>
              <c:numCache>
                <c:formatCode>General</c:formatCode>
                <c:ptCount val="14"/>
                <c:pt idx="0">
                  <c:v>0.0</c:v>
                </c:pt>
                <c:pt idx="1">
                  <c:v>0.0</c:v>
                </c:pt>
                <c:pt idx="2">
                  <c:v>12.5</c:v>
                </c:pt>
                <c:pt idx="3">
                  <c:v>25.0</c:v>
                </c:pt>
                <c:pt idx="4">
                  <c:v>25.0</c:v>
                </c:pt>
                <c:pt idx="5">
                  <c:v>50.0</c:v>
                </c:pt>
                <c:pt idx="6">
                  <c:v>75.0</c:v>
                </c:pt>
                <c:pt idx="7">
                  <c:v>75.0</c:v>
                </c:pt>
                <c:pt idx="8">
                  <c:v>112.5</c:v>
                </c:pt>
                <c:pt idx="9">
                  <c:v>150.0</c:v>
                </c:pt>
                <c:pt idx="10">
                  <c:v>150.0</c:v>
                </c:pt>
                <c:pt idx="11">
                  <c:v>200.0</c:v>
                </c:pt>
                <c:pt idx="12">
                  <c:v>250.0</c:v>
                </c:pt>
                <c:pt idx="13">
                  <c:v>250.0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0.0</c:v>
                </c:pt>
                <c:pt idx="1">
                  <c:v>100.0</c:v>
                </c:pt>
                <c:pt idx="2">
                  <c:v>100.0</c:v>
                </c:pt>
                <c:pt idx="3">
                  <c:v>100.0</c:v>
                </c:pt>
                <c:pt idx="4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11C-42AB-8343-387198F09A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Sheet1!$A$2:$A$15</c:f>
              <c:numCache>
                <c:formatCode>General</c:formatCode>
                <c:ptCount val="14"/>
                <c:pt idx="0">
                  <c:v>0.0</c:v>
                </c:pt>
                <c:pt idx="1">
                  <c:v>0.0</c:v>
                </c:pt>
                <c:pt idx="2">
                  <c:v>12.5</c:v>
                </c:pt>
                <c:pt idx="3">
                  <c:v>25.0</c:v>
                </c:pt>
                <c:pt idx="4">
                  <c:v>25.0</c:v>
                </c:pt>
                <c:pt idx="5">
                  <c:v>50.0</c:v>
                </c:pt>
                <c:pt idx="6">
                  <c:v>75.0</c:v>
                </c:pt>
                <c:pt idx="7">
                  <c:v>75.0</c:v>
                </c:pt>
                <c:pt idx="8">
                  <c:v>112.5</c:v>
                </c:pt>
                <c:pt idx="9">
                  <c:v>150.0</c:v>
                </c:pt>
                <c:pt idx="10">
                  <c:v>150.0</c:v>
                </c:pt>
                <c:pt idx="11">
                  <c:v>200.0</c:v>
                </c:pt>
                <c:pt idx="12">
                  <c:v>250.0</c:v>
                </c:pt>
                <c:pt idx="13">
                  <c:v>250.0</c:v>
                </c:pt>
              </c:numCache>
            </c:numRef>
          </c:cat>
          <c:val>
            <c:numRef>
              <c:f>Sheet1!$C$2:$C$15</c:f>
              <c:numCache>
                <c:formatCode>General</c:formatCode>
                <c:ptCount val="14"/>
                <c:pt idx="3">
                  <c:v>0.0</c:v>
                </c:pt>
                <c:pt idx="4">
                  <c:v>75.0</c:v>
                </c:pt>
                <c:pt idx="5">
                  <c:v>75.0</c:v>
                </c:pt>
                <c:pt idx="6">
                  <c:v>75.0</c:v>
                </c:pt>
                <c:pt idx="7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11C-42AB-8343-387198F09A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Gamma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Sheet1!$A$2:$A$15</c:f>
              <c:numCache>
                <c:formatCode>General</c:formatCode>
                <c:ptCount val="14"/>
                <c:pt idx="0">
                  <c:v>0.0</c:v>
                </c:pt>
                <c:pt idx="1">
                  <c:v>0.0</c:v>
                </c:pt>
                <c:pt idx="2">
                  <c:v>12.5</c:v>
                </c:pt>
                <c:pt idx="3">
                  <c:v>25.0</c:v>
                </c:pt>
                <c:pt idx="4">
                  <c:v>25.0</c:v>
                </c:pt>
                <c:pt idx="5">
                  <c:v>50.0</c:v>
                </c:pt>
                <c:pt idx="6">
                  <c:v>75.0</c:v>
                </c:pt>
                <c:pt idx="7">
                  <c:v>75.0</c:v>
                </c:pt>
                <c:pt idx="8">
                  <c:v>112.5</c:v>
                </c:pt>
                <c:pt idx="9">
                  <c:v>150.0</c:v>
                </c:pt>
                <c:pt idx="10">
                  <c:v>150.0</c:v>
                </c:pt>
                <c:pt idx="11">
                  <c:v>200.0</c:v>
                </c:pt>
                <c:pt idx="12">
                  <c:v>250.0</c:v>
                </c:pt>
                <c:pt idx="13">
                  <c:v>250.0</c:v>
                </c:pt>
              </c:numCache>
            </c:numRef>
          </c:cat>
          <c:val>
            <c:numRef>
              <c:f>Sheet1!$D$2:$D$15</c:f>
              <c:numCache>
                <c:formatCode>General</c:formatCode>
                <c:ptCount val="14"/>
                <c:pt idx="6">
                  <c:v>0.0</c:v>
                </c:pt>
                <c:pt idx="7">
                  <c:v>50.0</c:v>
                </c:pt>
                <c:pt idx="8">
                  <c:v>50.0</c:v>
                </c:pt>
                <c:pt idx="9">
                  <c:v>50.0</c:v>
                </c:pt>
                <c:pt idx="10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11C-42AB-8343-387198F09A9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Delta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numRef>
              <c:f>Sheet1!$A$2:$A$15</c:f>
              <c:numCache>
                <c:formatCode>General</c:formatCode>
                <c:ptCount val="14"/>
                <c:pt idx="0">
                  <c:v>0.0</c:v>
                </c:pt>
                <c:pt idx="1">
                  <c:v>0.0</c:v>
                </c:pt>
                <c:pt idx="2">
                  <c:v>12.5</c:v>
                </c:pt>
                <c:pt idx="3">
                  <c:v>25.0</c:v>
                </c:pt>
                <c:pt idx="4">
                  <c:v>25.0</c:v>
                </c:pt>
                <c:pt idx="5">
                  <c:v>50.0</c:v>
                </c:pt>
                <c:pt idx="6">
                  <c:v>75.0</c:v>
                </c:pt>
                <c:pt idx="7">
                  <c:v>75.0</c:v>
                </c:pt>
                <c:pt idx="8">
                  <c:v>112.5</c:v>
                </c:pt>
                <c:pt idx="9">
                  <c:v>150.0</c:v>
                </c:pt>
                <c:pt idx="10">
                  <c:v>150.0</c:v>
                </c:pt>
                <c:pt idx="11">
                  <c:v>200.0</c:v>
                </c:pt>
                <c:pt idx="12">
                  <c:v>250.0</c:v>
                </c:pt>
                <c:pt idx="13">
                  <c:v>250.0</c:v>
                </c:pt>
              </c:numCache>
            </c:numRef>
          </c:cat>
          <c:val>
            <c:numRef>
              <c:f>Sheet1!$E$2:$E$15</c:f>
              <c:numCache>
                <c:formatCode>General</c:formatCode>
                <c:ptCount val="14"/>
                <c:pt idx="9">
                  <c:v>0.0</c:v>
                </c:pt>
                <c:pt idx="10">
                  <c:v>25.0</c:v>
                </c:pt>
                <c:pt idx="11">
                  <c:v>25.0</c:v>
                </c:pt>
                <c:pt idx="12">
                  <c:v>25.0</c:v>
                </c:pt>
                <c:pt idx="13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C11C-42AB-8343-387198F09A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0185504"/>
        <c:axId val="2141124032"/>
      </c:areaChart>
      <c:dateAx>
        <c:axId val="2140185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41124032"/>
        <c:crosses val="autoZero"/>
        <c:auto val="0"/>
        <c:lblOffset val="100"/>
        <c:baseTimeUnit val="days"/>
      </c:dateAx>
      <c:valAx>
        <c:axId val="214112403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401855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0640995844163024"/>
          <c:y val="0.0414392934049731"/>
          <c:w val="0.880573517141645"/>
          <c:h val="0.82407931416616"/>
        </c:manualLayout>
      </c:layout>
      <c:surface3DChart>
        <c:wireframe val="0"/>
        <c:ser>
          <c:idx val="0"/>
          <c:order val="0"/>
          <c:tx>
            <c:strRef>
              <c:f>Sheet1!$A$1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>
                <a:tint val="50000"/>
              </a:schemeClr>
            </a:solidFill>
            <a:ln/>
            <a:effectLst/>
            <a:sp3d/>
          </c:spPr>
          <c:val>
            <c:numRef>
              <c:f>Sheet1!$A$2:$A$8</c:f>
              <c:numCache>
                <c:formatCode>General</c:formatCode>
                <c:ptCount val="7"/>
                <c:pt idx="0">
                  <c:v>0.43</c:v>
                </c:pt>
                <c:pt idx="1">
                  <c:v>0.4</c:v>
                </c:pt>
                <c:pt idx="2">
                  <c:v>0.45</c:v>
                </c:pt>
                <c:pt idx="3">
                  <c:v>0.82</c:v>
                </c:pt>
                <c:pt idx="4">
                  <c:v>0.52</c:v>
                </c:pt>
                <c:pt idx="5">
                  <c:v>1.32</c:v>
                </c:pt>
                <c:pt idx="6">
                  <c:v>0.9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5D0-49BF-8E62-5125265F5647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0.5</c:v>
                </c:pt>
              </c:strCache>
            </c:strRef>
          </c:tx>
          <c:spPr>
            <a:solidFill>
              <a:schemeClr val="accent2">
                <a:tint val="70000"/>
              </a:schemeClr>
            </a:solidFill>
            <a:ln/>
            <a:effectLst/>
            <a:sp3d/>
          </c:spPr>
          <c:val>
            <c:numRef>
              <c:f>Sheet1!$B$2:$B$8</c:f>
              <c:numCache>
                <c:formatCode>General</c:formatCode>
                <c:ptCount val="7"/>
                <c:pt idx="0">
                  <c:v>0.13</c:v>
                </c:pt>
                <c:pt idx="1">
                  <c:v>0.15</c:v>
                </c:pt>
                <c:pt idx="2">
                  <c:v>0.2</c:v>
                </c:pt>
                <c:pt idx="3">
                  <c:v>0.26</c:v>
                </c:pt>
                <c:pt idx="4">
                  <c:v>0.19</c:v>
                </c:pt>
                <c:pt idx="5">
                  <c:v>0.46</c:v>
                </c:pt>
                <c:pt idx="6">
                  <c:v>0.42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5D0-49BF-8E62-5125265F5647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tint val="90000"/>
              </a:schemeClr>
            </a:solidFill>
            <a:ln/>
            <a:effectLst/>
            <a:sp3d/>
          </c:spPr>
          <c:val>
            <c:numRef>
              <c:f>Sheet1!$C$2:$C$8</c:f>
              <c:numCache>
                <c:formatCode>General</c:formatCode>
                <c:ptCount val="7"/>
                <c:pt idx="0">
                  <c:v>0.29</c:v>
                </c:pt>
                <c:pt idx="1">
                  <c:v>0.25</c:v>
                </c:pt>
                <c:pt idx="2">
                  <c:v>0.21</c:v>
                </c:pt>
                <c:pt idx="3">
                  <c:v>0.29</c:v>
                </c:pt>
                <c:pt idx="4">
                  <c:v>0.25</c:v>
                </c:pt>
                <c:pt idx="5">
                  <c:v>0.48</c:v>
                </c:pt>
                <c:pt idx="6">
                  <c:v>0.47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5D0-49BF-8E62-5125265F5647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2">
                <a:shade val="90000"/>
              </a:schemeClr>
            </a:solidFill>
            <a:ln/>
            <a:effectLst/>
            <a:sp3d/>
          </c:spPr>
          <c:val>
            <c:numRef>
              <c:f>Sheet1!$D$2:$D$8</c:f>
              <c:numCache>
                <c:formatCode>General</c:formatCode>
                <c:ptCount val="7"/>
                <c:pt idx="0">
                  <c:v>0.9</c:v>
                </c:pt>
                <c:pt idx="1">
                  <c:v>1.18</c:v>
                </c:pt>
                <c:pt idx="2">
                  <c:v>0.48</c:v>
                </c:pt>
                <c:pt idx="3">
                  <c:v>0.21</c:v>
                </c:pt>
                <c:pt idx="4">
                  <c:v>0.27</c:v>
                </c:pt>
                <c:pt idx="5">
                  <c:v>0.31</c:v>
                </c:pt>
                <c:pt idx="6">
                  <c:v>0.65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39-A5D0-49BF-8E62-5125265F5647}"/>
            </c:ext>
          </c:extLst>
        </c:ser>
        <c:ser>
          <c:idx val="4"/>
          <c:order val="4"/>
          <c:tx>
            <c:strRef>
              <c:f>Sheet1!$E$1</c:f>
              <c:strCache>
                <c:ptCount val="1"/>
                <c:pt idx="0">
                  <c:v>4.5</c:v>
                </c:pt>
              </c:strCache>
            </c:strRef>
          </c:tx>
          <c:spPr>
            <a:solidFill>
              <a:schemeClr val="accent2">
                <a:shade val="70000"/>
              </a:schemeClr>
            </a:solidFill>
            <a:ln/>
            <a:effectLst/>
            <a:sp3d/>
          </c:spPr>
          <c:val>
            <c:numRef>
              <c:f>Sheet1!$E$2:$E$8</c:f>
              <c:numCache>
                <c:formatCode>General</c:formatCode>
                <c:ptCount val="7"/>
                <c:pt idx="0">
                  <c:v>0.42</c:v>
                </c:pt>
                <c:pt idx="1">
                  <c:v>0.53</c:v>
                </c:pt>
                <c:pt idx="2">
                  <c:v>0.2</c:v>
                </c:pt>
                <c:pt idx="3">
                  <c:v>0.07</c:v>
                </c:pt>
                <c:pt idx="4">
                  <c:v>0.13</c:v>
                </c:pt>
                <c:pt idx="5">
                  <c:v>0.14</c:v>
                </c:pt>
                <c:pt idx="6">
                  <c:v>0.18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3A-A5D0-49BF-8E62-5125265F5647}"/>
            </c:ext>
          </c:extLst>
        </c:ser>
        <c:ser>
          <c:idx val="5"/>
          <c:order val="5"/>
          <c:tx>
            <c:strRef>
              <c:f>Sheet1!$F$1</c:f>
              <c:strCache>
                <c:ptCount val="1"/>
                <c:pt idx="0">
                  <c:v>4.6</c:v>
                </c:pt>
              </c:strCache>
            </c:strRef>
          </c:tx>
          <c:spPr>
            <a:solidFill>
              <a:schemeClr val="accent2">
                <a:shade val="50000"/>
              </a:schemeClr>
            </a:solidFill>
            <a:ln/>
            <a:effectLst/>
            <a:sp3d/>
          </c:spPr>
          <c:val>
            <c:numRef>
              <c:f>Sheet1!$F$2:$F$8</c:f>
              <c:numCache>
                <c:formatCode>General</c:formatCode>
                <c:ptCount val="7"/>
                <c:pt idx="0">
                  <c:v>0.47</c:v>
                </c:pt>
                <c:pt idx="1">
                  <c:v>0.78</c:v>
                </c:pt>
                <c:pt idx="2">
                  <c:v>0.28</c:v>
                </c:pt>
                <c:pt idx="3">
                  <c:v>0.22</c:v>
                </c:pt>
                <c:pt idx="4">
                  <c:v>0.24</c:v>
                </c:pt>
                <c:pt idx="5">
                  <c:v>0.21</c:v>
                </c:pt>
                <c:pt idx="6">
                  <c:v>0.3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3B-A5D0-49BF-8E62-5125265F5647}"/>
            </c:ext>
          </c:extLst>
        </c:ser>
        <c:bandFmts>
          <c:bandFmt>
            <c:idx val="0"/>
            <c:spPr>
              <a:solidFill>
                <a:schemeClr val="accent2">
                  <a:tint val="58000"/>
                </a:schemeClr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>
                  <a:tint val="86000"/>
                </a:schemeClr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2">
                  <a:shade val="86000"/>
                </a:schemeClr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2">
                  <a:shade val="58000"/>
                </a:schemeClr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2">
                  <a:shade val="58000"/>
                </a:schemeClr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2">
                  <a:shade val="58000"/>
                </a:schemeClr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2">
                  <a:shade val="58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shade val="58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2">
                  <a:shade val="58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2">
                  <a:shade val="58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2">
                  <a:shade val="58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2">
                  <a:shade val="58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2">
                  <a:shade val="58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shade val="58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2">
                  <a:shade val="58000"/>
                </a:schemeClr>
              </a:solidFill>
              <a:ln/>
              <a:effectLst/>
              <a:sp3d/>
            </c:spPr>
          </c:bandFmt>
        </c:bandFmts>
        <c:axId val="2139687280"/>
        <c:axId val="2139691760"/>
        <c:axId val="2139696368"/>
      </c:surface3DChart>
      <c:catAx>
        <c:axId val="2139687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691760"/>
        <c:crosses val="autoZero"/>
        <c:auto val="1"/>
        <c:lblAlgn val="ctr"/>
        <c:lblOffset val="100"/>
        <c:noMultiLvlLbl val="0"/>
      </c:catAx>
      <c:valAx>
        <c:axId val="2139691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687280"/>
        <c:crosses val="autoZero"/>
        <c:crossBetween val="midCat"/>
      </c:valAx>
      <c:serAx>
        <c:axId val="213969636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691760"/>
        <c:crosses val="autoZero"/>
      </c:ser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Sheet1!$A$2:$A$55</c:f>
              <c:numCache>
                <c:formatCode>General</c:formatCode>
                <c:ptCount val="54"/>
                <c:pt idx="0">
                  <c:v>0.4</c:v>
                </c:pt>
                <c:pt idx="1">
                  <c:v>0.37</c:v>
                </c:pt>
                <c:pt idx="2">
                  <c:v>0.96</c:v>
                </c:pt>
                <c:pt idx="3">
                  <c:v>0.97</c:v>
                </c:pt>
                <c:pt idx="4">
                  <c:v>1.29</c:v>
                </c:pt>
                <c:pt idx="5">
                  <c:v>0.92</c:v>
                </c:pt>
                <c:pt idx="6">
                  <c:v>1.19</c:v>
                </c:pt>
                <c:pt idx="7">
                  <c:v>0.84</c:v>
                </c:pt>
                <c:pt idx="8">
                  <c:v>0.89</c:v>
                </c:pt>
                <c:pt idx="9">
                  <c:v>0.66</c:v>
                </c:pt>
                <c:pt idx="10">
                  <c:v>1.28</c:v>
                </c:pt>
                <c:pt idx="11">
                  <c:v>0.64</c:v>
                </c:pt>
                <c:pt idx="12">
                  <c:v>0.64</c:v>
                </c:pt>
                <c:pt idx="13">
                  <c:v>0.64</c:v>
                </c:pt>
                <c:pt idx="14">
                  <c:v>0.79</c:v>
                </c:pt>
                <c:pt idx="15">
                  <c:v>0.79</c:v>
                </c:pt>
                <c:pt idx="16">
                  <c:v>0.79</c:v>
                </c:pt>
                <c:pt idx="17">
                  <c:v>0.95</c:v>
                </c:pt>
                <c:pt idx="18">
                  <c:v>0.98</c:v>
                </c:pt>
                <c:pt idx="19">
                  <c:v>0.98</c:v>
                </c:pt>
                <c:pt idx="20">
                  <c:v>0.98</c:v>
                </c:pt>
                <c:pt idx="21">
                  <c:v>0.96</c:v>
                </c:pt>
                <c:pt idx="22">
                  <c:v>0.96</c:v>
                </c:pt>
                <c:pt idx="23">
                  <c:v>0.96</c:v>
                </c:pt>
                <c:pt idx="24">
                  <c:v>0.75</c:v>
                </c:pt>
                <c:pt idx="25">
                  <c:v>0.86</c:v>
                </c:pt>
                <c:pt idx="26">
                  <c:v>0.94</c:v>
                </c:pt>
                <c:pt idx="27">
                  <c:v>0.89</c:v>
                </c:pt>
                <c:pt idx="28">
                  <c:v>0.92</c:v>
                </c:pt>
                <c:pt idx="29">
                  <c:v>0.92</c:v>
                </c:pt>
                <c:pt idx="30">
                  <c:v>0.92</c:v>
                </c:pt>
                <c:pt idx="31">
                  <c:v>1.05</c:v>
                </c:pt>
                <c:pt idx="32">
                  <c:v>0.63</c:v>
                </c:pt>
                <c:pt idx="33">
                  <c:v>0.63</c:v>
                </c:pt>
                <c:pt idx="34">
                  <c:v>0.63</c:v>
                </c:pt>
                <c:pt idx="35">
                  <c:v>0.71</c:v>
                </c:pt>
                <c:pt idx="36">
                  <c:v>0.87</c:v>
                </c:pt>
                <c:pt idx="37">
                  <c:v>0.78</c:v>
                </c:pt>
                <c:pt idx="38">
                  <c:v>0.78</c:v>
                </c:pt>
                <c:pt idx="39">
                  <c:v>0.78</c:v>
                </c:pt>
                <c:pt idx="40">
                  <c:v>0.63</c:v>
                </c:pt>
                <c:pt idx="41">
                  <c:v>0.67</c:v>
                </c:pt>
                <c:pt idx="42">
                  <c:v>0.67</c:v>
                </c:pt>
                <c:pt idx="43">
                  <c:v>0.67</c:v>
                </c:pt>
                <c:pt idx="44">
                  <c:v>0.56</c:v>
                </c:pt>
                <c:pt idx="45">
                  <c:v>0.82</c:v>
                </c:pt>
                <c:pt idx="46">
                  <c:v>0.62</c:v>
                </c:pt>
                <c:pt idx="47">
                  <c:v>0.45</c:v>
                </c:pt>
                <c:pt idx="48">
                  <c:v>0.45</c:v>
                </c:pt>
                <c:pt idx="49">
                  <c:v>0.45</c:v>
                </c:pt>
                <c:pt idx="50">
                  <c:v>0.76</c:v>
                </c:pt>
                <c:pt idx="51">
                  <c:v>0.72</c:v>
                </c:pt>
                <c:pt idx="52">
                  <c:v>0.61</c:v>
                </c:pt>
                <c:pt idx="53">
                  <c:v>0.54</c:v>
                </c:pt>
              </c:numCache>
            </c:numRef>
          </c:xVal>
          <c:yVal>
            <c:numRef>
              <c:f>Sheet1!$B$2:$B$55</c:f>
              <c:numCache>
                <c:formatCode>General</c:formatCode>
                <c:ptCount val="54"/>
                <c:pt idx="0">
                  <c:v>0.96</c:v>
                </c:pt>
                <c:pt idx="1">
                  <c:v>0.95</c:v>
                </c:pt>
                <c:pt idx="2">
                  <c:v>0.69</c:v>
                </c:pt>
                <c:pt idx="3">
                  <c:v>0.83</c:v>
                </c:pt>
                <c:pt idx="4">
                  <c:v>0.8</c:v>
                </c:pt>
                <c:pt idx="5">
                  <c:v>0.72</c:v>
                </c:pt>
                <c:pt idx="6">
                  <c:v>0.84</c:v>
                </c:pt>
                <c:pt idx="7">
                  <c:v>0.77</c:v>
                </c:pt>
                <c:pt idx="8">
                  <c:v>0.98</c:v>
                </c:pt>
                <c:pt idx="9">
                  <c:v>0.77</c:v>
                </c:pt>
                <c:pt idx="10">
                  <c:v>1.19</c:v>
                </c:pt>
                <c:pt idx="11">
                  <c:v>0.84</c:v>
                </c:pt>
                <c:pt idx="12">
                  <c:v>0.78</c:v>
                </c:pt>
                <c:pt idx="13">
                  <c:v>0.91</c:v>
                </c:pt>
                <c:pt idx="14">
                  <c:v>0.78</c:v>
                </c:pt>
                <c:pt idx="15">
                  <c:v>0.78</c:v>
                </c:pt>
                <c:pt idx="16">
                  <c:v>0.78</c:v>
                </c:pt>
                <c:pt idx="17">
                  <c:v>0.8</c:v>
                </c:pt>
                <c:pt idx="18">
                  <c:v>0.6</c:v>
                </c:pt>
                <c:pt idx="19">
                  <c:v>0.6</c:v>
                </c:pt>
                <c:pt idx="20">
                  <c:v>0.6</c:v>
                </c:pt>
                <c:pt idx="21">
                  <c:v>0.81</c:v>
                </c:pt>
                <c:pt idx="22">
                  <c:v>0.81</c:v>
                </c:pt>
                <c:pt idx="23">
                  <c:v>0.81</c:v>
                </c:pt>
                <c:pt idx="24">
                  <c:v>0.71</c:v>
                </c:pt>
                <c:pt idx="25">
                  <c:v>0.74</c:v>
                </c:pt>
                <c:pt idx="26">
                  <c:v>0.47</c:v>
                </c:pt>
                <c:pt idx="27">
                  <c:v>0.83</c:v>
                </c:pt>
                <c:pt idx="28">
                  <c:v>0.58</c:v>
                </c:pt>
                <c:pt idx="29">
                  <c:v>0.58</c:v>
                </c:pt>
                <c:pt idx="30">
                  <c:v>0.58</c:v>
                </c:pt>
                <c:pt idx="31">
                  <c:v>0.62</c:v>
                </c:pt>
                <c:pt idx="32">
                  <c:v>0.51</c:v>
                </c:pt>
                <c:pt idx="33">
                  <c:v>0.51</c:v>
                </c:pt>
                <c:pt idx="34">
                  <c:v>0.51</c:v>
                </c:pt>
                <c:pt idx="35">
                  <c:v>0.76</c:v>
                </c:pt>
                <c:pt idx="36">
                  <c:v>0.79</c:v>
                </c:pt>
                <c:pt idx="37">
                  <c:v>0.62</c:v>
                </c:pt>
                <c:pt idx="38">
                  <c:v>0.75</c:v>
                </c:pt>
                <c:pt idx="39">
                  <c:v>0.75</c:v>
                </c:pt>
                <c:pt idx="40">
                  <c:v>0.84</c:v>
                </c:pt>
                <c:pt idx="41">
                  <c:v>0.66</c:v>
                </c:pt>
                <c:pt idx="42">
                  <c:v>0.62</c:v>
                </c:pt>
                <c:pt idx="43">
                  <c:v>0.59</c:v>
                </c:pt>
                <c:pt idx="44">
                  <c:v>0.71</c:v>
                </c:pt>
                <c:pt idx="45">
                  <c:v>0.85</c:v>
                </c:pt>
                <c:pt idx="46">
                  <c:v>0.58</c:v>
                </c:pt>
                <c:pt idx="47">
                  <c:v>0.47</c:v>
                </c:pt>
                <c:pt idx="48">
                  <c:v>0.63</c:v>
                </c:pt>
                <c:pt idx="49">
                  <c:v>1.55</c:v>
                </c:pt>
                <c:pt idx="50">
                  <c:v>0.94</c:v>
                </c:pt>
                <c:pt idx="51">
                  <c:v>0.58</c:v>
                </c:pt>
                <c:pt idx="52">
                  <c:v>0.69</c:v>
                </c:pt>
                <c:pt idx="53">
                  <c:v>0.51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F40-432C-9890-1964AA8C65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9439888"/>
        <c:axId val="2139438432"/>
      </c:scatterChart>
      <c:valAx>
        <c:axId val="2139439888"/>
        <c:scaling>
          <c:orientation val="minMax"/>
          <c:max val="1.4"/>
          <c:min val="0.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438432"/>
        <c:crosses val="autoZero"/>
        <c:crossBetween val="midCat"/>
        <c:majorUnit val="0.2"/>
        <c:minorUnit val="0.01"/>
      </c:valAx>
      <c:valAx>
        <c:axId val="2139438432"/>
        <c:scaling>
          <c:orientation val="minMax"/>
          <c:max val="1.6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439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Level 3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295-45C8-919E-F790DA9006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Level 3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295-45C8-919E-F790DA9006E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5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Level 3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295-45C8-919E-F790DA9006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39388496"/>
        <c:axId val="2139393216"/>
      </c:barChart>
      <c:catAx>
        <c:axId val="213938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393216"/>
        <c:crosses val="autoZero"/>
        <c:auto val="1"/>
        <c:lblAlgn val="ctr"/>
        <c:lblOffset val="100"/>
        <c:noMultiLvlLbl val="0"/>
      </c:catAx>
      <c:valAx>
        <c:axId val="2139393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213938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Level 2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9E3-468A-921B-49EA397929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Level 2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9E3-468A-921B-49EA3979297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Level 2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9E3-468A-921B-49EA397929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39189344"/>
        <c:axId val="2139184352"/>
      </c:barChart>
      <c:catAx>
        <c:axId val="2139189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184352"/>
        <c:crosses val="autoZero"/>
        <c:auto val="1"/>
        <c:lblAlgn val="ctr"/>
        <c:lblOffset val="100"/>
        <c:noMultiLvlLbl val="0"/>
      </c:catAx>
      <c:valAx>
        <c:axId val="21391843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2139189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Sheet1!$A$1</c:f>
              <c:strCache>
                <c:ptCount val="1"/>
                <c:pt idx="0">
                  <c:v>Series1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chemeClr val="accent3">
                  <a:shade val="47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C7F-4CDF-9741-79020638D7FC}"/>
              </c:ext>
            </c:extLst>
          </c:dPt>
          <c:dPt>
            <c:idx val="1"/>
            <c:bubble3D val="0"/>
            <c:spPr>
              <a:solidFill>
                <a:schemeClr val="accent3">
                  <a:shade val="6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C7F-4CDF-9741-79020638D7FC}"/>
              </c:ext>
            </c:extLst>
          </c:dPt>
          <c:dPt>
            <c:idx val="2"/>
            <c:bubble3D val="0"/>
            <c:spPr>
              <a:solidFill>
                <a:schemeClr val="accent3">
                  <a:shade val="82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C7F-4CDF-9741-79020638D7FC}"/>
              </c:ext>
            </c:extLst>
          </c:dPt>
          <c:dPt>
            <c:idx val="3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C7F-4CDF-9741-79020638D7FC}"/>
              </c:ext>
            </c:extLst>
          </c:dPt>
          <c:dPt>
            <c:idx val="4"/>
            <c:bubble3D val="0"/>
            <c:spPr>
              <a:solidFill>
                <a:schemeClr val="accent3">
                  <a:tint val="83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1C7F-4CDF-9741-79020638D7FC}"/>
              </c:ext>
            </c:extLst>
          </c:dPt>
          <c:dPt>
            <c:idx val="5"/>
            <c:bubble3D val="0"/>
            <c:spPr>
              <a:solidFill>
                <a:schemeClr val="accent3">
                  <a:tint val="6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1C7F-4CDF-9741-79020638D7FC}"/>
              </c:ext>
            </c:extLst>
          </c:dPt>
          <c:dPt>
            <c:idx val="6"/>
            <c:bubble3D val="0"/>
            <c:spPr>
              <a:solidFill>
                <a:schemeClr val="accent3">
                  <a:tint val="48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1C7F-4CDF-9741-79020638D7FC}"/>
              </c:ext>
            </c:extLst>
          </c:dPt>
          <c:val>
            <c:numRef>
              <c:f>Sheet1!$A$2:$A$8</c:f>
              <c:numCache>
                <c:formatCode>General</c:formatCode>
                <c:ptCount val="7"/>
                <c:pt idx="0">
                  <c:v>1.0</c:v>
                </c:pt>
                <c:pt idx="1">
                  <c:v>3.0</c:v>
                </c:pt>
                <c:pt idx="2">
                  <c:v>3.0</c:v>
                </c:pt>
                <c:pt idx="3">
                  <c:v>3.0</c:v>
                </c:pt>
                <c:pt idx="4">
                  <c:v>5.0</c:v>
                </c:pt>
                <c:pt idx="5">
                  <c:v>6.0</c:v>
                </c:pt>
                <c:pt idx="6">
                  <c:v>6.0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CE3-4D7B-9FC4-D02127C4E1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Level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7FC-4488-896F-B039F36C97A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Level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7FC-4488-896F-B039F36C97A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Level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87FC-4488-896F-B039F36C97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39112576"/>
        <c:axId val="2054118816"/>
      </c:barChart>
      <c:catAx>
        <c:axId val="213911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118816"/>
        <c:crosses val="autoZero"/>
        <c:auto val="1"/>
        <c:lblAlgn val="ctr"/>
        <c:lblOffset val="100"/>
        <c:noMultiLvlLbl val="0"/>
      </c:catAx>
      <c:valAx>
        <c:axId val="20541188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2139112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area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42370.0</c:v>
                </c:pt>
                <c:pt idx="1">
                  <c:v>42401.0</c:v>
                </c:pt>
                <c:pt idx="2">
                  <c:v>42432.0</c:v>
                </c:pt>
                <c:pt idx="3">
                  <c:v>42463.0</c:v>
                </c:pt>
                <c:pt idx="4">
                  <c:v>42494.0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48C-4252-82F3-005B5E44F8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42370.0</c:v>
                </c:pt>
                <c:pt idx="1">
                  <c:v>42401.0</c:v>
                </c:pt>
                <c:pt idx="2">
                  <c:v>42432.0</c:v>
                </c:pt>
                <c:pt idx="3">
                  <c:v>42463.0</c:v>
                </c:pt>
                <c:pt idx="4">
                  <c:v>42494.0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48C-4252-82F3-005B5E44F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4216656"/>
        <c:axId val="2144032464"/>
      </c:areaChart>
      <c:dateAx>
        <c:axId val="2144216656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032464"/>
        <c:crosses val="autoZero"/>
        <c:auto val="1"/>
        <c:lblOffset val="100"/>
        <c:baseTimeUnit val="months"/>
      </c:dateAx>
      <c:valAx>
        <c:axId val="2144032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216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plotArea>
      <cx:plotAreaRegion>
        <cx:series layoutId="clusteredColumn" uniqueId="{C65884F1-05B9-499F-83D0-2FC9E84FB3A4}">
          <cx:tx>
            <cx:txData>
              <cx:f>Sheet1!$A$1</cx:f>
              <cx:v>Series1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.0500000007"/>
        <cx:tickLabels/>
        <cx:txPr>
          <a:bodyPr spcFirstLastPara="1" vertOverflow="ellipsis" wrap="square" lIns="0" tIns="0" rIns="0" bIns="0" anchor="ctr" anchorCtr="1"/>
          <a:lstStyle/>
          <a:p>
            <a:pPr>
              <a:defRPr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pPr>
            <a:endParaRPr lang="en-US">
              <a:latin typeface="Calibri Light" panose="020F0302020204030204" pitchFamily="34" charset="0"/>
            </a:endParaRPr>
          </a:p>
        </cx:txPr>
      </cx:axis>
      <cx:axis id="1" hidden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Category 1</cx:pt>
          <cx:pt idx="1">Category 2</cx:pt>
          <cx:pt idx="2">Category 3</cx:pt>
          <cx:pt idx="3">Category 4</cx:pt>
          <cx:pt idx="4">Category 5</cx:pt>
          <cx:pt idx="5">Category 6</cx:pt>
          <cx:pt idx="6">Category 7</cx:pt>
          <cx:pt idx="7">Category 8</cx:pt>
        </cx:lvl>
      </cx:strDim>
      <cx:numDim type="val">
        <cx:f>Sheet1!$B$2:$B$9</cx:f>
        <cx:lvl ptCount="8" formatCode="General">
          <cx:pt idx="0">100</cx:pt>
          <cx:pt idx="1">20</cx:pt>
          <cx:pt idx="2">50</cx:pt>
          <cx:pt idx="3">-40</cx:pt>
          <cx:pt idx="4">130</cx:pt>
          <cx:pt idx="5">-60</cx:pt>
          <cx:pt idx="6">70</cx:pt>
          <cx:pt idx="7">140</cx:pt>
        </cx:lvl>
      </cx:numDim>
    </cx:data>
  </cx:chartData>
  <cx:chart>
    <cx:plotArea>
      <cx:plotAreaRegion>
        <cx:series layoutId="waterfall" uniqueId="{2953BE43-09AA-44EC-96D1-4BC71E1403A2}">
          <cx:tx>
            <cx:txData>
              <cx:f>Sheet1!$B$1</cx:f>
              <cx:v>Series1</cx:v>
            </cx:txData>
          </cx:tx>
          <cx:dataLabels pos="outEnd">
            <cx:visibility seriesName="0" categoryName="0" value="1"/>
          </cx:dataLabels>
          <cx:dataId val="0"/>
          <cx:layoutPr>
            <cx:subtotals>
              <cx:idx val="0"/>
              <cx:idx val="4"/>
              <cx:idx val="7"/>
            </cx:subtotals>
          </cx:layoutPr>
        </cx:series>
      </cx:plotAreaRegion>
      <cx:axis id="0" hidden="1">
        <cx:catScaling gapWidth="0.5"/>
        <cx:tickLabels/>
      </cx:axis>
      <cx:axis id="1" hidden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0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1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0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7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8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8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0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A2BB5-7E24-428B-909D-13FE1F8F8E1D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8B570-105F-4954-B68C-6C064C09F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6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://slidemodel.com/" TargetMode="Externa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8B570-105F-4954-B68C-6C064C09FB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80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472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27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1A92-BF02-4C88-94FB-EDD11787B72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FC26-BEE7-406C-9383-C0CACC1BE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1A92-BF02-4C88-94FB-EDD11787B72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FC26-BEE7-406C-9383-C0CACC1BE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3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1A92-BF02-4C88-94FB-EDD11787B72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FC26-BEE7-406C-9383-C0CACC1BE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2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1A92-BF02-4C88-94FB-EDD11787B72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FC26-BEE7-406C-9383-C0CACC1BE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2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1A92-BF02-4C88-94FB-EDD11787B72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FC26-BEE7-406C-9383-C0CACC1BE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9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1A92-BF02-4C88-94FB-EDD11787B72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FC26-BEE7-406C-9383-C0CACC1BE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7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1A92-BF02-4C88-94FB-EDD11787B72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FC26-BEE7-406C-9383-C0CACC1BE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2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1A92-BF02-4C88-94FB-EDD11787B72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FC26-BEE7-406C-9383-C0CACC1BE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8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1A92-BF02-4C88-94FB-EDD11787B72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FC26-BEE7-406C-9383-C0CACC1BE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0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1A92-BF02-4C88-94FB-EDD11787B72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FC26-BEE7-406C-9383-C0CACC1BE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7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1A92-BF02-4C88-94FB-EDD11787B72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FC26-BEE7-406C-9383-C0CACC1BE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6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D1A92-BF02-4C88-94FB-EDD11787B72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2FC26-BEE7-406C-9383-C0CACC1BE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7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20" Type="http://schemas.openxmlformats.org/officeDocument/2006/relationships/image" Target="../media/image9.png"/><Relationship Id="rId10" Type="http://schemas.openxmlformats.org/officeDocument/2006/relationships/slide" Target="slide4.xml"/><Relationship Id="rId11" Type="http://schemas.openxmlformats.org/officeDocument/2006/relationships/image" Target="../media/image6.png"/><Relationship Id="rId12" Type="http://schemas.openxmlformats.org/officeDocument/2006/relationships/image" Target="../media/image7.png"/><Relationship Id="rId13" Type="http://schemas.openxmlformats.org/officeDocument/2006/relationships/slide" Target="slide5.xml"/><Relationship Id="rId14" Type="http://schemas.openxmlformats.org/officeDocument/2006/relationships/image" Target="../media/image7.png"/><Relationship Id="rId15" Type="http://schemas.openxmlformats.org/officeDocument/2006/relationships/image" Target="../media/image8.png"/><Relationship Id="rId16" Type="http://schemas.openxmlformats.org/officeDocument/2006/relationships/slide" Target="slide6.xml"/><Relationship Id="rId17" Type="http://schemas.openxmlformats.org/officeDocument/2006/relationships/image" Target="../media/image8.png"/><Relationship Id="rId18" Type="http://schemas.openxmlformats.org/officeDocument/2006/relationships/image" Target="../media/image9.png"/><Relationship Id="rId19" Type="http://schemas.openxmlformats.org/officeDocument/2006/relationships/slide" Target="slide7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slide" Target="slide2.xm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slide" Target="slide3.xml"/><Relationship Id="rId8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2" Type="http://schemas.microsoft.com/office/2014/relationships/chartEx" Target="../charts/chartEx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chart" Target="../charts/chart7.xml"/><Relationship Id="rId5" Type="http://schemas.microsoft.com/office/2014/relationships/chartEx" Target="../charts/chartEx2.xml"/><Relationship Id="rId6" Type="http://schemas.openxmlformats.org/officeDocument/2006/relationships/image" Target="../media/image11.png"/><Relationship Id="rId7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4" Type="http://schemas.openxmlformats.org/officeDocument/2006/relationships/chart" Target="../charts/chart11.xml"/><Relationship Id="rId5" Type="http://schemas.openxmlformats.org/officeDocument/2006/relationships/chart" Target="../charts/chart12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4" Type="http://schemas.openxmlformats.org/officeDocument/2006/relationships/chart" Target="../charts/chart15.xml"/><Relationship Id="rId5" Type="http://schemas.openxmlformats.org/officeDocument/2006/relationships/chart" Target="../charts/chart16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4" Type="http://schemas.openxmlformats.org/officeDocument/2006/relationships/chart" Target="../charts/chart19.xml"/><Relationship Id="rId5" Type="http://schemas.openxmlformats.org/officeDocument/2006/relationships/chart" Target="../charts/chart20.xml"/><Relationship Id="rId6" Type="http://schemas.openxmlformats.org/officeDocument/2006/relationships/chart" Target="../charts/chart21.xml"/><Relationship Id="rId7" Type="http://schemas.openxmlformats.org/officeDocument/2006/relationships/chart" Target="../charts/chart22.xml"/><Relationship Id="rId8" Type="http://schemas.openxmlformats.org/officeDocument/2006/relationships/chart" Target="../charts/chart23.xml"/><Relationship Id="rId9" Type="http://schemas.openxmlformats.org/officeDocument/2006/relationships/chart" Target="../charts/chart24.xml"/><Relationship Id="rId10" Type="http://schemas.openxmlformats.org/officeDocument/2006/relationships/chart" Target="../charts/chart25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4" Type="http://schemas.openxmlformats.org/officeDocument/2006/relationships/image" Target="../media/image12.jpg"/><Relationship Id="rId5" Type="http://schemas.openxmlformats.org/officeDocument/2006/relationships/image" Target="../media/image13.png"/><Relationship Id="rId6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/>
          <p:cNvCxnSpPr>
            <a:cxnSpLocks/>
          </p:cNvCxnSpPr>
          <p:nvPr/>
        </p:nvCxnSpPr>
        <p:spPr>
          <a:xfrm>
            <a:off x="6102266" y="1175852"/>
            <a:ext cx="12093" cy="1586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22" name="Slide Zoom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73501426"/>
                  </p:ext>
                </p:extLst>
              </p:nvPr>
            </p:nvGraphicFramePr>
            <p:xfrm>
              <a:off x="695759" y="2606819"/>
              <a:ext cx="2770909" cy="1558636"/>
            </p:xfrm>
            <a:graphic>
              <a:graphicData uri="http://schemas.microsoft.com/office/powerpoint/2016/slidezoom">
                <pslz:sldZm>
                  <pslz:sldZmObj sldId="289" cId="2994021351">
                    <pslz:zmPr id="{431E686A-A16F-4DB0-B2B2-01433E0395C2}" transitionDur="5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70909" cy="1558636"/>
                        </a:xfrm>
                        <a:prstGeom prst="rect">
                          <a:avLst/>
                        </a:prstGeom>
                        <a:ln w="127000" cap="rnd">
                          <a:solidFill>
                            <a:srgbClr val="FFFFFF"/>
                          </a:solidFill>
                        </a:ln>
                        <a:effectLst>
                          <a:outerShdw blurRad="76200" dist="95250" dir="10500000" sx="97000" sy="23000" kx="900000" algn="br" rotWithShape="0">
                            <a:srgbClr val="000000">
                              <a:alpha val="20000"/>
                            </a:srgbClr>
                          </a:outerShdw>
                        </a:effectLst>
                        <a:scene3d>
                          <a:camera prst="orthographicFront"/>
                          <a:lightRig rig="twoPt" dir="t">
                            <a:rot lat="0" lon="0" rev="7800000"/>
                          </a:lightRig>
                        </a:scene3d>
                        <a:sp3d contourW="6350">
                          <a:bevelT w="50800" h="16510"/>
                          <a:contourClr>
                            <a:srgbClr val="C0C0C0"/>
                          </a:contour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2" name="Slide Zoom 21">
                <a:hlinkClick r:id="rId4" action="ppaction://hlinksldjump"/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5759" y="2606819"/>
                <a:ext cx="2770909" cy="1558636"/>
              </a:xfrm>
              <a:prstGeom prst="rect">
                <a:avLst/>
              </a:prstGeom>
              <a:ln w="127000" cap="rnd">
                <a:solidFill>
                  <a:srgbClr val="FFFFFF"/>
                </a:solidFill>
              </a:ln>
              <a:effectLst>
                <a:outerShdw blurRad="76200" dist="95250" dir="10500000" sx="97000" sy="23000" kx="900000" algn="br" rotWithShape="0">
                  <a:srgbClr val="000000">
                    <a:alpha val="20000"/>
                  </a:srgbClr>
                </a:outerShdw>
              </a:effectLst>
              <a:scene3d>
                <a:camera prst="orthographicFront"/>
                <a:lightRig rig="twoPt" dir="t">
                  <a:rot lat="0" lon="0" rev="7800000"/>
                </a:lightRig>
              </a:scene3d>
              <a:sp3d contourW="6350">
                <a:bevelT w="50800" h="16510"/>
                <a:contourClr>
                  <a:srgbClr val="C0C0C0"/>
                </a:contourClr>
              </a:sp3d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3" name="Slide Zoom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85037492"/>
                  </p:ext>
                </p:extLst>
              </p:nvPr>
            </p:nvGraphicFramePr>
            <p:xfrm>
              <a:off x="9115895" y="2606819"/>
              <a:ext cx="2770909" cy="1558636"/>
            </p:xfrm>
            <a:graphic>
              <a:graphicData uri="http://schemas.microsoft.com/office/powerpoint/2016/slidezoom">
                <pslz:sldZm>
                  <pslz:sldZmObj sldId="296" cId="3990827385">
                    <pslz:zmPr id="{304B7924-92A3-45DB-88FA-41BD34818598}" transitionDur="5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70909" cy="1558636"/>
                        </a:xfrm>
                        <a:prstGeom prst="rect">
                          <a:avLst/>
                        </a:prstGeom>
                        <a:ln w="127000" cap="rnd">
                          <a:solidFill>
                            <a:srgbClr val="FFFFFF"/>
                          </a:solidFill>
                        </a:ln>
                        <a:effectLst>
                          <a:outerShdw blurRad="76200" dist="95250" dir="10500000" sx="97000" sy="23000" kx="900000" algn="br" rotWithShape="0">
                            <a:srgbClr val="000000">
                              <a:alpha val="20000"/>
                            </a:srgbClr>
                          </a:outerShdw>
                        </a:effectLst>
                        <a:scene3d>
                          <a:camera prst="orthographicFront"/>
                          <a:lightRig rig="twoPt" dir="t">
                            <a:rot lat="0" lon="0" rev="7800000"/>
                          </a:lightRig>
                        </a:scene3d>
                        <a:sp3d contourW="6350">
                          <a:bevelT w="50800" h="16510"/>
                          <a:contourClr>
                            <a:srgbClr val="C0C0C0"/>
                          </a:contour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Slide Zoom 2">
                <a:hlinkClick r:id="rId7" action="ppaction://hlinksldjump"/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15895" y="2606819"/>
                <a:ext cx="2770909" cy="1558636"/>
              </a:xfrm>
              <a:prstGeom prst="rect">
                <a:avLst/>
              </a:prstGeom>
              <a:ln w="127000" cap="rnd">
                <a:solidFill>
                  <a:srgbClr val="FFFFFF"/>
                </a:solidFill>
              </a:ln>
              <a:effectLst>
                <a:outerShdw blurRad="76200" dist="95250" dir="10500000" sx="97000" sy="23000" kx="900000" algn="br" rotWithShape="0">
                  <a:srgbClr val="000000">
                    <a:alpha val="20000"/>
                  </a:srgbClr>
                </a:outerShdw>
              </a:effectLst>
              <a:scene3d>
                <a:camera prst="orthographicFront"/>
                <a:lightRig rig="twoPt" dir="t">
                  <a:rot lat="0" lon="0" rev="7800000"/>
                </a:lightRig>
              </a:scene3d>
              <a:sp3d contourW="6350">
                <a:bevelT w="50800" h="16510"/>
                <a:contourClr>
                  <a:srgbClr val="C0C0C0"/>
                </a:contourClr>
              </a:sp3d>
            </p:spPr>
          </p:pic>
        </mc:Fallback>
      </mc:AlternateContent>
      <p:cxnSp>
        <p:nvCxnSpPr>
          <p:cNvPr id="6" name="Straight Connector 5"/>
          <p:cNvCxnSpPr>
            <a:cxnSpLocks/>
          </p:cNvCxnSpPr>
          <p:nvPr/>
        </p:nvCxnSpPr>
        <p:spPr>
          <a:xfrm flipH="1" flipV="1">
            <a:off x="8245943" y="2967260"/>
            <a:ext cx="939631" cy="1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 flipH="1" flipV="1">
            <a:off x="8245943" y="3867587"/>
            <a:ext cx="939631" cy="1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 flipV="1">
            <a:off x="10733718" y="2245902"/>
            <a:ext cx="0" cy="572517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 flipH="1">
            <a:off x="7906506" y="2245902"/>
            <a:ext cx="2827212" cy="7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10765085" y="4112783"/>
            <a:ext cx="0" cy="298453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 flipH="1">
            <a:off x="6664817" y="3417424"/>
            <a:ext cx="15811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8245943" y="2967260"/>
            <a:ext cx="0" cy="450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8245943" y="3417424"/>
            <a:ext cx="0" cy="450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03203" y="2251575"/>
            <a:ext cx="11305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</a:rPr>
              <a:t>Three Variables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6289" y="4328501"/>
            <a:ext cx="735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</a:rPr>
              <a:t>Two </a:t>
            </a:r>
          </a:p>
          <a:p>
            <a:r>
              <a:rPr lang="en-US" sz="1050" dirty="0">
                <a:latin typeface="Calibri Light" panose="020F0302020204030204" pitchFamily="34" charset="0"/>
              </a:rPr>
              <a:t>Variables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221909" y="3897339"/>
            <a:ext cx="735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</a:rPr>
              <a:t>Many</a:t>
            </a:r>
          </a:p>
          <a:p>
            <a:r>
              <a:rPr lang="en-US" sz="1050" dirty="0">
                <a:latin typeface="Calibri Light" panose="020F0302020204030204" pitchFamily="34" charset="0"/>
              </a:rPr>
              <a:t>Points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21909" y="2496589"/>
            <a:ext cx="735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</a:rPr>
              <a:t>Few</a:t>
            </a:r>
          </a:p>
          <a:p>
            <a:r>
              <a:rPr lang="en-US" sz="1050" dirty="0">
                <a:latin typeface="Calibri Light" panose="020F0302020204030204" pitchFamily="34" charset="0"/>
              </a:rPr>
              <a:t>Points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1909" y="3216914"/>
            <a:ext cx="735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</a:rPr>
              <a:t>Single</a:t>
            </a:r>
          </a:p>
          <a:p>
            <a:r>
              <a:rPr lang="en-US" sz="1050" dirty="0">
                <a:latin typeface="Calibri Light" panose="020F0302020204030204" pitchFamily="34" charset="0"/>
              </a:rPr>
              <a:t>Variable</a:t>
            </a:r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>
          <a:xfrm flipH="1">
            <a:off x="7901855" y="4411236"/>
            <a:ext cx="2863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 flipV="1">
            <a:off x="7901855" y="2251575"/>
            <a:ext cx="5171" cy="1150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 flipH="1" flipV="1">
            <a:off x="7898658" y="3432583"/>
            <a:ext cx="3242" cy="97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989871" y="3317323"/>
            <a:ext cx="875884" cy="200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DISTRIBUTION</a:t>
            </a:r>
          </a:p>
        </p:txBody>
      </p:sp>
      <p:cxnSp>
        <p:nvCxnSpPr>
          <p:cNvPr id="44" name="Straight Connector 43"/>
          <p:cNvCxnSpPr>
            <a:cxnSpLocks/>
          </p:cNvCxnSpPr>
          <p:nvPr/>
        </p:nvCxnSpPr>
        <p:spPr>
          <a:xfrm>
            <a:off x="840674" y="4045276"/>
            <a:ext cx="0" cy="36596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42301" y="4263199"/>
            <a:ext cx="735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 Light" panose="020F0302020204030204" pitchFamily="34" charset="0"/>
              </a:rPr>
              <a:t>Two </a:t>
            </a:r>
          </a:p>
          <a:p>
            <a:r>
              <a:rPr lang="en-US" sz="1100" dirty="0">
                <a:latin typeface="Calibri Light" panose="020F0302020204030204" pitchFamily="34" charset="0"/>
              </a:rPr>
              <a:t>Variables</a:t>
            </a: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840674" y="4411236"/>
            <a:ext cx="33087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</p:cNvCxnSpPr>
          <p:nvPr/>
        </p:nvCxnSpPr>
        <p:spPr>
          <a:xfrm flipV="1">
            <a:off x="2300235" y="2374163"/>
            <a:ext cx="0" cy="388296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/>
          </p:cNvCxnSpPr>
          <p:nvPr/>
        </p:nvCxnSpPr>
        <p:spPr>
          <a:xfrm flipH="1">
            <a:off x="2300235" y="2374163"/>
            <a:ext cx="1849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606653" y="2307832"/>
            <a:ext cx="1365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 Light" panose="020F0302020204030204" pitchFamily="34" charset="0"/>
              </a:rPr>
              <a:t>Three Variables</a:t>
            </a:r>
          </a:p>
        </p:txBody>
      </p:sp>
      <p:cxnSp>
        <p:nvCxnSpPr>
          <p:cNvPr id="53" name="Straight Connector 52"/>
          <p:cNvCxnSpPr>
            <a:cxnSpLocks/>
          </p:cNvCxnSpPr>
          <p:nvPr/>
        </p:nvCxnSpPr>
        <p:spPr>
          <a:xfrm flipV="1">
            <a:off x="4148465" y="2374163"/>
            <a:ext cx="0" cy="1018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cxnSpLocks/>
          </p:cNvCxnSpPr>
          <p:nvPr/>
        </p:nvCxnSpPr>
        <p:spPr>
          <a:xfrm flipH="1">
            <a:off x="4148466" y="3417424"/>
            <a:ext cx="13098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4148557" y="3386140"/>
            <a:ext cx="6500" cy="10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225426" y="3317323"/>
            <a:ext cx="875884" cy="200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RELATIONSHIP</a:t>
            </a:r>
          </a:p>
        </p:txBody>
      </p:sp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63" name="Slide Zoom 6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97465193"/>
                  </p:ext>
                </p:extLst>
              </p:nvPr>
            </p:nvGraphicFramePr>
            <p:xfrm>
              <a:off x="9108923" y="4902764"/>
              <a:ext cx="2770909" cy="1558636"/>
            </p:xfrm>
            <a:graphic>
              <a:graphicData uri="http://schemas.microsoft.com/office/powerpoint/2016/slidezoom">
                <pslz:sldZm>
                  <pslz:sldZmObj sldId="297" cId="2740558795">
                    <pslz:zmPr id="{C444C85F-8153-4390-8548-3360264DC460}" transitionDur="5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70909" cy="155863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outerShdw blurRad="76200" dir="13500000" sy="23000" kx="1200000" algn="br" rotWithShape="0">
                            <a:prstClr val="black">
                              <a:alpha val="20000"/>
                            </a:prst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3" name="Slide Zoom 62">
                <a:hlinkClick r:id="rId10" action="ppaction://hlinksldjump"/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08923" y="4902764"/>
                <a:ext cx="2770909" cy="155863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65" name="Slide Zoom 6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86035106"/>
                  </p:ext>
                </p:extLst>
              </p:nvPr>
            </p:nvGraphicFramePr>
            <p:xfrm>
              <a:off x="617949" y="4995817"/>
              <a:ext cx="2770909" cy="1558636"/>
            </p:xfrm>
            <a:graphic>
              <a:graphicData uri="http://schemas.microsoft.com/office/powerpoint/2016/slidezoom">
                <pslz:sldZm>
                  <pslz:sldZmObj sldId="298" cId="530568115">
                    <pslz:zmPr id="{EFAE1CA7-5486-40D6-BACC-3C632AED0D9A}" transitionDur="5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70909" cy="155863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outerShdw blurRad="76200" dir="13500000" sy="23000" kx="1200000" algn="br" rotWithShape="0">
                            <a:prstClr val="black">
                              <a:alpha val="20000"/>
                            </a:prst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5" name="Slide Zoom 64">
                <a:hlinkClick r:id="rId13" action="ppaction://hlinksldjump"/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7949" y="4995817"/>
                <a:ext cx="2770909" cy="155863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</p:pic>
        </mc:Fallback>
      </mc:AlternateContent>
      <p:cxnSp>
        <p:nvCxnSpPr>
          <p:cNvPr id="79" name="Straight Connector 78"/>
          <p:cNvCxnSpPr>
            <a:cxnSpLocks/>
          </p:cNvCxnSpPr>
          <p:nvPr/>
        </p:nvCxnSpPr>
        <p:spPr>
          <a:xfrm flipH="1">
            <a:off x="8254291" y="5976946"/>
            <a:ext cx="1029929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cxnSpLocks/>
          </p:cNvCxnSpPr>
          <p:nvPr/>
        </p:nvCxnSpPr>
        <p:spPr>
          <a:xfrm>
            <a:off x="10980153" y="6281164"/>
            <a:ext cx="5846" cy="360472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cxnSpLocks/>
          </p:cNvCxnSpPr>
          <p:nvPr/>
        </p:nvCxnSpPr>
        <p:spPr>
          <a:xfrm flipH="1">
            <a:off x="8254291" y="6638131"/>
            <a:ext cx="2731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cxnSpLocks/>
          </p:cNvCxnSpPr>
          <p:nvPr/>
        </p:nvCxnSpPr>
        <p:spPr>
          <a:xfrm flipH="1">
            <a:off x="8254291" y="5466737"/>
            <a:ext cx="1029929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cxnSpLocks/>
          </p:cNvCxnSpPr>
          <p:nvPr/>
        </p:nvCxnSpPr>
        <p:spPr>
          <a:xfrm flipV="1">
            <a:off x="8254290" y="5466737"/>
            <a:ext cx="1" cy="1171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792894" y="5250405"/>
            <a:ext cx="646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alibri Light" panose="020F0302020204030204" pitchFamily="34" charset="0"/>
              </a:rPr>
              <a:t>Static</a:t>
            </a:r>
          </a:p>
          <a:p>
            <a:pPr algn="ctr"/>
            <a:r>
              <a:rPr lang="en-US" sz="1050" dirty="0">
                <a:latin typeface="Calibri Light" panose="020F0302020204030204" pitchFamily="34" charset="0"/>
              </a:rPr>
              <a:t>over</a:t>
            </a:r>
          </a:p>
          <a:p>
            <a:pPr algn="ctr"/>
            <a:r>
              <a:rPr lang="en-US" sz="1050" dirty="0">
                <a:latin typeface="Calibri Light" panose="020F0302020204030204" pitchFamily="34" charset="0"/>
              </a:rPr>
              <a:t>time</a:t>
            </a:r>
            <a:endParaRPr lang="en-US" sz="1100" dirty="0">
              <a:latin typeface="Calibri Light" panose="020F030202020403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082689" y="5035850"/>
            <a:ext cx="12015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alibri Light" panose="020F0302020204030204" pitchFamily="34" charset="0"/>
              </a:rPr>
              <a:t>Simple</a:t>
            </a:r>
          </a:p>
          <a:p>
            <a:pPr algn="ctr"/>
            <a:r>
              <a:rPr lang="en-US" sz="1050" dirty="0">
                <a:latin typeface="Calibri Light" panose="020F0302020204030204" pitchFamily="34" charset="0"/>
              </a:rPr>
              <a:t>Share of Total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082689" y="5575652"/>
            <a:ext cx="12015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alibri Light" panose="020F0302020204030204" pitchFamily="34" charset="0"/>
              </a:rPr>
              <a:t>Accumulation</a:t>
            </a:r>
          </a:p>
          <a:p>
            <a:pPr algn="ctr"/>
            <a:r>
              <a:rPr lang="en-US" sz="1050" dirty="0">
                <a:latin typeface="Calibri Light" panose="020F0302020204030204" pitchFamily="34" charset="0"/>
              </a:rPr>
              <a:t>Subst. of Total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5036" y="6414734"/>
            <a:ext cx="197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alibri Light" panose="020F0302020204030204" pitchFamily="34" charset="0"/>
              </a:rPr>
              <a:t>Components of Components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140904" y="5255001"/>
            <a:ext cx="64659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alibri Light" panose="020F0302020204030204" pitchFamily="34" charset="0"/>
              </a:rPr>
              <a:t>Change over time</a:t>
            </a:r>
            <a:endParaRPr lang="en-US" sz="1100" dirty="0">
              <a:latin typeface="Calibri Light" panose="020F0302020204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62082" y="4973260"/>
            <a:ext cx="7721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</a:rPr>
              <a:t>Relative Difference</a:t>
            </a:r>
            <a:endParaRPr lang="en-US" sz="1100" dirty="0">
              <a:latin typeface="Calibri Light" panose="020F03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64478" y="5712422"/>
            <a:ext cx="126594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</a:rPr>
              <a:t>Relative and Absolut </a:t>
            </a:r>
          </a:p>
          <a:p>
            <a:r>
              <a:rPr lang="en-US" sz="1050" dirty="0">
                <a:latin typeface="Calibri Light" panose="020F0302020204030204" pitchFamily="34" charset="0"/>
              </a:rPr>
              <a:t>Difference</a:t>
            </a:r>
            <a:endParaRPr lang="en-US" sz="1100" dirty="0">
              <a:latin typeface="Calibri Light" panose="020F0302020204030204" pitchFamily="34" charset="0"/>
            </a:endParaRPr>
          </a:p>
        </p:txBody>
      </p:sp>
      <p:cxnSp>
        <p:nvCxnSpPr>
          <p:cNvPr id="59" name="Straight Connector 58"/>
          <p:cNvCxnSpPr>
            <a:cxnSpLocks/>
          </p:cNvCxnSpPr>
          <p:nvPr/>
        </p:nvCxnSpPr>
        <p:spPr>
          <a:xfrm flipV="1">
            <a:off x="3280786" y="5329850"/>
            <a:ext cx="939631" cy="1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</p:cNvCxnSpPr>
          <p:nvPr/>
        </p:nvCxnSpPr>
        <p:spPr>
          <a:xfrm flipV="1">
            <a:off x="3280786" y="6230177"/>
            <a:ext cx="939631" cy="1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</p:cNvCxnSpPr>
          <p:nvPr/>
        </p:nvCxnSpPr>
        <p:spPr>
          <a:xfrm flipV="1">
            <a:off x="1846092" y="4640229"/>
            <a:ext cx="8796" cy="54078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</p:cNvCxnSpPr>
          <p:nvPr/>
        </p:nvCxnSpPr>
        <p:spPr>
          <a:xfrm>
            <a:off x="1854888" y="4640229"/>
            <a:ext cx="3265617" cy="3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cxnSpLocks/>
          </p:cNvCxnSpPr>
          <p:nvPr/>
        </p:nvCxnSpPr>
        <p:spPr>
          <a:xfrm>
            <a:off x="1814725" y="6475373"/>
            <a:ext cx="0" cy="171453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cxnSpLocks/>
          </p:cNvCxnSpPr>
          <p:nvPr/>
        </p:nvCxnSpPr>
        <p:spPr>
          <a:xfrm flipV="1">
            <a:off x="4220416" y="5775135"/>
            <a:ext cx="1924806" cy="4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/>
          </p:cNvCxnSpPr>
          <p:nvPr/>
        </p:nvCxnSpPr>
        <p:spPr>
          <a:xfrm flipH="1">
            <a:off x="4220417" y="5329850"/>
            <a:ext cx="0" cy="450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/>
          </p:cNvCxnSpPr>
          <p:nvPr/>
        </p:nvCxnSpPr>
        <p:spPr>
          <a:xfrm flipH="1">
            <a:off x="4220417" y="5780014"/>
            <a:ext cx="0" cy="450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flipH="1">
            <a:off x="2907828" y="6620975"/>
            <a:ext cx="2064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</a:rPr>
              <a:t>Few Periods – Relative Difference</a:t>
            </a:r>
          </a:p>
        </p:txBody>
      </p:sp>
      <p:sp>
        <p:nvSpPr>
          <p:cNvPr id="74" name="TextBox 73"/>
          <p:cNvSpPr txBox="1"/>
          <p:nvPr/>
        </p:nvSpPr>
        <p:spPr>
          <a:xfrm flipH="1">
            <a:off x="4287151" y="5410570"/>
            <a:ext cx="7359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</a:rPr>
              <a:t>Many Periods</a:t>
            </a:r>
          </a:p>
        </p:txBody>
      </p:sp>
      <p:cxnSp>
        <p:nvCxnSpPr>
          <p:cNvPr id="75" name="Straight Connector 74"/>
          <p:cNvCxnSpPr>
            <a:cxnSpLocks/>
          </p:cNvCxnSpPr>
          <p:nvPr/>
        </p:nvCxnSpPr>
        <p:spPr>
          <a:xfrm>
            <a:off x="1814725" y="6646826"/>
            <a:ext cx="33087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cxnSpLocks/>
          </p:cNvCxnSpPr>
          <p:nvPr/>
        </p:nvCxnSpPr>
        <p:spPr>
          <a:xfrm flipH="1" flipV="1">
            <a:off x="5116871" y="4640230"/>
            <a:ext cx="6590" cy="1115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cxnSpLocks/>
          </p:cNvCxnSpPr>
          <p:nvPr/>
        </p:nvCxnSpPr>
        <p:spPr>
          <a:xfrm flipV="1">
            <a:off x="5123461" y="5804322"/>
            <a:ext cx="1" cy="842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flipH="1">
            <a:off x="2216543" y="4625771"/>
            <a:ext cx="28065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</a:rPr>
              <a:t>Few Periods – Relative and Absolut Difference</a:t>
            </a:r>
          </a:p>
        </p:txBody>
      </p:sp>
      <p:cxnSp>
        <p:nvCxnSpPr>
          <p:cNvPr id="82" name="Straight Connector 81"/>
          <p:cNvCxnSpPr>
            <a:cxnSpLocks/>
          </p:cNvCxnSpPr>
          <p:nvPr/>
        </p:nvCxnSpPr>
        <p:spPr>
          <a:xfrm>
            <a:off x="5997555" y="5775135"/>
            <a:ext cx="2250247" cy="6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cxnSpLocks/>
          </p:cNvCxnSpPr>
          <p:nvPr/>
        </p:nvCxnSpPr>
        <p:spPr>
          <a:xfrm>
            <a:off x="6132991" y="4161513"/>
            <a:ext cx="12231" cy="1594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707280" y="4396078"/>
            <a:ext cx="875884" cy="200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COMPOSITION</a:t>
            </a:r>
          </a:p>
        </p:txBody>
      </p:sp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40" name="Slide Zoom 3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91960105"/>
                  </p:ext>
                </p:extLst>
              </p:nvPr>
            </p:nvGraphicFramePr>
            <p:xfrm>
              <a:off x="9108923" y="305174"/>
              <a:ext cx="2832903" cy="1593508"/>
            </p:xfrm>
            <a:graphic>
              <a:graphicData uri="http://schemas.microsoft.com/office/powerpoint/2016/slidezoom">
                <pslz:sldZm>
                  <pslz:sldZmObj sldId="299" cId="392463949">
                    <pslz:zmPr id="{0828D567-08A4-44E3-8D85-37F1E848961F}" transitionDur="5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32903" cy="1593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outerShdw blurRad="76200" dir="13500000" sy="23000" kx="1200000" algn="br" rotWithShape="0">
                            <a:prstClr val="black">
                              <a:alpha val="20000"/>
                            </a:prst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0" name="Slide Zoom 39">
                <a:hlinkClick r:id="rId16" action="ppaction://hlinksldjump"/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08923" y="305174"/>
                <a:ext cx="2832903" cy="159350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</p:pic>
        </mc:Fallback>
      </mc:AlternateContent>
      <p:grpSp>
        <p:nvGrpSpPr>
          <p:cNvPr id="98" name="Group 97"/>
          <p:cNvGrpSpPr/>
          <p:nvPr/>
        </p:nvGrpSpPr>
        <p:grpSpPr>
          <a:xfrm>
            <a:off x="8366803" y="1774257"/>
            <a:ext cx="3265616" cy="297545"/>
            <a:chOff x="8366803" y="1774257"/>
            <a:chExt cx="3265616" cy="297545"/>
          </a:xfrm>
        </p:grpSpPr>
        <p:cxnSp>
          <p:nvCxnSpPr>
            <p:cNvPr id="93" name="Straight Connector 92"/>
            <p:cNvCxnSpPr>
              <a:cxnSpLocks/>
            </p:cNvCxnSpPr>
            <p:nvPr/>
          </p:nvCxnSpPr>
          <p:spPr>
            <a:xfrm>
              <a:off x="11631622" y="1781210"/>
              <a:ext cx="797" cy="290592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cxnSpLocks/>
            </p:cNvCxnSpPr>
            <p:nvPr/>
          </p:nvCxnSpPr>
          <p:spPr>
            <a:xfrm flipH="1" flipV="1">
              <a:off x="8366803" y="2068298"/>
              <a:ext cx="3265616" cy="35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cxnSpLocks/>
            </p:cNvCxnSpPr>
            <p:nvPr/>
          </p:nvCxnSpPr>
          <p:spPr>
            <a:xfrm>
              <a:off x="9898427" y="1774257"/>
              <a:ext cx="797" cy="290592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Connector 99"/>
          <p:cNvCxnSpPr>
            <a:cxnSpLocks/>
          </p:cNvCxnSpPr>
          <p:nvPr/>
        </p:nvCxnSpPr>
        <p:spPr>
          <a:xfrm flipV="1">
            <a:off x="11713747" y="268546"/>
            <a:ext cx="797" cy="290592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cxnSpLocks/>
          </p:cNvCxnSpPr>
          <p:nvPr/>
        </p:nvCxnSpPr>
        <p:spPr>
          <a:xfrm flipH="1">
            <a:off x="8355235" y="268546"/>
            <a:ext cx="3359309" cy="5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cxnSpLocks/>
          </p:cNvCxnSpPr>
          <p:nvPr/>
        </p:nvCxnSpPr>
        <p:spPr>
          <a:xfrm flipV="1">
            <a:off x="10318486" y="275499"/>
            <a:ext cx="797" cy="290592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0674372" y="1849291"/>
            <a:ext cx="9481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</a:rPr>
              <a:t>Cyclical Data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792539" y="1854964"/>
            <a:ext cx="11444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</a:rPr>
              <a:t>Non-Cyclical Data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765642" y="14844"/>
            <a:ext cx="1176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</a:rPr>
              <a:t>Few Categories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9234988" y="20517"/>
            <a:ext cx="11444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</a:rPr>
              <a:t>Many Categories</a:t>
            </a:r>
          </a:p>
        </p:txBody>
      </p:sp>
      <p:cxnSp>
        <p:nvCxnSpPr>
          <p:cNvPr id="107" name="Straight Connector 106"/>
          <p:cNvCxnSpPr>
            <a:cxnSpLocks/>
          </p:cNvCxnSpPr>
          <p:nvPr/>
        </p:nvCxnSpPr>
        <p:spPr>
          <a:xfrm flipH="1" flipV="1">
            <a:off x="8355235" y="279903"/>
            <a:ext cx="7442" cy="1791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cxnSpLocks/>
          </p:cNvCxnSpPr>
          <p:nvPr/>
        </p:nvCxnSpPr>
        <p:spPr>
          <a:xfrm flipH="1">
            <a:off x="5892127" y="1175852"/>
            <a:ext cx="2449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993302" y="952988"/>
            <a:ext cx="8923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</a:rPr>
              <a:t>Over Time</a:t>
            </a:r>
          </a:p>
        </p:txBody>
      </p:sp>
      <p:sp>
        <p:nvSpPr>
          <p:cNvPr id="113" name="TextBox 112"/>
          <p:cNvSpPr txBox="1"/>
          <p:nvPr/>
        </p:nvSpPr>
        <p:spPr>
          <a:xfrm flipH="1">
            <a:off x="8327963" y="516820"/>
            <a:ext cx="7359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</a:rPr>
              <a:t>Many Periods</a:t>
            </a:r>
          </a:p>
        </p:txBody>
      </p:sp>
      <p:sp>
        <p:nvSpPr>
          <p:cNvPr id="114" name="TextBox 113"/>
          <p:cNvSpPr txBox="1"/>
          <p:nvPr/>
        </p:nvSpPr>
        <p:spPr>
          <a:xfrm flipH="1">
            <a:off x="8356932" y="1357503"/>
            <a:ext cx="7359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</a:rPr>
              <a:t>Few Periods</a:t>
            </a:r>
          </a:p>
        </p:txBody>
      </p:sp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5" name="Slide Zoom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45491995"/>
                  </p:ext>
                </p:extLst>
              </p:nvPr>
            </p:nvGraphicFramePr>
            <p:xfrm>
              <a:off x="617949" y="305174"/>
              <a:ext cx="2775198" cy="1561049"/>
            </p:xfrm>
            <a:graphic>
              <a:graphicData uri="http://schemas.microsoft.com/office/powerpoint/2016/slidezoom">
                <pslz:sldZm>
                  <pslz:sldZmObj sldId="302" cId="1361011251">
                    <pslz:zmPr id="{495D6321-50DD-4D86-9B45-5BD69ACB47E9}" transitionDur="50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75198" cy="156104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outerShdw blurRad="76200" dir="13500000" sy="23000" kx="1200000" algn="br" rotWithShape="0">
                            <a:prstClr val="black">
                              <a:alpha val="20000"/>
                            </a:prst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19" action="ppaction://hlinksldjump"/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7949" y="305174"/>
                <a:ext cx="2775198" cy="156104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</p:pic>
        </mc:Fallback>
      </mc:AlternateContent>
      <p:cxnSp>
        <p:nvCxnSpPr>
          <p:cNvPr id="95" name="Straight Connector 94"/>
          <p:cNvCxnSpPr>
            <a:cxnSpLocks/>
          </p:cNvCxnSpPr>
          <p:nvPr/>
        </p:nvCxnSpPr>
        <p:spPr>
          <a:xfrm flipH="1">
            <a:off x="1294543" y="1770472"/>
            <a:ext cx="797" cy="290592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cxnSpLocks/>
          </p:cNvCxnSpPr>
          <p:nvPr/>
        </p:nvCxnSpPr>
        <p:spPr>
          <a:xfrm>
            <a:off x="1295340" y="2068298"/>
            <a:ext cx="28254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cxnSpLocks/>
          </p:cNvCxnSpPr>
          <p:nvPr/>
        </p:nvCxnSpPr>
        <p:spPr>
          <a:xfrm flipH="1">
            <a:off x="2166854" y="1781834"/>
            <a:ext cx="797" cy="290592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cxnSpLocks/>
          </p:cNvCxnSpPr>
          <p:nvPr/>
        </p:nvCxnSpPr>
        <p:spPr>
          <a:xfrm flipH="1" flipV="1">
            <a:off x="1721185" y="273404"/>
            <a:ext cx="797" cy="290592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cxnSpLocks/>
          </p:cNvCxnSpPr>
          <p:nvPr/>
        </p:nvCxnSpPr>
        <p:spPr>
          <a:xfrm>
            <a:off x="1717863" y="272036"/>
            <a:ext cx="2414526" cy="2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cxnSpLocks/>
          </p:cNvCxnSpPr>
          <p:nvPr/>
        </p:nvCxnSpPr>
        <p:spPr>
          <a:xfrm flipH="1" flipV="1">
            <a:off x="2299836" y="275499"/>
            <a:ext cx="797" cy="290592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 flipH="1">
            <a:off x="980273" y="2030210"/>
            <a:ext cx="9481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</a:rPr>
              <a:t>Many Categories</a:t>
            </a:r>
          </a:p>
        </p:txBody>
      </p:sp>
      <p:sp>
        <p:nvSpPr>
          <p:cNvPr id="116" name="TextBox 115"/>
          <p:cNvSpPr txBox="1"/>
          <p:nvPr/>
        </p:nvSpPr>
        <p:spPr>
          <a:xfrm flipH="1">
            <a:off x="2550644" y="1854964"/>
            <a:ext cx="11444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</a:rPr>
              <a:t>Two Variables</a:t>
            </a:r>
          </a:p>
        </p:txBody>
      </p:sp>
      <p:sp>
        <p:nvSpPr>
          <p:cNvPr id="117" name="TextBox 116"/>
          <p:cNvSpPr txBox="1"/>
          <p:nvPr/>
        </p:nvSpPr>
        <p:spPr>
          <a:xfrm flipH="1">
            <a:off x="840674" y="14844"/>
            <a:ext cx="1176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</a:rPr>
              <a:t>Many Items</a:t>
            </a:r>
          </a:p>
        </p:txBody>
      </p:sp>
      <p:sp>
        <p:nvSpPr>
          <p:cNvPr id="118" name="TextBox 117"/>
          <p:cNvSpPr txBox="1"/>
          <p:nvPr/>
        </p:nvSpPr>
        <p:spPr>
          <a:xfrm flipH="1">
            <a:off x="2555600" y="37153"/>
            <a:ext cx="11444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</a:rPr>
              <a:t>Few Items</a:t>
            </a:r>
          </a:p>
        </p:txBody>
      </p:sp>
      <p:cxnSp>
        <p:nvCxnSpPr>
          <p:cNvPr id="119" name="Straight Connector 118"/>
          <p:cNvCxnSpPr>
            <a:cxnSpLocks/>
          </p:cNvCxnSpPr>
          <p:nvPr/>
        </p:nvCxnSpPr>
        <p:spPr>
          <a:xfrm flipV="1">
            <a:off x="4124947" y="279903"/>
            <a:ext cx="7442" cy="1791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cxnSpLocks/>
          </p:cNvCxnSpPr>
          <p:nvPr/>
        </p:nvCxnSpPr>
        <p:spPr>
          <a:xfrm>
            <a:off x="4145662" y="1175852"/>
            <a:ext cx="1881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 flipH="1">
            <a:off x="4601948" y="952988"/>
            <a:ext cx="10651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</a:rPr>
              <a:t>Among Items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423701" y="516820"/>
            <a:ext cx="8634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</a:rPr>
              <a:t>Few Categories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394732" y="1357503"/>
            <a:ext cx="7699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</a:rPr>
              <a:t>Many Categories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674112" y="2358957"/>
            <a:ext cx="875884" cy="200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COMPARISON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50234" y="2958945"/>
            <a:ext cx="1691533" cy="9401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What would you like to show?</a:t>
            </a:r>
          </a:p>
        </p:txBody>
      </p:sp>
    </p:spTree>
    <p:extLst>
      <p:ext uri="{BB962C8B-B14F-4D97-AF65-F5344CB8AC3E}">
        <p14:creationId xmlns:p14="http://schemas.microsoft.com/office/powerpoint/2010/main" val="248795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68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6188138" y="833718"/>
            <a:ext cx="5847008" cy="5876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st="635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6852" y="833718"/>
            <a:ext cx="5847008" cy="5876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st="635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5836" y="268942"/>
            <a:ext cx="324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28575"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</a:t>
            </a:r>
            <a:r>
              <a:rPr lang="en-US" b="1" dirty="0">
                <a:ln w="28575">
                  <a:noFill/>
                </a:ln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CHARTS</a:t>
            </a:r>
            <a:endParaRPr lang="en-US" b="1" dirty="0">
              <a:ln w="28575">
                <a:noFill/>
              </a:ln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36106" y="268942"/>
            <a:ext cx="324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n w="28575">
                  <a:noFill/>
                </a:ln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 SUGGESTIONS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6853" y="833718"/>
            <a:ext cx="5795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n w="285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Scatter Chart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188139" y="833718"/>
            <a:ext cx="5847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n w="285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Bubble Chart</a:t>
            </a:r>
          </a:p>
        </p:txBody>
      </p:sp>
      <p:sp>
        <p:nvSpPr>
          <p:cNvPr id="98" name="Rectangle 97">
            <a:hlinkClick r:id="" action="ppaction://noaction"/>
          </p:cNvPr>
          <p:cNvSpPr/>
          <p:nvPr/>
        </p:nvSpPr>
        <p:spPr>
          <a:xfrm>
            <a:off x="253451" y="3854069"/>
            <a:ext cx="5847008" cy="300393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39833261"/>
              </p:ext>
            </p:extLst>
          </p:nvPr>
        </p:nvGraphicFramePr>
        <p:xfrm>
          <a:off x="392158" y="1565564"/>
          <a:ext cx="5610674" cy="4837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3" name="Chart 42"/>
          <p:cNvGraphicFramePr/>
          <p:nvPr>
            <p:extLst>
              <p:ext uri="{D42A27DB-BD31-4B8C-83A1-F6EECF244321}">
                <p14:modId xmlns:p14="http://schemas.microsoft.com/office/powerpoint/2010/main" val="2604729987"/>
              </p:ext>
            </p:extLst>
          </p:nvPr>
        </p:nvGraphicFramePr>
        <p:xfrm>
          <a:off x="6491634" y="1437355"/>
          <a:ext cx="5195730" cy="496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9402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06852" y="3847187"/>
            <a:ext cx="5847008" cy="2874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st="635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rot="5400000">
            <a:off x="-594571" y="5471127"/>
            <a:ext cx="2155508" cy="131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82436" y="6551653"/>
            <a:ext cx="5100707" cy="118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66"/>
          <p:cNvSpPr/>
          <p:nvPr/>
        </p:nvSpPr>
        <p:spPr>
          <a:xfrm flipV="1">
            <a:off x="442627" y="4115006"/>
            <a:ext cx="5122774" cy="2441401"/>
          </a:xfrm>
          <a:custGeom>
            <a:avLst/>
            <a:gdLst>
              <a:gd name="connsiteX0" fmla="*/ 2005560 w 4011114"/>
              <a:gd name="connsiteY0" fmla="*/ 0 h 4687825"/>
              <a:gd name="connsiteX1" fmla="*/ 3689576 w 4011114"/>
              <a:gd name="connsiteY1" fmla="*/ 1070965 h 4687825"/>
              <a:gd name="connsiteX2" fmla="*/ 3954585 w 4011114"/>
              <a:gd name="connsiteY2" fmla="*/ 2896489 h 4687825"/>
              <a:gd name="connsiteX3" fmla="*/ 2005557 w 4011114"/>
              <a:gd name="connsiteY3" fmla="*/ 2343913 h 4687825"/>
              <a:gd name="connsiteX4" fmla="*/ 2005560 w 4011114"/>
              <a:gd name="connsiteY4" fmla="*/ 0 h 4687825"/>
              <a:gd name="connsiteX0" fmla="*/ 2005560 w 4011114"/>
              <a:gd name="connsiteY0" fmla="*/ 0 h 4687825"/>
              <a:gd name="connsiteX1" fmla="*/ 3689576 w 4011114"/>
              <a:gd name="connsiteY1" fmla="*/ 1070965 h 4687825"/>
              <a:gd name="connsiteX2" fmla="*/ 3954585 w 4011114"/>
              <a:gd name="connsiteY2" fmla="*/ 2896489 h 4687825"/>
              <a:gd name="connsiteX0" fmla="*/ 0 w 2078802"/>
              <a:gd name="connsiteY0" fmla="*/ 0 h 2896489"/>
              <a:gd name="connsiteX1" fmla="*/ 1684016 w 2078802"/>
              <a:gd name="connsiteY1" fmla="*/ 1070965 h 2896489"/>
              <a:gd name="connsiteX2" fmla="*/ 1949025 w 2078802"/>
              <a:gd name="connsiteY2" fmla="*/ 2896489 h 2896489"/>
              <a:gd name="connsiteX3" fmla="*/ 0 w 2078802"/>
              <a:gd name="connsiteY3" fmla="*/ 0 h 2896489"/>
              <a:gd name="connsiteX0" fmla="*/ 0 w 2078802"/>
              <a:gd name="connsiteY0" fmla="*/ 0 h 2896489"/>
              <a:gd name="connsiteX1" fmla="*/ 1684016 w 2078802"/>
              <a:gd name="connsiteY1" fmla="*/ 1070965 h 2896489"/>
              <a:gd name="connsiteX2" fmla="*/ 1949025 w 2078802"/>
              <a:gd name="connsiteY2" fmla="*/ 2896489 h 2896489"/>
              <a:gd name="connsiteX0" fmla="*/ 0 w 2078802"/>
              <a:gd name="connsiteY0" fmla="*/ 0 h 2896489"/>
              <a:gd name="connsiteX1" fmla="*/ 1684016 w 2078802"/>
              <a:gd name="connsiteY1" fmla="*/ 1070965 h 2896489"/>
              <a:gd name="connsiteX2" fmla="*/ 1949025 w 2078802"/>
              <a:gd name="connsiteY2" fmla="*/ 2896489 h 2896489"/>
              <a:gd name="connsiteX3" fmla="*/ 0 w 2078802"/>
              <a:gd name="connsiteY3" fmla="*/ 0 h 2896489"/>
              <a:gd name="connsiteX0" fmla="*/ 0 w 2078802"/>
              <a:gd name="connsiteY0" fmla="*/ 0 h 2896489"/>
              <a:gd name="connsiteX1" fmla="*/ 1684016 w 2078802"/>
              <a:gd name="connsiteY1" fmla="*/ 1070965 h 2896489"/>
              <a:gd name="connsiteX2" fmla="*/ 1949025 w 2078802"/>
              <a:gd name="connsiteY2" fmla="*/ 2896489 h 2896489"/>
              <a:gd name="connsiteX3" fmla="*/ 0 w 2078802"/>
              <a:gd name="connsiteY3" fmla="*/ 0 h 2896489"/>
              <a:gd name="connsiteX0" fmla="*/ 0 w 2078802"/>
              <a:gd name="connsiteY0" fmla="*/ 0 h 2987929"/>
              <a:gd name="connsiteX1" fmla="*/ 1684016 w 2078802"/>
              <a:gd name="connsiteY1" fmla="*/ 1070965 h 2987929"/>
              <a:gd name="connsiteX2" fmla="*/ 1949025 w 2078802"/>
              <a:gd name="connsiteY2" fmla="*/ 2896489 h 2987929"/>
              <a:gd name="connsiteX3" fmla="*/ 0 w 2078802"/>
              <a:gd name="connsiteY3" fmla="*/ 0 h 2987929"/>
              <a:gd name="connsiteX0" fmla="*/ 1949025 w 2078802"/>
              <a:gd name="connsiteY0" fmla="*/ 2896489 h 2987929"/>
              <a:gd name="connsiteX1" fmla="*/ 0 w 2078802"/>
              <a:gd name="connsiteY1" fmla="*/ 0 h 2987929"/>
              <a:gd name="connsiteX2" fmla="*/ 1684016 w 2078802"/>
              <a:gd name="connsiteY2" fmla="*/ 1070965 h 2987929"/>
              <a:gd name="connsiteX3" fmla="*/ 2040465 w 2078802"/>
              <a:gd name="connsiteY3" fmla="*/ 2987929 h 2987929"/>
              <a:gd name="connsiteX0" fmla="*/ 0 w 3025823"/>
              <a:gd name="connsiteY0" fmla="*/ 0 h 4076706"/>
              <a:gd name="connsiteX1" fmla="*/ 1684016 w 3025823"/>
              <a:gd name="connsiteY1" fmla="*/ 1070965 h 4076706"/>
              <a:gd name="connsiteX2" fmla="*/ 1949025 w 3025823"/>
              <a:gd name="connsiteY2" fmla="*/ 2896489 h 4076706"/>
              <a:gd name="connsiteX3" fmla="*/ 0 w 3025823"/>
              <a:gd name="connsiteY3" fmla="*/ 0 h 4076706"/>
              <a:gd name="connsiteX0" fmla="*/ 1949025 w 3025823"/>
              <a:gd name="connsiteY0" fmla="*/ 2896489 h 4076706"/>
              <a:gd name="connsiteX1" fmla="*/ 0 w 3025823"/>
              <a:gd name="connsiteY1" fmla="*/ 0 h 4076706"/>
              <a:gd name="connsiteX2" fmla="*/ 1684016 w 3025823"/>
              <a:gd name="connsiteY2" fmla="*/ 1070965 h 4076706"/>
              <a:gd name="connsiteX3" fmla="*/ 2987486 w 3025823"/>
              <a:gd name="connsiteY3" fmla="*/ 4076706 h 4076706"/>
              <a:gd name="connsiteX0" fmla="*/ 0 w 3025823"/>
              <a:gd name="connsiteY0" fmla="*/ 0 h 4076706"/>
              <a:gd name="connsiteX1" fmla="*/ 1684016 w 3025823"/>
              <a:gd name="connsiteY1" fmla="*/ 1070965 h 4076706"/>
              <a:gd name="connsiteX2" fmla="*/ 1949025 w 3025823"/>
              <a:gd name="connsiteY2" fmla="*/ 2896489 h 4076706"/>
              <a:gd name="connsiteX3" fmla="*/ 0 w 3025823"/>
              <a:gd name="connsiteY3" fmla="*/ 0 h 4076706"/>
              <a:gd name="connsiteX0" fmla="*/ 1949025 w 3025823"/>
              <a:gd name="connsiteY0" fmla="*/ 2896489 h 4076706"/>
              <a:gd name="connsiteX1" fmla="*/ 0 w 3025823"/>
              <a:gd name="connsiteY1" fmla="*/ 0 h 4076706"/>
              <a:gd name="connsiteX2" fmla="*/ 1684016 w 3025823"/>
              <a:gd name="connsiteY2" fmla="*/ 1070965 h 4076706"/>
              <a:gd name="connsiteX3" fmla="*/ 2987486 w 3025823"/>
              <a:gd name="connsiteY3" fmla="*/ 4076706 h 4076706"/>
              <a:gd name="connsiteX4" fmla="*/ 1949025 w 3025823"/>
              <a:gd name="connsiteY4" fmla="*/ 2896489 h 4076706"/>
              <a:gd name="connsiteX0" fmla="*/ 0 w 2229694"/>
              <a:gd name="connsiteY0" fmla="*/ 0 h 3074983"/>
              <a:gd name="connsiteX1" fmla="*/ 1684016 w 2229694"/>
              <a:gd name="connsiteY1" fmla="*/ 1070965 h 3074983"/>
              <a:gd name="connsiteX2" fmla="*/ 1949025 w 2229694"/>
              <a:gd name="connsiteY2" fmla="*/ 2896489 h 3074983"/>
              <a:gd name="connsiteX3" fmla="*/ 0 w 2229694"/>
              <a:gd name="connsiteY3" fmla="*/ 0 h 3074983"/>
              <a:gd name="connsiteX0" fmla="*/ 1949025 w 2229694"/>
              <a:gd name="connsiteY0" fmla="*/ 2896489 h 3074983"/>
              <a:gd name="connsiteX1" fmla="*/ 0 w 2229694"/>
              <a:gd name="connsiteY1" fmla="*/ 0 h 3074983"/>
              <a:gd name="connsiteX2" fmla="*/ 1684016 w 2229694"/>
              <a:gd name="connsiteY2" fmla="*/ 1070965 h 3074983"/>
              <a:gd name="connsiteX3" fmla="*/ 1949025 w 2229694"/>
              <a:gd name="connsiteY3" fmla="*/ 2896489 h 3074983"/>
              <a:gd name="connsiteX0" fmla="*/ 0 w 2078802"/>
              <a:gd name="connsiteY0" fmla="*/ 0 h 2896489"/>
              <a:gd name="connsiteX1" fmla="*/ 1684016 w 2078802"/>
              <a:gd name="connsiteY1" fmla="*/ 1070965 h 2896489"/>
              <a:gd name="connsiteX2" fmla="*/ 1949025 w 2078802"/>
              <a:gd name="connsiteY2" fmla="*/ 2896489 h 2896489"/>
              <a:gd name="connsiteX3" fmla="*/ 0 w 2078802"/>
              <a:gd name="connsiteY3" fmla="*/ 0 h 2896489"/>
              <a:gd name="connsiteX0" fmla="*/ 1684016 w 2078802"/>
              <a:gd name="connsiteY0" fmla="*/ 1070965 h 2896489"/>
              <a:gd name="connsiteX1" fmla="*/ 0 w 2078802"/>
              <a:gd name="connsiteY1" fmla="*/ 0 h 2896489"/>
              <a:gd name="connsiteX2" fmla="*/ 1684016 w 2078802"/>
              <a:gd name="connsiteY2" fmla="*/ 1070965 h 2896489"/>
              <a:gd name="connsiteX0" fmla="*/ 0 w 2078802"/>
              <a:gd name="connsiteY0" fmla="*/ 0 h 2896489"/>
              <a:gd name="connsiteX1" fmla="*/ 1684016 w 2078802"/>
              <a:gd name="connsiteY1" fmla="*/ 1070965 h 2896489"/>
              <a:gd name="connsiteX2" fmla="*/ 1949025 w 2078802"/>
              <a:gd name="connsiteY2" fmla="*/ 2896489 h 2896489"/>
              <a:gd name="connsiteX3" fmla="*/ 0 w 2078802"/>
              <a:gd name="connsiteY3" fmla="*/ 0 h 2896489"/>
              <a:gd name="connsiteX0" fmla="*/ 1684016 w 2078802"/>
              <a:gd name="connsiteY0" fmla="*/ 1070965 h 2896489"/>
              <a:gd name="connsiteX1" fmla="*/ 0 w 2078802"/>
              <a:gd name="connsiteY1" fmla="*/ 0 h 2896489"/>
              <a:gd name="connsiteX2" fmla="*/ 1775456 w 2078802"/>
              <a:gd name="connsiteY2" fmla="*/ 1162405 h 2896489"/>
              <a:gd name="connsiteX0" fmla="*/ 0 w 2078802"/>
              <a:gd name="connsiteY0" fmla="*/ 0 h 2896489"/>
              <a:gd name="connsiteX1" fmla="*/ 1684016 w 2078802"/>
              <a:gd name="connsiteY1" fmla="*/ 1070965 h 2896489"/>
              <a:gd name="connsiteX2" fmla="*/ 1949025 w 2078802"/>
              <a:gd name="connsiteY2" fmla="*/ 2896489 h 2896489"/>
              <a:gd name="connsiteX3" fmla="*/ 0 w 2078802"/>
              <a:gd name="connsiteY3" fmla="*/ 0 h 2896489"/>
              <a:gd name="connsiteX0" fmla="*/ 1684016 w 2078802"/>
              <a:gd name="connsiteY0" fmla="*/ 1070965 h 2896489"/>
              <a:gd name="connsiteX1" fmla="*/ 0 w 2078802"/>
              <a:gd name="connsiteY1" fmla="*/ 0 h 2896489"/>
              <a:gd name="connsiteX0" fmla="*/ 0 w 2078802"/>
              <a:gd name="connsiteY0" fmla="*/ 0 h 2896489"/>
              <a:gd name="connsiteX1" fmla="*/ 1684016 w 2078802"/>
              <a:gd name="connsiteY1" fmla="*/ 1070965 h 2896489"/>
              <a:gd name="connsiteX2" fmla="*/ 1949025 w 2078802"/>
              <a:gd name="connsiteY2" fmla="*/ 2896489 h 2896489"/>
              <a:gd name="connsiteX3" fmla="*/ 0 w 2078802"/>
              <a:gd name="connsiteY3" fmla="*/ 0 h 2896489"/>
              <a:gd name="connsiteX0" fmla="*/ 1684016 w 2078802"/>
              <a:gd name="connsiteY0" fmla="*/ 1070965 h 2896489"/>
              <a:gd name="connsiteX1" fmla="*/ 0 w 2078802"/>
              <a:gd name="connsiteY1" fmla="*/ 0 h 2896489"/>
              <a:gd name="connsiteX2" fmla="*/ 1684016 w 2078802"/>
              <a:gd name="connsiteY2" fmla="*/ 1070965 h 2896489"/>
              <a:gd name="connsiteX0" fmla="*/ 0 w 2078802"/>
              <a:gd name="connsiteY0" fmla="*/ 0 h 2896489"/>
              <a:gd name="connsiteX1" fmla="*/ 1684016 w 2078802"/>
              <a:gd name="connsiteY1" fmla="*/ 1070965 h 2896489"/>
              <a:gd name="connsiteX2" fmla="*/ 1949025 w 2078802"/>
              <a:gd name="connsiteY2" fmla="*/ 2896489 h 2896489"/>
              <a:gd name="connsiteX3" fmla="*/ 0 w 2078802"/>
              <a:gd name="connsiteY3" fmla="*/ 0 h 2896489"/>
              <a:gd name="connsiteX0" fmla="*/ 1684016 w 2078802"/>
              <a:gd name="connsiteY0" fmla="*/ 1070965 h 2896489"/>
              <a:gd name="connsiteX1" fmla="*/ 0 w 2078802"/>
              <a:gd name="connsiteY1" fmla="*/ 0 h 2896489"/>
              <a:gd name="connsiteX2" fmla="*/ 1775456 w 2078802"/>
              <a:gd name="connsiteY2" fmla="*/ 1162405 h 2896489"/>
              <a:gd name="connsiteX0" fmla="*/ 77651 w 2156453"/>
              <a:gd name="connsiteY0" fmla="*/ 809101 h 3705590"/>
              <a:gd name="connsiteX1" fmla="*/ 1761667 w 2156453"/>
              <a:gd name="connsiteY1" fmla="*/ 1880066 h 3705590"/>
              <a:gd name="connsiteX2" fmla="*/ 2026676 w 2156453"/>
              <a:gd name="connsiteY2" fmla="*/ 3705590 h 3705590"/>
              <a:gd name="connsiteX3" fmla="*/ 77651 w 2156453"/>
              <a:gd name="connsiteY3" fmla="*/ 809101 h 3705590"/>
              <a:gd name="connsiteX0" fmla="*/ 1761667 w 2156453"/>
              <a:gd name="connsiteY0" fmla="*/ 1880066 h 3705590"/>
              <a:gd name="connsiteX1" fmla="*/ 77651 w 2156453"/>
              <a:gd name="connsiteY1" fmla="*/ 809101 h 3705590"/>
              <a:gd name="connsiteX2" fmla="*/ 1295760 w 2156453"/>
              <a:gd name="connsiteY2" fmla="*/ 0 h 3705590"/>
              <a:gd name="connsiteX0" fmla="*/ 1126552 w 3205354"/>
              <a:gd name="connsiteY0" fmla="*/ 1147162 h 4043651"/>
              <a:gd name="connsiteX1" fmla="*/ 2810568 w 3205354"/>
              <a:gd name="connsiteY1" fmla="*/ 2218127 h 4043651"/>
              <a:gd name="connsiteX2" fmla="*/ 3075577 w 3205354"/>
              <a:gd name="connsiteY2" fmla="*/ 4043651 h 4043651"/>
              <a:gd name="connsiteX3" fmla="*/ 1126552 w 3205354"/>
              <a:gd name="connsiteY3" fmla="*/ 1147162 h 4043651"/>
              <a:gd name="connsiteX0" fmla="*/ 2810568 w 3205354"/>
              <a:gd name="connsiteY0" fmla="*/ 2218127 h 4043651"/>
              <a:gd name="connsiteX1" fmla="*/ 1126552 w 3205354"/>
              <a:gd name="connsiteY1" fmla="*/ 1147162 h 4043651"/>
              <a:gd name="connsiteX2" fmla="*/ 2344661 w 3205354"/>
              <a:gd name="connsiteY2" fmla="*/ 338061 h 4043651"/>
              <a:gd name="connsiteX3" fmla="*/ 0 w 3205354"/>
              <a:gd name="connsiteY3" fmla="*/ 448 h 4043651"/>
              <a:gd name="connsiteX0" fmla="*/ 1722747 w 3801549"/>
              <a:gd name="connsiteY0" fmla="*/ 1263655 h 4160144"/>
              <a:gd name="connsiteX1" fmla="*/ 3406763 w 3801549"/>
              <a:gd name="connsiteY1" fmla="*/ 2334620 h 4160144"/>
              <a:gd name="connsiteX2" fmla="*/ 3671772 w 3801549"/>
              <a:gd name="connsiteY2" fmla="*/ 4160144 h 4160144"/>
              <a:gd name="connsiteX3" fmla="*/ 1722747 w 3801549"/>
              <a:gd name="connsiteY3" fmla="*/ 1263655 h 4160144"/>
              <a:gd name="connsiteX0" fmla="*/ 3406763 w 3801549"/>
              <a:gd name="connsiteY0" fmla="*/ 2334620 h 4160144"/>
              <a:gd name="connsiteX1" fmla="*/ 1722747 w 3801549"/>
              <a:gd name="connsiteY1" fmla="*/ 1263655 h 4160144"/>
              <a:gd name="connsiteX2" fmla="*/ 2940856 w 3801549"/>
              <a:gd name="connsiteY2" fmla="*/ 454554 h 4160144"/>
              <a:gd name="connsiteX3" fmla="*/ 596195 w 3801549"/>
              <a:gd name="connsiteY3" fmla="*/ 116941 h 4160144"/>
              <a:gd name="connsiteX4" fmla="*/ 233842 w 3801549"/>
              <a:gd name="connsiteY4" fmla="*/ 1156198 h 4160144"/>
              <a:gd name="connsiteX0" fmla="*/ 1722747 w 3801549"/>
              <a:gd name="connsiteY0" fmla="*/ 1263655 h 4160144"/>
              <a:gd name="connsiteX1" fmla="*/ 3406763 w 3801549"/>
              <a:gd name="connsiteY1" fmla="*/ 2334620 h 4160144"/>
              <a:gd name="connsiteX2" fmla="*/ 3671772 w 3801549"/>
              <a:gd name="connsiteY2" fmla="*/ 4160144 h 4160144"/>
              <a:gd name="connsiteX3" fmla="*/ 1722747 w 3801549"/>
              <a:gd name="connsiteY3" fmla="*/ 1263655 h 4160144"/>
              <a:gd name="connsiteX0" fmla="*/ 3406763 w 3801549"/>
              <a:gd name="connsiteY0" fmla="*/ 2334620 h 4160144"/>
              <a:gd name="connsiteX1" fmla="*/ 291242 w 3801549"/>
              <a:gd name="connsiteY1" fmla="*/ 2638773 h 4160144"/>
              <a:gd name="connsiteX2" fmla="*/ 2940856 w 3801549"/>
              <a:gd name="connsiteY2" fmla="*/ 454554 h 4160144"/>
              <a:gd name="connsiteX3" fmla="*/ 596195 w 3801549"/>
              <a:gd name="connsiteY3" fmla="*/ 116941 h 4160144"/>
              <a:gd name="connsiteX4" fmla="*/ 233842 w 3801549"/>
              <a:gd name="connsiteY4" fmla="*/ 1156198 h 4160144"/>
              <a:gd name="connsiteX0" fmla="*/ 1722747 w 3801549"/>
              <a:gd name="connsiteY0" fmla="*/ 1263655 h 4160144"/>
              <a:gd name="connsiteX1" fmla="*/ 3406763 w 3801549"/>
              <a:gd name="connsiteY1" fmla="*/ 2334620 h 4160144"/>
              <a:gd name="connsiteX2" fmla="*/ 3671772 w 3801549"/>
              <a:gd name="connsiteY2" fmla="*/ 4160144 h 4160144"/>
              <a:gd name="connsiteX3" fmla="*/ 1722747 w 3801549"/>
              <a:gd name="connsiteY3" fmla="*/ 1263655 h 4160144"/>
              <a:gd name="connsiteX0" fmla="*/ 3406763 w 3801549"/>
              <a:gd name="connsiteY0" fmla="*/ 2334620 h 4160144"/>
              <a:gd name="connsiteX1" fmla="*/ 2238676 w 3801549"/>
              <a:gd name="connsiteY1" fmla="*/ 1465236 h 4160144"/>
              <a:gd name="connsiteX2" fmla="*/ 2940856 w 3801549"/>
              <a:gd name="connsiteY2" fmla="*/ 454554 h 4160144"/>
              <a:gd name="connsiteX3" fmla="*/ 596195 w 3801549"/>
              <a:gd name="connsiteY3" fmla="*/ 116941 h 4160144"/>
              <a:gd name="connsiteX4" fmla="*/ 233842 w 3801549"/>
              <a:gd name="connsiteY4" fmla="*/ 1156198 h 4160144"/>
              <a:gd name="connsiteX0" fmla="*/ 977475 w 3801549"/>
              <a:gd name="connsiteY0" fmla="*/ 2236298 h 4160144"/>
              <a:gd name="connsiteX1" fmla="*/ 3406763 w 3801549"/>
              <a:gd name="connsiteY1" fmla="*/ 2334620 h 4160144"/>
              <a:gd name="connsiteX2" fmla="*/ 3671772 w 3801549"/>
              <a:gd name="connsiteY2" fmla="*/ 4160144 h 4160144"/>
              <a:gd name="connsiteX3" fmla="*/ 977475 w 3801549"/>
              <a:gd name="connsiteY3" fmla="*/ 2236298 h 4160144"/>
              <a:gd name="connsiteX0" fmla="*/ 3406763 w 3801549"/>
              <a:gd name="connsiteY0" fmla="*/ 2334620 h 4160144"/>
              <a:gd name="connsiteX1" fmla="*/ 2238676 w 3801549"/>
              <a:gd name="connsiteY1" fmla="*/ 1465236 h 4160144"/>
              <a:gd name="connsiteX2" fmla="*/ 2940856 w 3801549"/>
              <a:gd name="connsiteY2" fmla="*/ 454554 h 4160144"/>
              <a:gd name="connsiteX3" fmla="*/ 596195 w 3801549"/>
              <a:gd name="connsiteY3" fmla="*/ 116941 h 4160144"/>
              <a:gd name="connsiteX4" fmla="*/ 233842 w 3801549"/>
              <a:gd name="connsiteY4" fmla="*/ 1156198 h 4160144"/>
              <a:gd name="connsiteX0" fmla="*/ 977475 w 3801549"/>
              <a:gd name="connsiteY0" fmla="*/ 2236298 h 4160144"/>
              <a:gd name="connsiteX1" fmla="*/ 3406763 w 3801549"/>
              <a:gd name="connsiteY1" fmla="*/ 2334620 h 4160144"/>
              <a:gd name="connsiteX2" fmla="*/ 3671772 w 3801549"/>
              <a:gd name="connsiteY2" fmla="*/ 4160144 h 4160144"/>
              <a:gd name="connsiteX3" fmla="*/ 977475 w 3801549"/>
              <a:gd name="connsiteY3" fmla="*/ 2236298 h 4160144"/>
              <a:gd name="connsiteX0" fmla="*/ 3406763 w 3801549"/>
              <a:gd name="connsiteY0" fmla="*/ 2334620 h 4160144"/>
              <a:gd name="connsiteX1" fmla="*/ 2238676 w 3801549"/>
              <a:gd name="connsiteY1" fmla="*/ 1465236 h 4160144"/>
              <a:gd name="connsiteX2" fmla="*/ 2940856 w 3801549"/>
              <a:gd name="connsiteY2" fmla="*/ 454554 h 4160144"/>
              <a:gd name="connsiteX3" fmla="*/ 596195 w 3801549"/>
              <a:gd name="connsiteY3" fmla="*/ 116941 h 4160144"/>
              <a:gd name="connsiteX4" fmla="*/ 233842 w 3801549"/>
              <a:gd name="connsiteY4" fmla="*/ 1156198 h 4160144"/>
              <a:gd name="connsiteX0" fmla="*/ 304352 w 3801549"/>
              <a:gd name="connsiteY0" fmla="*/ 3505078 h 4160144"/>
              <a:gd name="connsiteX1" fmla="*/ 3406763 w 3801549"/>
              <a:gd name="connsiteY1" fmla="*/ 2334620 h 4160144"/>
              <a:gd name="connsiteX2" fmla="*/ 3671772 w 3801549"/>
              <a:gd name="connsiteY2" fmla="*/ 4160144 h 4160144"/>
              <a:gd name="connsiteX3" fmla="*/ 304352 w 3801549"/>
              <a:gd name="connsiteY3" fmla="*/ 3505078 h 4160144"/>
              <a:gd name="connsiteX0" fmla="*/ 3406763 w 3801549"/>
              <a:gd name="connsiteY0" fmla="*/ 2334620 h 4160144"/>
              <a:gd name="connsiteX1" fmla="*/ 2238676 w 3801549"/>
              <a:gd name="connsiteY1" fmla="*/ 1465236 h 4160144"/>
              <a:gd name="connsiteX2" fmla="*/ 2940856 w 3801549"/>
              <a:gd name="connsiteY2" fmla="*/ 454554 h 4160144"/>
              <a:gd name="connsiteX3" fmla="*/ 596195 w 3801549"/>
              <a:gd name="connsiteY3" fmla="*/ 116941 h 4160144"/>
              <a:gd name="connsiteX4" fmla="*/ 233842 w 3801549"/>
              <a:gd name="connsiteY4" fmla="*/ 1156198 h 4160144"/>
              <a:gd name="connsiteX0" fmla="*/ 304352 w 3801549"/>
              <a:gd name="connsiteY0" fmla="*/ 3505078 h 4160144"/>
              <a:gd name="connsiteX1" fmla="*/ 3406763 w 3801549"/>
              <a:gd name="connsiteY1" fmla="*/ 2334620 h 4160144"/>
              <a:gd name="connsiteX2" fmla="*/ 3671772 w 3801549"/>
              <a:gd name="connsiteY2" fmla="*/ 4160144 h 4160144"/>
              <a:gd name="connsiteX3" fmla="*/ 304352 w 3801549"/>
              <a:gd name="connsiteY3" fmla="*/ 3505078 h 4160144"/>
              <a:gd name="connsiteX0" fmla="*/ 3406763 w 3801549"/>
              <a:gd name="connsiteY0" fmla="*/ 2334620 h 4160144"/>
              <a:gd name="connsiteX1" fmla="*/ 2779914 w 3801549"/>
              <a:gd name="connsiteY1" fmla="*/ 293996 h 4160144"/>
              <a:gd name="connsiteX2" fmla="*/ 2238676 w 3801549"/>
              <a:gd name="connsiteY2" fmla="*/ 1465236 h 4160144"/>
              <a:gd name="connsiteX3" fmla="*/ 2940856 w 3801549"/>
              <a:gd name="connsiteY3" fmla="*/ 454554 h 4160144"/>
              <a:gd name="connsiteX4" fmla="*/ 596195 w 3801549"/>
              <a:gd name="connsiteY4" fmla="*/ 116941 h 4160144"/>
              <a:gd name="connsiteX5" fmla="*/ 233842 w 3801549"/>
              <a:gd name="connsiteY5" fmla="*/ 1156198 h 4160144"/>
              <a:gd name="connsiteX0" fmla="*/ 304352 w 3801549"/>
              <a:gd name="connsiteY0" fmla="*/ 3505078 h 4160144"/>
              <a:gd name="connsiteX1" fmla="*/ 3406763 w 3801549"/>
              <a:gd name="connsiteY1" fmla="*/ 2334620 h 4160144"/>
              <a:gd name="connsiteX2" fmla="*/ 3671772 w 3801549"/>
              <a:gd name="connsiteY2" fmla="*/ 4160144 h 4160144"/>
              <a:gd name="connsiteX3" fmla="*/ 304352 w 3801549"/>
              <a:gd name="connsiteY3" fmla="*/ 3505078 h 4160144"/>
              <a:gd name="connsiteX0" fmla="*/ 3743476 w 3801549"/>
              <a:gd name="connsiteY0" fmla="*/ 1631936 h 4160144"/>
              <a:gd name="connsiteX1" fmla="*/ 2779914 w 3801549"/>
              <a:gd name="connsiteY1" fmla="*/ 293996 h 4160144"/>
              <a:gd name="connsiteX2" fmla="*/ 2238676 w 3801549"/>
              <a:gd name="connsiteY2" fmla="*/ 1465236 h 4160144"/>
              <a:gd name="connsiteX3" fmla="*/ 2940856 w 3801549"/>
              <a:gd name="connsiteY3" fmla="*/ 454554 h 4160144"/>
              <a:gd name="connsiteX4" fmla="*/ 596195 w 3801549"/>
              <a:gd name="connsiteY4" fmla="*/ 116941 h 4160144"/>
              <a:gd name="connsiteX5" fmla="*/ 233842 w 3801549"/>
              <a:gd name="connsiteY5" fmla="*/ 1156198 h 4160144"/>
              <a:gd name="connsiteX0" fmla="*/ 304352 w 4190920"/>
              <a:gd name="connsiteY0" fmla="*/ 3505078 h 4160144"/>
              <a:gd name="connsiteX1" fmla="*/ 3406763 w 4190920"/>
              <a:gd name="connsiteY1" fmla="*/ 2334620 h 4160144"/>
              <a:gd name="connsiteX2" fmla="*/ 3739799 w 4190920"/>
              <a:gd name="connsiteY2" fmla="*/ 1256178 h 4160144"/>
              <a:gd name="connsiteX3" fmla="*/ 3671772 w 4190920"/>
              <a:gd name="connsiteY3" fmla="*/ 4160144 h 4160144"/>
              <a:gd name="connsiteX4" fmla="*/ 304352 w 4190920"/>
              <a:gd name="connsiteY4" fmla="*/ 3505078 h 4160144"/>
              <a:gd name="connsiteX0" fmla="*/ 3743476 w 4190920"/>
              <a:gd name="connsiteY0" fmla="*/ 1631936 h 4160144"/>
              <a:gd name="connsiteX1" fmla="*/ 2779914 w 4190920"/>
              <a:gd name="connsiteY1" fmla="*/ 293996 h 4160144"/>
              <a:gd name="connsiteX2" fmla="*/ 2238676 w 4190920"/>
              <a:gd name="connsiteY2" fmla="*/ 1465236 h 4160144"/>
              <a:gd name="connsiteX3" fmla="*/ 2940856 w 4190920"/>
              <a:gd name="connsiteY3" fmla="*/ 454554 h 4160144"/>
              <a:gd name="connsiteX4" fmla="*/ 596195 w 4190920"/>
              <a:gd name="connsiteY4" fmla="*/ 116941 h 4160144"/>
              <a:gd name="connsiteX5" fmla="*/ 233842 w 4190920"/>
              <a:gd name="connsiteY5" fmla="*/ 1156198 h 4160144"/>
              <a:gd name="connsiteX0" fmla="*/ 994553 w 4190920"/>
              <a:gd name="connsiteY0" fmla="*/ 2098770 h 4160144"/>
              <a:gd name="connsiteX1" fmla="*/ 3406763 w 4190920"/>
              <a:gd name="connsiteY1" fmla="*/ 2334620 h 4160144"/>
              <a:gd name="connsiteX2" fmla="*/ 3739799 w 4190920"/>
              <a:gd name="connsiteY2" fmla="*/ 1256178 h 4160144"/>
              <a:gd name="connsiteX3" fmla="*/ 3671772 w 4190920"/>
              <a:gd name="connsiteY3" fmla="*/ 4160144 h 4160144"/>
              <a:gd name="connsiteX4" fmla="*/ 994553 w 4190920"/>
              <a:gd name="connsiteY4" fmla="*/ 2098770 h 4160144"/>
              <a:gd name="connsiteX0" fmla="*/ 3743476 w 4190920"/>
              <a:gd name="connsiteY0" fmla="*/ 1631936 h 4160144"/>
              <a:gd name="connsiteX1" fmla="*/ 2779914 w 4190920"/>
              <a:gd name="connsiteY1" fmla="*/ 293996 h 4160144"/>
              <a:gd name="connsiteX2" fmla="*/ 2238676 w 4190920"/>
              <a:gd name="connsiteY2" fmla="*/ 1465236 h 4160144"/>
              <a:gd name="connsiteX3" fmla="*/ 2940856 w 4190920"/>
              <a:gd name="connsiteY3" fmla="*/ 454554 h 4160144"/>
              <a:gd name="connsiteX4" fmla="*/ 596195 w 4190920"/>
              <a:gd name="connsiteY4" fmla="*/ 116941 h 4160144"/>
              <a:gd name="connsiteX5" fmla="*/ 233842 w 4190920"/>
              <a:gd name="connsiteY5" fmla="*/ 1156198 h 4160144"/>
              <a:gd name="connsiteX0" fmla="*/ 447158 w 4190920"/>
              <a:gd name="connsiteY0" fmla="*/ 3660564 h 4160144"/>
              <a:gd name="connsiteX1" fmla="*/ 3406763 w 4190920"/>
              <a:gd name="connsiteY1" fmla="*/ 2334620 h 4160144"/>
              <a:gd name="connsiteX2" fmla="*/ 3739799 w 4190920"/>
              <a:gd name="connsiteY2" fmla="*/ 1256178 h 4160144"/>
              <a:gd name="connsiteX3" fmla="*/ 3671772 w 4190920"/>
              <a:gd name="connsiteY3" fmla="*/ 4160144 h 4160144"/>
              <a:gd name="connsiteX4" fmla="*/ 447158 w 4190920"/>
              <a:gd name="connsiteY4" fmla="*/ 3660564 h 4160144"/>
              <a:gd name="connsiteX0" fmla="*/ 3743476 w 4190920"/>
              <a:gd name="connsiteY0" fmla="*/ 1631936 h 4160144"/>
              <a:gd name="connsiteX1" fmla="*/ 2779914 w 4190920"/>
              <a:gd name="connsiteY1" fmla="*/ 293996 h 4160144"/>
              <a:gd name="connsiteX2" fmla="*/ 2238676 w 4190920"/>
              <a:gd name="connsiteY2" fmla="*/ 1465236 h 4160144"/>
              <a:gd name="connsiteX3" fmla="*/ 2940856 w 4190920"/>
              <a:gd name="connsiteY3" fmla="*/ 454554 h 4160144"/>
              <a:gd name="connsiteX4" fmla="*/ 596195 w 4190920"/>
              <a:gd name="connsiteY4" fmla="*/ 116941 h 4160144"/>
              <a:gd name="connsiteX5" fmla="*/ 233842 w 4190920"/>
              <a:gd name="connsiteY5" fmla="*/ 1156198 h 4160144"/>
              <a:gd name="connsiteX0" fmla="*/ 447158 w 4190920"/>
              <a:gd name="connsiteY0" fmla="*/ 3660564 h 4160144"/>
              <a:gd name="connsiteX1" fmla="*/ 3406763 w 4190920"/>
              <a:gd name="connsiteY1" fmla="*/ 2334620 h 4160144"/>
              <a:gd name="connsiteX2" fmla="*/ 3739799 w 4190920"/>
              <a:gd name="connsiteY2" fmla="*/ 1256178 h 4160144"/>
              <a:gd name="connsiteX3" fmla="*/ 3671772 w 4190920"/>
              <a:gd name="connsiteY3" fmla="*/ 4160144 h 4160144"/>
              <a:gd name="connsiteX4" fmla="*/ 538598 w 4190920"/>
              <a:gd name="connsiteY4" fmla="*/ 3752004 h 4160144"/>
              <a:gd name="connsiteX0" fmla="*/ 3743476 w 4190920"/>
              <a:gd name="connsiteY0" fmla="*/ 1631936 h 4160144"/>
              <a:gd name="connsiteX1" fmla="*/ 2779914 w 4190920"/>
              <a:gd name="connsiteY1" fmla="*/ 293996 h 4160144"/>
              <a:gd name="connsiteX2" fmla="*/ 2238676 w 4190920"/>
              <a:gd name="connsiteY2" fmla="*/ 1465236 h 4160144"/>
              <a:gd name="connsiteX3" fmla="*/ 2940856 w 4190920"/>
              <a:gd name="connsiteY3" fmla="*/ 454554 h 4160144"/>
              <a:gd name="connsiteX4" fmla="*/ 596195 w 4190920"/>
              <a:gd name="connsiteY4" fmla="*/ 116941 h 4160144"/>
              <a:gd name="connsiteX5" fmla="*/ 233842 w 4190920"/>
              <a:gd name="connsiteY5" fmla="*/ 1156198 h 4160144"/>
              <a:gd name="connsiteX0" fmla="*/ 447158 w 4190920"/>
              <a:gd name="connsiteY0" fmla="*/ 3660564 h 4160144"/>
              <a:gd name="connsiteX1" fmla="*/ 3406763 w 4190920"/>
              <a:gd name="connsiteY1" fmla="*/ 2334620 h 4160144"/>
              <a:gd name="connsiteX2" fmla="*/ 3739799 w 4190920"/>
              <a:gd name="connsiteY2" fmla="*/ 1256178 h 4160144"/>
              <a:gd name="connsiteX3" fmla="*/ 3671772 w 4190920"/>
              <a:gd name="connsiteY3" fmla="*/ 4160144 h 4160144"/>
              <a:gd name="connsiteX4" fmla="*/ 538598 w 4190920"/>
              <a:gd name="connsiteY4" fmla="*/ 3752004 h 4160144"/>
              <a:gd name="connsiteX0" fmla="*/ 2779914 w 4190920"/>
              <a:gd name="connsiteY0" fmla="*/ 293996 h 4160144"/>
              <a:gd name="connsiteX1" fmla="*/ 2238676 w 4190920"/>
              <a:gd name="connsiteY1" fmla="*/ 1465236 h 4160144"/>
              <a:gd name="connsiteX2" fmla="*/ 2940856 w 4190920"/>
              <a:gd name="connsiteY2" fmla="*/ 454554 h 4160144"/>
              <a:gd name="connsiteX3" fmla="*/ 596195 w 4190920"/>
              <a:gd name="connsiteY3" fmla="*/ 116941 h 4160144"/>
              <a:gd name="connsiteX4" fmla="*/ 233842 w 4190920"/>
              <a:gd name="connsiteY4" fmla="*/ 1156198 h 4160144"/>
              <a:gd name="connsiteX0" fmla="*/ 447158 w 4190920"/>
              <a:gd name="connsiteY0" fmla="*/ 3543623 h 4043203"/>
              <a:gd name="connsiteX1" fmla="*/ 3406763 w 4190920"/>
              <a:gd name="connsiteY1" fmla="*/ 2217679 h 4043203"/>
              <a:gd name="connsiteX2" fmla="*/ 3739799 w 4190920"/>
              <a:gd name="connsiteY2" fmla="*/ 1139237 h 4043203"/>
              <a:gd name="connsiteX3" fmla="*/ 3671772 w 4190920"/>
              <a:gd name="connsiteY3" fmla="*/ 4043203 h 4043203"/>
              <a:gd name="connsiteX4" fmla="*/ 538598 w 4190920"/>
              <a:gd name="connsiteY4" fmla="*/ 3635063 h 4043203"/>
              <a:gd name="connsiteX0" fmla="*/ 2779914 w 4190920"/>
              <a:gd name="connsiteY0" fmla="*/ 177055 h 4043203"/>
              <a:gd name="connsiteX1" fmla="*/ 2238676 w 4190920"/>
              <a:gd name="connsiteY1" fmla="*/ 1348295 h 4043203"/>
              <a:gd name="connsiteX2" fmla="*/ 596195 w 4190920"/>
              <a:gd name="connsiteY2" fmla="*/ 0 h 4043203"/>
              <a:gd name="connsiteX3" fmla="*/ 233842 w 4190920"/>
              <a:gd name="connsiteY3" fmla="*/ 1039257 h 4043203"/>
              <a:gd name="connsiteX0" fmla="*/ 447158 w 4190920"/>
              <a:gd name="connsiteY0" fmla="*/ 3543623 h 4043203"/>
              <a:gd name="connsiteX1" fmla="*/ 3739799 w 4190920"/>
              <a:gd name="connsiteY1" fmla="*/ 1139237 h 4043203"/>
              <a:gd name="connsiteX2" fmla="*/ 3671772 w 4190920"/>
              <a:gd name="connsiteY2" fmla="*/ 4043203 h 4043203"/>
              <a:gd name="connsiteX3" fmla="*/ 538598 w 4190920"/>
              <a:gd name="connsiteY3" fmla="*/ 3635063 h 4043203"/>
              <a:gd name="connsiteX0" fmla="*/ 2779914 w 4190920"/>
              <a:gd name="connsiteY0" fmla="*/ 177055 h 4043203"/>
              <a:gd name="connsiteX1" fmla="*/ 2238676 w 4190920"/>
              <a:gd name="connsiteY1" fmla="*/ 1348295 h 4043203"/>
              <a:gd name="connsiteX2" fmla="*/ 596195 w 4190920"/>
              <a:gd name="connsiteY2" fmla="*/ 0 h 4043203"/>
              <a:gd name="connsiteX3" fmla="*/ 233842 w 4190920"/>
              <a:gd name="connsiteY3" fmla="*/ 1039257 h 4043203"/>
              <a:gd name="connsiteX0" fmla="*/ 447158 w 3755039"/>
              <a:gd name="connsiteY0" fmla="*/ 3543623 h 3635063"/>
              <a:gd name="connsiteX1" fmla="*/ 3739799 w 3755039"/>
              <a:gd name="connsiteY1" fmla="*/ 1139237 h 3635063"/>
              <a:gd name="connsiteX2" fmla="*/ 538598 w 3755039"/>
              <a:gd name="connsiteY2" fmla="*/ 3635063 h 3635063"/>
              <a:gd name="connsiteX0" fmla="*/ 2779914 w 3755039"/>
              <a:gd name="connsiteY0" fmla="*/ 177055 h 3635063"/>
              <a:gd name="connsiteX1" fmla="*/ 2238676 w 3755039"/>
              <a:gd name="connsiteY1" fmla="*/ 1348295 h 3635063"/>
              <a:gd name="connsiteX2" fmla="*/ 596195 w 3755039"/>
              <a:gd name="connsiteY2" fmla="*/ 0 h 3635063"/>
              <a:gd name="connsiteX3" fmla="*/ 233842 w 3755039"/>
              <a:gd name="connsiteY3" fmla="*/ 1039257 h 3635063"/>
              <a:gd name="connsiteX0" fmla="*/ 447158 w 4287817"/>
              <a:gd name="connsiteY0" fmla="*/ 3543623 h 3635063"/>
              <a:gd name="connsiteX1" fmla="*/ 3739799 w 4287817"/>
              <a:gd name="connsiteY1" fmla="*/ 1139237 h 3635063"/>
              <a:gd name="connsiteX2" fmla="*/ 3395019 w 4287817"/>
              <a:gd name="connsiteY2" fmla="*/ 3464012 h 3635063"/>
              <a:gd name="connsiteX3" fmla="*/ 538598 w 4287817"/>
              <a:gd name="connsiteY3" fmla="*/ 3635063 h 3635063"/>
              <a:gd name="connsiteX0" fmla="*/ 2779914 w 4287817"/>
              <a:gd name="connsiteY0" fmla="*/ 177055 h 3635063"/>
              <a:gd name="connsiteX1" fmla="*/ 2238676 w 4287817"/>
              <a:gd name="connsiteY1" fmla="*/ 1348295 h 3635063"/>
              <a:gd name="connsiteX2" fmla="*/ 596195 w 4287817"/>
              <a:gd name="connsiteY2" fmla="*/ 0 h 3635063"/>
              <a:gd name="connsiteX3" fmla="*/ 233842 w 4287817"/>
              <a:gd name="connsiteY3" fmla="*/ 1039257 h 3635063"/>
              <a:gd name="connsiteX0" fmla="*/ 889925 w 4730584"/>
              <a:gd name="connsiteY0" fmla="*/ 3543623 h 3635063"/>
              <a:gd name="connsiteX1" fmla="*/ 548773 w 4730584"/>
              <a:gd name="connsiteY1" fmla="*/ 1927618 h 3635063"/>
              <a:gd name="connsiteX2" fmla="*/ 4182566 w 4730584"/>
              <a:gd name="connsiteY2" fmla="*/ 1139237 h 3635063"/>
              <a:gd name="connsiteX3" fmla="*/ 3837786 w 4730584"/>
              <a:gd name="connsiteY3" fmla="*/ 3464012 h 3635063"/>
              <a:gd name="connsiteX4" fmla="*/ 981365 w 4730584"/>
              <a:gd name="connsiteY4" fmla="*/ 3635063 h 3635063"/>
              <a:gd name="connsiteX0" fmla="*/ 3222681 w 4730584"/>
              <a:gd name="connsiteY0" fmla="*/ 177055 h 3635063"/>
              <a:gd name="connsiteX1" fmla="*/ 2681443 w 4730584"/>
              <a:gd name="connsiteY1" fmla="*/ 1348295 h 3635063"/>
              <a:gd name="connsiteX2" fmla="*/ 1038962 w 4730584"/>
              <a:gd name="connsiteY2" fmla="*/ 0 h 3635063"/>
              <a:gd name="connsiteX3" fmla="*/ 676609 w 4730584"/>
              <a:gd name="connsiteY3" fmla="*/ 1039257 h 3635063"/>
              <a:gd name="connsiteX0" fmla="*/ 889925 w 4730584"/>
              <a:gd name="connsiteY0" fmla="*/ 3543623 h 4575217"/>
              <a:gd name="connsiteX1" fmla="*/ 548773 w 4730584"/>
              <a:gd name="connsiteY1" fmla="*/ 1927618 h 4575217"/>
              <a:gd name="connsiteX2" fmla="*/ 4182566 w 4730584"/>
              <a:gd name="connsiteY2" fmla="*/ 1139237 h 4575217"/>
              <a:gd name="connsiteX3" fmla="*/ 3837786 w 4730584"/>
              <a:gd name="connsiteY3" fmla="*/ 3464012 h 4575217"/>
              <a:gd name="connsiteX4" fmla="*/ 1224621 w 4730584"/>
              <a:gd name="connsiteY4" fmla="*/ 4575217 h 4575217"/>
              <a:gd name="connsiteX0" fmla="*/ 3222681 w 4730584"/>
              <a:gd name="connsiteY0" fmla="*/ 177055 h 4575217"/>
              <a:gd name="connsiteX1" fmla="*/ 2681443 w 4730584"/>
              <a:gd name="connsiteY1" fmla="*/ 1348295 h 4575217"/>
              <a:gd name="connsiteX2" fmla="*/ 1038962 w 4730584"/>
              <a:gd name="connsiteY2" fmla="*/ 0 h 4575217"/>
              <a:gd name="connsiteX3" fmla="*/ 676609 w 4730584"/>
              <a:gd name="connsiteY3" fmla="*/ 1039257 h 4575217"/>
              <a:gd name="connsiteX0" fmla="*/ 582583 w 4792053"/>
              <a:gd name="connsiteY0" fmla="*/ 3601073 h 4575217"/>
              <a:gd name="connsiteX1" fmla="*/ 610242 w 4792053"/>
              <a:gd name="connsiteY1" fmla="*/ 1927618 h 4575217"/>
              <a:gd name="connsiteX2" fmla="*/ 4244035 w 4792053"/>
              <a:gd name="connsiteY2" fmla="*/ 1139237 h 4575217"/>
              <a:gd name="connsiteX3" fmla="*/ 3899255 w 4792053"/>
              <a:gd name="connsiteY3" fmla="*/ 3464012 h 4575217"/>
              <a:gd name="connsiteX4" fmla="*/ 1286090 w 4792053"/>
              <a:gd name="connsiteY4" fmla="*/ 4575217 h 4575217"/>
              <a:gd name="connsiteX0" fmla="*/ 3284150 w 4792053"/>
              <a:gd name="connsiteY0" fmla="*/ 177055 h 4575217"/>
              <a:gd name="connsiteX1" fmla="*/ 2742912 w 4792053"/>
              <a:gd name="connsiteY1" fmla="*/ 1348295 h 4575217"/>
              <a:gd name="connsiteX2" fmla="*/ 1100431 w 4792053"/>
              <a:gd name="connsiteY2" fmla="*/ 0 h 4575217"/>
              <a:gd name="connsiteX3" fmla="*/ 738078 w 4792053"/>
              <a:gd name="connsiteY3" fmla="*/ 1039257 h 4575217"/>
              <a:gd name="connsiteX0" fmla="*/ 437394 w 4287599"/>
              <a:gd name="connsiteY0" fmla="*/ 3601073 h 4575217"/>
              <a:gd name="connsiteX1" fmla="*/ 465053 w 4287599"/>
              <a:gd name="connsiteY1" fmla="*/ 1927618 h 4575217"/>
              <a:gd name="connsiteX2" fmla="*/ 3227710 w 4287599"/>
              <a:gd name="connsiteY2" fmla="*/ 2609509 h 4575217"/>
              <a:gd name="connsiteX3" fmla="*/ 3754066 w 4287599"/>
              <a:gd name="connsiteY3" fmla="*/ 3464012 h 4575217"/>
              <a:gd name="connsiteX4" fmla="*/ 1140901 w 4287599"/>
              <a:gd name="connsiteY4" fmla="*/ 4575217 h 4575217"/>
              <a:gd name="connsiteX0" fmla="*/ 3138961 w 4287599"/>
              <a:gd name="connsiteY0" fmla="*/ 177055 h 4575217"/>
              <a:gd name="connsiteX1" fmla="*/ 2597723 w 4287599"/>
              <a:gd name="connsiteY1" fmla="*/ 1348295 h 4575217"/>
              <a:gd name="connsiteX2" fmla="*/ 955242 w 4287599"/>
              <a:gd name="connsiteY2" fmla="*/ 0 h 4575217"/>
              <a:gd name="connsiteX3" fmla="*/ 592889 w 4287599"/>
              <a:gd name="connsiteY3" fmla="*/ 1039257 h 4575217"/>
              <a:gd name="connsiteX0" fmla="*/ 437394 w 3340351"/>
              <a:gd name="connsiteY0" fmla="*/ 3601073 h 4575217"/>
              <a:gd name="connsiteX1" fmla="*/ 465053 w 3340351"/>
              <a:gd name="connsiteY1" fmla="*/ 1927618 h 4575217"/>
              <a:gd name="connsiteX2" fmla="*/ 3227710 w 3340351"/>
              <a:gd name="connsiteY2" fmla="*/ 2609509 h 4575217"/>
              <a:gd name="connsiteX3" fmla="*/ 1140901 w 3340351"/>
              <a:gd name="connsiteY3" fmla="*/ 4575217 h 4575217"/>
              <a:gd name="connsiteX0" fmla="*/ 3138961 w 3340351"/>
              <a:gd name="connsiteY0" fmla="*/ 177055 h 4575217"/>
              <a:gd name="connsiteX1" fmla="*/ 2597723 w 3340351"/>
              <a:gd name="connsiteY1" fmla="*/ 1348295 h 4575217"/>
              <a:gd name="connsiteX2" fmla="*/ 955242 w 3340351"/>
              <a:gd name="connsiteY2" fmla="*/ 0 h 4575217"/>
              <a:gd name="connsiteX3" fmla="*/ 592889 w 3340351"/>
              <a:gd name="connsiteY3" fmla="*/ 1039257 h 4575217"/>
              <a:gd name="connsiteX0" fmla="*/ 437394 w 3227710"/>
              <a:gd name="connsiteY0" fmla="*/ 3601073 h 3601073"/>
              <a:gd name="connsiteX1" fmla="*/ 465053 w 3227710"/>
              <a:gd name="connsiteY1" fmla="*/ 1927618 h 3601073"/>
              <a:gd name="connsiteX2" fmla="*/ 3227710 w 3227710"/>
              <a:gd name="connsiteY2" fmla="*/ 2609509 h 3601073"/>
              <a:gd name="connsiteX0" fmla="*/ 3138961 w 3227710"/>
              <a:gd name="connsiteY0" fmla="*/ 177055 h 3601073"/>
              <a:gd name="connsiteX1" fmla="*/ 2597723 w 3227710"/>
              <a:gd name="connsiteY1" fmla="*/ 1348295 h 3601073"/>
              <a:gd name="connsiteX2" fmla="*/ 955242 w 3227710"/>
              <a:gd name="connsiteY2" fmla="*/ 0 h 3601073"/>
              <a:gd name="connsiteX3" fmla="*/ 592889 w 3227710"/>
              <a:gd name="connsiteY3" fmla="*/ 1039257 h 3601073"/>
              <a:gd name="connsiteX0" fmla="*/ 417757 w 3119324"/>
              <a:gd name="connsiteY0" fmla="*/ 3601073 h 4901680"/>
              <a:gd name="connsiteX1" fmla="*/ 445416 w 3119324"/>
              <a:gd name="connsiteY1" fmla="*/ 1927618 h 4901680"/>
              <a:gd name="connsiteX2" fmla="*/ 3090256 w 3119324"/>
              <a:gd name="connsiteY2" fmla="*/ 4890066 h 4901680"/>
              <a:gd name="connsiteX0" fmla="*/ 3119324 w 3119324"/>
              <a:gd name="connsiteY0" fmla="*/ 177055 h 4901680"/>
              <a:gd name="connsiteX1" fmla="*/ 2578086 w 3119324"/>
              <a:gd name="connsiteY1" fmla="*/ 1348295 h 4901680"/>
              <a:gd name="connsiteX2" fmla="*/ 935605 w 3119324"/>
              <a:gd name="connsiteY2" fmla="*/ 0 h 4901680"/>
              <a:gd name="connsiteX3" fmla="*/ 573252 w 3119324"/>
              <a:gd name="connsiteY3" fmla="*/ 1039257 h 4901680"/>
              <a:gd name="connsiteX0" fmla="*/ 417757 w 3332007"/>
              <a:gd name="connsiteY0" fmla="*/ 3601073 h 4890066"/>
              <a:gd name="connsiteX1" fmla="*/ 445416 w 3332007"/>
              <a:gd name="connsiteY1" fmla="*/ 1927618 h 4890066"/>
              <a:gd name="connsiteX2" fmla="*/ 3090256 w 3332007"/>
              <a:gd name="connsiteY2" fmla="*/ 4890066 h 4890066"/>
              <a:gd name="connsiteX0" fmla="*/ 3119324 w 3332007"/>
              <a:gd name="connsiteY0" fmla="*/ 177055 h 4890066"/>
              <a:gd name="connsiteX1" fmla="*/ 2578086 w 3332007"/>
              <a:gd name="connsiteY1" fmla="*/ 1348295 h 4890066"/>
              <a:gd name="connsiteX2" fmla="*/ 935605 w 3332007"/>
              <a:gd name="connsiteY2" fmla="*/ 0 h 4890066"/>
              <a:gd name="connsiteX3" fmla="*/ 573252 w 3332007"/>
              <a:gd name="connsiteY3" fmla="*/ 1039257 h 4890066"/>
              <a:gd name="connsiteX0" fmla="*/ 78347 w 2779914"/>
              <a:gd name="connsiteY0" fmla="*/ 3601073 h 4890066"/>
              <a:gd name="connsiteX1" fmla="*/ 2750846 w 2779914"/>
              <a:gd name="connsiteY1" fmla="*/ 4890066 h 4890066"/>
              <a:gd name="connsiteX0" fmla="*/ 2779914 w 2779914"/>
              <a:gd name="connsiteY0" fmla="*/ 177055 h 4890066"/>
              <a:gd name="connsiteX1" fmla="*/ 2238676 w 2779914"/>
              <a:gd name="connsiteY1" fmla="*/ 1348295 h 4890066"/>
              <a:gd name="connsiteX2" fmla="*/ 596195 w 2779914"/>
              <a:gd name="connsiteY2" fmla="*/ 0 h 4890066"/>
              <a:gd name="connsiteX3" fmla="*/ 233842 w 2779914"/>
              <a:gd name="connsiteY3" fmla="*/ 1039257 h 4890066"/>
              <a:gd name="connsiteX0" fmla="*/ 78347 w 2779914"/>
              <a:gd name="connsiteY0" fmla="*/ 3601073 h 3601073"/>
              <a:gd name="connsiteX1" fmla="*/ 2355691 w 2779914"/>
              <a:gd name="connsiteY1" fmla="*/ 1330777 h 3601073"/>
              <a:gd name="connsiteX0" fmla="*/ 2779914 w 2779914"/>
              <a:gd name="connsiteY0" fmla="*/ 177055 h 3601073"/>
              <a:gd name="connsiteX1" fmla="*/ 2238676 w 2779914"/>
              <a:gd name="connsiteY1" fmla="*/ 1348295 h 3601073"/>
              <a:gd name="connsiteX2" fmla="*/ 596195 w 2779914"/>
              <a:gd name="connsiteY2" fmla="*/ 0 h 3601073"/>
              <a:gd name="connsiteX3" fmla="*/ 233842 w 2779914"/>
              <a:gd name="connsiteY3" fmla="*/ 1039257 h 3601073"/>
              <a:gd name="connsiteX0" fmla="*/ 78347 w 2966676"/>
              <a:gd name="connsiteY0" fmla="*/ 3601073 h 4371306"/>
              <a:gd name="connsiteX1" fmla="*/ 2355691 w 2966676"/>
              <a:gd name="connsiteY1" fmla="*/ 1330777 h 4371306"/>
              <a:gd name="connsiteX0" fmla="*/ 2779914 w 2966676"/>
              <a:gd name="connsiteY0" fmla="*/ 177055 h 4371306"/>
              <a:gd name="connsiteX1" fmla="*/ 2238676 w 2966676"/>
              <a:gd name="connsiteY1" fmla="*/ 1348295 h 4371306"/>
              <a:gd name="connsiteX2" fmla="*/ 596195 w 2966676"/>
              <a:gd name="connsiteY2" fmla="*/ 0 h 4371306"/>
              <a:gd name="connsiteX3" fmla="*/ 233842 w 2966676"/>
              <a:gd name="connsiteY3" fmla="*/ 1039257 h 4371306"/>
              <a:gd name="connsiteX0" fmla="*/ 1103611 w 2966676"/>
              <a:gd name="connsiteY0" fmla="*/ 2155511 h 4371306"/>
              <a:gd name="connsiteX1" fmla="*/ 2355691 w 2966676"/>
              <a:gd name="connsiteY1" fmla="*/ 1330777 h 4371306"/>
              <a:gd name="connsiteX0" fmla="*/ 2779914 w 2966676"/>
              <a:gd name="connsiteY0" fmla="*/ 177055 h 4371306"/>
              <a:gd name="connsiteX1" fmla="*/ 2238676 w 2966676"/>
              <a:gd name="connsiteY1" fmla="*/ 1348295 h 4371306"/>
              <a:gd name="connsiteX2" fmla="*/ 596195 w 2966676"/>
              <a:gd name="connsiteY2" fmla="*/ 0 h 4371306"/>
              <a:gd name="connsiteX3" fmla="*/ 233842 w 2966676"/>
              <a:gd name="connsiteY3" fmla="*/ 1039257 h 4371306"/>
              <a:gd name="connsiteX0" fmla="*/ 1140848 w 2966676"/>
              <a:gd name="connsiteY0" fmla="*/ 2127098 h 4371306"/>
              <a:gd name="connsiteX1" fmla="*/ 2355691 w 2966676"/>
              <a:gd name="connsiteY1" fmla="*/ 1330777 h 4371306"/>
              <a:gd name="connsiteX0" fmla="*/ 2779914 w 2966676"/>
              <a:gd name="connsiteY0" fmla="*/ 177055 h 4371306"/>
              <a:gd name="connsiteX1" fmla="*/ 2238676 w 2966676"/>
              <a:gd name="connsiteY1" fmla="*/ 1348295 h 4371306"/>
              <a:gd name="connsiteX2" fmla="*/ 596195 w 2966676"/>
              <a:gd name="connsiteY2" fmla="*/ 0 h 4371306"/>
              <a:gd name="connsiteX3" fmla="*/ 233842 w 2966676"/>
              <a:gd name="connsiteY3" fmla="*/ 1039257 h 4371306"/>
              <a:gd name="connsiteX0" fmla="*/ 1140848 w 2779914"/>
              <a:gd name="connsiteY0" fmla="*/ 2127098 h 3761055"/>
              <a:gd name="connsiteX1" fmla="*/ 2355691 w 2779914"/>
              <a:gd name="connsiteY1" fmla="*/ 1330777 h 3761055"/>
              <a:gd name="connsiteX0" fmla="*/ 2779914 w 2779914"/>
              <a:gd name="connsiteY0" fmla="*/ 177055 h 3761055"/>
              <a:gd name="connsiteX1" fmla="*/ 2238676 w 2779914"/>
              <a:gd name="connsiteY1" fmla="*/ 1348295 h 3761055"/>
              <a:gd name="connsiteX2" fmla="*/ 596195 w 2779914"/>
              <a:gd name="connsiteY2" fmla="*/ 0 h 3761055"/>
              <a:gd name="connsiteX3" fmla="*/ 233842 w 2779914"/>
              <a:gd name="connsiteY3" fmla="*/ 1039257 h 3761055"/>
              <a:gd name="connsiteX0" fmla="*/ 1140848 w 2779914"/>
              <a:gd name="connsiteY0" fmla="*/ 2127098 h 4334369"/>
              <a:gd name="connsiteX1" fmla="*/ 2313933 w 2779914"/>
              <a:gd name="connsiteY1" fmla="*/ 1904091 h 4334369"/>
              <a:gd name="connsiteX0" fmla="*/ 2779914 w 2779914"/>
              <a:gd name="connsiteY0" fmla="*/ 177055 h 4334369"/>
              <a:gd name="connsiteX1" fmla="*/ 2238676 w 2779914"/>
              <a:gd name="connsiteY1" fmla="*/ 1348295 h 4334369"/>
              <a:gd name="connsiteX2" fmla="*/ 596195 w 2779914"/>
              <a:gd name="connsiteY2" fmla="*/ 0 h 4334369"/>
              <a:gd name="connsiteX3" fmla="*/ 233842 w 2779914"/>
              <a:gd name="connsiteY3" fmla="*/ 1039257 h 4334369"/>
              <a:gd name="connsiteX0" fmla="*/ 1140848 w 2779914"/>
              <a:gd name="connsiteY0" fmla="*/ 2127098 h 4459235"/>
              <a:gd name="connsiteX1" fmla="*/ 1239873 w 2779914"/>
              <a:gd name="connsiteY1" fmla="*/ 2028957 h 4459235"/>
              <a:gd name="connsiteX0" fmla="*/ 2779914 w 2779914"/>
              <a:gd name="connsiteY0" fmla="*/ 177055 h 4459235"/>
              <a:gd name="connsiteX1" fmla="*/ 2238676 w 2779914"/>
              <a:gd name="connsiteY1" fmla="*/ 1348295 h 4459235"/>
              <a:gd name="connsiteX2" fmla="*/ 596195 w 2779914"/>
              <a:gd name="connsiteY2" fmla="*/ 0 h 4459235"/>
              <a:gd name="connsiteX3" fmla="*/ 233842 w 2779914"/>
              <a:gd name="connsiteY3" fmla="*/ 1039257 h 4459235"/>
              <a:gd name="connsiteX0" fmla="*/ 1971381 w 3610447"/>
              <a:gd name="connsiteY0" fmla="*/ 2127098 h 3611958"/>
              <a:gd name="connsiteX1" fmla="*/ 988627 w 3610447"/>
              <a:gd name="connsiteY1" fmla="*/ 1181680 h 3611958"/>
              <a:gd name="connsiteX0" fmla="*/ 3610447 w 3610447"/>
              <a:gd name="connsiteY0" fmla="*/ 177055 h 3611958"/>
              <a:gd name="connsiteX1" fmla="*/ 3069209 w 3610447"/>
              <a:gd name="connsiteY1" fmla="*/ 1348295 h 3611958"/>
              <a:gd name="connsiteX2" fmla="*/ 1426728 w 3610447"/>
              <a:gd name="connsiteY2" fmla="*/ 0 h 3611958"/>
              <a:gd name="connsiteX3" fmla="*/ 1064375 w 3610447"/>
              <a:gd name="connsiteY3" fmla="*/ 1039257 h 3611958"/>
              <a:gd name="connsiteX0" fmla="*/ 1971381 w 3610447"/>
              <a:gd name="connsiteY0" fmla="*/ 2127098 h 3611958"/>
              <a:gd name="connsiteX1" fmla="*/ 988627 w 3610447"/>
              <a:gd name="connsiteY1" fmla="*/ 1181680 h 3611958"/>
              <a:gd name="connsiteX2" fmla="*/ 1971381 w 3610447"/>
              <a:gd name="connsiteY2" fmla="*/ 2127098 h 3611958"/>
              <a:gd name="connsiteX0" fmla="*/ 3610447 w 3610447"/>
              <a:gd name="connsiteY0" fmla="*/ 177055 h 3611958"/>
              <a:gd name="connsiteX1" fmla="*/ 3069209 w 3610447"/>
              <a:gd name="connsiteY1" fmla="*/ 1348295 h 3611958"/>
              <a:gd name="connsiteX2" fmla="*/ 1426728 w 3610447"/>
              <a:gd name="connsiteY2" fmla="*/ 0 h 3611958"/>
              <a:gd name="connsiteX3" fmla="*/ 1064375 w 3610447"/>
              <a:gd name="connsiteY3" fmla="*/ 1039257 h 3611958"/>
              <a:gd name="connsiteX0" fmla="*/ 1761192 w 3610447"/>
              <a:gd name="connsiteY0" fmla="*/ 1143812 h 3611958"/>
              <a:gd name="connsiteX1" fmla="*/ 988627 w 3610447"/>
              <a:gd name="connsiteY1" fmla="*/ 1181680 h 3611958"/>
              <a:gd name="connsiteX2" fmla="*/ 1761192 w 3610447"/>
              <a:gd name="connsiteY2" fmla="*/ 1143812 h 3611958"/>
              <a:gd name="connsiteX0" fmla="*/ 3610447 w 3610447"/>
              <a:gd name="connsiteY0" fmla="*/ 177055 h 3611958"/>
              <a:gd name="connsiteX1" fmla="*/ 3069209 w 3610447"/>
              <a:gd name="connsiteY1" fmla="*/ 1348295 h 3611958"/>
              <a:gd name="connsiteX2" fmla="*/ 1426728 w 3610447"/>
              <a:gd name="connsiteY2" fmla="*/ 0 h 3611958"/>
              <a:gd name="connsiteX3" fmla="*/ 1064375 w 3610447"/>
              <a:gd name="connsiteY3" fmla="*/ 1039257 h 3611958"/>
              <a:gd name="connsiteX0" fmla="*/ 1761192 w 3610447"/>
              <a:gd name="connsiteY0" fmla="*/ 1143812 h 3755724"/>
              <a:gd name="connsiteX1" fmla="*/ 988627 w 3610447"/>
              <a:gd name="connsiteY1" fmla="*/ 1181680 h 3755724"/>
              <a:gd name="connsiteX2" fmla="*/ 1347009 w 3610447"/>
              <a:gd name="connsiteY2" fmla="*/ 3755724 h 3755724"/>
              <a:gd name="connsiteX3" fmla="*/ 1761192 w 3610447"/>
              <a:gd name="connsiteY3" fmla="*/ 1143812 h 3755724"/>
              <a:gd name="connsiteX0" fmla="*/ 3610447 w 3610447"/>
              <a:gd name="connsiteY0" fmla="*/ 177055 h 3755724"/>
              <a:gd name="connsiteX1" fmla="*/ 3069209 w 3610447"/>
              <a:gd name="connsiteY1" fmla="*/ 1348295 h 3755724"/>
              <a:gd name="connsiteX2" fmla="*/ 1426728 w 3610447"/>
              <a:gd name="connsiteY2" fmla="*/ 0 h 3755724"/>
              <a:gd name="connsiteX3" fmla="*/ 1064375 w 3610447"/>
              <a:gd name="connsiteY3" fmla="*/ 1039257 h 3755724"/>
              <a:gd name="connsiteX0" fmla="*/ 1761192 w 3610447"/>
              <a:gd name="connsiteY0" fmla="*/ 1143812 h 4941876"/>
              <a:gd name="connsiteX1" fmla="*/ 988627 w 3610447"/>
              <a:gd name="connsiteY1" fmla="*/ 1181680 h 4941876"/>
              <a:gd name="connsiteX2" fmla="*/ 1876059 w 3610447"/>
              <a:gd name="connsiteY2" fmla="*/ 4941876 h 4941876"/>
              <a:gd name="connsiteX3" fmla="*/ 1347009 w 3610447"/>
              <a:gd name="connsiteY3" fmla="*/ 3755724 h 4941876"/>
              <a:gd name="connsiteX4" fmla="*/ 1761192 w 3610447"/>
              <a:gd name="connsiteY4" fmla="*/ 1143812 h 4941876"/>
              <a:gd name="connsiteX0" fmla="*/ 3610447 w 3610447"/>
              <a:gd name="connsiteY0" fmla="*/ 177055 h 4941876"/>
              <a:gd name="connsiteX1" fmla="*/ 3069209 w 3610447"/>
              <a:gd name="connsiteY1" fmla="*/ 1348295 h 4941876"/>
              <a:gd name="connsiteX2" fmla="*/ 1426728 w 3610447"/>
              <a:gd name="connsiteY2" fmla="*/ 0 h 4941876"/>
              <a:gd name="connsiteX3" fmla="*/ 1064375 w 3610447"/>
              <a:gd name="connsiteY3" fmla="*/ 1039257 h 4941876"/>
              <a:gd name="connsiteX0" fmla="*/ 1761192 w 3610447"/>
              <a:gd name="connsiteY0" fmla="*/ 1143812 h 4941876"/>
              <a:gd name="connsiteX1" fmla="*/ 988627 w 3610447"/>
              <a:gd name="connsiteY1" fmla="*/ 1181680 h 4941876"/>
              <a:gd name="connsiteX2" fmla="*/ 923710 w 3610447"/>
              <a:gd name="connsiteY2" fmla="*/ 3204786 h 4941876"/>
              <a:gd name="connsiteX3" fmla="*/ 1876059 w 3610447"/>
              <a:gd name="connsiteY3" fmla="*/ 4941876 h 4941876"/>
              <a:gd name="connsiteX4" fmla="*/ 1347009 w 3610447"/>
              <a:gd name="connsiteY4" fmla="*/ 3755724 h 4941876"/>
              <a:gd name="connsiteX5" fmla="*/ 1761192 w 3610447"/>
              <a:gd name="connsiteY5" fmla="*/ 1143812 h 4941876"/>
              <a:gd name="connsiteX0" fmla="*/ 3610447 w 3610447"/>
              <a:gd name="connsiteY0" fmla="*/ 177055 h 4941876"/>
              <a:gd name="connsiteX1" fmla="*/ 3069209 w 3610447"/>
              <a:gd name="connsiteY1" fmla="*/ 1348295 h 4941876"/>
              <a:gd name="connsiteX2" fmla="*/ 1426728 w 3610447"/>
              <a:gd name="connsiteY2" fmla="*/ 0 h 4941876"/>
              <a:gd name="connsiteX3" fmla="*/ 1064375 w 3610447"/>
              <a:gd name="connsiteY3" fmla="*/ 1039257 h 4941876"/>
              <a:gd name="connsiteX0" fmla="*/ 930659 w 2779914"/>
              <a:gd name="connsiteY0" fmla="*/ 1143812 h 4941876"/>
              <a:gd name="connsiteX1" fmla="*/ 93177 w 2779914"/>
              <a:gd name="connsiteY1" fmla="*/ 3204786 h 4941876"/>
              <a:gd name="connsiteX2" fmla="*/ 1045526 w 2779914"/>
              <a:gd name="connsiteY2" fmla="*/ 4941876 h 4941876"/>
              <a:gd name="connsiteX3" fmla="*/ 516476 w 2779914"/>
              <a:gd name="connsiteY3" fmla="*/ 3755724 h 4941876"/>
              <a:gd name="connsiteX4" fmla="*/ 930659 w 2779914"/>
              <a:gd name="connsiteY4" fmla="*/ 1143812 h 4941876"/>
              <a:gd name="connsiteX0" fmla="*/ 2779914 w 2779914"/>
              <a:gd name="connsiteY0" fmla="*/ 177055 h 4941876"/>
              <a:gd name="connsiteX1" fmla="*/ 2238676 w 2779914"/>
              <a:gd name="connsiteY1" fmla="*/ 1348295 h 4941876"/>
              <a:gd name="connsiteX2" fmla="*/ 596195 w 2779914"/>
              <a:gd name="connsiteY2" fmla="*/ 0 h 4941876"/>
              <a:gd name="connsiteX3" fmla="*/ 233842 w 2779914"/>
              <a:gd name="connsiteY3" fmla="*/ 1039257 h 4941876"/>
              <a:gd name="connsiteX0" fmla="*/ 930659 w 2779914"/>
              <a:gd name="connsiteY0" fmla="*/ 1143812 h 4941876"/>
              <a:gd name="connsiteX1" fmla="*/ 1045526 w 2779914"/>
              <a:gd name="connsiteY1" fmla="*/ 4941876 h 4941876"/>
              <a:gd name="connsiteX2" fmla="*/ 516476 w 2779914"/>
              <a:gd name="connsiteY2" fmla="*/ 3755724 h 4941876"/>
              <a:gd name="connsiteX3" fmla="*/ 930659 w 2779914"/>
              <a:gd name="connsiteY3" fmla="*/ 1143812 h 4941876"/>
              <a:gd name="connsiteX0" fmla="*/ 2779914 w 2779914"/>
              <a:gd name="connsiteY0" fmla="*/ 177055 h 4941876"/>
              <a:gd name="connsiteX1" fmla="*/ 2238676 w 2779914"/>
              <a:gd name="connsiteY1" fmla="*/ 1348295 h 4941876"/>
              <a:gd name="connsiteX2" fmla="*/ 596195 w 2779914"/>
              <a:gd name="connsiteY2" fmla="*/ 0 h 4941876"/>
              <a:gd name="connsiteX3" fmla="*/ 233842 w 2779914"/>
              <a:gd name="connsiteY3" fmla="*/ 1039257 h 4941876"/>
              <a:gd name="connsiteX0" fmla="*/ 930659 w 2779914"/>
              <a:gd name="connsiteY0" fmla="*/ 1143812 h 4941876"/>
              <a:gd name="connsiteX1" fmla="*/ 1045526 w 2779914"/>
              <a:gd name="connsiteY1" fmla="*/ 4941876 h 4941876"/>
              <a:gd name="connsiteX2" fmla="*/ 930659 w 2779914"/>
              <a:gd name="connsiteY2" fmla="*/ 1143812 h 4941876"/>
              <a:gd name="connsiteX0" fmla="*/ 2779914 w 2779914"/>
              <a:gd name="connsiteY0" fmla="*/ 177055 h 4941876"/>
              <a:gd name="connsiteX1" fmla="*/ 2238676 w 2779914"/>
              <a:gd name="connsiteY1" fmla="*/ 1348295 h 4941876"/>
              <a:gd name="connsiteX2" fmla="*/ 596195 w 2779914"/>
              <a:gd name="connsiteY2" fmla="*/ 0 h 4941876"/>
              <a:gd name="connsiteX3" fmla="*/ 233842 w 2779914"/>
              <a:gd name="connsiteY3" fmla="*/ 1039257 h 4941876"/>
              <a:gd name="connsiteX0" fmla="*/ 930659 w 2779914"/>
              <a:gd name="connsiteY0" fmla="*/ 1143812 h 2218922"/>
              <a:gd name="connsiteX1" fmla="*/ 1668404 w 2779914"/>
              <a:gd name="connsiteY1" fmla="*/ 2218922 h 2218922"/>
              <a:gd name="connsiteX2" fmla="*/ 930659 w 2779914"/>
              <a:gd name="connsiteY2" fmla="*/ 1143812 h 2218922"/>
              <a:gd name="connsiteX0" fmla="*/ 2779914 w 2779914"/>
              <a:gd name="connsiteY0" fmla="*/ 177055 h 2218922"/>
              <a:gd name="connsiteX1" fmla="*/ 2238676 w 2779914"/>
              <a:gd name="connsiteY1" fmla="*/ 1348295 h 2218922"/>
              <a:gd name="connsiteX2" fmla="*/ 596195 w 2779914"/>
              <a:gd name="connsiteY2" fmla="*/ 0 h 2218922"/>
              <a:gd name="connsiteX3" fmla="*/ 233842 w 2779914"/>
              <a:gd name="connsiteY3" fmla="*/ 1039257 h 2218922"/>
              <a:gd name="connsiteX0" fmla="*/ 1668404 w 2779914"/>
              <a:gd name="connsiteY0" fmla="*/ 2218922 h 2218922"/>
              <a:gd name="connsiteX1" fmla="*/ 1022099 w 2779914"/>
              <a:gd name="connsiteY1" fmla="*/ 1235252 h 2218922"/>
              <a:gd name="connsiteX0" fmla="*/ 2779914 w 2779914"/>
              <a:gd name="connsiteY0" fmla="*/ 177055 h 2218922"/>
              <a:gd name="connsiteX1" fmla="*/ 2238676 w 2779914"/>
              <a:gd name="connsiteY1" fmla="*/ 1348295 h 2218922"/>
              <a:gd name="connsiteX2" fmla="*/ 596195 w 2779914"/>
              <a:gd name="connsiteY2" fmla="*/ 0 h 2218922"/>
              <a:gd name="connsiteX3" fmla="*/ 233842 w 2779914"/>
              <a:gd name="connsiteY3" fmla="*/ 1039257 h 2218922"/>
              <a:gd name="connsiteX0" fmla="*/ 1668404 w 2779914"/>
              <a:gd name="connsiteY0" fmla="*/ 2218922 h 2218922"/>
              <a:gd name="connsiteX1" fmla="*/ 1022099 w 2779914"/>
              <a:gd name="connsiteY1" fmla="*/ 1235252 h 2218922"/>
              <a:gd name="connsiteX2" fmla="*/ 1668404 w 2779914"/>
              <a:gd name="connsiteY2" fmla="*/ 2218922 h 2218922"/>
              <a:gd name="connsiteX0" fmla="*/ 2779914 w 2779914"/>
              <a:gd name="connsiteY0" fmla="*/ 177055 h 2218922"/>
              <a:gd name="connsiteX1" fmla="*/ 2238676 w 2779914"/>
              <a:gd name="connsiteY1" fmla="*/ 1348295 h 2218922"/>
              <a:gd name="connsiteX2" fmla="*/ 596195 w 2779914"/>
              <a:gd name="connsiteY2" fmla="*/ 0 h 2218922"/>
              <a:gd name="connsiteX3" fmla="*/ 233842 w 2779914"/>
              <a:gd name="connsiteY3" fmla="*/ 1039257 h 2218922"/>
              <a:gd name="connsiteX0" fmla="*/ 1668404 w 2779914"/>
              <a:gd name="connsiteY0" fmla="*/ 2218922 h 2652340"/>
              <a:gd name="connsiteX1" fmla="*/ 2724664 w 2779914"/>
              <a:gd name="connsiteY1" fmla="*/ 2652340 h 2652340"/>
              <a:gd name="connsiteX2" fmla="*/ 1668404 w 2779914"/>
              <a:gd name="connsiteY2" fmla="*/ 2218922 h 2652340"/>
              <a:gd name="connsiteX0" fmla="*/ 2779914 w 2779914"/>
              <a:gd name="connsiteY0" fmla="*/ 177055 h 2652340"/>
              <a:gd name="connsiteX1" fmla="*/ 2238676 w 2779914"/>
              <a:gd name="connsiteY1" fmla="*/ 1348295 h 2652340"/>
              <a:gd name="connsiteX2" fmla="*/ 596195 w 2779914"/>
              <a:gd name="connsiteY2" fmla="*/ 0 h 2652340"/>
              <a:gd name="connsiteX3" fmla="*/ 233842 w 2779914"/>
              <a:gd name="connsiteY3" fmla="*/ 1039257 h 2652340"/>
              <a:gd name="connsiteX0" fmla="*/ 1668404 w 2816104"/>
              <a:gd name="connsiteY0" fmla="*/ 2218922 h 2743780"/>
              <a:gd name="connsiteX1" fmla="*/ 2816104 w 2816104"/>
              <a:gd name="connsiteY1" fmla="*/ 2743780 h 2743780"/>
              <a:gd name="connsiteX0" fmla="*/ 2779914 w 2816104"/>
              <a:gd name="connsiteY0" fmla="*/ 177055 h 2743780"/>
              <a:gd name="connsiteX1" fmla="*/ 2238676 w 2816104"/>
              <a:gd name="connsiteY1" fmla="*/ 1348295 h 2743780"/>
              <a:gd name="connsiteX2" fmla="*/ 596195 w 2816104"/>
              <a:gd name="connsiteY2" fmla="*/ 0 h 2743780"/>
              <a:gd name="connsiteX3" fmla="*/ 233842 w 2816104"/>
              <a:gd name="connsiteY3" fmla="*/ 1039257 h 2743780"/>
              <a:gd name="connsiteX0" fmla="*/ 1020328 w 2816104"/>
              <a:gd name="connsiteY0" fmla="*/ 1069269 h 2743780"/>
              <a:gd name="connsiteX1" fmla="*/ 2816104 w 2816104"/>
              <a:gd name="connsiteY1" fmla="*/ 2743780 h 2743780"/>
              <a:gd name="connsiteX0" fmla="*/ 2779914 w 2816104"/>
              <a:gd name="connsiteY0" fmla="*/ 177055 h 2743780"/>
              <a:gd name="connsiteX1" fmla="*/ 2238676 w 2816104"/>
              <a:gd name="connsiteY1" fmla="*/ 1348295 h 2743780"/>
              <a:gd name="connsiteX2" fmla="*/ 596195 w 2816104"/>
              <a:gd name="connsiteY2" fmla="*/ 0 h 2743780"/>
              <a:gd name="connsiteX3" fmla="*/ 233842 w 2816104"/>
              <a:gd name="connsiteY3" fmla="*/ 1039257 h 2743780"/>
              <a:gd name="connsiteX0" fmla="*/ 1020328 w 2816104"/>
              <a:gd name="connsiteY0" fmla="*/ 1069269 h 2743780"/>
              <a:gd name="connsiteX1" fmla="*/ 2816104 w 2816104"/>
              <a:gd name="connsiteY1" fmla="*/ 2743780 h 2743780"/>
              <a:gd name="connsiteX0" fmla="*/ 2779914 w 2816104"/>
              <a:gd name="connsiteY0" fmla="*/ 177055 h 2743780"/>
              <a:gd name="connsiteX1" fmla="*/ 2238676 w 2816104"/>
              <a:gd name="connsiteY1" fmla="*/ 1348295 h 2743780"/>
              <a:gd name="connsiteX2" fmla="*/ 596195 w 2816104"/>
              <a:gd name="connsiteY2" fmla="*/ 0 h 2743780"/>
              <a:gd name="connsiteX3" fmla="*/ 233842 w 2816104"/>
              <a:gd name="connsiteY3" fmla="*/ 1039257 h 2743780"/>
              <a:gd name="connsiteX0" fmla="*/ 1020328 w 2816104"/>
              <a:gd name="connsiteY0" fmla="*/ 1069269 h 2917799"/>
              <a:gd name="connsiteX1" fmla="*/ 2816104 w 2816104"/>
              <a:gd name="connsiteY1" fmla="*/ 2743780 h 2917799"/>
              <a:gd name="connsiteX0" fmla="*/ 2779914 w 2816104"/>
              <a:gd name="connsiteY0" fmla="*/ 177055 h 2917799"/>
              <a:gd name="connsiteX1" fmla="*/ 2238676 w 2816104"/>
              <a:gd name="connsiteY1" fmla="*/ 1348295 h 2917799"/>
              <a:gd name="connsiteX2" fmla="*/ 596195 w 2816104"/>
              <a:gd name="connsiteY2" fmla="*/ 0 h 2917799"/>
              <a:gd name="connsiteX3" fmla="*/ 233842 w 2816104"/>
              <a:gd name="connsiteY3" fmla="*/ 1039257 h 2917799"/>
              <a:gd name="connsiteX0" fmla="*/ 1020328 w 2816104"/>
              <a:gd name="connsiteY0" fmla="*/ 1069269 h 2917799"/>
              <a:gd name="connsiteX1" fmla="*/ 2816104 w 2816104"/>
              <a:gd name="connsiteY1" fmla="*/ 2743780 h 2917799"/>
              <a:gd name="connsiteX0" fmla="*/ 2779914 w 2816104"/>
              <a:gd name="connsiteY0" fmla="*/ 177055 h 2917799"/>
              <a:gd name="connsiteX1" fmla="*/ 2238676 w 2816104"/>
              <a:gd name="connsiteY1" fmla="*/ 1348295 h 2917799"/>
              <a:gd name="connsiteX2" fmla="*/ 596195 w 2816104"/>
              <a:gd name="connsiteY2" fmla="*/ 0 h 2917799"/>
              <a:gd name="connsiteX3" fmla="*/ 233842 w 2816104"/>
              <a:gd name="connsiteY3" fmla="*/ 1039257 h 2917799"/>
              <a:gd name="connsiteX0" fmla="*/ 1020328 w 2816104"/>
              <a:gd name="connsiteY0" fmla="*/ 1069269 h 2743780"/>
              <a:gd name="connsiteX1" fmla="*/ 2816104 w 2816104"/>
              <a:gd name="connsiteY1" fmla="*/ 2743780 h 2743780"/>
              <a:gd name="connsiteX0" fmla="*/ 2779914 w 2816104"/>
              <a:gd name="connsiteY0" fmla="*/ 177055 h 2743780"/>
              <a:gd name="connsiteX1" fmla="*/ 2238676 w 2816104"/>
              <a:gd name="connsiteY1" fmla="*/ 1348295 h 2743780"/>
              <a:gd name="connsiteX2" fmla="*/ 596195 w 2816104"/>
              <a:gd name="connsiteY2" fmla="*/ 0 h 2743780"/>
              <a:gd name="connsiteX3" fmla="*/ 233842 w 2816104"/>
              <a:gd name="connsiteY3" fmla="*/ 1039257 h 2743780"/>
              <a:gd name="connsiteX0" fmla="*/ 1020328 w 2816104"/>
              <a:gd name="connsiteY0" fmla="*/ 1069269 h 2743780"/>
              <a:gd name="connsiteX1" fmla="*/ 2816104 w 2816104"/>
              <a:gd name="connsiteY1" fmla="*/ 2743780 h 2743780"/>
              <a:gd name="connsiteX0" fmla="*/ 2779914 w 2816104"/>
              <a:gd name="connsiteY0" fmla="*/ 177055 h 2743780"/>
              <a:gd name="connsiteX1" fmla="*/ 2238676 w 2816104"/>
              <a:gd name="connsiteY1" fmla="*/ 1348295 h 2743780"/>
              <a:gd name="connsiteX2" fmla="*/ 596195 w 2816104"/>
              <a:gd name="connsiteY2" fmla="*/ 0 h 2743780"/>
              <a:gd name="connsiteX3" fmla="*/ 233842 w 2816104"/>
              <a:gd name="connsiteY3" fmla="*/ 1039257 h 2743780"/>
              <a:gd name="connsiteX0" fmla="*/ 1020328 w 2816104"/>
              <a:gd name="connsiteY0" fmla="*/ 1069269 h 2743780"/>
              <a:gd name="connsiteX1" fmla="*/ 2816104 w 2816104"/>
              <a:gd name="connsiteY1" fmla="*/ 2743780 h 2743780"/>
              <a:gd name="connsiteX2" fmla="*/ 1020328 w 2816104"/>
              <a:gd name="connsiteY2" fmla="*/ 1069269 h 2743780"/>
              <a:gd name="connsiteX0" fmla="*/ 2779914 w 2816104"/>
              <a:gd name="connsiteY0" fmla="*/ 177055 h 2743780"/>
              <a:gd name="connsiteX1" fmla="*/ 2238676 w 2816104"/>
              <a:gd name="connsiteY1" fmla="*/ 1348295 h 2743780"/>
              <a:gd name="connsiteX2" fmla="*/ 596195 w 2816104"/>
              <a:gd name="connsiteY2" fmla="*/ 0 h 2743780"/>
              <a:gd name="connsiteX3" fmla="*/ 233842 w 2816104"/>
              <a:gd name="connsiteY3" fmla="*/ 1039257 h 2743780"/>
              <a:gd name="connsiteX0" fmla="*/ 548381 w 2816104"/>
              <a:gd name="connsiteY0" fmla="*/ 1366855 h 2743780"/>
              <a:gd name="connsiteX1" fmla="*/ 2816104 w 2816104"/>
              <a:gd name="connsiteY1" fmla="*/ 2743780 h 2743780"/>
              <a:gd name="connsiteX2" fmla="*/ 548381 w 2816104"/>
              <a:gd name="connsiteY2" fmla="*/ 1366855 h 2743780"/>
              <a:gd name="connsiteX0" fmla="*/ 2779914 w 2816104"/>
              <a:gd name="connsiteY0" fmla="*/ 177055 h 2743780"/>
              <a:gd name="connsiteX1" fmla="*/ 2238676 w 2816104"/>
              <a:gd name="connsiteY1" fmla="*/ 1348295 h 2743780"/>
              <a:gd name="connsiteX2" fmla="*/ 596195 w 2816104"/>
              <a:gd name="connsiteY2" fmla="*/ 0 h 2743780"/>
              <a:gd name="connsiteX3" fmla="*/ 233842 w 2816104"/>
              <a:gd name="connsiteY3" fmla="*/ 1039257 h 2743780"/>
              <a:gd name="connsiteX0" fmla="*/ 548381 w 2779914"/>
              <a:gd name="connsiteY0" fmla="*/ 1366855 h 1479100"/>
              <a:gd name="connsiteX1" fmla="*/ 708676 w 2779914"/>
              <a:gd name="connsiteY1" fmla="*/ 1479100 h 1479100"/>
              <a:gd name="connsiteX2" fmla="*/ 548381 w 2779914"/>
              <a:gd name="connsiteY2" fmla="*/ 1366855 h 1479100"/>
              <a:gd name="connsiteX0" fmla="*/ 2779914 w 2779914"/>
              <a:gd name="connsiteY0" fmla="*/ 177055 h 1479100"/>
              <a:gd name="connsiteX1" fmla="*/ 2238676 w 2779914"/>
              <a:gd name="connsiteY1" fmla="*/ 1348295 h 1479100"/>
              <a:gd name="connsiteX2" fmla="*/ 596195 w 2779914"/>
              <a:gd name="connsiteY2" fmla="*/ 0 h 1479100"/>
              <a:gd name="connsiteX3" fmla="*/ 233842 w 2779914"/>
              <a:gd name="connsiteY3" fmla="*/ 1039257 h 1479100"/>
              <a:gd name="connsiteX0" fmla="*/ 403355 w 2634888"/>
              <a:gd name="connsiteY0" fmla="*/ 1366855 h 1479100"/>
              <a:gd name="connsiteX1" fmla="*/ 563650 w 2634888"/>
              <a:gd name="connsiteY1" fmla="*/ 1479100 h 1479100"/>
              <a:gd name="connsiteX2" fmla="*/ 403355 w 2634888"/>
              <a:gd name="connsiteY2" fmla="*/ 1366855 h 1479100"/>
              <a:gd name="connsiteX0" fmla="*/ 2634888 w 2634888"/>
              <a:gd name="connsiteY0" fmla="*/ 177055 h 1479100"/>
              <a:gd name="connsiteX1" fmla="*/ 2093650 w 2634888"/>
              <a:gd name="connsiteY1" fmla="*/ 1348295 h 1479100"/>
              <a:gd name="connsiteX2" fmla="*/ 451169 w 2634888"/>
              <a:gd name="connsiteY2" fmla="*/ 0 h 1479100"/>
              <a:gd name="connsiteX3" fmla="*/ 294819 w 2634888"/>
              <a:gd name="connsiteY3" fmla="*/ 1290310 h 1479100"/>
              <a:gd name="connsiteX0" fmla="*/ 342378 w 2573911"/>
              <a:gd name="connsiteY0" fmla="*/ 1335307 h 1447552"/>
              <a:gd name="connsiteX1" fmla="*/ 502673 w 2573911"/>
              <a:gd name="connsiteY1" fmla="*/ 1447552 h 1447552"/>
              <a:gd name="connsiteX2" fmla="*/ 342378 w 2573911"/>
              <a:gd name="connsiteY2" fmla="*/ 1335307 h 1447552"/>
              <a:gd name="connsiteX0" fmla="*/ 2573911 w 2573911"/>
              <a:gd name="connsiteY0" fmla="*/ 145507 h 1447552"/>
              <a:gd name="connsiteX1" fmla="*/ 2032673 w 2573911"/>
              <a:gd name="connsiteY1" fmla="*/ 1316747 h 1447552"/>
              <a:gd name="connsiteX2" fmla="*/ 801798 w 2573911"/>
              <a:gd name="connsiteY2" fmla="*/ 0 h 1447552"/>
              <a:gd name="connsiteX3" fmla="*/ 233842 w 2573911"/>
              <a:gd name="connsiteY3" fmla="*/ 1258762 h 1447552"/>
              <a:gd name="connsiteX0" fmla="*/ 342378 w 2573911"/>
              <a:gd name="connsiteY0" fmla="*/ 1641396 h 1753641"/>
              <a:gd name="connsiteX1" fmla="*/ 502673 w 2573911"/>
              <a:gd name="connsiteY1" fmla="*/ 1753641 h 1753641"/>
              <a:gd name="connsiteX2" fmla="*/ 342378 w 2573911"/>
              <a:gd name="connsiteY2" fmla="*/ 1641396 h 1753641"/>
              <a:gd name="connsiteX0" fmla="*/ 2573911 w 2573911"/>
              <a:gd name="connsiteY0" fmla="*/ 451596 h 1753641"/>
              <a:gd name="connsiteX1" fmla="*/ 2032673 w 2573911"/>
              <a:gd name="connsiteY1" fmla="*/ 1622836 h 1753641"/>
              <a:gd name="connsiteX2" fmla="*/ 801798 w 2573911"/>
              <a:gd name="connsiteY2" fmla="*/ 306089 h 1753641"/>
              <a:gd name="connsiteX3" fmla="*/ 233842 w 2573911"/>
              <a:gd name="connsiteY3" fmla="*/ 1564851 h 1753641"/>
              <a:gd name="connsiteX0" fmla="*/ 342378 w 2573911"/>
              <a:gd name="connsiteY0" fmla="*/ 1641396 h 1753641"/>
              <a:gd name="connsiteX1" fmla="*/ 502673 w 2573911"/>
              <a:gd name="connsiteY1" fmla="*/ 1753641 h 1753641"/>
              <a:gd name="connsiteX2" fmla="*/ 342378 w 2573911"/>
              <a:gd name="connsiteY2" fmla="*/ 1641396 h 1753641"/>
              <a:gd name="connsiteX0" fmla="*/ 2573911 w 2573911"/>
              <a:gd name="connsiteY0" fmla="*/ 451596 h 1753641"/>
              <a:gd name="connsiteX1" fmla="*/ 2032673 w 2573911"/>
              <a:gd name="connsiteY1" fmla="*/ 1622836 h 1753641"/>
              <a:gd name="connsiteX2" fmla="*/ 801798 w 2573911"/>
              <a:gd name="connsiteY2" fmla="*/ 306089 h 1753641"/>
              <a:gd name="connsiteX3" fmla="*/ 233842 w 2573911"/>
              <a:gd name="connsiteY3" fmla="*/ 1564851 h 1753641"/>
              <a:gd name="connsiteX0" fmla="*/ 342378 w 3571713"/>
              <a:gd name="connsiteY0" fmla="*/ 2227876 h 2353447"/>
              <a:gd name="connsiteX1" fmla="*/ 502673 w 3571713"/>
              <a:gd name="connsiteY1" fmla="*/ 2340121 h 2353447"/>
              <a:gd name="connsiteX2" fmla="*/ 342378 w 3571713"/>
              <a:gd name="connsiteY2" fmla="*/ 2227876 h 2353447"/>
              <a:gd name="connsiteX0" fmla="*/ 3571713 w 3571713"/>
              <a:gd name="connsiteY0" fmla="*/ 27783 h 2353447"/>
              <a:gd name="connsiteX1" fmla="*/ 2032673 w 3571713"/>
              <a:gd name="connsiteY1" fmla="*/ 2209316 h 2353447"/>
              <a:gd name="connsiteX2" fmla="*/ 801798 w 3571713"/>
              <a:gd name="connsiteY2" fmla="*/ 892569 h 2353447"/>
              <a:gd name="connsiteX3" fmla="*/ 233842 w 3571713"/>
              <a:gd name="connsiteY3" fmla="*/ 2151331 h 2353447"/>
              <a:gd name="connsiteX0" fmla="*/ 342378 w 3571713"/>
              <a:gd name="connsiteY0" fmla="*/ 2200093 h 2325664"/>
              <a:gd name="connsiteX1" fmla="*/ 502673 w 3571713"/>
              <a:gd name="connsiteY1" fmla="*/ 2312338 h 2325664"/>
              <a:gd name="connsiteX2" fmla="*/ 342378 w 3571713"/>
              <a:gd name="connsiteY2" fmla="*/ 2200093 h 2325664"/>
              <a:gd name="connsiteX0" fmla="*/ 3571713 w 3571713"/>
              <a:gd name="connsiteY0" fmla="*/ 0 h 2325664"/>
              <a:gd name="connsiteX1" fmla="*/ 2032673 w 3571713"/>
              <a:gd name="connsiteY1" fmla="*/ 2181533 h 2325664"/>
              <a:gd name="connsiteX2" fmla="*/ 801798 w 3571713"/>
              <a:gd name="connsiteY2" fmla="*/ 864786 h 2325664"/>
              <a:gd name="connsiteX3" fmla="*/ 233842 w 3571713"/>
              <a:gd name="connsiteY3" fmla="*/ 2123548 h 2325664"/>
              <a:gd name="connsiteX0" fmla="*/ 426974 w 3656309"/>
              <a:gd name="connsiteY0" fmla="*/ 2200093 h 2325664"/>
              <a:gd name="connsiteX1" fmla="*/ 587269 w 3656309"/>
              <a:gd name="connsiteY1" fmla="*/ 2312338 h 2325664"/>
              <a:gd name="connsiteX2" fmla="*/ 426974 w 3656309"/>
              <a:gd name="connsiteY2" fmla="*/ 2200093 h 2325664"/>
              <a:gd name="connsiteX0" fmla="*/ 3656309 w 3656309"/>
              <a:gd name="connsiteY0" fmla="*/ 0 h 2325664"/>
              <a:gd name="connsiteX1" fmla="*/ 2117269 w 3656309"/>
              <a:gd name="connsiteY1" fmla="*/ 2181533 h 2325664"/>
              <a:gd name="connsiteX2" fmla="*/ 886394 w 3656309"/>
              <a:gd name="connsiteY2" fmla="*/ 864786 h 2325664"/>
              <a:gd name="connsiteX3" fmla="*/ 233842 w 3656309"/>
              <a:gd name="connsiteY3" fmla="*/ 2157500 h 2325664"/>
              <a:gd name="connsiteX0" fmla="*/ 237875 w 3467210"/>
              <a:gd name="connsiteY0" fmla="*/ 2200093 h 2325664"/>
              <a:gd name="connsiteX1" fmla="*/ 398170 w 3467210"/>
              <a:gd name="connsiteY1" fmla="*/ 2312338 h 2325664"/>
              <a:gd name="connsiteX2" fmla="*/ 237875 w 3467210"/>
              <a:gd name="connsiteY2" fmla="*/ 2200093 h 2325664"/>
              <a:gd name="connsiteX0" fmla="*/ 3467210 w 3467210"/>
              <a:gd name="connsiteY0" fmla="*/ 0 h 2325664"/>
              <a:gd name="connsiteX1" fmla="*/ 1928170 w 3467210"/>
              <a:gd name="connsiteY1" fmla="*/ 2181533 h 2325664"/>
              <a:gd name="connsiteX2" fmla="*/ 697295 w 3467210"/>
              <a:gd name="connsiteY2" fmla="*/ 864786 h 2325664"/>
              <a:gd name="connsiteX3" fmla="*/ 44743 w 3467210"/>
              <a:gd name="connsiteY3" fmla="*/ 2157500 h 2325664"/>
              <a:gd name="connsiteX0" fmla="*/ 237875 w 3467210"/>
              <a:gd name="connsiteY0" fmla="*/ 2200093 h 2325308"/>
              <a:gd name="connsiteX1" fmla="*/ 398170 w 3467210"/>
              <a:gd name="connsiteY1" fmla="*/ 2312338 h 2325308"/>
              <a:gd name="connsiteX2" fmla="*/ 237875 w 3467210"/>
              <a:gd name="connsiteY2" fmla="*/ 2200093 h 2325308"/>
              <a:gd name="connsiteX0" fmla="*/ 3467210 w 3467210"/>
              <a:gd name="connsiteY0" fmla="*/ 0 h 2325308"/>
              <a:gd name="connsiteX1" fmla="*/ 1928170 w 3467210"/>
              <a:gd name="connsiteY1" fmla="*/ 2181533 h 2325308"/>
              <a:gd name="connsiteX2" fmla="*/ 835355 w 3467210"/>
              <a:gd name="connsiteY2" fmla="*/ 862650 h 2325308"/>
              <a:gd name="connsiteX3" fmla="*/ 44743 w 3467210"/>
              <a:gd name="connsiteY3" fmla="*/ 2157500 h 2325308"/>
              <a:gd name="connsiteX0" fmla="*/ 237875 w 3467210"/>
              <a:gd name="connsiteY0" fmla="*/ 2200093 h 2325308"/>
              <a:gd name="connsiteX1" fmla="*/ 398170 w 3467210"/>
              <a:gd name="connsiteY1" fmla="*/ 2312338 h 2325308"/>
              <a:gd name="connsiteX2" fmla="*/ 237875 w 3467210"/>
              <a:gd name="connsiteY2" fmla="*/ 2200093 h 2325308"/>
              <a:gd name="connsiteX0" fmla="*/ 3467210 w 3467210"/>
              <a:gd name="connsiteY0" fmla="*/ 0 h 2325308"/>
              <a:gd name="connsiteX1" fmla="*/ 1928170 w 3467210"/>
              <a:gd name="connsiteY1" fmla="*/ 2181533 h 2325308"/>
              <a:gd name="connsiteX2" fmla="*/ 835355 w 3467210"/>
              <a:gd name="connsiteY2" fmla="*/ 862650 h 2325308"/>
              <a:gd name="connsiteX3" fmla="*/ 44743 w 3467210"/>
              <a:gd name="connsiteY3" fmla="*/ 2157500 h 2325308"/>
              <a:gd name="connsiteX0" fmla="*/ 237875 w 3467210"/>
              <a:gd name="connsiteY0" fmla="*/ 2200093 h 2366576"/>
              <a:gd name="connsiteX1" fmla="*/ 398170 w 3467210"/>
              <a:gd name="connsiteY1" fmla="*/ 2312338 h 2366576"/>
              <a:gd name="connsiteX2" fmla="*/ 237875 w 3467210"/>
              <a:gd name="connsiteY2" fmla="*/ 2200093 h 2366576"/>
              <a:gd name="connsiteX0" fmla="*/ 3467210 w 3467210"/>
              <a:gd name="connsiteY0" fmla="*/ 0 h 2366576"/>
              <a:gd name="connsiteX1" fmla="*/ 2231035 w 3467210"/>
              <a:gd name="connsiteY1" fmla="*/ 2222801 h 2366576"/>
              <a:gd name="connsiteX2" fmla="*/ 835355 w 3467210"/>
              <a:gd name="connsiteY2" fmla="*/ 862650 h 2366576"/>
              <a:gd name="connsiteX3" fmla="*/ 44743 w 3467210"/>
              <a:gd name="connsiteY3" fmla="*/ 2157500 h 2366576"/>
              <a:gd name="connsiteX0" fmla="*/ 237875 w 3467210"/>
              <a:gd name="connsiteY0" fmla="*/ 2200093 h 2366576"/>
              <a:gd name="connsiteX1" fmla="*/ 398170 w 3467210"/>
              <a:gd name="connsiteY1" fmla="*/ 2312338 h 2366576"/>
              <a:gd name="connsiteX2" fmla="*/ 237875 w 3467210"/>
              <a:gd name="connsiteY2" fmla="*/ 2200093 h 2366576"/>
              <a:gd name="connsiteX0" fmla="*/ 3467210 w 3467210"/>
              <a:gd name="connsiteY0" fmla="*/ 0 h 2366576"/>
              <a:gd name="connsiteX1" fmla="*/ 2231035 w 3467210"/>
              <a:gd name="connsiteY1" fmla="*/ 2222801 h 2366576"/>
              <a:gd name="connsiteX2" fmla="*/ 835355 w 3467210"/>
              <a:gd name="connsiteY2" fmla="*/ 862650 h 2366576"/>
              <a:gd name="connsiteX3" fmla="*/ 44743 w 3467210"/>
              <a:gd name="connsiteY3" fmla="*/ 2157500 h 2366576"/>
              <a:gd name="connsiteX0" fmla="*/ 237875 w 3467210"/>
              <a:gd name="connsiteY0" fmla="*/ 2200093 h 2366576"/>
              <a:gd name="connsiteX1" fmla="*/ 398170 w 3467210"/>
              <a:gd name="connsiteY1" fmla="*/ 2312338 h 2366576"/>
              <a:gd name="connsiteX2" fmla="*/ 237875 w 3467210"/>
              <a:gd name="connsiteY2" fmla="*/ 2200093 h 2366576"/>
              <a:gd name="connsiteX0" fmla="*/ 3467210 w 3467210"/>
              <a:gd name="connsiteY0" fmla="*/ 0 h 2366576"/>
              <a:gd name="connsiteX1" fmla="*/ 2231035 w 3467210"/>
              <a:gd name="connsiteY1" fmla="*/ 2222801 h 2366576"/>
              <a:gd name="connsiteX2" fmla="*/ 835355 w 3467210"/>
              <a:gd name="connsiteY2" fmla="*/ 862650 h 2366576"/>
              <a:gd name="connsiteX3" fmla="*/ 44743 w 3467210"/>
              <a:gd name="connsiteY3" fmla="*/ 2157500 h 2366576"/>
              <a:gd name="connsiteX0" fmla="*/ 461170 w 3690505"/>
              <a:gd name="connsiteY0" fmla="*/ 2200093 h 2366576"/>
              <a:gd name="connsiteX1" fmla="*/ 621465 w 3690505"/>
              <a:gd name="connsiteY1" fmla="*/ 2312338 h 2366576"/>
              <a:gd name="connsiteX2" fmla="*/ 461170 w 3690505"/>
              <a:gd name="connsiteY2" fmla="*/ 2200093 h 2366576"/>
              <a:gd name="connsiteX0" fmla="*/ 3690505 w 3690505"/>
              <a:gd name="connsiteY0" fmla="*/ 0 h 2366576"/>
              <a:gd name="connsiteX1" fmla="*/ 2454330 w 3690505"/>
              <a:gd name="connsiteY1" fmla="*/ 2222801 h 2366576"/>
              <a:gd name="connsiteX2" fmla="*/ 1058650 w 3690505"/>
              <a:gd name="connsiteY2" fmla="*/ 862650 h 2366576"/>
              <a:gd name="connsiteX3" fmla="*/ 44743 w 3690505"/>
              <a:gd name="connsiteY3" fmla="*/ 2073964 h 2366576"/>
              <a:gd name="connsiteX0" fmla="*/ 416427 w 3645762"/>
              <a:gd name="connsiteY0" fmla="*/ 2200093 h 2366576"/>
              <a:gd name="connsiteX1" fmla="*/ 576722 w 3645762"/>
              <a:gd name="connsiteY1" fmla="*/ 2312338 h 2366576"/>
              <a:gd name="connsiteX2" fmla="*/ 416427 w 3645762"/>
              <a:gd name="connsiteY2" fmla="*/ 2200093 h 2366576"/>
              <a:gd name="connsiteX0" fmla="*/ 3645762 w 3645762"/>
              <a:gd name="connsiteY0" fmla="*/ 0 h 2366576"/>
              <a:gd name="connsiteX1" fmla="*/ 2409587 w 3645762"/>
              <a:gd name="connsiteY1" fmla="*/ 2222801 h 2366576"/>
              <a:gd name="connsiteX2" fmla="*/ 1013907 w 3645762"/>
              <a:gd name="connsiteY2" fmla="*/ 862650 h 2366576"/>
              <a:gd name="connsiteX3" fmla="*/ 0 w 3645762"/>
              <a:gd name="connsiteY3" fmla="*/ 2073964 h 2366576"/>
              <a:gd name="connsiteX0" fmla="*/ 416427 w 4483117"/>
              <a:gd name="connsiteY0" fmla="*/ 2200093 h 2366576"/>
              <a:gd name="connsiteX1" fmla="*/ 576722 w 4483117"/>
              <a:gd name="connsiteY1" fmla="*/ 2312338 h 2366576"/>
              <a:gd name="connsiteX2" fmla="*/ 416427 w 4483117"/>
              <a:gd name="connsiteY2" fmla="*/ 2200093 h 2366576"/>
              <a:gd name="connsiteX0" fmla="*/ 4483117 w 4483117"/>
              <a:gd name="connsiteY0" fmla="*/ 0 h 2366576"/>
              <a:gd name="connsiteX1" fmla="*/ 2409587 w 4483117"/>
              <a:gd name="connsiteY1" fmla="*/ 2222801 h 2366576"/>
              <a:gd name="connsiteX2" fmla="*/ 1013907 w 4483117"/>
              <a:gd name="connsiteY2" fmla="*/ 862650 h 2366576"/>
              <a:gd name="connsiteX3" fmla="*/ 0 w 4483117"/>
              <a:gd name="connsiteY3" fmla="*/ 2073964 h 2366576"/>
              <a:gd name="connsiteX0" fmla="*/ 416427 w 4483117"/>
              <a:gd name="connsiteY0" fmla="*/ 2200093 h 2366576"/>
              <a:gd name="connsiteX1" fmla="*/ 576722 w 4483117"/>
              <a:gd name="connsiteY1" fmla="*/ 2312338 h 2366576"/>
              <a:gd name="connsiteX2" fmla="*/ 416427 w 4483117"/>
              <a:gd name="connsiteY2" fmla="*/ 2200093 h 2366576"/>
              <a:gd name="connsiteX0" fmla="*/ 4483117 w 4483117"/>
              <a:gd name="connsiteY0" fmla="*/ 0 h 2366576"/>
              <a:gd name="connsiteX1" fmla="*/ 2409587 w 4483117"/>
              <a:gd name="connsiteY1" fmla="*/ 2222801 h 2366576"/>
              <a:gd name="connsiteX2" fmla="*/ 1237202 w 4483117"/>
              <a:gd name="connsiteY2" fmla="*/ 862650 h 2366576"/>
              <a:gd name="connsiteX3" fmla="*/ 0 w 4483117"/>
              <a:gd name="connsiteY3" fmla="*/ 2073964 h 2366576"/>
              <a:gd name="connsiteX0" fmla="*/ 416427 w 4483117"/>
              <a:gd name="connsiteY0" fmla="*/ 2200093 h 2366576"/>
              <a:gd name="connsiteX1" fmla="*/ 576722 w 4483117"/>
              <a:gd name="connsiteY1" fmla="*/ 2312338 h 2366576"/>
              <a:gd name="connsiteX2" fmla="*/ 416427 w 4483117"/>
              <a:gd name="connsiteY2" fmla="*/ 2200093 h 2366576"/>
              <a:gd name="connsiteX0" fmla="*/ 4483117 w 4483117"/>
              <a:gd name="connsiteY0" fmla="*/ 0 h 2366576"/>
              <a:gd name="connsiteX1" fmla="*/ 2577058 w 4483117"/>
              <a:gd name="connsiteY1" fmla="*/ 2222801 h 2366576"/>
              <a:gd name="connsiteX2" fmla="*/ 1237202 w 4483117"/>
              <a:gd name="connsiteY2" fmla="*/ 862650 h 2366576"/>
              <a:gd name="connsiteX3" fmla="*/ 0 w 4483117"/>
              <a:gd name="connsiteY3" fmla="*/ 2073964 h 2366576"/>
              <a:gd name="connsiteX0" fmla="*/ 416427 w 4818060"/>
              <a:gd name="connsiteY0" fmla="*/ 2083142 h 2230133"/>
              <a:gd name="connsiteX1" fmla="*/ 576722 w 4818060"/>
              <a:gd name="connsiteY1" fmla="*/ 2195387 h 2230133"/>
              <a:gd name="connsiteX2" fmla="*/ 416427 w 4818060"/>
              <a:gd name="connsiteY2" fmla="*/ 2083142 h 2230133"/>
              <a:gd name="connsiteX0" fmla="*/ 4818060 w 4818060"/>
              <a:gd name="connsiteY0" fmla="*/ 0 h 2230133"/>
              <a:gd name="connsiteX1" fmla="*/ 2577058 w 4818060"/>
              <a:gd name="connsiteY1" fmla="*/ 2105850 h 2230133"/>
              <a:gd name="connsiteX2" fmla="*/ 1237202 w 4818060"/>
              <a:gd name="connsiteY2" fmla="*/ 745699 h 2230133"/>
              <a:gd name="connsiteX3" fmla="*/ 0 w 4818060"/>
              <a:gd name="connsiteY3" fmla="*/ 1957013 h 2230133"/>
              <a:gd name="connsiteX0" fmla="*/ 583898 w 4985531"/>
              <a:gd name="connsiteY0" fmla="*/ 2083142 h 2230133"/>
              <a:gd name="connsiteX1" fmla="*/ 744193 w 4985531"/>
              <a:gd name="connsiteY1" fmla="*/ 2195387 h 2230133"/>
              <a:gd name="connsiteX2" fmla="*/ 583898 w 4985531"/>
              <a:gd name="connsiteY2" fmla="*/ 2083142 h 2230133"/>
              <a:gd name="connsiteX0" fmla="*/ 4985531 w 4985531"/>
              <a:gd name="connsiteY0" fmla="*/ 0 h 2230133"/>
              <a:gd name="connsiteX1" fmla="*/ 2744529 w 4985531"/>
              <a:gd name="connsiteY1" fmla="*/ 2105850 h 2230133"/>
              <a:gd name="connsiteX2" fmla="*/ 1404673 w 4985531"/>
              <a:gd name="connsiteY2" fmla="*/ 745699 h 2230133"/>
              <a:gd name="connsiteX3" fmla="*/ 0 w 4985531"/>
              <a:gd name="connsiteY3" fmla="*/ 1957013 h 2230133"/>
              <a:gd name="connsiteX0" fmla="*/ 583898 w 4985531"/>
              <a:gd name="connsiteY0" fmla="*/ 2083142 h 2230133"/>
              <a:gd name="connsiteX1" fmla="*/ 744193 w 4985531"/>
              <a:gd name="connsiteY1" fmla="*/ 2195387 h 2230133"/>
              <a:gd name="connsiteX2" fmla="*/ 583898 w 4985531"/>
              <a:gd name="connsiteY2" fmla="*/ 2083142 h 2230133"/>
              <a:gd name="connsiteX0" fmla="*/ 4985531 w 4985531"/>
              <a:gd name="connsiteY0" fmla="*/ 0 h 2230133"/>
              <a:gd name="connsiteX1" fmla="*/ 2744529 w 4985531"/>
              <a:gd name="connsiteY1" fmla="*/ 2105850 h 2230133"/>
              <a:gd name="connsiteX2" fmla="*/ 1404673 w 4985531"/>
              <a:gd name="connsiteY2" fmla="*/ 745699 h 2230133"/>
              <a:gd name="connsiteX3" fmla="*/ 0 w 4985531"/>
              <a:gd name="connsiteY3" fmla="*/ 1957013 h 2230133"/>
              <a:gd name="connsiteX0" fmla="*/ 583898 w 4985531"/>
              <a:gd name="connsiteY0" fmla="*/ 2083142 h 2230133"/>
              <a:gd name="connsiteX1" fmla="*/ 744193 w 4985531"/>
              <a:gd name="connsiteY1" fmla="*/ 2195387 h 2230133"/>
              <a:gd name="connsiteX2" fmla="*/ 583898 w 4985531"/>
              <a:gd name="connsiteY2" fmla="*/ 2083142 h 2230133"/>
              <a:gd name="connsiteX0" fmla="*/ 4985531 w 4985531"/>
              <a:gd name="connsiteY0" fmla="*/ 0 h 2230133"/>
              <a:gd name="connsiteX1" fmla="*/ 2744529 w 4985531"/>
              <a:gd name="connsiteY1" fmla="*/ 2105850 h 2230133"/>
              <a:gd name="connsiteX2" fmla="*/ 1404673 w 4985531"/>
              <a:gd name="connsiteY2" fmla="*/ 745699 h 2230133"/>
              <a:gd name="connsiteX3" fmla="*/ 0 w 4985531"/>
              <a:gd name="connsiteY3" fmla="*/ 1957013 h 2230133"/>
              <a:gd name="connsiteX0" fmla="*/ 583898 w 4985531"/>
              <a:gd name="connsiteY0" fmla="*/ 2083142 h 2230133"/>
              <a:gd name="connsiteX1" fmla="*/ 744193 w 4985531"/>
              <a:gd name="connsiteY1" fmla="*/ 2195387 h 2230133"/>
              <a:gd name="connsiteX2" fmla="*/ 583898 w 4985531"/>
              <a:gd name="connsiteY2" fmla="*/ 2083142 h 2230133"/>
              <a:gd name="connsiteX0" fmla="*/ 4985531 w 4985531"/>
              <a:gd name="connsiteY0" fmla="*/ 0 h 2230133"/>
              <a:gd name="connsiteX1" fmla="*/ 2744529 w 4985531"/>
              <a:gd name="connsiteY1" fmla="*/ 2105850 h 2230133"/>
              <a:gd name="connsiteX2" fmla="*/ 1404673 w 4985531"/>
              <a:gd name="connsiteY2" fmla="*/ 745699 h 2230133"/>
              <a:gd name="connsiteX3" fmla="*/ 0 w 4985531"/>
              <a:gd name="connsiteY3" fmla="*/ 1957013 h 2230133"/>
              <a:gd name="connsiteX0" fmla="*/ 863016 w 5264649"/>
              <a:gd name="connsiteY0" fmla="*/ 2083142 h 2541770"/>
              <a:gd name="connsiteX1" fmla="*/ 1023311 w 5264649"/>
              <a:gd name="connsiteY1" fmla="*/ 2195387 h 2541770"/>
              <a:gd name="connsiteX2" fmla="*/ 863016 w 5264649"/>
              <a:gd name="connsiteY2" fmla="*/ 2083142 h 2541770"/>
              <a:gd name="connsiteX0" fmla="*/ 5264649 w 5264649"/>
              <a:gd name="connsiteY0" fmla="*/ 0 h 2541770"/>
              <a:gd name="connsiteX1" fmla="*/ 3023647 w 5264649"/>
              <a:gd name="connsiteY1" fmla="*/ 2105850 h 2541770"/>
              <a:gd name="connsiteX2" fmla="*/ 1683791 w 5264649"/>
              <a:gd name="connsiteY2" fmla="*/ 745699 h 2541770"/>
              <a:gd name="connsiteX3" fmla="*/ 0 w 5264649"/>
              <a:gd name="connsiteY3" fmla="*/ 2541770 h 2541770"/>
              <a:gd name="connsiteX0" fmla="*/ 863016 w 5264649"/>
              <a:gd name="connsiteY0" fmla="*/ 2432724 h 2891352"/>
              <a:gd name="connsiteX1" fmla="*/ 1023311 w 5264649"/>
              <a:gd name="connsiteY1" fmla="*/ 2544969 h 2891352"/>
              <a:gd name="connsiteX2" fmla="*/ 863016 w 5264649"/>
              <a:gd name="connsiteY2" fmla="*/ 2432724 h 2891352"/>
              <a:gd name="connsiteX0" fmla="*/ 5264649 w 5264649"/>
              <a:gd name="connsiteY0" fmla="*/ 349582 h 2891352"/>
              <a:gd name="connsiteX1" fmla="*/ 4141198 w 5264649"/>
              <a:gd name="connsiteY1" fmla="*/ 350975 h 2891352"/>
              <a:gd name="connsiteX2" fmla="*/ 3023647 w 5264649"/>
              <a:gd name="connsiteY2" fmla="*/ 2455432 h 2891352"/>
              <a:gd name="connsiteX3" fmla="*/ 1683791 w 5264649"/>
              <a:gd name="connsiteY3" fmla="*/ 1095281 h 2891352"/>
              <a:gd name="connsiteX4" fmla="*/ 0 w 5264649"/>
              <a:gd name="connsiteY4" fmla="*/ 2891352 h 2891352"/>
              <a:gd name="connsiteX0" fmla="*/ 863016 w 5612385"/>
              <a:gd name="connsiteY0" fmla="*/ 2155429 h 2614057"/>
              <a:gd name="connsiteX1" fmla="*/ 1023311 w 5612385"/>
              <a:gd name="connsiteY1" fmla="*/ 2267674 h 2614057"/>
              <a:gd name="connsiteX2" fmla="*/ 863016 w 5612385"/>
              <a:gd name="connsiteY2" fmla="*/ 2155429 h 2614057"/>
              <a:gd name="connsiteX0" fmla="*/ 5264649 w 5612385"/>
              <a:gd name="connsiteY0" fmla="*/ 72287 h 2614057"/>
              <a:gd name="connsiteX1" fmla="*/ 5425143 w 5612385"/>
              <a:gd name="connsiteY1" fmla="*/ 1736059 h 2614057"/>
              <a:gd name="connsiteX2" fmla="*/ 4141198 w 5612385"/>
              <a:gd name="connsiteY2" fmla="*/ 73680 h 2614057"/>
              <a:gd name="connsiteX3" fmla="*/ 3023647 w 5612385"/>
              <a:gd name="connsiteY3" fmla="*/ 2178137 h 2614057"/>
              <a:gd name="connsiteX4" fmla="*/ 1683791 w 5612385"/>
              <a:gd name="connsiteY4" fmla="*/ 817986 h 2614057"/>
              <a:gd name="connsiteX5" fmla="*/ 0 w 5612385"/>
              <a:gd name="connsiteY5" fmla="*/ 2614057 h 2614057"/>
              <a:gd name="connsiteX0" fmla="*/ 863016 w 5990357"/>
              <a:gd name="connsiteY0" fmla="*/ 2233508 h 2692136"/>
              <a:gd name="connsiteX1" fmla="*/ 1023311 w 5990357"/>
              <a:gd name="connsiteY1" fmla="*/ 2345753 h 2692136"/>
              <a:gd name="connsiteX2" fmla="*/ 863016 w 5990357"/>
              <a:gd name="connsiteY2" fmla="*/ 2233508 h 2692136"/>
              <a:gd name="connsiteX0" fmla="*/ 5990357 w 5990357"/>
              <a:gd name="connsiteY0" fmla="*/ 0 h 2692136"/>
              <a:gd name="connsiteX1" fmla="*/ 5425143 w 5990357"/>
              <a:gd name="connsiteY1" fmla="*/ 1814138 h 2692136"/>
              <a:gd name="connsiteX2" fmla="*/ 4141198 w 5990357"/>
              <a:gd name="connsiteY2" fmla="*/ 151759 h 2692136"/>
              <a:gd name="connsiteX3" fmla="*/ 3023647 w 5990357"/>
              <a:gd name="connsiteY3" fmla="*/ 2256216 h 2692136"/>
              <a:gd name="connsiteX4" fmla="*/ 1683791 w 5990357"/>
              <a:gd name="connsiteY4" fmla="*/ 896065 h 2692136"/>
              <a:gd name="connsiteX5" fmla="*/ 0 w 5990357"/>
              <a:gd name="connsiteY5" fmla="*/ 2692136 h 2692136"/>
              <a:gd name="connsiteX0" fmla="*/ 639721 w 5767062"/>
              <a:gd name="connsiteY0" fmla="*/ 2233508 h 2380267"/>
              <a:gd name="connsiteX1" fmla="*/ 800016 w 5767062"/>
              <a:gd name="connsiteY1" fmla="*/ 2345753 h 2380267"/>
              <a:gd name="connsiteX2" fmla="*/ 639721 w 5767062"/>
              <a:gd name="connsiteY2" fmla="*/ 2233508 h 2380267"/>
              <a:gd name="connsiteX0" fmla="*/ 5767062 w 5767062"/>
              <a:gd name="connsiteY0" fmla="*/ 0 h 2380267"/>
              <a:gd name="connsiteX1" fmla="*/ 5201848 w 5767062"/>
              <a:gd name="connsiteY1" fmla="*/ 1814138 h 2380267"/>
              <a:gd name="connsiteX2" fmla="*/ 3917903 w 5767062"/>
              <a:gd name="connsiteY2" fmla="*/ 151759 h 2380267"/>
              <a:gd name="connsiteX3" fmla="*/ 2800352 w 5767062"/>
              <a:gd name="connsiteY3" fmla="*/ 2256216 h 2380267"/>
              <a:gd name="connsiteX4" fmla="*/ 1460496 w 5767062"/>
              <a:gd name="connsiteY4" fmla="*/ 896065 h 2380267"/>
              <a:gd name="connsiteX5" fmla="*/ 0 w 5767062"/>
              <a:gd name="connsiteY5" fmla="*/ 2274453 h 2380267"/>
              <a:gd name="connsiteX0" fmla="*/ 639721 w 5767062"/>
              <a:gd name="connsiteY0" fmla="*/ 2233508 h 2345753"/>
              <a:gd name="connsiteX1" fmla="*/ 800016 w 5767062"/>
              <a:gd name="connsiteY1" fmla="*/ 2345753 h 2345753"/>
              <a:gd name="connsiteX2" fmla="*/ 639721 w 5767062"/>
              <a:gd name="connsiteY2" fmla="*/ 2233508 h 2345753"/>
              <a:gd name="connsiteX0" fmla="*/ 5767062 w 5767062"/>
              <a:gd name="connsiteY0" fmla="*/ 0 h 2345753"/>
              <a:gd name="connsiteX1" fmla="*/ 5201848 w 5767062"/>
              <a:gd name="connsiteY1" fmla="*/ 1814138 h 2345753"/>
              <a:gd name="connsiteX2" fmla="*/ 3917903 w 5767062"/>
              <a:gd name="connsiteY2" fmla="*/ 151759 h 2345753"/>
              <a:gd name="connsiteX3" fmla="*/ 2564378 w 5767062"/>
              <a:gd name="connsiteY3" fmla="*/ 2173129 h 2345753"/>
              <a:gd name="connsiteX4" fmla="*/ 1460496 w 5767062"/>
              <a:gd name="connsiteY4" fmla="*/ 896065 h 2345753"/>
              <a:gd name="connsiteX5" fmla="*/ 0 w 5767062"/>
              <a:gd name="connsiteY5" fmla="*/ 2274453 h 2345753"/>
              <a:gd name="connsiteX0" fmla="*/ 639721 w 8987425"/>
              <a:gd name="connsiteY0" fmla="*/ 2141581 h 2253826"/>
              <a:gd name="connsiteX1" fmla="*/ 800016 w 8987425"/>
              <a:gd name="connsiteY1" fmla="*/ 2253826 h 2253826"/>
              <a:gd name="connsiteX2" fmla="*/ 639721 w 8987425"/>
              <a:gd name="connsiteY2" fmla="*/ 2141581 h 2253826"/>
              <a:gd name="connsiteX0" fmla="*/ 8987425 w 8987425"/>
              <a:gd name="connsiteY0" fmla="*/ 805417 h 2253826"/>
              <a:gd name="connsiteX1" fmla="*/ 5201848 w 8987425"/>
              <a:gd name="connsiteY1" fmla="*/ 1722211 h 2253826"/>
              <a:gd name="connsiteX2" fmla="*/ 3917903 w 8987425"/>
              <a:gd name="connsiteY2" fmla="*/ 59832 h 2253826"/>
              <a:gd name="connsiteX3" fmla="*/ 2564378 w 8987425"/>
              <a:gd name="connsiteY3" fmla="*/ 2081202 h 2253826"/>
              <a:gd name="connsiteX4" fmla="*/ 1460496 w 8987425"/>
              <a:gd name="connsiteY4" fmla="*/ 804138 h 2253826"/>
              <a:gd name="connsiteX5" fmla="*/ 0 w 8987425"/>
              <a:gd name="connsiteY5" fmla="*/ 2182526 h 2253826"/>
              <a:gd name="connsiteX0" fmla="*/ 639721 w 8987425"/>
              <a:gd name="connsiteY0" fmla="*/ 1668554 h 1780799"/>
              <a:gd name="connsiteX1" fmla="*/ 800016 w 8987425"/>
              <a:gd name="connsiteY1" fmla="*/ 1780799 h 1780799"/>
              <a:gd name="connsiteX2" fmla="*/ 639721 w 8987425"/>
              <a:gd name="connsiteY2" fmla="*/ 1668554 h 1780799"/>
              <a:gd name="connsiteX0" fmla="*/ 8987425 w 8987425"/>
              <a:gd name="connsiteY0" fmla="*/ 332390 h 1780799"/>
              <a:gd name="connsiteX1" fmla="*/ 5201848 w 8987425"/>
              <a:gd name="connsiteY1" fmla="*/ 1249184 h 1780799"/>
              <a:gd name="connsiteX2" fmla="*/ 3820736 w 8987425"/>
              <a:gd name="connsiteY2" fmla="*/ 268121 h 1780799"/>
              <a:gd name="connsiteX3" fmla="*/ 2564378 w 8987425"/>
              <a:gd name="connsiteY3" fmla="*/ 1608175 h 1780799"/>
              <a:gd name="connsiteX4" fmla="*/ 1460496 w 8987425"/>
              <a:gd name="connsiteY4" fmla="*/ 331111 h 1780799"/>
              <a:gd name="connsiteX5" fmla="*/ 0 w 8987425"/>
              <a:gd name="connsiteY5" fmla="*/ 1709499 h 1780799"/>
              <a:gd name="connsiteX0" fmla="*/ 639721 w 8987425"/>
              <a:gd name="connsiteY0" fmla="*/ 1668556 h 1780801"/>
              <a:gd name="connsiteX1" fmla="*/ 800016 w 8987425"/>
              <a:gd name="connsiteY1" fmla="*/ 1780801 h 1780801"/>
              <a:gd name="connsiteX2" fmla="*/ 639721 w 8987425"/>
              <a:gd name="connsiteY2" fmla="*/ 1668556 h 1780801"/>
              <a:gd name="connsiteX0" fmla="*/ 8987425 w 8987425"/>
              <a:gd name="connsiteY0" fmla="*/ 332392 h 1780801"/>
              <a:gd name="connsiteX1" fmla="*/ 5201848 w 8987425"/>
              <a:gd name="connsiteY1" fmla="*/ 1614771 h 1780801"/>
              <a:gd name="connsiteX2" fmla="*/ 3820736 w 8987425"/>
              <a:gd name="connsiteY2" fmla="*/ 268123 h 1780801"/>
              <a:gd name="connsiteX3" fmla="*/ 2564378 w 8987425"/>
              <a:gd name="connsiteY3" fmla="*/ 1608177 h 1780801"/>
              <a:gd name="connsiteX4" fmla="*/ 1460496 w 8987425"/>
              <a:gd name="connsiteY4" fmla="*/ 331113 h 1780801"/>
              <a:gd name="connsiteX5" fmla="*/ 0 w 8987425"/>
              <a:gd name="connsiteY5" fmla="*/ 1709501 h 1780801"/>
              <a:gd name="connsiteX0" fmla="*/ 639721 w 8987425"/>
              <a:gd name="connsiteY0" fmla="*/ 1668554 h 1780799"/>
              <a:gd name="connsiteX1" fmla="*/ 800016 w 8987425"/>
              <a:gd name="connsiteY1" fmla="*/ 1780799 h 1780799"/>
              <a:gd name="connsiteX2" fmla="*/ 639721 w 8987425"/>
              <a:gd name="connsiteY2" fmla="*/ 1668554 h 1780799"/>
              <a:gd name="connsiteX0" fmla="*/ 8987425 w 8987425"/>
              <a:gd name="connsiteY0" fmla="*/ 332390 h 1780799"/>
              <a:gd name="connsiteX1" fmla="*/ 6280655 w 8987425"/>
              <a:gd name="connsiteY1" fmla="*/ 340178 h 1780799"/>
              <a:gd name="connsiteX2" fmla="*/ 5201848 w 8987425"/>
              <a:gd name="connsiteY2" fmla="*/ 1614769 h 1780799"/>
              <a:gd name="connsiteX3" fmla="*/ 3820736 w 8987425"/>
              <a:gd name="connsiteY3" fmla="*/ 268121 h 1780799"/>
              <a:gd name="connsiteX4" fmla="*/ 2564378 w 8987425"/>
              <a:gd name="connsiteY4" fmla="*/ 1608175 h 1780799"/>
              <a:gd name="connsiteX5" fmla="*/ 1460496 w 8987425"/>
              <a:gd name="connsiteY5" fmla="*/ 331111 h 1780799"/>
              <a:gd name="connsiteX6" fmla="*/ 0 w 8987425"/>
              <a:gd name="connsiteY6" fmla="*/ 1709499 h 1780799"/>
              <a:gd name="connsiteX0" fmla="*/ 639721 w 8987425"/>
              <a:gd name="connsiteY0" fmla="*/ 1668556 h 1780801"/>
              <a:gd name="connsiteX1" fmla="*/ 800016 w 8987425"/>
              <a:gd name="connsiteY1" fmla="*/ 1780801 h 1780801"/>
              <a:gd name="connsiteX2" fmla="*/ 639721 w 8987425"/>
              <a:gd name="connsiteY2" fmla="*/ 1668556 h 1780801"/>
              <a:gd name="connsiteX0" fmla="*/ 8987425 w 8987425"/>
              <a:gd name="connsiteY0" fmla="*/ 332392 h 1780801"/>
              <a:gd name="connsiteX1" fmla="*/ 7627099 w 8987425"/>
              <a:gd name="connsiteY1" fmla="*/ 1586491 h 1780801"/>
              <a:gd name="connsiteX2" fmla="*/ 6280655 w 8987425"/>
              <a:gd name="connsiteY2" fmla="*/ 340180 h 1780801"/>
              <a:gd name="connsiteX3" fmla="*/ 5201848 w 8987425"/>
              <a:gd name="connsiteY3" fmla="*/ 1614771 h 1780801"/>
              <a:gd name="connsiteX4" fmla="*/ 3820736 w 8987425"/>
              <a:gd name="connsiteY4" fmla="*/ 268123 h 1780801"/>
              <a:gd name="connsiteX5" fmla="*/ 2564378 w 8987425"/>
              <a:gd name="connsiteY5" fmla="*/ 1608177 h 1780801"/>
              <a:gd name="connsiteX6" fmla="*/ 1460496 w 8987425"/>
              <a:gd name="connsiteY6" fmla="*/ 331113 h 1780801"/>
              <a:gd name="connsiteX7" fmla="*/ 0 w 8987425"/>
              <a:gd name="connsiteY7" fmla="*/ 1709501 h 1780801"/>
              <a:gd name="connsiteX0" fmla="*/ 639721 w 8987425"/>
              <a:gd name="connsiteY0" fmla="*/ 1485762 h 1598007"/>
              <a:gd name="connsiteX1" fmla="*/ 800016 w 8987425"/>
              <a:gd name="connsiteY1" fmla="*/ 1598007 h 1598007"/>
              <a:gd name="connsiteX2" fmla="*/ 639721 w 8987425"/>
              <a:gd name="connsiteY2" fmla="*/ 1485762 h 1598007"/>
              <a:gd name="connsiteX0" fmla="*/ 8987425 w 8987425"/>
              <a:gd name="connsiteY0" fmla="*/ 149598 h 1598007"/>
              <a:gd name="connsiteX1" fmla="*/ 7627099 w 8987425"/>
              <a:gd name="connsiteY1" fmla="*/ 1403697 h 1598007"/>
              <a:gd name="connsiteX2" fmla="*/ 6280655 w 8987425"/>
              <a:gd name="connsiteY2" fmla="*/ 157386 h 1598007"/>
              <a:gd name="connsiteX3" fmla="*/ 5201848 w 8987425"/>
              <a:gd name="connsiteY3" fmla="*/ 1431977 h 1598007"/>
              <a:gd name="connsiteX4" fmla="*/ 3820736 w 8987425"/>
              <a:gd name="connsiteY4" fmla="*/ 85329 h 1598007"/>
              <a:gd name="connsiteX5" fmla="*/ 2564378 w 8987425"/>
              <a:gd name="connsiteY5" fmla="*/ 1425383 h 1598007"/>
              <a:gd name="connsiteX6" fmla="*/ 1460496 w 8987425"/>
              <a:gd name="connsiteY6" fmla="*/ 148319 h 1598007"/>
              <a:gd name="connsiteX7" fmla="*/ 0 w 8987425"/>
              <a:gd name="connsiteY7" fmla="*/ 1526707 h 1598007"/>
              <a:gd name="connsiteX0" fmla="*/ 639721 w 8987425"/>
              <a:gd name="connsiteY0" fmla="*/ 1602084 h 1714329"/>
              <a:gd name="connsiteX1" fmla="*/ 800016 w 8987425"/>
              <a:gd name="connsiteY1" fmla="*/ 1714329 h 1714329"/>
              <a:gd name="connsiteX2" fmla="*/ 639721 w 8987425"/>
              <a:gd name="connsiteY2" fmla="*/ 1602084 h 1714329"/>
              <a:gd name="connsiteX0" fmla="*/ 8987425 w 8987425"/>
              <a:gd name="connsiteY0" fmla="*/ 265920 h 1714329"/>
              <a:gd name="connsiteX1" fmla="*/ 7627099 w 8987425"/>
              <a:gd name="connsiteY1" fmla="*/ 1520019 h 1714329"/>
              <a:gd name="connsiteX2" fmla="*/ 6280655 w 8987425"/>
              <a:gd name="connsiteY2" fmla="*/ 273708 h 1714329"/>
              <a:gd name="connsiteX3" fmla="*/ 5201848 w 8987425"/>
              <a:gd name="connsiteY3" fmla="*/ 1548299 h 1714329"/>
              <a:gd name="connsiteX4" fmla="*/ 3820736 w 8987425"/>
              <a:gd name="connsiteY4" fmla="*/ 201651 h 1714329"/>
              <a:gd name="connsiteX5" fmla="*/ 2564378 w 8987425"/>
              <a:gd name="connsiteY5" fmla="*/ 1541705 h 1714329"/>
              <a:gd name="connsiteX6" fmla="*/ 1238403 w 8987425"/>
              <a:gd name="connsiteY6" fmla="*/ 148318 h 1714329"/>
              <a:gd name="connsiteX7" fmla="*/ 0 w 8987425"/>
              <a:gd name="connsiteY7" fmla="*/ 1643029 h 1714329"/>
              <a:gd name="connsiteX0" fmla="*/ 639721 w 8987425"/>
              <a:gd name="connsiteY0" fmla="*/ 1602086 h 1714331"/>
              <a:gd name="connsiteX1" fmla="*/ 800016 w 8987425"/>
              <a:gd name="connsiteY1" fmla="*/ 1714331 h 1714331"/>
              <a:gd name="connsiteX2" fmla="*/ 639721 w 8987425"/>
              <a:gd name="connsiteY2" fmla="*/ 1602086 h 1714331"/>
              <a:gd name="connsiteX0" fmla="*/ 8987425 w 8987425"/>
              <a:gd name="connsiteY0" fmla="*/ 265922 h 1714331"/>
              <a:gd name="connsiteX1" fmla="*/ 7627099 w 8987425"/>
              <a:gd name="connsiteY1" fmla="*/ 1520021 h 1714331"/>
              <a:gd name="connsiteX2" fmla="*/ 6280655 w 8987425"/>
              <a:gd name="connsiteY2" fmla="*/ 273710 h 1714331"/>
              <a:gd name="connsiteX3" fmla="*/ 5201848 w 8987425"/>
              <a:gd name="connsiteY3" fmla="*/ 1548301 h 1714331"/>
              <a:gd name="connsiteX4" fmla="*/ 3820736 w 8987425"/>
              <a:gd name="connsiteY4" fmla="*/ 201653 h 1714331"/>
              <a:gd name="connsiteX5" fmla="*/ 2564378 w 8987425"/>
              <a:gd name="connsiteY5" fmla="*/ 1541707 h 1714331"/>
              <a:gd name="connsiteX6" fmla="*/ 1238403 w 8987425"/>
              <a:gd name="connsiteY6" fmla="*/ 148320 h 1714331"/>
              <a:gd name="connsiteX7" fmla="*/ 0 w 8987425"/>
              <a:gd name="connsiteY7" fmla="*/ 1643031 h 1714331"/>
              <a:gd name="connsiteX0" fmla="*/ 639721 w 8987425"/>
              <a:gd name="connsiteY0" fmla="*/ 1502379 h 1614624"/>
              <a:gd name="connsiteX1" fmla="*/ 800016 w 8987425"/>
              <a:gd name="connsiteY1" fmla="*/ 1614624 h 1614624"/>
              <a:gd name="connsiteX2" fmla="*/ 639721 w 8987425"/>
              <a:gd name="connsiteY2" fmla="*/ 1502379 h 1614624"/>
              <a:gd name="connsiteX0" fmla="*/ 8987425 w 8987425"/>
              <a:gd name="connsiteY0" fmla="*/ 166215 h 1614624"/>
              <a:gd name="connsiteX1" fmla="*/ 7627099 w 8987425"/>
              <a:gd name="connsiteY1" fmla="*/ 1420314 h 1614624"/>
              <a:gd name="connsiteX2" fmla="*/ 6280655 w 8987425"/>
              <a:gd name="connsiteY2" fmla="*/ 174003 h 1614624"/>
              <a:gd name="connsiteX3" fmla="*/ 5201848 w 8987425"/>
              <a:gd name="connsiteY3" fmla="*/ 1448594 h 1614624"/>
              <a:gd name="connsiteX4" fmla="*/ 3820736 w 8987425"/>
              <a:gd name="connsiteY4" fmla="*/ 101946 h 1614624"/>
              <a:gd name="connsiteX5" fmla="*/ 2564378 w 8987425"/>
              <a:gd name="connsiteY5" fmla="*/ 1442000 h 1614624"/>
              <a:gd name="connsiteX6" fmla="*/ 1238403 w 8987425"/>
              <a:gd name="connsiteY6" fmla="*/ 48613 h 1614624"/>
              <a:gd name="connsiteX7" fmla="*/ 0 w 8987425"/>
              <a:gd name="connsiteY7" fmla="*/ 1543324 h 1614624"/>
              <a:gd name="connsiteX0" fmla="*/ 639721 w 8987425"/>
              <a:gd name="connsiteY0" fmla="*/ 1502379 h 1614624"/>
              <a:gd name="connsiteX1" fmla="*/ 800016 w 8987425"/>
              <a:gd name="connsiteY1" fmla="*/ 1614624 h 1614624"/>
              <a:gd name="connsiteX2" fmla="*/ 639721 w 8987425"/>
              <a:gd name="connsiteY2" fmla="*/ 1502379 h 1614624"/>
              <a:gd name="connsiteX0" fmla="*/ 8987425 w 8987425"/>
              <a:gd name="connsiteY0" fmla="*/ 166215 h 1614624"/>
              <a:gd name="connsiteX1" fmla="*/ 7627099 w 8987425"/>
              <a:gd name="connsiteY1" fmla="*/ 1420314 h 1614624"/>
              <a:gd name="connsiteX2" fmla="*/ 6280655 w 8987425"/>
              <a:gd name="connsiteY2" fmla="*/ 174003 h 1614624"/>
              <a:gd name="connsiteX3" fmla="*/ 5201848 w 8987425"/>
              <a:gd name="connsiteY3" fmla="*/ 1448594 h 1614624"/>
              <a:gd name="connsiteX4" fmla="*/ 3820736 w 8987425"/>
              <a:gd name="connsiteY4" fmla="*/ 101946 h 1614624"/>
              <a:gd name="connsiteX5" fmla="*/ 2564378 w 8987425"/>
              <a:gd name="connsiteY5" fmla="*/ 1442000 h 1614624"/>
              <a:gd name="connsiteX6" fmla="*/ 1238403 w 8987425"/>
              <a:gd name="connsiteY6" fmla="*/ 48613 h 1614624"/>
              <a:gd name="connsiteX7" fmla="*/ 0 w 8987425"/>
              <a:gd name="connsiteY7" fmla="*/ 1543324 h 1614624"/>
              <a:gd name="connsiteX0" fmla="*/ 639721 w 8987425"/>
              <a:gd name="connsiteY0" fmla="*/ 1502379 h 1614624"/>
              <a:gd name="connsiteX1" fmla="*/ 800016 w 8987425"/>
              <a:gd name="connsiteY1" fmla="*/ 1614624 h 1614624"/>
              <a:gd name="connsiteX2" fmla="*/ 639721 w 8987425"/>
              <a:gd name="connsiteY2" fmla="*/ 1502379 h 1614624"/>
              <a:gd name="connsiteX0" fmla="*/ 8987425 w 8987425"/>
              <a:gd name="connsiteY0" fmla="*/ 166215 h 1614624"/>
              <a:gd name="connsiteX1" fmla="*/ 7627099 w 8987425"/>
              <a:gd name="connsiteY1" fmla="*/ 1420314 h 1614624"/>
              <a:gd name="connsiteX2" fmla="*/ 6280655 w 8987425"/>
              <a:gd name="connsiteY2" fmla="*/ 174003 h 1614624"/>
              <a:gd name="connsiteX3" fmla="*/ 5201848 w 8987425"/>
              <a:gd name="connsiteY3" fmla="*/ 1448594 h 1614624"/>
              <a:gd name="connsiteX4" fmla="*/ 3820736 w 8987425"/>
              <a:gd name="connsiteY4" fmla="*/ 101946 h 1614624"/>
              <a:gd name="connsiteX5" fmla="*/ 2564378 w 8987425"/>
              <a:gd name="connsiteY5" fmla="*/ 1442000 h 1614624"/>
              <a:gd name="connsiteX6" fmla="*/ 1238403 w 8987425"/>
              <a:gd name="connsiteY6" fmla="*/ 48613 h 1614624"/>
              <a:gd name="connsiteX7" fmla="*/ 0 w 8987425"/>
              <a:gd name="connsiteY7" fmla="*/ 1543324 h 1614624"/>
              <a:gd name="connsiteX0" fmla="*/ 639721 w 8987425"/>
              <a:gd name="connsiteY0" fmla="*/ 1502379 h 1614624"/>
              <a:gd name="connsiteX1" fmla="*/ 800016 w 8987425"/>
              <a:gd name="connsiteY1" fmla="*/ 1614624 h 1614624"/>
              <a:gd name="connsiteX2" fmla="*/ 639721 w 8987425"/>
              <a:gd name="connsiteY2" fmla="*/ 1502379 h 1614624"/>
              <a:gd name="connsiteX0" fmla="*/ 8987425 w 8987425"/>
              <a:gd name="connsiteY0" fmla="*/ 166215 h 1614624"/>
              <a:gd name="connsiteX1" fmla="*/ 7627099 w 8987425"/>
              <a:gd name="connsiteY1" fmla="*/ 1420314 h 1614624"/>
              <a:gd name="connsiteX2" fmla="*/ 6280655 w 8987425"/>
              <a:gd name="connsiteY2" fmla="*/ 174003 h 1614624"/>
              <a:gd name="connsiteX3" fmla="*/ 5201848 w 8987425"/>
              <a:gd name="connsiteY3" fmla="*/ 1448594 h 1614624"/>
              <a:gd name="connsiteX4" fmla="*/ 3904022 w 8987425"/>
              <a:gd name="connsiteY4" fmla="*/ 85329 h 1614624"/>
              <a:gd name="connsiteX5" fmla="*/ 2564378 w 8987425"/>
              <a:gd name="connsiteY5" fmla="*/ 1442000 h 1614624"/>
              <a:gd name="connsiteX6" fmla="*/ 1238403 w 8987425"/>
              <a:gd name="connsiteY6" fmla="*/ 48613 h 1614624"/>
              <a:gd name="connsiteX7" fmla="*/ 0 w 8987425"/>
              <a:gd name="connsiteY7" fmla="*/ 1543324 h 1614624"/>
              <a:gd name="connsiteX0" fmla="*/ 639721 w 8987425"/>
              <a:gd name="connsiteY0" fmla="*/ 1502379 h 1614624"/>
              <a:gd name="connsiteX1" fmla="*/ 800016 w 8987425"/>
              <a:gd name="connsiteY1" fmla="*/ 1614624 h 1614624"/>
              <a:gd name="connsiteX2" fmla="*/ 639721 w 8987425"/>
              <a:gd name="connsiteY2" fmla="*/ 1502379 h 1614624"/>
              <a:gd name="connsiteX0" fmla="*/ 8987425 w 8987425"/>
              <a:gd name="connsiteY0" fmla="*/ 166215 h 1614624"/>
              <a:gd name="connsiteX1" fmla="*/ 7627099 w 8987425"/>
              <a:gd name="connsiteY1" fmla="*/ 1420314 h 1614624"/>
              <a:gd name="connsiteX2" fmla="*/ 6280655 w 8987425"/>
              <a:gd name="connsiteY2" fmla="*/ 174003 h 1614624"/>
              <a:gd name="connsiteX3" fmla="*/ 5201848 w 8987425"/>
              <a:gd name="connsiteY3" fmla="*/ 1448594 h 1614624"/>
              <a:gd name="connsiteX4" fmla="*/ 3904022 w 8987425"/>
              <a:gd name="connsiteY4" fmla="*/ 85329 h 1614624"/>
              <a:gd name="connsiteX5" fmla="*/ 2564378 w 8987425"/>
              <a:gd name="connsiteY5" fmla="*/ 1442000 h 1614624"/>
              <a:gd name="connsiteX6" fmla="*/ 1238403 w 8987425"/>
              <a:gd name="connsiteY6" fmla="*/ 48613 h 1614624"/>
              <a:gd name="connsiteX7" fmla="*/ 0 w 8987425"/>
              <a:gd name="connsiteY7" fmla="*/ 1543324 h 1614624"/>
              <a:gd name="connsiteX0" fmla="*/ 639721 w 8987425"/>
              <a:gd name="connsiteY0" fmla="*/ 1502379 h 1614624"/>
              <a:gd name="connsiteX1" fmla="*/ 800016 w 8987425"/>
              <a:gd name="connsiteY1" fmla="*/ 1614624 h 1614624"/>
              <a:gd name="connsiteX2" fmla="*/ 639721 w 8987425"/>
              <a:gd name="connsiteY2" fmla="*/ 1502379 h 1614624"/>
              <a:gd name="connsiteX0" fmla="*/ 8987425 w 8987425"/>
              <a:gd name="connsiteY0" fmla="*/ 166215 h 1614624"/>
              <a:gd name="connsiteX1" fmla="*/ 7627099 w 8987425"/>
              <a:gd name="connsiteY1" fmla="*/ 1420314 h 1614624"/>
              <a:gd name="connsiteX2" fmla="*/ 6280655 w 8987425"/>
              <a:gd name="connsiteY2" fmla="*/ 174003 h 1614624"/>
              <a:gd name="connsiteX3" fmla="*/ 5201848 w 8987425"/>
              <a:gd name="connsiteY3" fmla="*/ 1448594 h 1614624"/>
              <a:gd name="connsiteX4" fmla="*/ 3904022 w 8987425"/>
              <a:gd name="connsiteY4" fmla="*/ 85329 h 1614624"/>
              <a:gd name="connsiteX5" fmla="*/ 2564378 w 8987425"/>
              <a:gd name="connsiteY5" fmla="*/ 1442000 h 1614624"/>
              <a:gd name="connsiteX6" fmla="*/ 1238403 w 8987425"/>
              <a:gd name="connsiteY6" fmla="*/ 48613 h 1614624"/>
              <a:gd name="connsiteX7" fmla="*/ 0 w 8987425"/>
              <a:gd name="connsiteY7" fmla="*/ 1543324 h 1614624"/>
              <a:gd name="connsiteX0" fmla="*/ 639721 w 8987425"/>
              <a:gd name="connsiteY0" fmla="*/ 1502379 h 1614624"/>
              <a:gd name="connsiteX1" fmla="*/ 800016 w 8987425"/>
              <a:gd name="connsiteY1" fmla="*/ 1614624 h 1614624"/>
              <a:gd name="connsiteX2" fmla="*/ 639721 w 8987425"/>
              <a:gd name="connsiteY2" fmla="*/ 1502379 h 1614624"/>
              <a:gd name="connsiteX0" fmla="*/ 8987425 w 8987425"/>
              <a:gd name="connsiteY0" fmla="*/ 166215 h 1614624"/>
              <a:gd name="connsiteX1" fmla="*/ 7627099 w 8987425"/>
              <a:gd name="connsiteY1" fmla="*/ 1420314 h 1614624"/>
              <a:gd name="connsiteX2" fmla="*/ 6433344 w 8987425"/>
              <a:gd name="connsiteY2" fmla="*/ 107533 h 1614624"/>
              <a:gd name="connsiteX3" fmla="*/ 5201848 w 8987425"/>
              <a:gd name="connsiteY3" fmla="*/ 1448594 h 1614624"/>
              <a:gd name="connsiteX4" fmla="*/ 3904022 w 8987425"/>
              <a:gd name="connsiteY4" fmla="*/ 85329 h 1614624"/>
              <a:gd name="connsiteX5" fmla="*/ 2564378 w 8987425"/>
              <a:gd name="connsiteY5" fmla="*/ 1442000 h 1614624"/>
              <a:gd name="connsiteX6" fmla="*/ 1238403 w 8987425"/>
              <a:gd name="connsiteY6" fmla="*/ 48613 h 1614624"/>
              <a:gd name="connsiteX7" fmla="*/ 0 w 8987425"/>
              <a:gd name="connsiteY7" fmla="*/ 1543324 h 1614624"/>
              <a:gd name="connsiteX0" fmla="*/ 639721 w 8987425"/>
              <a:gd name="connsiteY0" fmla="*/ 1502379 h 1614624"/>
              <a:gd name="connsiteX1" fmla="*/ 800016 w 8987425"/>
              <a:gd name="connsiteY1" fmla="*/ 1614624 h 1614624"/>
              <a:gd name="connsiteX2" fmla="*/ 639721 w 8987425"/>
              <a:gd name="connsiteY2" fmla="*/ 1502379 h 1614624"/>
              <a:gd name="connsiteX0" fmla="*/ 8987425 w 8987425"/>
              <a:gd name="connsiteY0" fmla="*/ 166215 h 1614624"/>
              <a:gd name="connsiteX1" fmla="*/ 7627099 w 8987425"/>
              <a:gd name="connsiteY1" fmla="*/ 1420314 h 1614624"/>
              <a:gd name="connsiteX2" fmla="*/ 6433344 w 8987425"/>
              <a:gd name="connsiteY2" fmla="*/ 107533 h 1614624"/>
              <a:gd name="connsiteX3" fmla="*/ 5201848 w 8987425"/>
              <a:gd name="connsiteY3" fmla="*/ 1448594 h 1614624"/>
              <a:gd name="connsiteX4" fmla="*/ 3904022 w 8987425"/>
              <a:gd name="connsiteY4" fmla="*/ 85329 h 1614624"/>
              <a:gd name="connsiteX5" fmla="*/ 2564378 w 8987425"/>
              <a:gd name="connsiteY5" fmla="*/ 1442000 h 1614624"/>
              <a:gd name="connsiteX6" fmla="*/ 1238403 w 8987425"/>
              <a:gd name="connsiteY6" fmla="*/ 48613 h 1614624"/>
              <a:gd name="connsiteX7" fmla="*/ 0 w 8987425"/>
              <a:gd name="connsiteY7" fmla="*/ 1543324 h 1614624"/>
              <a:gd name="connsiteX0" fmla="*/ 639721 w 8987425"/>
              <a:gd name="connsiteY0" fmla="*/ 1502379 h 1614624"/>
              <a:gd name="connsiteX1" fmla="*/ 800016 w 8987425"/>
              <a:gd name="connsiteY1" fmla="*/ 1614624 h 1614624"/>
              <a:gd name="connsiteX2" fmla="*/ 639721 w 8987425"/>
              <a:gd name="connsiteY2" fmla="*/ 1502379 h 1614624"/>
              <a:gd name="connsiteX0" fmla="*/ 8987425 w 8987425"/>
              <a:gd name="connsiteY0" fmla="*/ 166215 h 1614624"/>
              <a:gd name="connsiteX1" fmla="*/ 7627099 w 8987425"/>
              <a:gd name="connsiteY1" fmla="*/ 1420314 h 1614624"/>
              <a:gd name="connsiteX2" fmla="*/ 6433344 w 8987425"/>
              <a:gd name="connsiteY2" fmla="*/ 107533 h 1614624"/>
              <a:gd name="connsiteX3" fmla="*/ 5201848 w 8987425"/>
              <a:gd name="connsiteY3" fmla="*/ 1448594 h 1614624"/>
              <a:gd name="connsiteX4" fmla="*/ 3904022 w 8987425"/>
              <a:gd name="connsiteY4" fmla="*/ 85329 h 1614624"/>
              <a:gd name="connsiteX5" fmla="*/ 2564378 w 8987425"/>
              <a:gd name="connsiteY5" fmla="*/ 1442000 h 1614624"/>
              <a:gd name="connsiteX6" fmla="*/ 1238403 w 8987425"/>
              <a:gd name="connsiteY6" fmla="*/ 48613 h 1614624"/>
              <a:gd name="connsiteX7" fmla="*/ 0 w 8987425"/>
              <a:gd name="connsiteY7" fmla="*/ 1543324 h 1614624"/>
              <a:gd name="connsiteX0" fmla="*/ 639721 w 8987425"/>
              <a:gd name="connsiteY0" fmla="*/ 1502379 h 1614624"/>
              <a:gd name="connsiteX1" fmla="*/ 800016 w 8987425"/>
              <a:gd name="connsiteY1" fmla="*/ 1614624 h 1614624"/>
              <a:gd name="connsiteX2" fmla="*/ 639721 w 8987425"/>
              <a:gd name="connsiteY2" fmla="*/ 1502379 h 1614624"/>
              <a:gd name="connsiteX0" fmla="*/ 8987425 w 8987425"/>
              <a:gd name="connsiteY0" fmla="*/ 166215 h 1614624"/>
              <a:gd name="connsiteX1" fmla="*/ 7807551 w 8987425"/>
              <a:gd name="connsiteY1" fmla="*/ 1453549 h 1614624"/>
              <a:gd name="connsiteX2" fmla="*/ 6433344 w 8987425"/>
              <a:gd name="connsiteY2" fmla="*/ 107533 h 1614624"/>
              <a:gd name="connsiteX3" fmla="*/ 5201848 w 8987425"/>
              <a:gd name="connsiteY3" fmla="*/ 1448594 h 1614624"/>
              <a:gd name="connsiteX4" fmla="*/ 3904022 w 8987425"/>
              <a:gd name="connsiteY4" fmla="*/ 85329 h 1614624"/>
              <a:gd name="connsiteX5" fmla="*/ 2564378 w 8987425"/>
              <a:gd name="connsiteY5" fmla="*/ 1442000 h 1614624"/>
              <a:gd name="connsiteX6" fmla="*/ 1238403 w 8987425"/>
              <a:gd name="connsiteY6" fmla="*/ 48613 h 1614624"/>
              <a:gd name="connsiteX7" fmla="*/ 0 w 8987425"/>
              <a:gd name="connsiteY7" fmla="*/ 1543324 h 1614624"/>
              <a:gd name="connsiteX0" fmla="*/ 639721 w 8987425"/>
              <a:gd name="connsiteY0" fmla="*/ 1502379 h 1614624"/>
              <a:gd name="connsiteX1" fmla="*/ 800016 w 8987425"/>
              <a:gd name="connsiteY1" fmla="*/ 1614624 h 1614624"/>
              <a:gd name="connsiteX2" fmla="*/ 639721 w 8987425"/>
              <a:gd name="connsiteY2" fmla="*/ 1502379 h 1614624"/>
              <a:gd name="connsiteX0" fmla="*/ 8987425 w 8987425"/>
              <a:gd name="connsiteY0" fmla="*/ 166215 h 1614624"/>
              <a:gd name="connsiteX1" fmla="*/ 7807551 w 8987425"/>
              <a:gd name="connsiteY1" fmla="*/ 1453549 h 1614624"/>
              <a:gd name="connsiteX2" fmla="*/ 6433344 w 8987425"/>
              <a:gd name="connsiteY2" fmla="*/ 107533 h 1614624"/>
              <a:gd name="connsiteX3" fmla="*/ 5201848 w 8987425"/>
              <a:gd name="connsiteY3" fmla="*/ 1448594 h 1614624"/>
              <a:gd name="connsiteX4" fmla="*/ 3904022 w 8987425"/>
              <a:gd name="connsiteY4" fmla="*/ 85329 h 1614624"/>
              <a:gd name="connsiteX5" fmla="*/ 2564378 w 8987425"/>
              <a:gd name="connsiteY5" fmla="*/ 1442000 h 1614624"/>
              <a:gd name="connsiteX6" fmla="*/ 1238403 w 8987425"/>
              <a:gd name="connsiteY6" fmla="*/ 48613 h 1614624"/>
              <a:gd name="connsiteX7" fmla="*/ 0 w 8987425"/>
              <a:gd name="connsiteY7" fmla="*/ 1543324 h 1614624"/>
              <a:gd name="connsiteX0" fmla="*/ 639721 w 8987425"/>
              <a:gd name="connsiteY0" fmla="*/ 1502379 h 1614624"/>
              <a:gd name="connsiteX1" fmla="*/ 800016 w 8987425"/>
              <a:gd name="connsiteY1" fmla="*/ 1614624 h 1614624"/>
              <a:gd name="connsiteX2" fmla="*/ 639721 w 8987425"/>
              <a:gd name="connsiteY2" fmla="*/ 1502379 h 1614624"/>
              <a:gd name="connsiteX0" fmla="*/ 8987425 w 8987425"/>
              <a:gd name="connsiteY0" fmla="*/ 166215 h 1614624"/>
              <a:gd name="connsiteX1" fmla="*/ 7807551 w 8987425"/>
              <a:gd name="connsiteY1" fmla="*/ 1453549 h 1614624"/>
              <a:gd name="connsiteX2" fmla="*/ 6433344 w 8987425"/>
              <a:gd name="connsiteY2" fmla="*/ 107533 h 1614624"/>
              <a:gd name="connsiteX3" fmla="*/ 5201848 w 8987425"/>
              <a:gd name="connsiteY3" fmla="*/ 1448594 h 1614624"/>
              <a:gd name="connsiteX4" fmla="*/ 3904022 w 8987425"/>
              <a:gd name="connsiteY4" fmla="*/ 85329 h 1614624"/>
              <a:gd name="connsiteX5" fmla="*/ 2564378 w 8987425"/>
              <a:gd name="connsiteY5" fmla="*/ 1442000 h 1614624"/>
              <a:gd name="connsiteX6" fmla="*/ 1238403 w 8987425"/>
              <a:gd name="connsiteY6" fmla="*/ 48613 h 1614624"/>
              <a:gd name="connsiteX7" fmla="*/ 0 w 8987425"/>
              <a:gd name="connsiteY7" fmla="*/ 1543324 h 1614624"/>
              <a:gd name="connsiteX0" fmla="*/ 639721 w 8987425"/>
              <a:gd name="connsiteY0" fmla="*/ 1502379 h 1614624"/>
              <a:gd name="connsiteX1" fmla="*/ 800016 w 8987425"/>
              <a:gd name="connsiteY1" fmla="*/ 1614624 h 1614624"/>
              <a:gd name="connsiteX2" fmla="*/ 639721 w 8987425"/>
              <a:gd name="connsiteY2" fmla="*/ 1502379 h 1614624"/>
              <a:gd name="connsiteX0" fmla="*/ 8987425 w 8987425"/>
              <a:gd name="connsiteY0" fmla="*/ 166215 h 1614624"/>
              <a:gd name="connsiteX1" fmla="*/ 7807551 w 8987425"/>
              <a:gd name="connsiteY1" fmla="*/ 1453549 h 1614624"/>
              <a:gd name="connsiteX2" fmla="*/ 6433344 w 8987425"/>
              <a:gd name="connsiteY2" fmla="*/ 107533 h 1614624"/>
              <a:gd name="connsiteX3" fmla="*/ 5201848 w 8987425"/>
              <a:gd name="connsiteY3" fmla="*/ 1448594 h 1614624"/>
              <a:gd name="connsiteX4" fmla="*/ 3904022 w 8987425"/>
              <a:gd name="connsiteY4" fmla="*/ 85329 h 1614624"/>
              <a:gd name="connsiteX5" fmla="*/ 2564378 w 8987425"/>
              <a:gd name="connsiteY5" fmla="*/ 1442000 h 1614624"/>
              <a:gd name="connsiteX6" fmla="*/ 1238403 w 8987425"/>
              <a:gd name="connsiteY6" fmla="*/ 48613 h 1614624"/>
              <a:gd name="connsiteX7" fmla="*/ 0 w 8987425"/>
              <a:gd name="connsiteY7" fmla="*/ 1543324 h 1614624"/>
              <a:gd name="connsiteX0" fmla="*/ 639721 w 8987425"/>
              <a:gd name="connsiteY0" fmla="*/ 1502379 h 1614624"/>
              <a:gd name="connsiteX1" fmla="*/ 800016 w 8987425"/>
              <a:gd name="connsiteY1" fmla="*/ 1614624 h 1614624"/>
              <a:gd name="connsiteX2" fmla="*/ 639721 w 8987425"/>
              <a:gd name="connsiteY2" fmla="*/ 1502379 h 1614624"/>
              <a:gd name="connsiteX0" fmla="*/ 8987425 w 8987425"/>
              <a:gd name="connsiteY0" fmla="*/ 166215 h 1614624"/>
              <a:gd name="connsiteX1" fmla="*/ 7807551 w 8987425"/>
              <a:gd name="connsiteY1" fmla="*/ 1453549 h 1614624"/>
              <a:gd name="connsiteX2" fmla="*/ 6558272 w 8987425"/>
              <a:gd name="connsiteY2" fmla="*/ 107533 h 1614624"/>
              <a:gd name="connsiteX3" fmla="*/ 5201848 w 8987425"/>
              <a:gd name="connsiteY3" fmla="*/ 1448594 h 1614624"/>
              <a:gd name="connsiteX4" fmla="*/ 3904022 w 8987425"/>
              <a:gd name="connsiteY4" fmla="*/ 85329 h 1614624"/>
              <a:gd name="connsiteX5" fmla="*/ 2564378 w 8987425"/>
              <a:gd name="connsiteY5" fmla="*/ 1442000 h 1614624"/>
              <a:gd name="connsiteX6" fmla="*/ 1238403 w 8987425"/>
              <a:gd name="connsiteY6" fmla="*/ 48613 h 1614624"/>
              <a:gd name="connsiteX7" fmla="*/ 0 w 8987425"/>
              <a:gd name="connsiteY7" fmla="*/ 1543324 h 1614624"/>
              <a:gd name="connsiteX0" fmla="*/ 639721 w 8987425"/>
              <a:gd name="connsiteY0" fmla="*/ 1502379 h 1614624"/>
              <a:gd name="connsiteX1" fmla="*/ 800016 w 8987425"/>
              <a:gd name="connsiteY1" fmla="*/ 1614624 h 1614624"/>
              <a:gd name="connsiteX2" fmla="*/ 639721 w 8987425"/>
              <a:gd name="connsiteY2" fmla="*/ 1502379 h 1614624"/>
              <a:gd name="connsiteX0" fmla="*/ 8987425 w 8987425"/>
              <a:gd name="connsiteY0" fmla="*/ 166215 h 1614624"/>
              <a:gd name="connsiteX1" fmla="*/ 7960240 w 8987425"/>
              <a:gd name="connsiteY1" fmla="*/ 1486784 h 1614624"/>
              <a:gd name="connsiteX2" fmla="*/ 6558272 w 8987425"/>
              <a:gd name="connsiteY2" fmla="*/ 107533 h 1614624"/>
              <a:gd name="connsiteX3" fmla="*/ 5201848 w 8987425"/>
              <a:gd name="connsiteY3" fmla="*/ 1448594 h 1614624"/>
              <a:gd name="connsiteX4" fmla="*/ 3904022 w 8987425"/>
              <a:gd name="connsiteY4" fmla="*/ 85329 h 1614624"/>
              <a:gd name="connsiteX5" fmla="*/ 2564378 w 8987425"/>
              <a:gd name="connsiteY5" fmla="*/ 1442000 h 1614624"/>
              <a:gd name="connsiteX6" fmla="*/ 1238403 w 8987425"/>
              <a:gd name="connsiteY6" fmla="*/ 48613 h 1614624"/>
              <a:gd name="connsiteX7" fmla="*/ 0 w 8987425"/>
              <a:gd name="connsiteY7" fmla="*/ 1543324 h 1614624"/>
              <a:gd name="connsiteX0" fmla="*/ 639721 w 8987425"/>
              <a:gd name="connsiteY0" fmla="*/ 1502379 h 1614624"/>
              <a:gd name="connsiteX1" fmla="*/ 800016 w 8987425"/>
              <a:gd name="connsiteY1" fmla="*/ 1614624 h 1614624"/>
              <a:gd name="connsiteX2" fmla="*/ 639721 w 8987425"/>
              <a:gd name="connsiteY2" fmla="*/ 1502379 h 1614624"/>
              <a:gd name="connsiteX0" fmla="*/ 8987425 w 8987425"/>
              <a:gd name="connsiteY0" fmla="*/ 166215 h 1614624"/>
              <a:gd name="connsiteX1" fmla="*/ 7960240 w 8987425"/>
              <a:gd name="connsiteY1" fmla="*/ 1486784 h 1614624"/>
              <a:gd name="connsiteX2" fmla="*/ 6558272 w 8987425"/>
              <a:gd name="connsiteY2" fmla="*/ 107533 h 1614624"/>
              <a:gd name="connsiteX3" fmla="*/ 5201848 w 8987425"/>
              <a:gd name="connsiteY3" fmla="*/ 1448594 h 1614624"/>
              <a:gd name="connsiteX4" fmla="*/ 3904022 w 8987425"/>
              <a:gd name="connsiteY4" fmla="*/ 85329 h 1614624"/>
              <a:gd name="connsiteX5" fmla="*/ 2564378 w 8987425"/>
              <a:gd name="connsiteY5" fmla="*/ 1442000 h 1614624"/>
              <a:gd name="connsiteX6" fmla="*/ 1238403 w 8987425"/>
              <a:gd name="connsiteY6" fmla="*/ 48613 h 1614624"/>
              <a:gd name="connsiteX7" fmla="*/ 0 w 8987425"/>
              <a:gd name="connsiteY7" fmla="*/ 1543324 h 1614624"/>
              <a:gd name="connsiteX0" fmla="*/ 639721 w 8987425"/>
              <a:gd name="connsiteY0" fmla="*/ 1502379 h 1614624"/>
              <a:gd name="connsiteX1" fmla="*/ 800016 w 8987425"/>
              <a:gd name="connsiteY1" fmla="*/ 1614624 h 1614624"/>
              <a:gd name="connsiteX2" fmla="*/ 639721 w 8987425"/>
              <a:gd name="connsiteY2" fmla="*/ 1502379 h 1614624"/>
              <a:gd name="connsiteX0" fmla="*/ 8987425 w 8987425"/>
              <a:gd name="connsiteY0" fmla="*/ 166215 h 1614624"/>
              <a:gd name="connsiteX1" fmla="*/ 7960240 w 8987425"/>
              <a:gd name="connsiteY1" fmla="*/ 1486784 h 1614624"/>
              <a:gd name="connsiteX2" fmla="*/ 6558272 w 8987425"/>
              <a:gd name="connsiteY2" fmla="*/ 107533 h 1614624"/>
              <a:gd name="connsiteX3" fmla="*/ 5201848 w 8987425"/>
              <a:gd name="connsiteY3" fmla="*/ 1448594 h 1614624"/>
              <a:gd name="connsiteX4" fmla="*/ 3904022 w 8987425"/>
              <a:gd name="connsiteY4" fmla="*/ 85329 h 1614624"/>
              <a:gd name="connsiteX5" fmla="*/ 2564378 w 8987425"/>
              <a:gd name="connsiteY5" fmla="*/ 1442000 h 1614624"/>
              <a:gd name="connsiteX6" fmla="*/ 1238403 w 8987425"/>
              <a:gd name="connsiteY6" fmla="*/ 48613 h 1614624"/>
              <a:gd name="connsiteX7" fmla="*/ 0 w 8987425"/>
              <a:gd name="connsiteY7" fmla="*/ 1543324 h 1614624"/>
              <a:gd name="connsiteX0" fmla="*/ 639721 w 8987425"/>
              <a:gd name="connsiteY0" fmla="*/ 1502379 h 1614624"/>
              <a:gd name="connsiteX1" fmla="*/ 800016 w 8987425"/>
              <a:gd name="connsiteY1" fmla="*/ 1614624 h 1614624"/>
              <a:gd name="connsiteX2" fmla="*/ 639721 w 8987425"/>
              <a:gd name="connsiteY2" fmla="*/ 1502379 h 1614624"/>
              <a:gd name="connsiteX0" fmla="*/ 8987425 w 8987425"/>
              <a:gd name="connsiteY0" fmla="*/ 166215 h 1614624"/>
              <a:gd name="connsiteX1" fmla="*/ 7960240 w 8987425"/>
              <a:gd name="connsiteY1" fmla="*/ 1486784 h 1614624"/>
              <a:gd name="connsiteX2" fmla="*/ 6558272 w 8987425"/>
              <a:gd name="connsiteY2" fmla="*/ 107533 h 1614624"/>
              <a:gd name="connsiteX3" fmla="*/ 5201848 w 8987425"/>
              <a:gd name="connsiteY3" fmla="*/ 1448594 h 1614624"/>
              <a:gd name="connsiteX4" fmla="*/ 3904022 w 8987425"/>
              <a:gd name="connsiteY4" fmla="*/ 85329 h 1614624"/>
              <a:gd name="connsiteX5" fmla="*/ 2494974 w 8987425"/>
              <a:gd name="connsiteY5" fmla="*/ 1442001 h 1614624"/>
              <a:gd name="connsiteX6" fmla="*/ 1238403 w 8987425"/>
              <a:gd name="connsiteY6" fmla="*/ 48613 h 1614624"/>
              <a:gd name="connsiteX7" fmla="*/ 0 w 8987425"/>
              <a:gd name="connsiteY7" fmla="*/ 1543324 h 1614624"/>
              <a:gd name="connsiteX0" fmla="*/ 639721 w 8987425"/>
              <a:gd name="connsiteY0" fmla="*/ 1502379 h 1614624"/>
              <a:gd name="connsiteX1" fmla="*/ 800016 w 8987425"/>
              <a:gd name="connsiteY1" fmla="*/ 1614624 h 1614624"/>
              <a:gd name="connsiteX2" fmla="*/ 639721 w 8987425"/>
              <a:gd name="connsiteY2" fmla="*/ 1502379 h 1614624"/>
              <a:gd name="connsiteX0" fmla="*/ 8987425 w 8987425"/>
              <a:gd name="connsiteY0" fmla="*/ 166215 h 1614624"/>
              <a:gd name="connsiteX1" fmla="*/ 7960240 w 8987425"/>
              <a:gd name="connsiteY1" fmla="*/ 1486784 h 1614624"/>
              <a:gd name="connsiteX2" fmla="*/ 6558272 w 8987425"/>
              <a:gd name="connsiteY2" fmla="*/ 107533 h 1614624"/>
              <a:gd name="connsiteX3" fmla="*/ 5201848 w 8987425"/>
              <a:gd name="connsiteY3" fmla="*/ 1448594 h 1614624"/>
              <a:gd name="connsiteX4" fmla="*/ 3904022 w 8987425"/>
              <a:gd name="connsiteY4" fmla="*/ 85329 h 1614624"/>
              <a:gd name="connsiteX5" fmla="*/ 2494974 w 8987425"/>
              <a:gd name="connsiteY5" fmla="*/ 1442001 h 1614624"/>
              <a:gd name="connsiteX6" fmla="*/ 1238403 w 8987425"/>
              <a:gd name="connsiteY6" fmla="*/ 48613 h 1614624"/>
              <a:gd name="connsiteX7" fmla="*/ 0 w 8987425"/>
              <a:gd name="connsiteY7" fmla="*/ 1543324 h 1614624"/>
              <a:gd name="connsiteX0" fmla="*/ 639721 w 8987425"/>
              <a:gd name="connsiteY0" fmla="*/ 1502379 h 1614624"/>
              <a:gd name="connsiteX1" fmla="*/ 800016 w 8987425"/>
              <a:gd name="connsiteY1" fmla="*/ 1614624 h 1614624"/>
              <a:gd name="connsiteX2" fmla="*/ 639721 w 8987425"/>
              <a:gd name="connsiteY2" fmla="*/ 1502379 h 1614624"/>
              <a:gd name="connsiteX0" fmla="*/ 8987425 w 8987425"/>
              <a:gd name="connsiteY0" fmla="*/ 166215 h 1614624"/>
              <a:gd name="connsiteX1" fmla="*/ 7960240 w 8987425"/>
              <a:gd name="connsiteY1" fmla="*/ 1486784 h 1614624"/>
              <a:gd name="connsiteX2" fmla="*/ 6558272 w 8987425"/>
              <a:gd name="connsiteY2" fmla="*/ 107533 h 1614624"/>
              <a:gd name="connsiteX3" fmla="*/ 5201848 w 8987425"/>
              <a:gd name="connsiteY3" fmla="*/ 1448594 h 1614624"/>
              <a:gd name="connsiteX4" fmla="*/ 3904022 w 8987425"/>
              <a:gd name="connsiteY4" fmla="*/ 85329 h 1614624"/>
              <a:gd name="connsiteX5" fmla="*/ 2494974 w 8987425"/>
              <a:gd name="connsiteY5" fmla="*/ 1442001 h 1614624"/>
              <a:gd name="connsiteX6" fmla="*/ 1238403 w 8987425"/>
              <a:gd name="connsiteY6" fmla="*/ 48613 h 1614624"/>
              <a:gd name="connsiteX7" fmla="*/ 0 w 8987425"/>
              <a:gd name="connsiteY7" fmla="*/ 1543324 h 1614624"/>
              <a:gd name="connsiteX0" fmla="*/ 639721 w 8987425"/>
              <a:gd name="connsiteY0" fmla="*/ 1502379 h 1614624"/>
              <a:gd name="connsiteX1" fmla="*/ 800016 w 8987425"/>
              <a:gd name="connsiteY1" fmla="*/ 1614624 h 1614624"/>
              <a:gd name="connsiteX2" fmla="*/ 639721 w 8987425"/>
              <a:gd name="connsiteY2" fmla="*/ 1502379 h 1614624"/>
              <a:gd name="connsiteX0" fmla="*/ 8987425 w 8987425"/>
              <a:gd name="connsiteY0" fmla="*/ 166215 h 1614624"/>
              <a:gd name="connsiteX1" fmla="*/ 7960240 w 8987425"/>
              <a:gd name="connsiteY1" fmla="*/ 1486784 h 1614624"/>
              <a:gd name="connsiteX2" fmla="*/ 6558272 w 8987425"/>
              <a:gd name="connsiteY2" fmla="*/ 107533 h 1614624"/>
              <a:gd name="connsiteX3" fmla="*/ 5201848 w 8987425"/>
              <a:gd name="connsiteY3" fmla="*/ 1448594 h 1614624"/>
              <a:gd name="connsiteX4" fmla="*/ 3904022 w 8987425"/>
              <a:gd name="connsiteY4" fmla="*/ 85329 h 1614624"/>
              <a:gd name="connsiteX5" fmla="*/ 2494974 w 8987425"/>
              <a:gd name="connsiteY5" fmla="*/ 1442001 h 1614624"/>
              <a:gd name="connsiteX6" fmla="*/ 1238403 w 8987425"/>
              <a:gd name="connsiteY6" fmla="*/ 48613 h 1614624"/>
              <a:gd name="connsiteX7" fmla="*/ 0 w 8987425"/>
              <a:gd name="connsiteY7" fmla="*/ 1543324 h 1614624"/>
              <a:gd name="connsiteX0" fmla="*/ 639721 w 9001306"/>
              <a:gd name="connsiteY0" fmla="*/ 1502379 h 1614624"/>
              <a:gd name="connsiteX1" fmla="*/ 800016 w 9001306"/>
              <a:gd name="connsiteY1" fmla="*/ 1614624 h 1614624"/>
              <a:gd name="connsiteX2" fmla="*/ 639721 w 9001306"/>
              <a:gd name="connsiteY2" fmla="*/ 1502379 h 1614624"/>
              <a:gd name="connsiteX0" fmla="*/ 9001306 w 9001306"/>
              <a:gd name="connsiteY0" fmla="*/ 149597 h 1614624"/>
              <a:gd name="connsiteX1" fmla="*/ 7960240 w 9001306"/>
              <a:gd name="connsiteY1" fmla="*/ 1486784 h 1614624"/>
              <a:gd name="connsiteX2" fmla="*/ 6558272 w 9001306"/>
              <a:gd name="connsiteY2" fmla="*/ 107533 h 1614624"/>
              <a:gd name="connsiteX3" fmla="*/ 5201848 w 9001306"/>
              <a:gd name="connsiteY3" fmla="*/ 1448594 h 1614624"/>
              <a:gd name="connsiteX4" fmla="*/ 3904022 w 9001306"/>
              <a:gd name="connsiteY4" fmla="*/ 85329 h 1614624"/>
              <a:gd name="connsiteX5" fmla="*/ 2494974 w 9001306"/>
              <a:gd name="connsiteY5" fmla="*/ 1442001 h 1614624"/>
              <a:gd name="connsiteX6" fmla="*/ 1238403 w 9001306"/>
              <a:gd name="connsiteY6" fmla="*/ 48613 h 1614624"/>
              <a:gd name="connsiteX7" fmla="*/ 0 w 9001306"/>
              <a:gd name="connsiteY7" fmla="*/ 1543324 h 1614624"/>
              <a:gd name="connsiteX0" fmla="*/ 639721 w 9001306"/>
              <a:gd name="connsiteY0" fmla="*/ 1502379 h 1614624"/>
              <a:gd name="connsiteX1" fmla="*/ 800016 w 9001306"/>
              <a:gd name="connsiteY1" fmla="*/ 1614624 h 1614624"/>
              <a:gd name="connsiteX2" fmla="*/ 639721 w 9001306"/>
              <a:gd name="connsiteY2" fmla="*/ 1502379 h 1614624"/>
              <a:gd name="connsiteX0" fmla="*/ 9001306 w 9001306"/>
              <a:gd name="connsiteY0" fmla="*/ 149597 h 1614624"/>
              <a:gd name="connsiteX1" fmla="*/ 7960240 w 9001306"/>
              <a:gd name="connsiteY1" fmla="*/ 1486784 h 1614624"/>
              <a:gd name="connsiteX2" fmla="*/ 6586034 w 9001306"/>
              <a:gd name="connsiteY2" fmla="*/ 38907 h 1614624"/>
              <a:gd name="connsiteX3" fmla="*/ 5201848 w 9001306"/>
              <a:gd name="connsiteY3" fmla="*/ 1448594 h 1614624"/>
              <a:gd name="connsiteX4" fmla="*/ 3904022 w 9001306"/>
              <a:gd name="connsiteY4" fmla="*/ 85329 h 1614624"/>
              <a:gd name="connsiteX5" fmla="*/ 2494974 w 9001306"/>
              <a:gd name="connsiteY5" fmla="*/ 1442001 h 1614624"/>
              <a:gd name="connsiteX6" fmla="*/ 1238403 w 9001306"/>
              <a:gd name="connsiteY6" fmla="*/ 48613 h 1614624"/>
              <a:gd name="connsiteX7" fmla="*/ 0 w 9001306"/>
              <a:gd name="connsiteY7" fmla="*/ 1543324 h 1614624"/>
              <a:gd name="connsiteX0" fmla="*/ 639721 w 9001306"/>
              <a:gd name="connsiteY0" fmla="*/ 1502379 h 1614624"/>
              <a:gd name="connsiteX1" fmla="*/ 800016 w 9001306"/>
              <a:gd name="connsiteY1" fmla="*/ 1614624 h 1614624"/>
              <a:gd name="connsiteX2" fmla="*/ 639721 w 9001306"/>
              <a:gd name="connsiteY2" fmla="*/ 1502379 h 1614624"/>
              <a:gd name="connsiteX0" fmla="*/ 9001306 w 9001306"/>
              <a:gd name="connsiteY0" fmla="*/ 149597 h 1614624"/>
              <a:gd name="connsiteX1" fmla="*/ 7960240 w 9001306"/>
              <a:gd name="connsiteY1" fmla="*/ 1486784 h 1614624"/>
              <a:gd name="connsiteX2" fmla="*/ 6586034 w 9001306"/>
              <a:gd name="connsiteY2" fmla="*/ 38907 h 1614624"/>
              <a:gd name="connsiteX3" fmla="*/ 5201848 w 9001306"/>
              <a:gd name="connsiteY3" fmla="*/ 1448594 h 1614624"/>
              <a:gd name="connsiteX4" fmla="*/ 3897152 w 9001306"/>
              <a:gd name="connsiteY4" fmla="*/ 17410 h 1614624"/>
              <a:gd name="connsiteX5" fmla="*/ 2494974 w 9001306"/>
              <a:gd name="connsiteY5" fmla="*/ 1442001 h 1614624"/>
              <a:gd name="connsiteX6" fmla="*/ 1238403 w 9001306"/>
              <a:gd name="connsiteY6" fmla="*/ 48613 h 1614624"/>
              <a:gd name="connsiteX7" fmla="*/ 0 w 9001306"/>
              <a:gd name="connsiteY7" fmla="*/ 1543324 h 1614624"/>
              <a:gd name="connsiteX0" fmla="*/ 639721 w 9001306"/>
              <a:gd name="connsiteY0" fmla="*/ 1502379 h 1614624"/>
              <a:gd name="connsiteX1" fmla="*/ 800016 w 9001306"/>
              <a:gd name="connsiteY1" fmla="*/ 1614624 h 1614624"/>
              <a:gd name="connsiteX2" fmla="*/ 639721 w 9001306"/>
              <a:gd name="connsiteY2" fmla="*/ 1502379 h 1614624"/>
              <a:gd name="connsiteX0" fmla="*/ 9001306 w 9001306"/>
              <a:gd name="connsiteY0" fmla="*/ 149597 h 1614624"/>
              <a:gd name="connsiteX1" fmla="*/ 7960240 w 9001306"/>
              <a:gd name="connsiteY1" fmla="*/ 1486784 h 1614624"/>
              <a:gd name="connsiteX2" fmla="*/ 6579166 w 9001306"/>
              <a:gd name="connsiteY2" fmla="*/ 19503 h 1614624"/>
              <a:gd name="connsiteX3" fmla="*/ 5201848 w 9001306"/>
              <a:gd name="connsiteY3" fmla="*/ 1448594 h 1614624"/>
              <a:gd name="connsiteX4" fmla="*/ 3897152 w 9001306"/>
              <a:gd name="connsiteY4" fmla="*/ 17410 h 1614624"/>
              <a:gd name="connsiteX5" fmla="*/ 2494974 w 9001306"/>
              <a:gd name="connsiteY5" fmla="*/ 1442001 h 1614624"/>
              <a:gd name="connsiteX6" fmla="*/ 1238403 w 9001306"/>
              <a:gd name="connsiteY6" fmla="*/ 48613 h 1614624"/>
              <a:gd name="connsiteX7" fmla="*/ 0 w 9001306"/>
              <a:gd name="connsiteY7" fmla="*/ 1543324 h 1614624"/>
              <a:gd name="connsiteX0" fmla="*/ 639721 w 9001306"/>
              <a:gd name="connsiteY0" fmla="*/ 1502379 h 1614624"/>
              <a:gd name="connsiteX1" fmla="*/ 800016 w 9001306"/>
              <a:gd name="connsiteY1" fmla="*/ 1614624 h 1614624"/>
              <a:gd name="connsiteX2" fmla="*/ 639721 w 9001306"/>
              <a:gd name="connsiteY2" fmla="*/ 1502379 h 1614624"/>
              <a:gd name="connsiteX0" fmla="*/ 9001306 w 9001306"/>
              <a:gd name="connsiteY0" fmla="*/ 149597 h 1614624"/>
              <a:gd name="connsiteX1" fmla="*/ 7960240 w 9001306"/>
              <a:gd name="connsiteY1" fmla="*/ 1486784 h 1614624"/>
              <a:gd name="connsiteX2" fmla="*/ 6579166 w 9001306"/>
              <a:gd name="connsiteY2" fmla="*/ 19503 h 1614624"/>
              <a:gd name="connsiteX3" fmla="*/ 5201848 w 9001306"/>
              <a:gd name="connsiteY3" fmla="*/ 1448594 h 1614624"/>
              <a:gd name="connsiteX4" fmla="*/ 3897152 w 9001306"/>
              <a:gd name="connsiteY4" fmla="*/ 17410 h 1614624"/>
              <a:gd name="connsiteX5" fmla="*/ 2494974 w 9001306"/>
              <a:gd name="connsiteY5" fmla="*/ 1442001 h 1614624"/>
              <a:gd name="connsiteX6" fmla="*/ 1238403 w 9001306"/>
              <a:gd name="connsiteY6" fmla="*/ 48613 h 1614624"/>
              <a:gd name="connsiteX7" fmla="*/ 0 w 9001306"/>
              <a:gd name="connsiteY7" fmla="*/ 1543324 h 1614624"/>
              <a:gd name="connsiteX0" fmla="*/ 639721 w 9001306"/>
              <a:gd name="connsiteY0" fmla="*/ 1502379 h 1614624"/>
              <a:gd name="connsiteX1" fmla="*/ 800016 w 9001306"/>
              <a:gd name="connsiteY1" fmla="*/ 1614624 h 1614624"/>
              <a:gd name="connsiteX2" fmla="*/ 639721 w 9001306"/>
              <a:gd name="connsiteY2" fmla="*/ 1502379 h 1614624"/>
              <a:gd name="connsiteX0" fmla="*/ 9001306 w 9001306"/>
              <a:gd name="connsiteY0" fmla="*/ 149597 h 1614624"/>
              <a:gd name="connsiteX1" fmla="*/ 7960240 w 9001306"/>
              <a:gd name="connsiteY1" fmla="*/ 1486784 h 1614624"/>
              <a:gd name="connsiteX2" fmla="*/ 6579166 w 9001306"/>
              <a:gd name="connsiteY2" fmla="*/ 19503 h 1614624"/>
              <a:gd name="connsiteX3" fmla="*/ 5201848 w 9001306"/>
              <a:gd name="connsiteY3" fmla="*/ 1448594 h 1614624"/>
              <a:gd name="connsiteX4" fmla="*/ 3897152 w 9001306"/>
              <a:gd name="connsiteY4" fmla="*/ 17410 h 1614624"/>
              <a:gd name="connsiteX5" fmla="*/ 2494974 w 9001306"/>
              <a:gd name="connsiteY5" fmla="*/ 1442001 h 1614624"/>
              <a:gd name="connsiteX6" fmla="*/ 1238403 w 9001306"/>
              <a:gd name="connsiteY6" fmla="*/ 48613 h 1614624"/>
              <a:gd name="connsiteX7" fmla="*/ 0 w 9001306"/>
              <a:gd name="connsiteY7" fmla="*/ 1543324 h 1614624"/>
              <a:gd name="connsiteX0" fmla="*/ 639721 w 9001306"/>
              <a:gd name="connsiteY0" fmla="*/ 1502379 h 1614624"/>
              <a:gd name="connsiteX1" fmla="*/ 800016 w 9001306"/>
              <a:gd name="connsiteY1" fmla="*/ 1614624 h 1614624"/>
              <a:gd name="connsiteX2" fmla="*/ 639721 w 9001306"/>
              <a:gd name="connsiteY2" fmla="*/ 1502379 h 1614624"/>
              <a:gd name="connsiteX0" fmla="*/ 9001306 w 9001306"/>
              <a:gd name="connsiteY0" fmla="*/ 149597 h 1614624"/>
              <a:gd name="connsiteX1" fmla="*/ 7960240 w 9001306"/>
              <a:gd name="connsiteY1" fmla="*/ 1486784 h 1614624"/>
              <a:gd name="connsiteX2" fmla="*/ 6579166 w 9001306"/>
              <a:gd name="connsiteY2" fmla="*/ 19503 h 1614624"/>
              <a:gd name="connsiteX3" fmla="*/ 5201848 w 9001306"/>
              <a:gd name="connsiteY3" fmla="*/ 1448594 h 1614624"/>
              <a:gd name="connsiteX4" fmla="*/ 3897152 w 9001306"/>
              <a:gd name="connsiteY4" fmla="*/ 17410 h 1614624"/>
              <a:gd name="connsiteX5" fmla="*/ 2494974 w 9001306"/>
              <a:gd name="connsiteY5" fmla="*/ 1442001 h 1614624"/>
              <a:gd name="connsiteX6" fmla="*/ 1238403 w 9001306"/>
              <a:gd name="connsiteY6" fmla="*/ 48613 h 1614624"/>
              <a:gd name="connsiteX7" fmla="*/ 0 w 9001306"/>
              <a:gd name="connsiteY7" fmla="*/ 1543324 h 1614624"/>
              <a:gd name="connsiteX0" fmla="*/ 639721 w 9001306"/>
              <a:gd name="connsiteY0" fmla="*/ 1502379 h 1614624"/>
              <a:gd name="connsiteX1" fmla="*/ 800016 w 9001306"/>
              <a:gd name="connsiteY1" fmla="*/ 1614624 h 1614624"/>
              <a:gd name="connsiteX2" fmla="*/ 639721 w 9001306"/>
              <a:gd name="connsiteY2" fmla="*/ 1502379 h 1614624"/>
              <a:gd name="connsiteX0" fmla="*/ 9001306 w 9001306"/>
              <a:gd name="connsiteY0" fmla="*/ 149597 h 1614624"/>
              <a:gd name="connsiteX1" fmla="*/ 7960240 w 9001306"/>
              <a:gd name="connsiteY1" fmla="*/ 1486784 h 1614624"/>
              <a:gd name="connsiteX2" fmla="*/ 6579166 w 9001306"/>
              <a:gd name="connsiteY2" fmla="*/ 19503 h 1614624"/>
              <a:gd name="connsiteX3" fmla="*/ 5201848 w 9001306"/>
              <a:gd name="connsiteY3" fmla="*/ 1448594 h 1614624"/>
              <a:gd name="connsiteX4" fmla="*/ 3897152 w 9001306"/>
              <a:gd name="connsiteY4" fmla="*/ 17410 h 1614624"/>
              <a:gd name="connsiteX5" fmla="*/ 2494974 w 9001306"/>
              <a:gd name="connsiteY5" fmla="*/ 1442001 h 1614624"/>
              <a:gd name="connsiteX6" fmla="*/ 1238403 w 9001306"/>
              <a:gd name="connsiteY6" fmla="*/ 48613 h 1614624"/>
              <a:gd name="connsiteX7" fmla="*/ 0 w 9001306"/>
              <a:gd name="connsiteY7" fmla="*/ 1543324 h 1614624"/>
              <a:gd name="connsiteX0" fmla="*/ 639721 w 9001306"/>
              <a:gd name="connsiteY0" fmla="*/ 1502379 h 1614624"/>
              <a:gd name="connsiteX1" fmla="*/ 800016 w 9001306"/>
              <a:gd name="connsiteY1" fmla="*/ 1614624 h 1614624"/>
              <a:gd name="connsiteX2" fmla="*/ 639721 w 9001306"/>
              <a:gd name="connsiteY2" fmla="*/ 1502379 h 1614624"/>
              <a:gd name="connsiteX0" fmla="*/ 9001306 w 9001306"/>
              <a:gd name="connsiteY0" fmla="*/ 149597 h 1614624"/>
              <a:gd name="connsiteX1" fmla="*/ 7960240 w 9001306"/>
              <a:gd name="connsiteY1" fmla="*/ 1486784 h 1614624"/>
              <a:gd name="connsiteX2" fmla="*/ 6579166 w 9001306"/>
              <a:gd name="connsiteY2" fmla="*/ 19503 h 1614624"/>
              <a:gd name="connsiteX3" fmla="*/ 5201848 w 9001306"/>
              <a:gd name="connsiteY3" fmla="*/ 1448594 h 1614624"/>
              <a:gd name="connsiteX4" fmla="*/ 3897152 w 9001306"/>
              <a:gd name="connsiteY4" fmla="*/ 17410 h 1614624"/>
              <a:gd name="connsiteX5" fmla="*/ 2494974 w 9001306"/>
              <a:gd name="connsiteY5" fmla="*/ 1442001 h 1614624"/>
              <a:gd name="connsiteX6" fmla="*/ 1238403 w 9001306"/>
              <a:gd name="connsiteY6" fmla="*/ 48613 h 1614624"/>
              <a:gd name="connsiteX7" fmla="*/ 0 w 9001306"/>
              <a:gd name="connsiteY7" fmla="*/ 1543324 h 1614624"/>
              <a:gd name="connsiteX0" fmla="*/ 639721 w 9001306"/>
              <a:gd name="connsiteY0" fmla="*/ 1498943 h 1611188"/>
              <a:gd name="connsiteX1" fmla="*/ 800016 w 9001306"/>
              <a:gd name="connsiteY1" fmla="*/ 1611188 h 1611188"/>
              <a:gd name="connsiteX2" fmla="*/ 639721 w 9001306"/>
              <a:gd name="connsiteY2" fmla="*/ 1498943 h 1611188"/>
              <a:gd name="connsiteX0" fmla="*/ 9001306 w 9001306"/>
              <a:gd name="connsiteY0" fmla="*/ 146161 h 1611188"/>
              <a:gd name="connsiteX1" fmla="*/ 7960240 w 9001306"/>
              <a:gd name="connsiteY1" fmla="*/ 1483348 h 1611188"/>
              <a:gd name="connsiteX2" fmla="*/ 6579166 w 9001306"/>
              <a:gd name="connsiteY2" fmla="*/ 16067 h 1611188"/>
              <a:gd name="connsiteX3" fmla="*/ 5201848 w 9001306"/>
              <a:gd name="connsiteY3" fmla="*/ 1445158 h 1611188"/>
              <a:gd name="connsiteX4" fmla="*/ 3897152 w 9001306"/>
              <a:gd name="connsiteY4" fmla="*/ 13974 h 1611188"/>
              <a:gd name="connsiteX5" fmla="*/ 2494974 w 9001306"/>
              <a:gd name="connsiteY5" fmla="*/ 1438565 h 1611188"/>
              <a:gd name="connsiteX6" fmla="*/ 1165135 w 9001306"/>
              <a:gd name="connsiteY6" fmla="*/ 48613 h 1611188"/>
              <a:gd name="connsiteX7" fmla="*/ 0 w 9001306"/>
              <a:gd name="connsiteY7" fmla="*/ 1539888 h 1611188"/>
              <a:gd name="connsiteX0" fmla="*/ 639721 w 9001306"/>
              <a:gd name="connsiteY0" fmla="*/ 1542605 h 1654850"/>
              <a:gd name="connsiteX1" fmla="*/ 800016 w 9001306"/>
              <a:gd name="connsiteY1" fmla="*/ 1654850 h 1654850"/>
              <a:gd name="connsiteX2" fmla="*/ 639721 w 9001306"/>
              <a:gd name="connsiteY2" fmla="*/ 1542605 h 1654850"/>
              <a:gd name="connsiteX0" fmla="*/ 9001306 w 9001306"/>
              <a:gd name="connsiteY0" fmla="*/ 189823 h 1654850"/>
              <a:gd name="connsiteX1" fmla="*/ 7960240 w 9001306"/>
              <a:gd name="connsiteY1" fmla="*/ 1527010 h 1654850"/>
              <a:gd name="connsiteX2" fmla="*/ 6579166 w 9001306"/>
              <a:gd name="connsiteY2" fmla="*/ 59729 h 1654850"/>
              <a:gd name="connsiteX3" fmla="*/ 5201848 w 9001306"/>
              <a:gd name="connsiteY3" fmla="*/ 1488820 h 1654850"/>
              <a:gd name="connsiteX4" fmla="*/ 3897152 w 9001306"/>
              <a:gd name="connsiteY4" fmla="*/ 57636 h 1654850"/>
              <a:gd name="connsiteX5" fmla="*/ 2494974 w 9001306"/>
              <a:gd name="connsiteY5" fmla="*/ 1482227 h 1654850"/>
              <a:gd name="connsiteX6" fmla="*/ 1123921 w 9001306"/>
              <a:gd name="connsiteY6" fmla="*/ 48613 h 1654850"/>
              <a:gd name="connsiteX7" fmla="*/ 0 w 9001306"/>
              <a:gd name="connsiteY7" fmla="*/ 1583550 h 1654850"/>
              <a:gd name="connsiteX0" fmla="*/ 639721 w 9001306"/>
              <a:gd name="connsiteY0" fmla="*/ 1542605 h 1654850"/>
              <a:gd name="connsiteX1" fmla="*/ 800016 w 9001306"/>
              <a:gd name="connsiteY1" fmla="*/ 1654850 h 1654850"/>
              <a:gd name="connsiteX2" fmla="*/ 639721 w 9001306"/>
              <a:gd name="connsiteY2" fmla="*/ 1542605 h 1654850"/>
              <a:gd name="connsiteX0" fmla="*/ 9001306 w 9001306"/>
              <a:gd name="connsiteY0" fmla="*/ 189823 h 1654850"/>
              <a:gd name="connsiteX1" fmla="*/ 7960240 w 9001306"/>
              <a:gd name="connsiteY1" fmla="*/ 1527010 h 1654850"/>
              <a:gd name="connsiteX2" fmla="*/ 6579166 w 9001306"/>
              <a:gd name="connsiteY2" fmla="*/ 59729 h 1654850"/>
              <a:gd name="connsiteX3" fmla="*/ 5201848 w 9001306"/>
              <a:gd name="connsiteY3" fmla="*/ 1488820 h 1654850"/>
              <a:gd name="connsiteX4" fmla="*/ 3897152 w 9001306"/>
              <a:gd name="connsiteY4" fmla="*/ 57636 h 1654850"/>
              <a:gd name="connsiteX5" fmla="*/ 2494974 w 9001306"/>
              <a:gd name="connsiteY5" fmla="*/ 1482227 h 1654850"/>
              <a:gd name="connsiteX6" fmla="*/ 1123921 w 9001306"/>
              <a:gd name="connsiteY6" fmla="*/ 48613 h 1654850"/>
              <a:gd name="connsiteX7" fmla="*/ 0 w 9001306"/>
              <a:gd name="connsiteY7" fmla="*/ 1583550 h 1654850"/>
              <a:gd name="connsiteX0" fmla="*/ 639721 w 9001306"/>
              <a:gd name="connsiteY0" fmla="*/ 1496920 h 1609165"/>
              <a:gd name="connsiteX1" fmla="*/ 800016 w 9001306"/>
              <a:gd name="connsiteY1" fmla="*/ 1609165 h 1609165"/>
              <a:gd name="connsiteX2" fmla="*/ 639721 w 9001306"/>
              <a:gd name="connsiteY2" fmla="*/ 1496920 h 1609165"/>
              <a:gd name="connsiteX0" fmla="*/ 9001306 w 9001306"/>
              <a:gd name="connsiteY0" fmla="*/ 144138 h 1609165"/>
              <a:gd name="connsiteX1" fmla="*/ 7960240 w 9001306"/>
              <a:gd name="connsiteY1" fmla="*/ 1481325 h 1609165"/>
              <a:gd name="connsiteX2" fmla="*/ 6579166 w 9001306"/>
              <a:gd name="connsiteY2" fmla="*/ 14044 h 1609165"/>
              <a:gd name="connsiteX3" fmla="*/ 5201848 w 9001306"/>
              <a:gd name="connsiteY3" fmla="*/ 1443135 h 1609165"/>
              <a:gd name="connsiteX4" fmla="*/ 3897152 w 9001306"/>
              <a:gd name="connsiteY4" fmla="*/ 11951 h 1609165"/>
              <a:gd name="connsiteX5" fmla="*/ 2494974 w 9001306"/>
              <a:gd name="connsiteY5" fmla="*/ 1436542 h 1609165"/>
              <a:gd name="connsiteX6" fmla="*/ 1123921 w 9001306"/>
              <a:gd name="connsiteY6" fmla="*/ 2928 h 1609165"/>
              <a:gd name="connsiteX7" fmla="*/ 0 w 9001306"/>
              <a:gd name="connsiteY7" fmla="*/ 1537865 h 1609165"/>
              <a:gd name="connsiteX0" fmla="*/ 639721 w 9001306"/>
              <a:gd name="connsiteY0" fmla="*/ 1496920 h 1609165"/>
              <a:gd name="connsiteX1" fmla="*/ 800016 w 9001306"/>
              <a:gd name="connsiteY1" fmla="*/ 1609165 h 1609165"/>
              <a:gd name="connsiteX2" fmla="*/ 639721 w 9001306"/>
              <a:gd name="connsiteY2" fmla="*/ 1496920 h 1609165"/>
              <a:gd name="connsiteX0" fmla="*/ 9001306 w 9001306"/>
              <a:gd name="connsiteY0" fmla="*/ 144138 h 1609165"/>
              <a:gd name="connsiteX1" fmla="*/ 7960240 w 9001306"/>
              <a:gd name="connsiteY1" fmla="*/ 1481325 h 1609165"/>
              <a:gd name="connsiteX2" fmla="*/ 6579166 w 9001306"/>
              <a:gd name="connsiteY2" fmla="*/ 14044 h 1609165"/>
              <a:gd name="connsiteX3" fmla="*/ 5201848 w 9001306"/>
              <a:gd name="connsiteY3" fmla="*/ 1443135 h 1609165"/>
              <a:gd name="connsiteX4" fmla="*/ 3897152 w 9001306"/>
              <a:gd name="connsiteY4" fmla="*/ 11951 h 1609165"/>
              <a:gd name="connsiteX5" fmla="*/ 2494974 w 9001306"/>
              <a:gd name="connsiteY5" fmla="*/ 1436542 h 1609165"/>
              <a:gd name="connsiteX6" fmla="*/ 1123921 w 9001306"/>
              <a:gd name="connsiteY6" fmla="*/ 2928 h 1609165"/>
              <a:gd name="connsiteX7" fmla="*/ 0 w 9001306"/>
              <a:gd name="connsiteY7" fmla="*/ 1537865 h 1609165"/>
              <a:gd name="connsiteX0" fmla="*/ 639721 w 9081443"/>
              <a:gd name="connsiteY0" fmla="*/ 1496920 h 1609165"/>
              <a:gd name="connsiteX1" fmla="*/ 800016 w 9081443"/>
              <a:gd name="connsiteY1" fmla="*/ 1609165 h 1609165"/>
              <a:gd name="connsiteX2" fmla="*/ 639721 w 9081443"/>
              <a:gd name="connsiteY2" fmla="*/ 1496920 h 1609165"/>
              <a:gd name="connsiteX0" fmla="*/ 9081443 w 9081443"/>
              <a:gd name="connsiteY0" fmla="*/ 24673 h 1609165"/>
              <a:gd name="connsiteX1" fmla="*/ 7960240 w 9081443"/>
              <a:gd name="connsiteY1" fmla="*/ 1481325 h 1609165"/>
              <a:gd name="connsiteX2" fmla="*/ 6579166 w 9081443"/>
              <a:gd name="connsiteY2" fmla="*/ 14044 h 1609165"/>
              <a:gd name="connsiteX3" fmla="*/ 5201848 w 9081443"/>
              <a:gd name="connsiteY3" fmla="*/ 1443135 h 1609165"/>
              <a:gd name="connsiteX4" fmla="*/ 3897152 w 9081443"/>
              <a:gd name="connsiteY4" fmla="*/ 11951 h 1609165"/>
              <a:gd name="connsiteX5" fmla="*/ 2494974 w 9081443"/>
              <a:gd name="connsiteY5" fmla="*/ 1436542 h 1609165"/>
              <a:gd name="connsiteX6" fmla="*/ 1123921 w 9081443"/>
              <a:gd name="connsiteY6" fmla="*/ 2928 h 1609165"/>
              <a:gd name="connsiteX7" fmla="*/ 0 w 9081443"/>
              <a:gd name="connsiteY7" fmla="*/ 1537865 h 1609165"/>
              <a:gd name="connsiteX0" fmla="*/ 639721 w 9081443"/>
              <a:gd name="connsiteY0" fmla="*/ 1496920 h 1609165"/>
              <a:gd name="connsiteX1" fmla="*/ 800016 w 9081443"/>
              <a:gd name="connsiteY1" fmla="*/ 1609165 h 1609165"/>
              <a:gd name="connsiteX2" fmla="*/ 639721 w 9081443"/>
              <a:gd name="connsiteY2" fmla="*/ 1496920 h 1609165"/>
              <a:gd name="connsiteX0" fmla="*/ 9081443 w 9081443"/>
              <a:gd name="connsiteY0" fmla="*/ 24673 h 1609165"/>
              <a:gd name="connsiteX1" fmla="*/ 7960240 w 9081443"/>
              <a:gd name="connsiteY1" fmla="*/ 1481325 h 1609165"/>
              <a:gd name="connsiteX2" fmla="*/ 6579166 w 9081443"/>
              <a:gd name="connsiteY2" fmla="*/ 14044 h 1609165"/>
              <a:gd name="connsiteX3" fmla="*/ 5201848 w 9081443"/>
              <a:gd name="connsiteY3" fmla="*/ 1443135 h 1609165"/>
              <a:gd name="connsiteX4" fmla="*/ 3897152 w 9081443"/>
              <a:gd name="connsiteY4" fmla="*/ 11951 h 1609165"/>
              <a:gd name="connsiteX5" fmla="*/ 2494974 w 9081443"/>
              <a:gd name="connsiteY5" fmla="*/ 1477463 h 1609165"/>
              <a:gd name="connsiteX6" fmla="*/ 1123921 w 9081443"/>
              <a:gd name="connsiteY6" fmla="*/ 2928 h 1609165"/>
              <a:gd name="connsiteX7" fmla="*/ 0 w 9081443"/>
              <a:gd name="connsiteY7" fmla="*/ 1537865 h 1609165"/>
              <a:gd name="connsiteX0" fmla="*/ 639721 w 9081443"/>
              <a:gd name="connsiteY0" fmla="*/ 1496920 h 1609165"/>
              <a:gd name="connsiteX1" fmla="*/ 800016 w 9081443"/>
              <a:gd name="connsiteY1" fmla="*/ 1609165 h 1609165"/>
              <a:gd name="connsiteX2" fmla="*/ 639721 w 9081443"/>
              <a:gd name="connsiteY2" fmla="*/ 1496920 h 1609165"/>
              <a:gd name="connsiteX0" fmla="*/ 9081443 w 9081443"/>
              <a:gd name="connsiteY0" fmla="*/ 24673 h 1609165"/>
              <a:gd name="connsiteX1" fmla="*/ 7960240 w 9081443"/>
              <a:gd name="connsiteY1" fmla="*/ 1481325 h 1609165"/>
              <a:gd name="connsiteX2" fmla="*/ 6579166 w 9081443"/>
              <a:gd name="connsiteY2" fmla="*/ 14044 h 1609165"/>
              <a:gd name="connsiteX3" fmla="*/ 5206677 w 9081443"/>
              <a:gd name="connsiteY3" fmla="*/ 1472972 h 1609165"/>
              <a:gd name="connsiteX4" fmla="*/ 3897152 w 9081443"/>
              <a:gd name="connsiteY4" fmla="*/ 11951 h 1609165"/>
              <a:gd name="connsiteX5" fmla="*/ 2494974 w 9081443"/>
              <a:gd name="connsiteY5" fmla="*/ 1477463 h 1609165"/>
              <a:gd name="connsiteX6" fmla="*/ 1123921 w 9081443"/>
              <a:gd name="connsiteY6" fmla="*/ 2928 h 1609165"/>
              <a:gd name="connsiteX7" fmla="*/ 0 w 9081443"/>
              <a:gd name="connsiteY7" fmla="*/ 1537865 h 1609165"/>
              <a:gd name="connsiteX0" fmla="*/ 639721 w 7960240"/>
              <a:gd name="connsiteY0" fmla="*/ 1496920 h 1609165"/>
              <a:gd name="connsiteX1" fmla="*/ 800016 w 7960240"/>
              <a:gd name="connsiteY1" fmla="*/ 1609165 h 1609165"/>
              <a:gd name="connsiteX2" fmla="*/ 639721 w 7960240"/>
              <a:gd name="connsiteY2" fmla="*/ 1496920 h 1609165"/>
              <a:gd name="connsiteX0" fmla="*/ 7960240 w 7960240"/>
              <a:gd name="connsiteY0" fmla="*/ 1481325 h 1609165"/>
              <a:gd name="connsiteX1" fmla="*/ 6579166 w 7960240"/>
              <a:gd name="connsiteY1" fmla="*/ 14044 h 1609165"/>
              <a:gd name="connsiteX2" fmla="*/ 5206677 w 7960240"/>
              <a:gd name="connsiteY2" fmla="*/ 1472972 h 1609165"/>
              <a:gd name="connsiteX3" fmla="*/ 3897152 w 7960240"/>
              <a:gd name="connsiteY3" fmla="*/ 11951 h 1609165"/>
              <a:gd name="connsiteX4" fmla="*/ 2494974 w 7960240"/>
              <a:gd name="connsiteY4" fmla="*/ 1477463 h 1609165"/>
              <a:gd name="connsiteX5" fmla="*/ 1123921 w 7960240"/>
              <a:gd name="connsiteY5" fmla="*/ 2928 h 1609165"/>
              <a:gd name="connsiteX6" fmla="*/ 0 w 7960240"/>
              <a:gd name="connsiteY6" fmla="*/ 1537865 h 1609165"/>
              <a:gd name="connsiteX0" fmla="*/ 639721 w 7960240"/>
              <a:gd name="connsiteY0" fmla="*/ 1607161 h 1719406"/>
              <a:gd name="connsiteX1" fmla="*/ 800016 w 7960240"/>
              <a:gd name="connsiteY1" fmla="*/ 1719406 h 1719406"/>
              <a:gd name="connsiteX2" fmla="*/ 639721 w 7960240"/>
              <a:gd name="connsiteY2" fmla="*/ 1607161 h 1719406"/>
              <a:gd name="connsiteX0" fmla="*/ 7960240 w 7960240"/>
              <a:gd name="connsiteY0" fmla="*/ 1591566 h 1719406"/>
              <a:gd name="connsiteX1" fmla="*/ 6579166 w 7960240"/>
              <a:gd name="connsiteY1" fmla="*/ 124285 h 1719406"/>
              <a:gd name="connsiteX2" fmla="*/ 5206677 w 7960240"/>
              <a:gd name="connsiteY2" fmla="*/ 1583213 h 1719406"/>
              <a:gd name="connsiteX3" fmla="*/ 3897152 w 7960240"/>
              <a:gd name="connsiteY3" fmla="*/ 122192 h 1719406"/>
              <a:gd name="connsiteX4" fmla="*/ 2494974 w 7960240"/>
              <a:gd name="connsiteY4" fmla="*/ 1587704 h 1719406"/>
              <a:gd name="connsiteX5" fmla="*/ 1123921 w 7960240"/>
              <a:gd name="connsiteY5" fmla="*/ 113169 h 1719406"/>
              <a:gd name="connsiteX6" fmla="*/ 351886 w 7960240"/>
              <a:gd name="connsiteY6" fmla="*/ 908692 h 1719406"/>
              <a:gd name="connsiteX7" fmla="*/ 0 w 7960240"/>
              <a:gd name="connsiteY7" fmla="*/ 1648106 h 1719406"/>
              <a:gd name="connsiteX0" fmla="*/ 639721 w 7960240"/>
              <a:gd name="connsiteY0" fmla="*/ 1607161 h 1721996"/>
              <a:gd name="connsiteX1" fmla="*/ 800016 w 7960240"/>
              <a:gd name="connsiteY1" fmla="*/ 1719406 h 1721996"/>
              <a:gd name="connsiteX2" fmla="*/ 639721 w 7960240"/>
              <a:gd name="connsiteY2" fmla="*/ 1607161 h 1721996"/>
              <a:gd name="connsiteX0" fmla="*/ 7960240 w 7960240"/>
              <a:gd name="connsiteY0" fmla="*/ 1591566 h 1721996"/>
              <a:gd name="connsiteX1" fmla="*/ 6579166 w 7960240"/>
              <a:gd name="connsiteY1" fmla="*/ 124285 h 1721996"/>
              <a:gd name="connsiteX2" fmla="*/ 5206677 w 7960240"/>
              <a:gd name="connsiteY2" fmla="*/ 1583213 h 1721996"/>
              <a:gd name="connsiteX3" fmla="*/ 3897152 w 7960240"/>
              <a:gd name="connsiteY3" fmla="*/ 122192 h 1721996"/>
              <a:gd name="connsiteX4" fmla="*/ 3186666 w 7960240"/>
              <a:gd name="connsiteY4" fmla="*/ 918922 h 1721996"/>
              <a:gd name="connsiteX5" fmla="*/ 2494974 w 7960240"/>
              <a:gd name="connsiteY5" fmla="*/ 1587704 h 1721996"/>
              <a:gd name="connsiteX6" fmla="*/ 1123921 w 7960240"/>
              <a:gd name="connsiteY6" fmla="*/ 113169 h 1721996"/>
              <a:gd name="connsiteX7" fmla="*/ 351886 w 7960240"/>
              <a:gd name="connsiteY7" fmla="*/ 908692 h 1721996"/>
              <a:gd name="connsiteX8" fmla="*/ 0 w 7960240"/>
              <a:gd name="connsiteY8" fmla="*/ 1648106 h 1721996"/>
              <a:gd name="connsiteX0" fmla="*/ 639721 w 6579166"/>
              <a:gd name="connsiteY0" fmla="*/ 1607161 h 1721996"/>
              <a:gd name="connsiteX1" fmla="*/ 800016 w 6579166"/>
              <a:gd name="connsiteY1" fmla="*/ 1719406 h 1721996"/>
              <a:gd name="connsiteX2" fmla="*/ 639721 w 6579166"/>
              <a:gd name="connsiteY2" fmla="*/ 1607161 h 1721996"/>
              <a:gd name="connsiteX0" fmla="*/ 6579166 w 6579166"/>
              <a:gd name="connsiteY0" fmla="*/ 124285 h 1721996"/>
              <a:gd name="connsiteX1" fmla="*/ 5206677 w 6579166"/>
              <a:gd name="connsiteY1" fmla="*/ 1583213 h 1721996"/>
              <a:gd name="connsiteX2" fmla="*/ 3897152 w 6579166"/>
              <a:gd name="connsiteY2" fmla="*/ 122192 h 1721996"/>
              <a:gd name="connsiteX3" fmla="*/ 3186666 w 6579166"/>
              <a:gd name="connsiteY3" fmla="*/ 918922 h 1721996"/>
              <a:gd name="connsiteX4" fmla="*/ 2494974 w 6579166"/>
              <a:gd name="connsiteY4" fmla="*/ 1587704 h 1721996"/>
              <a:gd name="connsiteX5" fmla="*/ 1123921 w 6579166"/>
              <a:gd name="connsiteY5" fmla="*/ 113169 h 1721996"/>
              <a:gd name="connsiteX6" fmla="*/ 351886 w 6579166"/>
              <a:gd name="connsiteY6" fmla="*/ 908692 h 1721996"/>
              <a:gd name="connsiteX7" fmla="*/ 0 w 6579166"/>
              <a:gd name="connsiteY7" fmla="*/ 1648106 h 1721996"/>
              <a:gd name="connsiteX0" fmla="*/ 639721 w 5206677"/>
              <a:gd name="connsiteY0" fmla="*/ 1607161 h 1721996"/>
              <a:gd name="connsiteX1" fmla="*/ 800016 w 5206677"/>
              <a:gd name="connsiteY1" fmla="*/ 1719406 h 1721996"/>
              <a:gd name="connsiteX2" fmla="*/ 639721 w 5206677"/>
              <a:gd name="connsiteY2" fmla="*/ 1607161 h 1721996"/>
              <a:gd name="connsiteX0" fmla="*/ 5206677 w 5206677"/>
              <a:gd name="connsiteY0" fmla="*/ 1583213 h 1721996"/>
              <a:gd name="connsiteX1" fmla="*/ 3897152 w 5206677"/>
              <a:gd name="connsiteY1" fmla="*/ 122192 h 1721996"/>
              <a:gd name="connsiteX2" fmla="*/ 3186666 w 5206677"/>
              <a:gd name="connsiteY2" fmla="*/ 918922 h 1721996"/>
              <a:gd name="connsiteX3" fmla="*/ 2494974 w 5206677"/>
              <a:gd name="connsiteY3" fmla="*/ 1587704 h 1721996"/>
              <a:gd name="connsiteX4" fmla="*/ 1123921 w 5206677"/>
              <a:gd name="connsiteY4" fmla="*/ 113169 h 1721996"/>
              <a:gd name="connsiteX5" fmla="*/ 351886 w 5206677"/>
              <a:gd name="connsiteY5" fmla="*/ 908692 h 1721996"/>
              <a:gd name="connsiteX6" fmla="*/ 0 w 5206677"/>
              <a:gd name="connsiteY6" fmla="*/ 1648106 h 1721996"/>
              <a:gd name="connsiteX0" fmla="*/ 639721 w 3897152"/>
              <a:gd name="connsiteY0" fmla="*/ 1607161 h 1721996"/>
              <a:gd name="connsiteX1" fmla="*/ 800016 w 3897152"/>
              <a:gd name="connsiteY1" fmla="*/ 1719406 h 1721996"/>
              <a:gd name="connsiteX2" fmla="*/ 639721 w 3897152"/>
              <a:gd name="connsiteY2" fmla="*/ 1607161 h 1721996"/>
              <a:gd name="connsiteX0" fmla="*/ 3897152 w 3897152"/>
              <a:gd name="connsiteY0" fmla="*/ 122192 h 1721996"/>
              <a:gd name="connsiteX1" fmla="*/ 3186666 w 3897152"/>
              <a:gd name="connsiteY1" fmla="*/ 918922 h 1721996"/>
              <a:gd name="connsiteX2" fmla="*/ 2494974 w 3897152"/>
              <a:gd name="connsiteY2" fmla="*/ 1587704 h 1721996"/>
              <a:gd name="connsiteX3" fmla="*/ 1123921 w 3897152"/>
              <a:gd name="connsiteY3" fmla="*/ 113169 h 1721996"/>
              <a:gd name="connsiteX4" fmla="*/ 351886 w 3897152"/>
              <a:gd name="connsiteY4" fmla="*/ 908692 h 1721996"/>
              <a:gd name="connsiteX5" fmla="*/ 0 w 3897152"/>
              <a:gd name="connsiteY5" fmla="*/ 1648106 h 1721996"/>
              <a:gd name="connsiteX0" fmla="*/ 639721 w 3186666"/>
              <a:gd name="connsiteY0" fmla="*/ 1607161 h 1721996"/>
              <a:gd name="connsiteX1" fmla="*/ 800016 w 3186666"/>
              <a:gd name="connsiteY1" fmla="*/ 1719406 h 1721996"/>
              <a:gd name="connsiteX2" fmla="*/ 639721 w 3186666"/>
              <a:gd name="connsiteY2" fmla="*/ 1607161 h 1721996"/>
              <a:gd name="connsiteX0" fmla="*/ 3186666 w 3186666"/>
              <a:gd name="connsiteY0" fmla="*/ 918922 h 1721996"/>
              <a:gd name="connsiteX1" fmla="*/ 2494974 w 3186666"/>
              <a:gd name="connsiteY1" fmla="*/ 1587704 h 1721996"/>
              <a:gd name="connsiteX2" fmla="*/ 1123921 w 3186666"/>
              <a:gd name="connsiteY2" fmla="*/ 113169 h 1721996"/>
              <a:gd name="connsiteX3" fmla="*/ 351886 w 3186666"/>
              <a:gd name="connsiteY3" fmla="*/ 908692 h 1721996"/>
              <a:gd name="connsiteX4" fmla="*/ 0 w 3186666"/>
              <a:gd name="connsiteY4" fmla="*/ 1648106 h 1721996"/>
              <a:gd name="connsiteX0" fmla="*/ 287835 w 2834780"/>
              <a:gd name="connsiteY0" fmla="*/ 1607161 h 1721996"/>
              <a:gd name="connsiteX1" fmla="*/ 448130 w 2834780"/>
              <a:gd name="connsiteY1" fmla="*/ 1719406 h 1721996"/>
              <a:gd name="connsiteX2" fmla="*/ 287835 w 2834780"/>
              <a:gd name="connsiteY2" fmla="*/ 1607161 h 1721996"/>
              <a:gd name="connsiteX0" fmla="*/ 2834780 w 2834780"/>
              <a:gd name="connsiteY0" fmla="*/ 918922 h 1721996"/>
              <a:gd name="connsiteX1" fmla="*/ 2143088 w 2834780"/>
              <a:gd name="connsiteY1" fmla="*/ 1587704 h 1721996"/>
              <a:gd name="connsiteX2" fmla="*/ 772035 w 2834780"/>
              <a:gd name="connsiteY2" fmla="*/ 113169 h 1721996"/>
              <a:gd name="connsiteX3" fmla="*/ 0 w 2834780"/>
              <a:gd name="connsiteY3" fmla="*/ 908692 h 1721996"/>
              <a:gd name="connsiteX0" fmla="*/ 287835 w 2834780"/>
              <a:gd name="connsiteY0" fmla="*/ 1506816 h 1621651"/>
              <a:gd name="connsiteX1" fmla="*/ 448130 w 2834780"/>
              <a:gd name="connsiteY1" fmla="*/ 1619061 h 1621651"/>
              <a:gd name="connsiteX2" fmla="*/ 287835 w 2834780"/>
              <a:gd name="connsiteY2" fmla="*/ 1506816 h 1621651"/>
              <a:gd name="connsiteX0" fmla="*/ 2834780 w 2834780"/>
              <a:gd name="connsiteY0" fmla="*/ 818577 h 1621651"/>
              <a:gd name="connsiteX1" fmla="*/ 2143088 w 2834780"/>
              <a:gd name="connsiteY1" fmla="*/ 1487359 h 1621651"/>
              <a:gd name="connsiteX2" fmla="*/ 772035 w 2834780"/>
              <a:gd name="connsiteY2" fmla="*/ 12824 h 1621651"/>
              <a:gd name="connsiteX3" fmla="*/ 0 w 2834780"/>
              <a:gd name="connsiteY3" fmla="*/ 808347 h 1621651"/>
              <a:gd name="connsiteX0" fmla="*/ 287835 w 2834780"/>
              <a:gd name="connsiteY0" fmla="*/ 1493992 h 1608827"/>
              <a:gd name="connsiteX1" fmla="*/ 448130 w 2834780"/>
              <a:gd name="connsiteY1" fmla="*/ 1606237 h 1608827"/>
              <a:gd name="connsiteX2" fmla="*/ 287835 w 2834780"/>
              <a:gd name="connsiteY2" fmla="*/ 1493992 h 1608827"/>
              <a:gd name="connsiteX0" fmla="*/ 2834780 w 2834780"/>
              <a:gd name="connsiteY0" fmla="*/ 805753 h 1608827"/>
              <a:gd name="connsiteX1" fmla="*/ 2143088 w 2834780"/>
              <a:gd name="connsiteY1" fmla="*/ 1474535 h 1608827"/>
              <a:gd name="connsiteX2" fmla="*/ 772035 w 2834780"/>
              <a:gd name="connsiteY2" fmla="*/ 0 h 1608827"/>
              <a:gd name="connsiteX3" fmla="*/ 0 w 2834780"/>
              <a:gd name="connsiteY3" fmla="*/ 795523 h 1608827"/>
              <a:gd name="connsiteX0" fmla="*/ 287835 w 2834780"/>
              <a:gd name="connsiteY0" fmla="*/ 1493992 h 1608827"/>
              <a:gd name="connsiteX1" fmla="*/ 448130 w 2834780"/>
              <a:gd name="connsiteY1" fmla="*/ 1606237 h 1608827"/>
              <a:gd name="connsiteX2" fmla="*/ 287835 w 2834780"/>
              <a:gd name="connsiteY2" fmla="*/ 1493992 h 1608827"/>
              <a:gd name="connsiteX0" fmla="*/ 2834780 w 2834780"/>
              <a:gd name="connsiteY0" fmla="*/ 805753 h 1608827"/>
              <a:gd name="connsiteX1" fmla="*/ 2143088 w 2834780"/>
              <a:gd name="connsiteY1" fmla="*/ 1474535 h 1608827"/>
              <a:gd name="connsiteX2" fmla="*/ 772035 w 2834780"/>
              <a:gd name="connsiteY2" fmla="*/ 0 h 1608827"/>
              <a:gd name="connsiteX3" fmla="*/ 0 w 2834780"/>
              <a:gd name="connsiteY3" fmla="*/ 795523 h 1608827"/>
              <a:gd name="connsiteX0" fmla="*/ 287835 w 2834780"/>
              <a:gd name="connsiteY0" fmla="*/ 1493992 h 1608828"/>
              <a:gd name="connsiteX1" fmla="*/ 448130 w 2834780"/>
              <a:gd name="connsiteY1" fmla="*/ 1606237 h 1608828"/>
              <a:gd name="connsiteX2" fmla="*/ 287835 w 2834780"/>
              <a:gd name="connsiteY2" fmla="*/ 1493992 h 1608828"/>
              <a:gd name="connsiteX0" fmla="*/ 2834780 w 2834780"/>
              <a:gd name="connsiteY0" fmla="*/ 805753 h 1608828"/>
              <a:gd name="connsiteX1" fmla="*/ 2143088 w 2834780"/>
              <a:gd name="connsiteY1" fmla="*/ 1474536 h 1608828"/>
              <a:gd name="connsiteX2" fmla="*/ 772035 w 2834780"/>
              <a:gd name="connsiteY2" fmla="*/ 0 h 1608828"/>
              <a:gd name="connsiteX3" fmla="*/ 0 w 2834780"/>
              <a:gd name="connsiteY3" fmla="*/ 795523 h 1608828"/>
              <a:gd name="connsiteX0" fmla="*/ 287835 w 2834780"/>
              <a:gd name="connsiteY0" fmla="*/ 1493992 h 1608829"/>
              <a:gd name="connsiteX1" fmla="*/ 448130 w 2834780"/>
              <a:gd name="connsiteY1" fmla="*/ 1606237 h 1608829"/>
              <a:gd name="connsiteX2" fmla="*/ 287835 w 2834780"/>
              <a:gd name="connsiteY2" fmla="*/ 1493992 h 1608829"/>
              <a:gd name="connsiteX0" fmla="*/ 2834780 w 2834780"/>
              <a:gd name="connsiteY0" fmla="*/ 805753 h 1608829"/>
              <a:gd name="connsiteX1" fmla="*/ 2143088 w 2834780"/>
              <a:gd name="connsiteY1" fmla="*/ 1474537 h 1608829"/>
              <a:gd name="connsiteX2" fmla="*/ 772035 w 2834780"/>
              <a:gd name="connsiteY2" fmla="*/ 0 h 1608829"/>
              <a:gd name="connsiteX3" fmla="*/ 0 w 2834780"/>
              <a:gd name="connsiteY3" fmla="*/ 795523 h 1608829"/>
              <a:gd name="connsiteX0" fmla="*/ 287835 w 2834780"/>
              <a:gd name="connsiteY0" fmla="*/ 1493992 h 1608829"/>
              <a:gd name="connsiteX1" fmla="*/ 448130 w 2834780"/>
              <a:gd name="connsiteY1" fmla="*/ 1606237 h 1608829"/>
              <a:gd name="connsiteX2" fmla="*/ 287835 w 2834780"/>
              <a:gd name="connsiteY2" fmla="*/ 1493992 h 1608829"/>
              <a:gd name="connsiteX0" fmla="*/ 2834780 w 2834780"/>
              <a:gd name="connsiteY0" fmla="*/ 805753 h 1608829"/>
              <a:gd name="connsiteX1" fmla="*/ 2143088 w 2834780"/>
              <a:gd name="connsiteY1" fmla="*/ 1474537 h 1608829"/>
              <a:gd name="connsiteX2" fmla="*/ 772035 w 2834780"/>
              <a:gd name="connsiteY2" fmla="*/ 0 h 1608829"/>
              <a:gd name="connsiteX3" fmla="*/ 0 w 2834780"/>
              <a:gd name="connsiteY3" fmla="*/ 795523 h 1608829"/>
              <a:gd name="connsiteX0" fmla="*/ 287835 w 2834780"/>
              <a:gd name="connsiteY0" fmla="*/ 1493992 h 1606237"/>
              <a:gd name="connsiteX1" fmla="*/ 448130 w 2834780"/>
              <a:gd name="connsiteY1" fmla="*/ 1606237 h 1606237"/>
              <a:gd name="connsiteX2" fmla="*/ 287835 w 2834780"/>
              <a:gd name="connsiteY2" fmla="*/ 1493992 h 1606237"/>
              <a:gd name="connsiteX0" fmla="*/ 2834780 w 2834780"/>
              <a:gd name="connsiteY0" fmla="*/ 805753 h 1606237"/>
              <a:gd name="connsiteX1" fmla="*/ 2143088 w 2834780"/>
              <a:gd name="connsiteY1" fmla="*/ 1474537 h 1606237"/>
              <a:gd name="connsiteX2" fmla="*/ 772035 w 2834780"/>
              <a:gd name="connsiteY2" fmla="*/ 0 h 1606237"/>
              <a:gd name="connsiteX3" fmla="*/ 0 w 2834780"/>
              <a:gd name="connsiteY3" fmla="*/ 795523 h 1606237"/>
              <a:gd name="connsiteX0" fmla="*/ 287835 w 2834780"/>
              <a:gd name="connsiteY0" fmla="*/ 1493992 h 1606237"/>
              <a:gd name="connsiteX1" fmla="*/ 448130 w 2834780"/>
              <a:gd name="connsiteY1" fmla="*/ 1606237 h 1606237"/>
              <a:gd name="connsiteX2" fmla="*/ 287835 w 2834780"/>
              <a:gd name="connsiteY2" fmla="*/ 1493992 h 1606237"/>
              <a:gd name="connsiteX0" fmla="*/ 2834780 w 2834780"/>
              <a:gd name="connsiteY0" fmla="*/ 805753 h 1606237"/>
              <a:gd name="connsiteX1" fmla="*/ 2132901 w 2834780"/>
              <a:gd name="connsiteY1" fmla="*/ 1574882 h 1606237"/>
              <a:gd name="connsiteX2" fmla="*/ 772035 w 2834780"/>
              <a:gd name="connsiteY2" fmla="*/ 0 h 1606237"/>
              <a:gd name="connsiteX3" fmla="*/ 0 w 2834780"/>
              <a:gd name="connsiteY3" fmla="*/ 795523 h 1606237"/>
              <a:gd name="connsiteX0" fmla="*/ 287835 w 3094541"/>
              <a:gd name="connsiteY0" fmla="*/ 1493992 h 1606237"/>
              <a:gd name="connsiteX1" fmla="*/ 448130 w 3094541"/>
              <a:gd name="connsiteY1" fmla="*/ 1606237 h 1606237"/>
              <a:gd name="connsiteX2" fmla="*/ 287835 w 3094541"/>
              <a:gd name="connsiteY2" fmla="*/ 1493992 h 1606237"/>
              <a:gd name="connsiteX0" fmla="*/ 3094541 w 3094541"/>
              <a:gd name="connsiteY0" fmla="*/ 816133 h 1606237"/>
              <a:gd name="connsiteX1" fmla="*/ 2132901 w 3094541"/>
              <a:gd name="connsiteY1" fmla="*/ 1574882 h 1606237"/>
              <a:gd name="connsiteX2" fmla="*/ 772035 w 3094541"/>
              <a:gd name="connsiteY2" fmla="*/ 0 h 1606237"/>
              <a:gd name="connsiteX3" fmla="*/ 0 w 3094541"/>
              <a:gd name="connsiteY3" fmla="*/ 795523 h 1606237"/>
              <a:gd name="connsiteX0" fmla="*/ 287835 w 3094541"/>
              <a:gd name="connsiteY0" fmla="*/ 1493992 h 1606237"/>
              <a:gd name="connsiteX1" fmla="*/ 448130 w 3094541"/>
              <a:gd name="connsiteY1" fmla="*/ 1606237 h 1606237"/>
              <a:gd name="connsiteX2" fmla="*/ 287835 w 3094541"/>
              <a:gd name="connsiteY2" fmla="*/ 1493992 h 1606237"/>
              <a:gd name="connsiteX0" fmla="*/ 3094541 w 3094541"/>
              <a:gd name="connsiteY0" fmla="*/ 816133 h 1606237"/>
              <a:gd name="connsiteX1" fmla="*/ 2132901 w 3094541"/>
              <a:gd name="connsiteY1" fmla="*/ 1574882 h 1606237"/>
              <a:gd name="connsiteX2" fmla="*/ 772035 w 3094541"/>
              <a:gd name="connsiteY2" fmla="*/ 0 h 1606237"/>
              <a:gd name="connsiteX3" fmla="*/ 0 w 3094541"/>
              <a:gd name="connsiteY3" fmla="*/ 795523 h 1606237"/>
              <a:gd name="connsiteX0" fmla="*/ 287835 w 3094541"/>
              <a:gd name="connsiteY0" fmla="*/ 1493992 h 1606237"/>
              <a:gd name="connsiteX1" fmla="*/ 448130 w 3094541"/>
              <a:gd name="connsiteY1" fmla="*/ 1606237 h 1606237"/>
              <a:gd name="connsiteX2" fmla="*/ 287835 w 3094541"/>
              <a:gd name="connsiteY2" fmla="*/ 1493992 h 1606237"/>
              <a:gd name="connsiteX0" fmla="*/ 3094541 w 3094541"/>
              <a:gd name="connsiteY0" fmla="*/ 816133 h 1606237"/>
              <a:gd name="connsiteX1" fmla="*/ 2132901 w 3094541"/>
              <a:gd name="connsiteY1" fmla="*/ 1574882 h 1606237"/>
              <a:gd name="connsiteX2" fmla="*/ 772035 w 3094541"/>
              <a:gd name="connsiteY2" fmla="*/ 0 h 1606237"/>
              <a:gd name="connsiteX3" fmla="*/ 0 w 3094541"/>
              <a:gd name="connsiteY3" fmla="*/ 795523 h 1606237"/>
              <a:gd name="connsiteX0" fmla="*/ 287835 w 2979941"/>
              <a:gd name="connsiteY0" fmla="*/ 1493992 h 1606237"/>
              <a:gd name="connsiteX1" fmla="*/ 448130 w 2979941"/>
              <a:gd name="connsiteY1" fmla="*/ 1606237 h 1606237"/>
              <a:gd name="connsiteX2" fmla="*/ 287835 w 2979941"/>
              <a:gd name="connsiteY2" fmla="*/ 1493992 h 1606237"/>
              <a:gd name="connsiteX0" fmla="*/ 2979941 w 2979941"/>
              <a:gd name="connsiteY0" fmla="*/ 826513 h 1606237"/>
              <a:gd name="connsiteX1" fmla="*/ 2132901 w 2979941"/>
              <a:gd name="connsiteY1" fmla="*/ 1574882 h 1606237"/>
              <a:gd name="connsiteX2" fmla="*/ 772035 w 2979941"/>
              <a:gd name="connsiteY2" fmla="*/ 0 h 1606237"/>
              <a:gd name="connsiteX3" fmla="*/ 0 w 2979941"/>
              <a:gd name="connsiteY3" fmla="*/ 795523 h 1606237"/>
              <a:gd name="connsiteX0" fmla="*/ 287835 w 2979941"/>
              <a:gd name="connsiteY0" fmla="*/ 1493992 h 1606237"/>
              <a:gd name="connsiteX1" fmla="*/ 448130 w 2979941"/>
              <a:gd name="connsiteY1" fmla="*/ 1606237 h 1606237"/>
              <a:gd name="connsiteX2" fmla="*/ 287835 w 2979941"/>
              <a:gd name="connsiteY2" fmla="*/ 1493992 h 1606237"/>
              <a:gd name="connsiteX0" fmla="*/ 2979941 w 2979941"/>
              <a:gd name="connsiteY0" fmla="*/ 826513 h 1606237"/>
              <a:gd name="connsiteX1" fmla="*/ 2132901 w 2979941"/>
              <a:gd name="connsiteY1" fmla="*/ 1574882 h 1606237"/>
              <a:gd name="connsiteX2" fmla="*/ 772035 w 2979941"/>
              <a:gd name="connsiteY2" fmla="*/ 0 h 1606237"/>
              <a:gd name="connsiteX3" fmla="*/ 0 w 2979941"/>
              <a:gd name="connsiteY3" fmla="*/ 795523 h 1606237"/>
              <a:gd name="connsiteX0" fmla="*/ 287835 w 2979941"/>
              <a:gd name="connsiteY0" fmla="*/ 1493992 h 1606237"/>
              <a:gd name="connsiteX1" fmla="*/ 448130 w 2979941"/>
              <a:gd name="connsiteY1" fmla="*/ 1606237 h 1606237"/>
              <a:gd name="connsiteX2" fmla="*/ 287835 w 2979941"/>
              <a:gd name="connsiteY2" fmla="*/ 1493992 h 1606237"/>
              <a:gd name="connsiteX0" fmla="*/ 2979941 w 2979941"/>
              <a:gd name="connsiteY0" fmla="*/ 826513 h 1606237"/>
              <a:gd name="connsiteX1" fmla="*/ 2132901 w 2979941"/>
              <a:gd name="connsiteY1" fmla="*/ 1574882 h 1606237"/>
              <a:gd name="connsiteX2" fmla="*/ 772035 w 2979941"/>
              <a:gd name="connsiteY2" fmla="*/ 0 h 1606237"/>
              <a:gd name="connsiteX3" fmla="*/ 0 w 2979941"/>
              <a:gd name="connsiteY3" fmla="*/ 795523 h 1606237"/>
              <a:gd name="connsiteX0" fmla="*/ 287835 w 2979941"/>
              <a:gd name="connsiteY0" fmla="*/ 1493992 h 1606237"/>
              <a:gd name="connsiteX1" fmla="*/ 448130 w 2979941"/>
              <a:gd name="connsiteY1" fmla="*/ 1606237 h 1606237"/>
              <a:gd name="connsiteX2" fmla="*/ 287835 w 2979941"/>
              <a:gd name="connsiteY2" fmla="*/ 1493992 h 1606237"/>
              <a:gd name="connsiteX0" fmla="*/ 2979941 w 2979941"/>
              <a:gd name="connsiteY0" fmla="*/ 826513 h 1606237"/>
              <a:gd name="connsiteX1" fmla="*/ 2132901 w 2979941"/>
              <a:gd name="connsiteY1" fmla="*/ 1574882 h 1606237"/>
              <a:gd name="connsiteX2" fmla="*/ 772035 w 2979941"/>
              <a:gd name="connsiteY2" fmla="*/ 0 h 1606237"/>
              <a:gd name="connsiteX3" fmla="*/ 0 w 2979941"/>
              <a:gd name="connsiteY3" fmla="*/ 795523 h 1606237"/>
              <a:gd name="connsiteX0" fmla="*/ 287835 w 2979941"/>
              <a:gd name="connsiteY0" fmla="*/ 1493992 h 1606237"/>
              <a:gd name="connsiteX1" fmla="*/ 448130 w 2979941"/>
              <a:gd name="connsiteY1" fmla="*/ 1606237 h 1606237"/>
              <a:gd name="connsiteX2" fmla="*/ 287835 w 2979941"/>
              <a:gd name="connsiteY2" fmla="*/ 1493992 h 1606237"/>
              <a:gd name="connsiteX0" fmla="*/ 2979941 w 2979941"/>
              <a:gd name="connsiteY0" fmla="*/ 826513 h 1606237"/>
              <a:gd name="connsiteX1" fmla="*/ 2132901 w 2979941"/>
              <a:gd name="connsiteY1" fmla="*/ 1574882 h 1606237"/>
              <a:gd name="connsiteX2" fmla="*/ 772035 w 2979941"/>
              <a:gd name="connsiteY2" fmla="*/ 0 h 1606237"/>
              <a:gd name="connsiteX3" fmla="*/ 0 w 2979941"/>
              <a:gd name="connsiteY3" fmla="*/ 795523 h 1606237"/>
              <a:gd name="connsiteX0" fmla="*/ 287835 w 2979941"/>
              <a:gd name="connsiteY0" fmla="*/ 1493992 h 1606237"/>
              <a:gd name="connsiteX1" fmla="*/ 448130 w 2979941"/>
              <a:gd name="connsiteY1" fmla="*/ 1606237 h 1606237"/>
              <a:gd name="connsiteX2" fmla="*/ 287835 w 2979941"/>
              <a:gd name="connsiteY2" fmla="*/ 1493992 h 1606237"/>
              <a:gd name="connsiteX0" fmla="*/ 2979941 w 2979941"/>
              <a:gd name="connsiteY0" fmla="*/ 826513 h 1606237"/>
              <a:gd name="connsiteX1" fmla="*/ 2132901 w 2979941"/>
              <a:gd name="connsiteY1" fmla="*/ 1574882 h 1606237"/>
              <a:gd name="connsiteX2" fmla="*/ 772035 w 2979941"/>
              <a:gd name="connsiteY2" fmla="*/ 0 h 1606237"/>
              <a:gd name="connsiteX3" fmla="*/ 0 w 2979941"/>
              <a:gd name="connsiteY3" fmla="*/ 795523 h 1606237"/>
              <a:gd name="connsiteX0" fmla="*/ 287835 w 2979941"/>
              <a:gd name="connsiteY0" fmla="*/ 1493992 h 1606237"/>
              <a:gd name="connsiteX1" fmla="*/ 448130 w 2979941"/>
              <a:gd name="connsiteY1" fmla="*/ 1606237 h 1606237"/>
              <a:gd name="connsiteX2" fmla="*/ 287835 w 2979941"/>
              <a:gd name="connsiteY2" fmla="*/ 1493992 h 1606237"/>
              <a:gd name="connsiteX0" fmla="*/ 2979941 w 2979941"/>
              <a:gd name="connsiteY0" fmla="*/ 826513 h 1606237"/>
              <a:gd name="connsiteX1" fmla="*/ 2132901 w 2979941"/>
              <a:gd name="connsiteY1" fmla="*/ 1574882 h 1606237"/>
              <a:gd name="connsiteX2" fmla="*/ 772035 w 2979941"/>
              <a:gd name="connsiteY2" fmla="*/ 0 h 1606237"/>
              <a:gd name="connsiteX3" fmla="*/ 0 w 2979941"/>
              <a:gd name="connsiteY3" fmla="*/ 795523 h 1606237"/>
              <a:gd name="connsiteX0" fmla="*/ 287835 w 2979941"/>
              <a:gd name="connsiteY0" fmla="*/ 1493992 h 1606237"/>
              <a:gd name="connsiteX1" fmla="*/ 448130 w 2979941"/>
              <a:gd name="connsiteY1" fmla="*/ 1606237 h 1606237"/>
              <a:gd name="connsiteX2" fmla="*/ 287835 w 2979941"/>
              <a:gd name="connsiteY2" fmla="*/ 1493992 h 1606237"/>
              <a:gd name="connsiteX0" fmla="*/ 2979941 w 2979941"/>
              <a:gd name="connsiteY0" fmla="*/ 826513 h 1606237"/>
              <a:gd name="connsiteX1" fmla="*/ 2132901 w 2979941"/>
              <a:gd name="connsiteY1" fmla="*/ 1574882 h 1606237"/>
              <a:gd name="connsiteX2" fmla="*/ 772035 w 2979941"/>
              <a:gd name="connsiteY2" fmla="*/ 0 h 1606237"/>
              <a:gd name="connsiteX3" fmla="*/ 0 w 2979941"/>
              <a:gd name="connsiteY3" fmla="*/ 795523 h 1606237"/>
              <a:gd name="connsiteX0" fmla="*/ 287835 w 2979941"/>
              <a:gd name="connsiteY0" fmla="*/ 1493992 h 1606237"/>
              <a:gd name="connsiteX1" fmla="*/ 448130 w 2979941"/>
              <a:gd name="connsiteY1" fmla="*/ 1606237 h 1606237"/>
              <a:gd name="connsiteX2" fmla="*/ 287835 w 2979941"/>
              <a:gd name="connsiteY2" fmla="*/ 1493992 h 1606237"/>
              <a:gd name="connsiteX0" fmla="*/ 2979941 w 2979941"/>
              <a:gd name="connsiteY0" fmla="*/ 826513 h 1606237"/>
              <a:gd name="connsiteX1" fmla="*/ 2132901 w 2979941"/>
              <a:gd name="connsiteY1" fmla="*/ 1574882 h 1606237"/>
              <a:gd name="connsiteX2" fmla="*/ 772035 w 2979941"/>
              <a:gd name="connsiteY2" fmla="*/ 0 h 1606237"/>
              <a:gd name="connsiteX3" fmla="*/ 0 w 2979941"/>
              <a:gd name="connsiteY3" fmla="*/ 795523 h 1606237"/>
              <a:gd name="connsiteX0" fmla="*/ 287835 w 2979941"/>
              <a:gd name="connsiteY0" fmla="*/ 1493992 h 1606237"/>
              <a:gd name="connsiteX1" fmla="*/ 448130 w 2979941"/>
              <a:gd name="connsiteY1" fmla="*/ 1606237 h 1606237"/>
              <a:gd name="connsiteX2" fmla="*/ 287835 w 2979941"/>
              <a:gd name="connsiteY2" fmla="*/ 1493992 h 1606237"/>
              <a:gd name="connsiteX0" fmla="*/ 2979941 w 2979941"/>
              <a:gd name="connsiteY0" fmla="*/ 826513 h 1606237"/>
              <a:gd name="connsiteX1" fmla="*/ 2132901 w 2979941"/>
              <a:gd name="connsiteY1" fmla="*/ 1574882 h 1606237"/>
              <a:gd name="connsiteX2" fmla="*/ 772035 w 2979941"/>
              <a:gd name="connsiteY2" fmla="*/ 0 h 1606237"/>
              <a:gd name="connsiteX3" fmla="*/ 0 w 2979941"/>
              <a:gd name="connsiteY3" fmla="*/ 795523 h 1606237"/>
              <a:gd name="connsiteX0" fmla="*/ 287835 w 2979941"/>
              <a:gd name="connsiteY0" fmla="*/ 1493992 h 1606522"/>
              <a:gd name="connsiteX1" fmla="*/ 448130 w 2979941"/>
              <a:gd name="connsiteY1" fmla="*/ 1606237 h 1606522"/>
              <a:gd name="connsiteX2" fmla="*/ 287835 w 2979941"/>
              <a:gd name="connsiteY2" fmla="*/ 1493992 h 1606522"/>
              <a:gd name="connsiteX0" fmla="*/ 2979941 w 2979941"/>
              <a:gd name="connsiteY0" fmla="*/ 826513 h 1606522"/>
              <a:gd name="connsiteX1" fmla="*/ 2194022 w 2979941"/>
              <a:gd name="connsiteY1" fmla="*/ 1588723 h 1606522"/>
              <a:gd name="connsiteX2" fmla="*/ 772035 w 2979941"/>
              <a:gd name="connsiteY2" fmla="*/ 0 h 1606522"/>
              <a:gd name="connsiteX3" fmla="*/ 0 w 2979941"/>
              <a:gd name="connsiteY3" fmla="*/ 795523 h 1606522"/>
              <a:gd name="connsiteX0" fmla="*/ 287835 w 2979941"/>
              <a:gd name="connsiteY0" fmla="*/ 1493992 h 1606522"/>
              <a:gd name="connsiteX1" fmla="*/ 448130 w 2979941"/>
              <a:gd name="connsiteY1" fmla="*/ 1606237 h 1606522"/>
              <a:gd name="connsiteX2" fmla="*/ 287835 w 2979941"/>
              <a:gd name="connsiteY2" fmla="*/ 1493992 h 1606522"/>
              <a:gd name="connsiteX0" fmla="*/ 2979941 w 2979941"/>
              <a:gd name="connsiteY0" fmla="*/ 826513 h 1606522"/>
              <a:gd name="connsiteX1" fmla="*/ 2194022 w 2979941"/>
              <a:gd name="connsiteY1" fmla="*/ 1588723 h 1606522"/>
              <a:gd name="connsiteX2" fmla="*/ 772035 w 2979941"/>
              <a:gd name="connsiteY2" fmla="*/ 0 h 1606522"/>
              <a:gd name="connsiteX3" fmla="*/ 0 w 2979941"/>
              <a:gd name="connsiteY3" fmla="*/ 795523 h 1606522"/>
              <a:gd name="connsiteX0" fmla="*/ 287835 w 2979941"/>
              <a:gd name="connsiteY0" fmla="*/ 1493992 h 1606522"/>
              <a:gd name="connsiteX1" fmla="*/ 448130 w 2979941"/>
              <a:gd name="connsiteY1" fmla="*/ 1606237 h 1606522"/>
              <a:gd name="connsiteX2" fmla="*/ 287835 w 2979941"/>
              <a:gd name="connsiteY2" fmla="*/ 1493992 h 1606522"/>
              <a:gd name="connsiteX0" fmla="*/ 2979941 w 2979941"/>
              <a:gd name="connsiteY0" fmla="*/ 826513 h 1606522"/>
              <a:gd name="connsiteX1" fmla="*/ 2194022 w 2979941"/>
              <a:gd name="connsiteY1" fmla="*/ 1588723 h 1606522"/>
              <a:gd name="connsiteX2" fmla="*/ 772035 w 2979941"/>
              <a:gd name="connsiteY2" fmla="*/ 0 h 1606522"/>
              <a:gd name="connsiteX3" fmla="*/ 0 w 2979941"/>
              <a:gd name="connsiteY3" fmla="*/ 795523 h 1606522"/>
              <a:gd name="connsiteX0" fmla="*/ 287835 w 2979941"/>
              <a:gd name="connsiteY0" fmla="*/ 1493992 h 1606522"/>
              <a:gd name="connsiteX1" fmla="*/ 448130 w 2979941"/>
              <a:gd name="connsiteY1" fmla="*/ 1606237 h 1606522"/>
              <a:gd name="connsiteX2" fmla="*/ 287835 w 2979941"/>
              <a:gd name="connsiteY2" fmla="*/ 1493992 h 1606522"/>
              <a:gd name="connsiteX0" fmla="*/ 2979941 w 2979941"/>
              <a:gd name="connsiteY0" fmla="*/ 826513 h 1606522"/>
              <a:gd name="connsiteX1" fmla="*/ 2194022 w 2979941"/>
              <a:gd name="connsiteY1" fmla="*/ 1588723 h 1606522"/>
              <a:gd name="connsiteX2" fmla="*/ 772035 w 2979941"/>
              <a:gd name="connsiteY2" fmla="*/ 0 h 1606522"/>
              <a:gd name="connsiteX3" fmla="*/ 0 w 2979941"/>
              <a:gd name="connsiteY3" fmla="*/ 795523 h 1606522"/>
              <a:gd name="connsiteX0" fmla="*/ 287835 w 2979941"/>
              <a:gd name="connsiteY0" fmla="*/ 1493992 h 1606237"/>
              <a:gd name="connsiteX1" fmla="*/ 448130 w 2979941"/>
              <a:gd name="connsiteY1" fmla="*/ 1606237 h 1606237"/>
              <a:gd name="connsiteX2" fmla="*/ 287835 w 2979941"/>
              <a:gd name="connsiteY2" fmla="*/ 1493992 h 1606237"/>
              <a:gd name="connsiteX0" fmla="*/ 2979941 w 2979941"/>
              <a:gd name="connsiteY0" fmla="*/ 826513 h 1606237"/>
              <a:gd name="connsiteX1" fmla="*/ 2194022 w 2979941"/>
              <a:gd name="connsiteY1" fmla="*/ 1588723 h 1606237"/>
              <a:gd name="connsiteX2" fmla="*/ 772035 w 2979941"/>
              <a:gd name="connsiteY2" fmla="*/ 0 h 1606237"/>
              <a:gd name="connsiteX3" fmla="*/ 0 w 2979941"/>
              <a:gd name="connsiteY3" fmla="*/ 795523 h 1606237"/>
              <a:gd name="connsiteX0" fmla="*/ 287835 w 2979941"/>
              <a:gd name="connsiteY0" fmla="*/ 1493992 h 1616764"/>
              <a:gd name="connsiteX1" fmla="*/ 448130 w 2979941"/>
              <a:gd name="connsiteY1" fmla="*/ 1606237 h 1616764"/>
              <a:gd name="connsiteX2" fmla="*/ 287835 w 2979941"/>
              <a:gd name="connsiteY2" fmla="*/ 1493992 h 1616764"/>
              <a:gd name="connsiteX0" fmla="*/ 2979941 w 2979941"/>
              <a:gd name="connsiteY0" fmla="*/ 826513 h 1616764"/>
              <a:gd name="connsiteX1" fmla="*/ 2194022 w 2979941"/>
              <a:gd name="connsiteY1" fmla="*/ 1605886 h 1616764"/>
              <a:gd name="connsiteX2" fmla="*/ 772035 w 2979941"/>
              <a:gd name="connsiteY2" fmla="*/ 0 h 1616764"/>
              <a:gd name="connsiteX3" fmla="*/ 0 w 2979941"/>
              <a:gd name="connsiteY3" fmla="*/ 795523 h 1616764"/>
              <a:gd name="connsiteX0" fmla="*/ 287835 w 2194022"/>
              <a:gd name="connsiteY0" fmla="*/ 1493992 h 1606237"/>
              <a:gd name="connsiteX1" fmla="*/ 448130 w 2194022"/>
              <a:gd name="connsiteY1" fmla="*/ 1606237 h 1606237"/>
              <a:gd name="connsiteX2" fmla="*/ 287835 w 2194022"/>
              <a:gd name="connsiteY2" fmla="*/ 1493992 h 1606237"/>
              <a:gd name="connsiteX0" fmla="*/ 2194022 w 2194022"/>
              <a:gd name="connsiteY0" fmla="*/ 1605886 h 1606237"/>
              <a:gd name="connsiteX1" fmla="*/ 772035 w 2194022"/>
              <a:gd name="connsiteY1" fmla="*/ 0 h 1606237"/>
              <a:gd name="connsiteX2" fmla="*/ 0 w 2194022"/>
              <a:gd name="connsiteY2" fmla="*/ 795523 h 1606237"/>
              <a:gd name="connsiteX0" fmla="*/ 287835 w 2194022"/>
              <a:gd name="connsiteY0" fmla="*/ 1493992 h 1606237"/>
              <a:gd name="connsiteX1" fmla="*/ 448130 w 2194022"/>
              <a:gd name="connsiteY1" fmla="*/ 1606237 h 1606237"/>
              <a:gd name="connsiteX2" fmla="*/ 287835 w 2194022"/>
              <a:gd name="connsiteY2" fmla="*/ 1493992 h 1606237"/>
              <a:gd name="connsiteX0" fmla="*/ 2194022 w 2194022"/>
              <a:gd name="connsiteY0" fmla="*/ 1605886 h 1606237"/>
              <a:gd name="connsiteX1" fmla="*/ 1471006 w 2194022"/>
              <a:gd name="connsiteY1" fmla="*/ 806434 h 1606237"/>
              <a:gd name="connsiteX2" fmla="*/ 772035 w 2194022"/>
              <a:gd name="connsiteY2" fmla="*/ 0 h 1606237"/>
              <a:gd name="connsiteX3" fmla="*/ 0 w 2194022"/>
              <a:gd name="connsiteY3" fmla="*/ 795523 h 1606237"/>
              <a:gd name="connsiteX0" fmla="*/ 287835 w 1471006"/>
              <a:gd name="connsiteY0" fmla="*/ 1493992 h 1606237"/>
              <a:gd name="connsiteX1" fmla="*/ 448130 w 1471006"/>
              <a:gd name="connsiteY1" fmla="*/ 1606237 h 1606237"/>
              <a:gd name="connsiteX2" fmla="*/ 287835 w 1471006"/>
              <a:gd name="connsiteY2" fmla="*/ 1493992 h 1606237"/>
              <a:gd name="connsiteX0" fmla="*/ 1471006 w 1471006"/>
              <a:gd name="connsiteY0" fmla="*/ 806434 h 1606237"/>
              <a:gd name="connsiteX1" fmla="*/ 772035 w 1471006"/>
              <a:gd name="connsiteY1" fmla="*/ 0 h 1606237"/>
              <a:gd name="connsiteX2" fmla="*/ 0 w 1471006"/>
              <a:gd name="connsiteY2" fmla="*/ 795523 h 1606237"/>
              <a:gd name="connsiteX0" fmla="*/ 287835 w 1471006"/>
              <a:gd name="connsiteY0" fmla="*/ 1493992 h 1606237"/>
              <a:gd name="connsiteX1" fmla="*/ 448130 w 1471006"/>
              <a:gd name="connsiteY1" fmla="*/ 1606237 h 1606237"/>
              <a:gd name="connsiteX2" fmla="*/ 287835 w 1471006"/>
              <a:gd name="connsiteY2" fmla="*/ 1493992 h 1606237"/>
              <a:gd name="connsiteX0" fmla="*/ 1471006 w 1471006"/>
              <a:gd name="connsiteY0" fmla="*/ 806434 h 1606237"/>
              <a:gd name="connsiteX1" fmla="*/ 772035 w 1471006"/>
              <a:gd name="connsiteY1" fmla="*/ 0 h 1606237"/>
              <a:gd name="connsiteX2" fmla="*/ 0 w 1471006"/>
              <a:gd name="connsiteY2" fmla="*/ 795523 h 1606237"/>
              <a:gd name="connsiteX0" fmla="*/ 287835 w 1471006"/>
              <a:gd name="connsiteY0" fmla="*/ 1493992 h 1606237"/>
              <a:gd name="connsiteX1" fmla="*/ 448130 w 1471006"/>
              <a:gd name="connsiteY1" fmla="*/ 1606237 h 1606237"/>
              <a:gd name="connsiteX2" fmla="*/ 287835 w 1471006"/>
              <a:gd name="connsiteY2" fmla="*/ 1493992 h 1606237"/>
              <a:gd name="connsiteX0" fmla="*/ 1471006 w 1471006"/>
              <a:gd name="connsiteY0" fmla="*/ 806434 h 1606237"/>
              <a:gd name="connsiteX1" fmla="*/ 772035 w 1471006"/>
              <a:gd name="connsiteY1" fmla="*/ 0 h 1606237"/>
              <a:gd name="connsiteX2" fmla="*/ 0 w 1471006"/>
              <a:gd name="connsiteY2" fmla="*/ 795523 h 1606237"/>
              <a:gd name="connsiteX0" fmla="*/ 287835 w 1471006"/>
              <a:gd name="connsiteY0" fmla="*/ 1493992 h 1606237"/>
              <a:gd name="connsiteX1" fmla="*/ 448130 w 1471006"/>
              <a:gd name="connsiteY1" fmla="*/ 1606237 h 1606237"/>
              <a:gd name="connsiteX2" fmla="*/ 287835 w 1471006"/>
              <a:gd name="connsiteY2" fmla="*/ 1493992 h 1606237"/>
              <a:gd name="connsiteX0" fmla="*/ 1471006 w 1471006"/>
              <a:gd name="connsiteY0" fmla="*/ 806434 h 1606237"/>
              <a:gd name="connsiteX1" fmla="*/ 721972 w 1471006"/>
              <a:gd name="connsiteY1" fmla="*/ 0 h 1606237"/>
              <a:gd name="connsiteX2" fmla="*/ 0 w 1471006"/>
              <a:gd name="connsiteY2" fmla="*/ 795523 h 1606237"/>
              <a:gd name="connsiteX0" fmla="*/ 287835 w 1471006"/>
              <a:gd name="connsiteY0" fmla="*/ 1495045 h 1607290"/>
              <a:gd name="connsiteX1" fmla="*/ 448130 w 1471006"/>
              <a:gd name="connsiteY1" fmla="*/ 1607290 h 1607290"/>
              <a:gd name="connsiteX2" fmla="*/ 287835 w 1471006"/>
              <a:gd name="connsiteY2" fmla="*/ 1495045 h 1607290"/>
              <a:gd name="connsiteX0" fmla="*/ 1471006 w 1471006"/>
              <a:gd name="connsiteY0" fmla="*/ 807487 h 1607290"/>
              <a:gd name="connsiteX1" fmla="*/ 721972 w 1471006"/>
              <a:gd name="connsiteY1" fmla="*/ 1053 h 1607290"/>
              <a:gd name="connsiteX2" fmla="*/ 0 w 1471006"/>
              <a:gd name="connsiteY2" fmla="*/ 796576 h 1607290"/>
              <a:gd name="connsiteX0" fmla="*/ 287835 w 1471006"/>
              <a:gd name="connsiteY0" fmla="*/ 1503612 h 1615857"/>
              <a:gd name="connsiteX1" fmla="*/ 448130 w 1471006"/>
              <a:gd name="connsiteY1" fmla="*/ 1615857 h 1615857"/>
              <a:gd name="connsiteX2" fmla="*/ 287835 w 1471006"/>
              <a:gd name="connsiteY2" fmla="*/ 1503612 h 1615857"/>
              <a:gd name="connsiteX0" fmla="*/ 1471006 w 1471006"/>
              <a:gd name="connsiteY0" fmla="*/ 816054 h 1615857"/>
              <a:gd name="connsiteX1" fmla="*/ 721972 w 1471006"/>
              <a:gd name="connsiteY1" fmla="*/ 9620 h 1615857"/>
              <a:gd name="connsiteX2" fmla="*/ 0 w 1471006"/>
              <a:gd name="connsiteY2" fmla="*/ 805143 h 1615857"/>
              <a:gd name="connsiteX0" fmla="*/ 287835 w 1471006"/>
              <a:gd name="connsiteY0" fmla="*/ 1495045 h 1607290"/>
              <a:gd name="connsiteX1" fmla="*/ 448130 w 1471006"/>
              <a:gd name="connsiteY1" fmla="*/ 1607290 h 1607290"/>
              <a:gd name="connsiteX2" fmla="*/ 287835 w 1471006"/>
              <a:gd name="connsiteY2" fmla="*/ 1495045 h 1607290"/>
              <a:gd name="connsiteX0" fmla="*/ 1471006 w 1471006"/>
              <a:gd name="connsiteY0" fmla="*/ 807487 h 1607290"/>
              <a:gd name="connsiteX1" fmla="*/ 721972 w 1471006"/>
              <a:gd name="connsiteY1" fmla="*/ 1053 h 1607290"/>
              <a:gd name="connsiteX2" fmla="*/ 0 w 1471006"/>
              <a:gd name="connsiteY2" fmla="*/ 796576 h 1607290"/>
              <a:gd name="connsiteX0" fmla="*/ 287835 w 1471006"/>
              <a:gd name="connsiteY0" fmla="*/ 1495045 h 1607290"/>
              <a:gd name="connsiteX1" fmla="*/ 448130 w 1471006"/>
              <a:gd name="connsiteY1" fmla="*/ 1607290 h 1607290"/>
              <a:gd name="connsiteX2" fmla="*/ 287835 w 1471006"/>
              <a:gd name="connsiteY2" fmla="*/ 1495045 h 1607290"/>
              <a:gd name="connsiteX0" fmla="*/ 1471006 w 1471006"/>
              <a:gd name="connsiteY0" fmla="*/ 807487 h 1607290"/>
              <a:gd name="connsiteX1" fmla="*/ 721972 w 1471006"/>
              <a:gd name="connsiteY1" fmla="*/ 1053 h 1607290"/>
              <a:gd name="connsiteX2" fmla="*/ 0 w 1471006"/>
              <a:gd name="connsiteY2" fmla="*/ 796576 h 1607290"/>
              <a:gd name="connsiteX0" fmla="*/ 287835 w 1480592"/>
              <a:gd name="connsiteY0" fmla="*/ 1495045 h 1607290"/>
              <a:gd name="connsiteX1" fmla="*/ 448130 w 1480592"/>
              <a:gd name="connsiteY1" fmla="*/ 1607290 h 1607290"/>
              <a:gd name="connsiteX2" fmla="*/ 287835 w 1480592"/>
              <a:gd name="connsiteY2" fmla="*/ 1495045 h 1607290"/>
              <a:gd name="connsiteX0" fmla="*/ 1480592 w 1480592"/>
              <a:gd name="connsiteY0" fmla="*/ 810244 h 1607290"/>
              <a:gd name="connsiteX1" fmla="*/ 721972 w 1480592"/>
              <a:gd name="connsiteY1" fmla="*/ 1053 h 1607290"/>
              <a:gd name="connsiteX2" fmla="*/ 0 w 1480592"/>
              <a:gd name="connsiteY2" fmla="*/ 796576 h 1607290"/>
              <a:gd name="connsiteX0" fmla="*/ 287835 w 1480592"/>
              <a:gd name="connsiteY0" fmla="*/ 1495045 h 1607290"/>
              <a:gd name="connsiteX1" fmla="*/ 448130 w 1480592"/>
              <a:gd name="connsiteY1" fmla="*/ 1607290 h 1607290"/>
              <a:gd name="connsiteX2" fmla="*/ 287835 w 1480592"/>
              <a:gd name="connsiteY2" fmla="*/ 1495045 h 1607290"/>
              <a:gd name="connsiteX0" fmla="*/ 1480592 w 1480592"/>
              <a:gd name="connsiteY0" fmla="*/ 810244 h 1607290"/>
              <a:gd name="connsiteX1" fmla="*/ 721972 w 1480592"/>
              <a:gd name="connsiteY1" fmla="*/ 1053 h 1607290"/>
              <a:gd name="connsiteX2" fmla="*/ 0 w 1480592"/>
              <a:gd name="connsiteY2" fmla="*/ 796576 h 1607290"/>
              <a:gd name="connsiteX0" fmla="*/ 287835 w 1480592"/>
              <a:gd name="connsiteY0" fmla="*/ 1495045 h 1607290"/>
              <a:gd name="connsiteX1" fmla="*/ 448130 w 1480592"/>
              <a:gd name="connsiteY1" fmla="*/ 1607290 h 1607290"/>
              <a:gd name="connsiteX2" fmla="*/ 287835 w 1480592"/>
              <a:gd name="connsiteY2" fmla="*/ 1495045 h 1607290"/>
              <a:gd name="connsiteX0" fmla="*/ 1480592 w 1480592"/>
              <a:gd name="connsiteY0" fmla="*/ 810244 h 1607290"/>
              <a:gd name="connsiteX1" fmla="*/ 721972 w 1480592"/>
              <a:gd name="connsiteY1" fmla="*/ 1053 h 1607290"/>
              <a:gd name="connsiteX2" fmla="*/ 0 w 1480592"/>
              <a:gd name="connsiteY2" fmla="*/ 796576 h 1607290"/>
              <a:gd name="connsiteX0" fmla="*/ 287835 w 1480592"/>
              <a:gd name="connsiteY0" fmla="*/ 1495045 h 1607290"/>
              <a:gd name="connsiteX1" fmla="*/ 448130 w 1480592"/>
              <a:gd name="connsiteY1" fmla="*/ 1607290 h 1607290"/>
              <a:gd name="connsiteX2" fmla="*/ 287835 w 1480592"/>
              <a:gd name="connsiteY2" fmla="*/ 1495045 h 1607290"/>
              <a:gd name="connsiteX0" fmla="*/ 1480592 w 1480592"/>
              <a:gd name="connsiteY0" fmla="*/ 810244 h 1607290"/>
              <a:gd name="connsiteX1" fmla="*/ 721972 w 1480592"/>
              <a:gd name="connsiteY1" fmla="*/ 1053 h 1607290"/>
              <a:gd name="connsiteX2" fmla="*/ 0 w 1480592"/>
              <a:gd name="connsiteY2" fmla="*/ 796576 h 1607290"/>
              <a:gd name="connsiteX0" fmla="*/ 287835 w 1480592"/>
              <a:gd name="connsiteY0" fmla="*/ 1495045 h 1607290"/>
              <a:gd name="connsiteX1" fmla="*/ 448130 w 1480592"/>
              <a:gd name="connsiteY1" fmla="*/ 1607290 h 1607290"/>
              <a:gd name="connsiteX2" fmla="*/ 287835 w 1480592"/>
              <a:gd name="connsiteY2" fmla="*/ 1495045 h 1607290"/>
              <a:gd name="connsiteX0" fmla="*/ 1480592 w 1480592"/>
              <a:gd name="connsiteY0" fmla="*/ 810244 h 1607290"/>
              <a:gd name="connsiteX1" fmla="*/ 721972 w 1480592"/>
              <a:gd name="connsiteY1" fmla="*/ 1053 h 1607290"/>
              <a:gd name="connsiteX2" fmla="*/ 0 w 1480592"/>
              <a:gd name="connsiteY2" fmla="*/ 796576 h 1607290"/>
              <a:gd name="connsiteX0" fmla="*/ 353084 w 1480592"/>
              <a:gd name="connsiteY0" fmla="*/ 256781 h 1607290"/>
              <a:gd name="connsiteX1" fmla="*/ 448130 w 1480592"/>
              <a:gd name="connsiteY1" fmla="*/ 1607290 h 1607290"/>
              <a:gd name="connsiteX2" fmla="*/ 353084 w 1480592"/>
              <a:gd name="connsiteY2" fmla="*/ 256781 h 1607290"/>
              <a:gd name="connsiteX0" fmla="*/ 1480592 w 1480592"/>
              <a:gd name="connsiteY0" fmla="*/ 810244 h 1607290"/>
              <a:gd name="connsiteX1" fmla="*/ 721972 w 1480592"/>
              <a:gd name="connsiteY1" fmla="*/ 1053 h 1607290"/>
              <a:gd name="connsiteX2" fmla="*/ 0 w 1480592"/>
              <a:gd name="connsiteY2" fmla="*/ 796576 h 1607290"/>
              <a:gd name="connsiteX0" fmla="*/ 353084 w 1480592"/>
              <a:gd name="connsiteY0" fmla="*/ 256781 h 810244"/>
              <a:gd name="connsiteX1" fmla="*/ 399193 w 1480592"/>
              <a:gd name="connsiteY1" fmla="*/ 304237 h 810244"/>
              <a:gd name="connsiteX2" fmla="*/ 353084 w 1480592"/>
              <a:gd name="connsiteY2" fmla="*/ 256781 h 810244"/>
              <a:gd name="connsiteX0" fmla="*/ 1480592 w 1480592"/>
              <a:gd name="connsiteY0" fmla="*/ 810244 h 810244"/>
              <a:gd name="connsiteX1" fmla="*/ 721972 w 1480592"/>
              <a:gd name="connsiteY1" fmla="*/ 1053 h 810244"/>
              <a:gd name="connsiteX2" fmla="*/ 0 w 1480592"/>
              <a:gd name="connsiteY2" fmla="*/ 796576 h 810244"/>
              <a:gd name="connsiteX0" fmla="*/ 0 w 1127508"/>
              <a:gd name="connsiteY0" fmla="*/ 256781 h 810244"/>
              <a:gd name="connsiteX1" fmla="*/ 46109 w 1127508"/>
              <a:gd name="connsiteY1" fmla="*/ 304237 h 810244"/>
              <a:gd name="connsiteX2" fmla="*/ 0 w 1127508"/>
              <a:gd name="connsiteY2" fmla="*/ 256781 h 810244"/>
              <a:gd name="connsiteX0" fmla="*/ 1127508 w 1127508"/>
              <a:gd name="connsiteY0" fmla="*/ 810244 h 810244"/>
              <a:gd name="connsiteX1" fmla="*/ 368888 w 1127508"/>
              <a:gd name="connsiteY1" fmla="*/ 1053 h 810244"/>
              <a:gd name="connsiteX0" fmla="*/ 329071 w 1081399"/>
              <a:gd name="connsiteY0" fmla="*/ 0 h 821909"/>
              <a:gd name="connsiteX1" fmla="*/ 0 w 1081399"/>
              <a:gd name="connsiteY1" fmla="*/ 315902 h 821909"/>
              <a:gd name="connsiteX2" fmla="*/ 329071 w 1081399"/>
              <a:gd name="connsiteY2" fmla="*/ 0 h 821909"/>
              <a:gd name="connsiteX0" fmla="*/ 1081399 w 1081399"/>
              <a:gd name="connsiteY0" fmla="*/ 821909 h 821909"/>
              <a:gd name="connsiteX1" fmla="*/ 322779 w 1081399"/>
              <a:gd name="connsiteY1" fmla="*/ 12718 h 821909"/>
              <a:gd name="connsiteX0" fmla="*/ 6292 w 758620"/>
              <a:gd name="connsiteY0" fmla="*/ 5668 h 827577"/>
              <a:gd name="connsiteX1" fmla="*/ 3464 w 758620"/>
              <a:gd name="connsiteY1" fmla="*/ 0 h 827577"/>
              <a:gd name="connsiteX2" fmla="*/ 6292 w 758620"/>
              <a:gd name="connsiteY2" fmla="*/ 5668 h 827577"/>
              <a:gd name="connsiteX0" fmla="*/ 758620 w 758620"/>
              <a:gd name="connsiteY0" fmla="*/ 827577 h 827577"/>
              <a:gd name="connsiteX1" fmla="*/ 0 w 758620"/>
              <a:gd name="connsiteY1" fmla="*/ 18386 h 827577"/>
              <a:gd name="connsiteX0" fmla="*/ 609842 w 1362170"/>
              <a:gd name="connsiteY0" fmla="*/ 5668 h 827577"/>
              <a:gd name="connsiteX1" fmla="*/ 607014 w 1362170"/>
              <a:gd name="connsiteY1" fmla="*/ 0 h 827577"/>
              <a:gd name="connsiteX2" fmla="*/ 609842 w 1362170"/>
              <a:gd name="connsiteY2" fmla="*/ 5668 h 827577"/>
              <a:gd name="connsiteX0" fmla="*/ 1362170 w 1362170"/>
              <a:gd name="connsiteY0" fmla="*/ 827577 h 827577"/>
              <a:gd name="connsiteX1" fmla="*/ 0 w 1362170"/>
              <a:gd name="connsiteY1" fmla="*/ 26430 h 827577"/>
              <a:gd name="connsiteX0" fmla="*/ 6292 w 1362170"/>
              <a:gd name="connsiteY0" fmla="*/ 35308 h 827577"/>
              <a:gd name="connsiteX1" fmla="*/ 607014 w 1362170"/>
              <a:gd name="connsiteY1" fmla="*/ 0 h 827577"/>
              <a:gd name="connsiteX2" fmla="*/ 6292 w 1362170"/>
              <a:gd name="connsiteY2" fmla="*/ 35308 h 827577"/>
              <a:gd name="connsiteX0" fmla="*/ 1362170 w 1362170"/>
              <a:gd name="connsiteY0" fmla="*/ 827577 h 827577"/>
              <a:gd name="connsiteX1" fmla="*/ 0 w 1362170"/>
              <a:gd name="connsiteY1" fmla="*/ 26430 h 827577"/>
              <a:gd name="connsiteX0" fmla="*/ 6292 w 1362170"/>
              <a:gd name="connsiteY0" fmla="*/ 9931 h 802200"/>
              <a:gd name="connsiteX1" fmla="*/ 3465 w 1362170"/>
              <a:gd name="connsiteY1" fmla="*/ 4263 h 802200"/>
              <a:gd name="connsiteX2" fmla="*/ 6292 w 1362170"/>
              <a:gd name="connsiteY2" fmla="*/ 9931 h 802200"/>
              <a:gd name="connsiteX0" fmla="*/ 1362170 w 1362170"/>
              <a:gd name="connsiteY0" fmla="*/ 802200 h 802200"/>
              <a:gd name="connsiteX1" fmla="*/ 0 w 1362170"/>
              <a:gd name="connsiteY1" fmla="*/ 1053 h 802200"/>
              <a:gd name="connsiteX0" fmla="*/ 6292 w 1362170"/>
              <a:gd name="connsiteY0" fmla="*/ 9931 h 802200"/>
              <a:gd name="connsiteX1" fmla="*/ 3465 w 1362170"/>
              <a:gd name="connsiteY1" fmla="*/ 4263 h 802200"/>
              <a:gd name="connsiteX2" fmla="*/ 6292 w 1362170"/>
              <a:gd name="connsiteY2" fmla="*/ 9931 h 802200"/>
              <a:gd name="connsiteX0" fmla="*/ 1362170 w 1362170"/>
              <a:gd name="connsiteY0" fmla="*/ 802200 h 802200"/>
              <a:gd name="connsiteX1" fmla="*/ 0 w 1362170"/>
              <a:gd name="connsiteY1" fmla="*/ 1053 h 802200"/>
              <a:gd name="connsiteX0" fmla="*/ 6292 w 1362170"/>
              <a:gd name="connsiteY0" fmla="*/ 9931 h 783152"/>
              <a:gd name="connsiteX1" fmla="*/ 3465 w 1362170"/>
              <a:gd name="connsiteY1" fmla="*/ 4263 h 783152"/>
              <a:gd name="connsiteX2" fmla="*/ 6292 w 1362170"/>
              <a:gd name="connsiteY2" fmla="*/ 9931 h 783152"/>
              <a:gd name="connsiteX0" fmla="*/ 1362170 w 1362170"/>
              <a:gd name="connsiteY0" fmla="*/ 783152 h 783152"/>
              <a:gd name="connsiteX1" fmla="*/ 0 w 1362170"/>
              <a:gd name="connsiteY1" fmla="*/ 1053 h 783152"/>
              <a:gd name="connsiteX0" fmla="*/ 6292 w 1362170"/>
              <a:gd name="connsiteY0" fmla="*/ 9931 h 783152"/>
              <a:gd name="connsiteX1" fmla="*/ 3465 w 1362170"/>
              <a:gd name="connsiteY1" fmla="*/ 4263 h 783152"/>
              <a:gd name="connsiteX2" fmla="*/ 6292 w 1362170"/>
              <a:gd name="connsiteY2" fmla="*/ 9931 h 783152"/>
              <a:gd name="connsiteX0" fmla="*/ 1362170 w 1362170"/>
              <a:gd name="connsiteY0" fmla="*/ 783152 h 783152"/>
              <a:gd name="connsiteX1" fmla="*/ 0 w 1362170"/>
              <a:gd name="connsiteY1" fmla="*/ 1053 h 783152"/>
              <a:gd name="connsiteX0" fmla="*/ 6292 w 1362170"/>
              <a:gd name="connsiteY0" fmla="*/ 9931 h 783152"/>
              <a:gd name="connsiteX1" fmla="*/ 3465 w 1362170"/>
              <a:gd name="connsiteY1" fmla="*/ 4263 h 783152"/>
              <a:gd name="connsiteX2" fmla="*/ 6292 w 1362170"/>
              <a:gd name="connsiteY2" fmla="*/ 9931 h 783152"/>
              <a:gd name="connsiteX0" fmla="*/ 1362170 w 1362170"/>
              <a:gd name="connsiteY0" fmla="*/ 783152 h 783152"/>
              <a:gd name="connsiteX1" fmla="*/ 0 w 1362170"/>
              <a:gd name="connsiteY1" fmla="*/ 1053 h 783152"/>
              <a:gd name="connsiteX0" fmla="*/ 6292 w 1362170"/>
              <a:gd name="connsiteY0" fmla="*/ 8878 h 782099"/>
              <a:gd name="connsiteX1" fmla="*/ 3465 w 1362170"/>
              <a:gd name="connsiteY1" fmla="*/ 3210 h 782099"/>
              <a:gd name="connsiteX2" fmla="*/ 6292 w 1362170"/>
              <a:gd name="connsiteY2" fmla="*/ 8878 h 782099"/>
              <a:gd name="connsiteX0" fmla="*/ 1362170 w 1362170"/>
              <a:gd name="connsiteY0" fmla="*/ 782099 h 782099"/>
              <a:gd name="connsiteX1" fmla="*/ 0 w 1362170"/>
              <a:gd name="connsiteY1" fmla="*/ 0 h 782099"/>
              <a:gd name="connsiteX0" fmla="*/ 6292 w 1362170"/>
              <a:gd name="connsiteY0" fmla="*/ 8878 h 782099"/>
              <a:gd name="connsiteX1" fmla="*/ 3465 w 1362170"/>
              <a:gd name="connsiteY1" fmla="*/ 3210 h 782099"/>
              <a:gd name="connsiteX2" fmla="*/ 6292 w 1362170"/>
              <a:gd name="connsiteY2" fmla="*/ 8878 h 782099"/>
              <a:gd name="connsiteX0" fmla="*/ 1362170 w 1362170"/>
              <a:gd name="connsiteY0" fmla="*/ 782099 h 782099"/>
              <a:gd name="connsiteX1" fmla="*/ 702840 w 1362170"/>
              <a:gd name="connsiteY1" fmla="*/ 402598 h 782099"/>
              <a:gd name="connsiteX2" fmla="*/ 0 w 1362170"/>
              <a:gd name="connsiteY2" fmla="*/ 0 h 782099"/>
              <a:gd name="connsiteX0" fmla="*/ 6292 w 1362170"/>
              <a:gd name="connsiteY0" fmla="*/ 8878 h 782099"/>
              <a:gd name="connsiteX1" fmla="*/ 3465 w 1362170"/>
              <a:gd name="connsiteY1" fmla="*/ 3210 h 782099"/>
              <a:gd name="connsiteX2" fmla="*/ 6292 w 1362170"/>
              <a:gd name="connsiteY2" fmla="*/ 8878 h 782099"/>
              <a:gd name="connsiteX0" fmla="*/ 1362170 w 1362170"/>
              <a:gd name="connsiteY0" fmla="*/ 782099 h 782099"/>
              <a:gd name="connsiteX1" fmla="*/ 702840 w 1362170"/>
              <a:gd name="connsiteY1" fmla="*/ 402598 h 782099"/>
              <a:gd name="connsiteX2" fmla="*/ 0 w 1362170"/>
              <a:gd name="connsiteY2" fmla="*/ 0 h 782099"/>
              <a:gd name="connsiteX0" fmla="*/ 6292 w 1362170"/>
              <a:gd name="connsiteY0" fmla="*/ 8878 h 782099"/>
              <a:gd name="connsiteX1" fmla="*/ 3465 w 1362170"/>
              <a:gd name="connsiteY1" fmla="*/ 3210 h 782099"/>
              <a:gd name="connsiteX2" fmla="*/ 6292 w 1362170"/>
              <a:gd name="connsiteY2" fmla="*/ 8878 h 782099"/>
              <a:gd name="connsiteX0" fmla="*/ 1362170 w 1362170"/>
              <a:gd name="connsiteY0" fmla="*/ 782099 h 782099"/>
              <a:gd name="connsiteX1" fmla="*/ 702840 w 1362170"/>
              <a:gd name="connsiteY1" fmla="*/ 402598 h 782099"/>
              <a:gd name="connsiteX2" fmla="*/ 0 w 1362170"/>
              <a:gd name="connsiteY2" fmla="*/ 0 h 782099"/>
              <a:gd name="connsiteX0" fmla="*/ 6292 w 1362170"/>
              <a:gd name="connsiteY0" fmla="*/ 51595 h 824816"/>
              <a:gd name="connsiteX1" fmla="*/ 3465 w 1362170"/>
              <a:gd name="connsiteY1" fmla="*/ 45927 h 824816"/>
              <a:gd name="connsiteX2" fmla="*/ 6292 w 1362170"/>
              <a:gd name="connsiteY2" fmla="*/ 51595 h 824816"/>
              <a:gd name="connsiteX0" fmla="*/ 1362170 w 1362170"/>
              <a:gd name="connsiteY0" fmla="*/ 824816 h 824816"/>
              <a:gd name="connsiteX1" fmla="*/ 702840 w 1362170"/>
              <a:gd name="connsiteY1" fmla="*/ 445315 h 824816"/>
              <a:gd name="connsiteX2" fmla="*/ 0 w 1362170"/>
              <a:gd name="connsiteY2" fmla="*/ 42717 h 824816"/>
              <a:gd name="connsiteX0" fmla="*/ 6292 w 1362170"/>
              <a:gd name="connsiteY0" fmla="*/ 51595 h 923959"/>
              <a:gd name="connsiteX1" fmla="*/ 3465 w 1362170"/>
              <a:gd name="connsiteY1" fmla="*/ 45927 h 923959"/>
              <a:gd name="connsiteX2" fmla="*/ 6292 w 1362170"/>
              <a:gd name="connsiteY2" fmla="*/ 51595 h 923959"/>
              <a:gd name="connsiteX0" fmla="*/ 1362170 w 1362170"/>
              <a:gd name="connsiteY0" fmla="*/ 824816 h 923959"/>
              <a:gd name="connsiteX1" fmla="*/ 702840 w 1362170"/>
              <a:gd name="connsiteY1" fmla="*/ 445315 h 923959"/>
              <a:gd name="connsiteX2" fmla="*/ 0 w 1362170"/>
              <a:gd name="connsiteY2" fmla="*/ 42717 h 923959"/>
              <a:gd name="connsiteX0" fmla="*/ 6292 w 1362170"/>
              <a:gd name="connsiteY0" fmla="*/ 51595 h 923959"/>
              <a:gd name="connsiteX1" fmla="*/ 3465 w 1362170"/>
              <a:gd name="connsiteY1" fmla="*/ 45927 h 923959"/>
              <a:gd name="connsiteX2" fmla="*/ 6292 w 1362170"/>
              <a:gd name="connsiteY2" fmla="*/ 51595 h 923959"/>
              <a:gd name="connsiteX0" fmla="*/ 1362170 w 1362170"/>
              <a:gd name="connsiteY0" fmla="*/ 129925 h 923959"/>
              <a:gd name="connsiteX1" fmla="*/ 702840 w 1362170"/>
              <a:gd name="connsiteY1" fmla="*/ 445315 h 923959"/>
              <a:gd name="connsiteX2" fmla="*/ 0 w 1362170"/>
              <a:gd name="connsiteY2" fmla="*/ 42717 h 923959"/>
              <a:gd name="connsiteX0" fmla="*/ 6292 w 1318698"/>
              <a:gd name="connsiteY0" fmla="*/ 135352 h 1007716"/>
              <a:gd name="connsiteX1" fmla="*/ 3465 w 1318698"/>
              <a:gd name="connsiteY1" fmla="*/ 129684 h 1007716"/>
              <a:gd name="connsiteX2" fmla="*/ 6292 w 1318698"/>
              <a:gd name="connsiteY2" fmla="*/ 135352 h 1007716"/>
              <a:gd name="connsiteX0" fmla="*/ 1318698 w 1318698"/>
              <a:gd name="connsiteY0" fmla="*/ 126500 h 1007716"/>
              <a:gd name="connsiteX1" fmla="*/ 702840 w 1318698"/>
              <a:gd name="connsiteY1" fmla="*/ 529072 h 1007716"/>
              <a:gd name="connsiteX2" fmla="*/ 0 w 1318698"/>
              <a:gd name="connsiteY2" fmla="*/ 126474 h 1007716"/>
              <a:gd name="connsiteX0" fmla="*/ 6292 w 1318698"/>
              <a:gd name="connsiteY0" fmla="*/ 51595 h 923959"/>
              <a:gd name="connsiteX1" fmla="*/ 3465 w 1318698"/>
              <a:gd name="connsiteY1" fmla="*/ 45927 h 923959"/>
              <a:gd name="connsiteX2" fmla="*/ 6292 w 1318698"/>
              <a:gd name="connsiteY2" fmla="*/ 51595 h 923959"/>
              <a:gd name="connsiteX0" fmla="*/ 1318698 w 1318698"/>
              <a:gd name="connsiteY0" fmla="*/ 42743 h 923959"/>
              <a:gd name="connsiteX1" fmla="*/ 702840 w 1318698"/>
              <a:gd name="connsiteY1" fmla="*/ 445315 h 923959"/>
              <a:gd name="connsiteX2" fmla="*/ 0 w 1318698"/>
              <a:gd name="connsiteY2" fmla="*/ 42717 h 923959"/>
              <a:gd name="connsiteX0" fmla="*/ 6292 w 1318698"/>
              <a:gd name="connsiteY0" fmla="*/ 49025 h 923959"/>
              <a:gd name="connsiteX1" fmla="*/ 3465 w 1318698"/>
              <a:gd name="connsiteY1" fmla="*/ 43357 h 923959"/>
              <a:gd name="connsiteX2" fmla="*/ 6292 w 1318698"/>
              <a:gd name="connsiteY2" fmla="*/ 49025 h 923959"/>
              <a:gd name="connsiteX0" fmla="*/ 1318698 w 1318698"/>
              <a:gd name="connsiteY0" fmla="*/ 40173 h 923959"/>
              <a:gd name="connsiteX1" fmla="*/ 818766 w 1318698"/>
              <a:gd name="connsiteY1" fmla="*/ 445315 h 923959"/>
              <a:gd name="connsiteX2" fmla="*/ 0 w 1318698"/>
              <a:gd name="connsiteY2" fmla="*/ 40147 h 923959"/>
              <a:gd name="connsiteX0" fmla="*/ 6292 w 1318698"/>
              <a:gd name="connsiteY0" fmla="*/ 8878 h 883812"/>
              <a:gd name="connsiteX1" fmla="*/ 3465 w 1318698"/>
              <a:gd name="connsiteY1" fmla="*/ 3210 h 883812"/>
              <a:gd name="connsiteX2" fmla="*/ 6292 w 1318698"/>
              <a:gd name="connsiteY2" fmla="*/ 8878 h 883812"/>
              <a:gd name="connsiteX0" fmla="*/ 1318698 w 1318698"/>
              <a:gd name="connsiteY0" fmla="*/ 26 h 883812"/>
              <a:gd name="connsiteX1" fmla="*/ 818766 w 1318698"/>
              <a:gd name="connsiteY1" fmla="*/ 405168 h 883812"/>
              <a:gd name="connsiteX2" fmla="*/ 0 w 1318698"/>
              <a:gd name="connsiteY2" fmla="*/ 0 h 883812"/>
              <a:gd name="connsiteX0" fmla="*/ 2827 w 1315233"/>
              <a:gd name="connsiteY0" fmla="*/ 10569 h 885503"/>
              <a:gd name="connsiteX1" fmla="*/ 0 w 1315233"/>
              <a:gd name="connsiteY1" fmla="*/ 4901 h 885503"/>
              <a:gd name="connsiteX2" fmla="*/ 2827 w 1315233"/>
              <a:gd name="connsiteY2" fmla="*/ 10569 h 885503"/>
              <a:gd name="connsiteX0" fmla="*/ 1315233 w 1315233"/>
              <a:gd name="connsiteY0" fmla="*/ 1717 h 885503"/>
              <a:gd name="connsiteX1" fmla="*/ 815301 w 1315233"/>
              <a:gd name="connsiteY1" fmla="*/ 406859 h 885503"/>
              <a:gd name="connsiteX2" fmla="*/ 97970 w 1315233"/>
              <a:gd name="connsiteY2" fmla="*/ 0 h 885503"/>
              <a:gd name="connsiteX0" fmla="*/ 2827 w 1315233"/>
              <a:gd name="connsiteY0" fmla="*/ 10569 h 885503"/>
              <a:gd name="connsiteX1" fmla="*/ 0 w 1315233"/>
              <a:gd name="connsiteY1" fmla="*/ 4901 h 885503"/>
              <a:gd name="connsiteX2" fmla="*/ 2827 w 1315233"/>
              <a:gd name="connsiteY2" fmla="*/ 10569 h 885503"/>
              <a:gd name="connsiteX0" fmla="*/ 1315233 w 1315233"/>
              <a:gd name="connsiteY0" fmla="*/ 1717 h 885503"/>
              <a:gd name="connsiteX1" fmla="*/ 815301 w 1315233"/>
              <a:gd name="connsiteY1" fmla="*/ 406859 h 885503"/>
              <a:gd name="connsiteX2" fmla="*/ 11025 w 1315233"/>
              <a:gd name="connsiteY2" fmla="*/ 0 h 885503"/>
              <a:gd name="connsiteX0" fmla="*/ 2827 w 1315233"/>
              <a:gd name="connsiteY0" fmla="*/ 30222 h 905156"/>
              <a:gd name="connsiteX1" fmla="*/ 0 w 1315233"/>
              <a:gd name="connsiteY1" fmla="*/ 24554 h 905156"/>
              <a:gd name="connsiteX2" fmla="*/ 2827 w 1315233"/>
              <a:gd name="connsiteY2" fmla="*/ 30222 h 905156"/>
              <a:gd name="connsiteX0" fmla="*/ 1315233 w 1315233"/>
              <a:gd name="connsiteY0" fmla="*/ 21370 h 905156"/>
              <a:gd name="connsiteX1" fmla="*/ 815301 w 1315233"/>
              <a:gd name="connsiteY1" fmla="*/ 426512 h 905156"/>
              <a:gd name="connsiteX2" fmla="*/ 11025 w 1315233"/>
              <a:gd name="connsiteY2" fmla="*/ 19653 h 905156"/>
              <a:gd name="connsiteX0" fmla="*/ 2827 w 1315233"/>
              <a:gd name="connsiteY0" fmla="*/ 30222 h 774382"/>
              <a:gd name="connsiteX1" fmla="*/ 0 w 1315233"/>
              <a:gd name="connsiteY1" fmla="*/ 24554 h 774382"/>
              <a:gd name="connsiteX2" fmla="*/ 2827 w 1315233"/>
              <a:gd name="connsiteY2" fmla="*/ 30222 h 774382"/>
              <a:gd name="connsiteX0" fmla="*/ 1315233 w 1315233"/>
              <a:gd name="connsiteY0" fmla="*/ 21370 h 774382"/>
              <a:gd name="connsiteX1" fmla="*/ 815301 w 1315233"/>
              <a:gd name="connsiteY1" fmla="*/ 426512 h 774382"/>
              <a:gd name="connsiteX2" fmla="*/ 11025 w 1315233"/>
              <a:gd name="connsiteY2" fmla="*/ 19653 h 774382"/>
              <a:gd name="connsiteX0" fmla="*/ 2827 w 1315233"/>
              <a:gd name="connsiteY0" fmla="*/ 30222 h 766689"/>
              <a:gd name="connsiteX1" fmla="*/ 0 w 1315233"/>
              <a:gd name="connsiteY1" fmla="*/ 24554 h 766689"/>
              <a:gd name="connsiteX2" fmla="*/ 2827 w 1315233"/>
              <a:gd name="connsiteY2" fmla="*/ 30222 h 766689"/>
              <a:gd name="connsiteX0" fmla="*/ 1315233 w 1315233"/>
              <a:gd name="connsiteY0" fmla="*/ 21370 h 766689"/>
              <a:gd name="connsiteX1" fmla="*/ 815301 w 1315233"/>
              <a:gd name="connsiteY1" fmla="*/ 426512 h 766689"/>
              <a:gd name="connsiteX2" fmla="*/ 11025 w 1315233"/>
              <a:gd name="connsiteY2" fmla="*/ 19653 h 766689"/>
              <a:gd name="connsiteX0" fmla="*/ 2827 w 1315233"/>
              <a:gd name="connsiteY0" fmla="*/ 30222 h 766689"/>
              <a:gd name="connsiteX1" fmla="*/ 0 w 1315233"/>
              <a:gd name="connsiteY1" fmla="*/ 24554 h 766689"/>
              <a:gd name="connsiteX2" fmla="*/ 2827 w 1315233"/>
              <a:gd name="connsiteY2" fmla="*/ 30222 h 766689"/>
              <a:gd name="connsiteX0" fmla="*/ 1315233 w 1315233"/>
              <a:gd name="connsiteY0" fmla="*/ 21370 h 766689"/>
              <a:gd name="connsiteX1" fmla="*/ 815301 w 1315233"/>
              <a:gd name="connsiteY1" fmla="*/ 426512 h 766689"/>
              <a:gd name="connsiteX2" fmla="*/ 11025 w 1315233"/>
              <a:gd name="connsiteY2" fmla="*/ 19653 h 766689"/>
              <a:gd name="connsiteX0" fmla="*/ 2827 w 1315233"/>
              <a:gd name="connsiteY0" fmla="*/ 30222 h 730790"/>
              <a:gd name="connsiteX1" fmla="*/ 0 w 1315233"/>
              <a:gd name="connsiteY1" fmla="*/ 24554 h 730790"/>
              <a:gd name="connsiteX2" fmla="*/ 2827 w 1315233"/>
              <a:gd name="connsiteY2" fmla="*/ 30222 h 730790"/>
              <a:gd name="connsiteX0" fmla="*/ 1315233 w 1315233"/>
              <a:gd name="connsiteY0" fmla="*/ 21370 h 730790"/>
              <a:gd name="connsiteX1" fmla="*/ 815301 w 1315233"/>
              <a:gd name="connsiteY1" fmla="*/ 426512 h 730790"/>
              <a:gd name="connsiteX2" fmla="*/ 11025 w 1315233"/>
              <a:gd name="connsiteY2" fmla="*/ 19653 h 730790"/>
              <a:gd name="connsiteX0" fmla="*/ 2827 w 1315233"/>
              <a:gd name="connsiteY0" fmla="*/ 30222 h 710276"/>
              <a:gd name="connsiteX1" fmla="*/ 0 w 1315233"/>
              <a:gd name="connsiteY1" fmla="*/ 24554 h 710276"/>
              <a:gd name="connsiteX2" fmla="*/ 2827 w 1315233"/>
              <a:gd name="connsiteY2" fmla="*/ 30222 h 710276"/>
              <a:gd name="connsiteX0" fmla="*/ 1315233 w 1315233"/>
              <a:gd name="connsiteY0" fmla="*/ 21370 h 710276"/>
              <a:gd name="connsiteX1" fmla="*/ 815301 w 1315233"/>
              <a:gd name="connsiteY1" fmla="*/ 426512 h 710276"/>
              <a:gd name="connsiteX2" fmla="*/ 11025 w 1315233"/>
              <a:gd name="connsiteY2" fmla="*/ 19653 h 710276"/>
              <a:gd name="connsiteX0" fmla="*/ 2827 w 1315233"/>
              <a:gd name="connsiteY0" fmla="*/ 14837 h 694891"/>
              <a:gd name="connsiteX1" fmla="*/ 0 w 1315233"/>
              <a:gd name="connsiteY1" fmla="*/ 9169 h 694891"/>
              <a:gd name="connsiteX2" fmla="*/ 2827 w 1315233"/>
              <a:gd name="connsiteY2" fmla="*/ 14837 h 694891"/>
              <a:gd name="connsiteX0" fmla="*/ 1315233 w 1315233"/>
              <a:gd name="connsiteY0" fmla="*/ 5985 h 694891"/>
              <a:gd name="connsiteX1" fmla="*/ 815301 w 1315233"/>
              <a:gd name="connsiteY1" fmla="*/ 411127 h 694891"/>
              <a:gd name="connsiteX2" fmla="*/ 11025 w 1315233"/>
              <a:gd name="connsiteY2" fmla="*/ 4268 h 694891"/>
              <a:gd name="connsiteX0" fmla="*/ 2827 w 1315233"/>
              <a:gd name="connsiteY0" fmla="*/ 14837 h 694891"/>
              <a:gd name="connsiteX1" fmla="*/ 0 w 1315233"/>
              <a:gd name="connsiteY1" fmla="*/ 9169 h 694891"/>
              <a:gd name="connsiteX2" fmla="*/ 2827 w 1315233"/>
              <a:gd name="connsiteY2" fmla="*/ 14837 h 694891"/>
              <a:gd name="connsiteX0" fmla="*/ 1315233 w 1315233"/>
              <a:gd name="connsiteY0" fmla="*/ 5985 h 694891"/>
              <a:gd name="connsiteX1" fmla="*/ 815301 w 1315233"/>
              <a:gd name="connsiteY1" fmla="*/ 411127 h 694891"/>
              <a:gd name="connsiteX2" fmla="*/ 11025 w 1315233"/>
              <a:gd name="connsiteY2" fmla="*/ 4268 h 694891"/>
              <a:gd name="connsiteX0" fmla="*/ 2827 w 1315233"/>
              <a:gd name="connsiteY0" fmla="*/ 14837 h 679506"/>
              <a:gd name="connsiteX1" fmla="*/ 0 w 1315233"/>
              <a:gd name="connsiteY1" fmla="*/ 9169 h 679506"/>
              <a:gd name="connsiteX2" fmla="*/ 2827 w 1315233"/>
              <a:gd name="connsiteY2" fmla="*/ 14837 h 679506"/>
              <a:gd name="connsiteX0" fmla="*/ 1315233 w 1315233"/>
              <a:gd name="connsiteY0" fmla="*/ 5985 h 679506"/>
              <a:gd name="connsiteX1" fmla="*/ 815301 w 1315233"/>
              <a:gd name="connsiteY1" fmla="*/ 411127 h 679506"/>
              <a:gd name="connsiteX2" fmla="*/ 11025 w 1315233"/>
              <a:gd name="connsiteY2" fmla="*/ 4268 h 679506"/>
              <a:gd name="connsiteX0" fmla="*/ 2827 w 1315233"/>
              <a:gd name="connsiteY0" fmla="*/ 14837 h 668391"/>
              <a:gd name="connsiteX1" fmla="*/ 0 w 1315233"/>
              <a:gd name="connsiteY1" fmla="*/ 9169 h 668391"/>
              <a:gd name="connsiteX2" fmla="*/ 2827 w 1315233"/>
              <a:gd name="connsiteY2" fmla="*/ 14837 h 668391"/>
              <a:gd name="connsiteX0" fmla="*/ 1315233 w 1315233"/>
              <a:gd name="connsiteY0" fmla="*/ 5985 h 668391"/>
              <a:gd name="connsiteX1" fmla="*/ 815301 w 1315233"/>
              <a:gd name="connsiteY1" fmla="*/ 400012 h 668391"/>
              <a:gd name="connsiteX2" fmla="*/ 11025 w 1315233"/>
              <a:gd name="connsiteY2" fmla="*/ 4268 h 668391"/>
              <a:gd name="connsiteX0" fmla="*/ 2827 w 1315233"/>
              <a:gd name="connsiteY0" fmla="*/ 14837 h 668391"/>
              <a:gd name="connsiteX1" fmla="*/ 0 w 1315233"/>
              <a:gd name="connsiteY1" fmla="*/ 9169 h 668391"/>
              <a:gd name="connsiteX2" fmla="*/ 2827 w 1315233"/>
              <a:gd name="connsiteY2" fmla="*/ 14837 h 668391"/>
              <a:gd name="connsiteX0" fmla="*/ 1315233 w 1315233"/>
              <a:gd name="connsiteY0" fmla="*/ 5985 h 668391"/>
              <a:gd name="connsiteX1" fmla="*/ 815301 w 1315233"/>
              <a:gd name="connsiteY1" fmla="*/ 400012 h 668391"/>
              <a:gd name="connsiteX2" fmla="*/ 11025 w 1315233"/>
              <a:gd name="connsiteY2" fmla="*/ 4268 h 668391"/>
              <a:gd name="connsiteX0" fmla="*/ 2827 w 1315233"/>
              <a:gd name="connsiteY0" fmla="*/ 14837 h 668391"/>
              <a:gd name="connsiteX1" fmla="*/ 0 w 1315233"/>
              <a:gd name="connsiteY1" fmla="*/ 9169 h 668391"/>
              <a:gd name="connsiteX2" fmla="*/ 2827 w 1315233"/>
              <a:gd name="connsiteY2" fmla="*/ 14837 h 668391"/>
              <a:gd name="connsiteX0" fmla="*/ 1315233 w 1315233"/>
              <a:gd name="connsiteY0" fmla="*/ 5985 h 668391"/>
              <a:gd name="connsiteX1" fmla="*/ 815301 w 1315233"/>
              <a:gd name="connsiteY1" fmla="*/ 400012 h 668391"/>
              <a:gd name="connsiteX2" fmla="*/ 11025 w 1315233"/>
              <a:gd name="connsiteY2" fmla="*/ 4268 h 668391"/>
              <a:gd name="connsiteX0" fmla="*/ 2827 w 1315233"/>
              <a:gd name="connsiteY0" fmla="*/ 14837 h 668391"/>
              <a:gd name="connsiteX1" fmla="*/ 0 w 1315233"/>
              <a:gd name="connsiteY1" fmla="*/ 9169 h 668391"/>
              <a:gd name="connsiteX2" fmla="*/ 2827 w 1315233"/>
              <a:gd name="connsiteY2" fmla="*/ 14837 h 668391"/>
              <a:gd name="connsiteX0" fmla="*/ 1315233 w 1315233"/>
              <a:gd name="connsiteY0" fmla="*/ 5985 h 668391"/>
              <a:gd name="connsiteX1" fmla="*/ 815301 w 1315233"/>
              <a:gd name="connsiteY1" fmla="*/ 400012 h 668391"/>
              <a:gd name="connsiteX2" fmla="*/ 11025 w 1315233"/>
              <a:gd name="connsiteY2" fmla="*/ 4268 h 668391"/>
              <a:gd name="connsiteX0" fmla="*/ 2827 w 1315233"/>
              <a:gd name="connsiteY0" fmla="*/ 14837 h 660698"/>
              <a:gd name="connsiteX1" fmla="*/ 0 w 1315233"/>
              <a:gd name="connsiteY1" fmla="*/ 9169 h 660698"/>
              <a:gd name="connsiteX2" fmla="*/ 2827 w 1315233"/>
              <a:gd name="connsiteY2" fmla="*/ 14837 h 660698"/>
              <a:gd name="connsiteX0" fmla="*/ 1315233 w 1315233"/>
              <a:gd name="connsiteY0" fmla="*/ 5985 h 660698"/>
              <a:gd name="connsiteX1" fmla="*/ 815301 w 1315233"/>
              <a:gd name="connsiteY1" fmla="*/ 400012 h 660698"/>
              <a:gd name="connsiteX2" fmla="*/ 11025 w 1315233"/>
              <a:gd name="connsiteY2" fmla="*/ 4268 h 660698"/>
              <a:gd name="connsiteX0" fmla="*/ 2827 w 1315233"/>
              <a:gd name="connsiteY0" fmla="*/ 14837 h 660698"/>
              <a:gd name="connsiteX1" fmla="*/ 0 w 1315233"/>
              <a:gd name="connsiteY1" fmla="*/ 9169 h 660698"/>
              <a:gd name="connsiteX2" fmla="*/ 2827 w 1315233"/>
              <a:gd name="connsiteY2" fmla="*/ 14837 h 660698"/>
              <a:gd name="connsiteX0" fmla="*/ 1315233 w 1315233"/>
              <a:gd name="connsiteY0" fmla="*/ 5985 h 660698"/>
              <a:gd name="connsiteX1" fmla="*/ 815301 w 1315233"/>
              <a:gd name="connsiteY1" fmla="*/ 400012 h 660698"/>
              <a:gd name="connsiteX2" fmla="*/ 11025 w 1315233"/>
              <a:gd name="connsiteY2" fmla="*/ 4268 h 660698"/>
              <a:gd name="connsiteX0" fmla="*/ 2827 w 1344215"/>
              <a:gd name="connsiteY0" fmla="*/ 14837 h 660698"/>
              <a:gd name="connsiteX1" fmla="*/ 0 w 1344215"/>
              <a:gd name="connsiteY1" fmla="*/ 9169 h 660698"/>
              <a:gd name="connsiteX2" fmla="*/ 2827 w 1344215"/>
              <a:gd name="connsiteY2" fmla="*/ 14837 h 660698"/>
              <a:gd name="connsiteX0" fmla="*/ 1344215 w 1344215"/>
              <a:gd name="connsiteY0" fmla="*/ 13678 h 660698"/>
              <a:gd name="connsiteX1" fmla="*/ 815301 w 1344215"/>
              <a:gd name="connsiteY1" fmla="*/ 400012 h 660698"/>
              <a:gd name="connsiteX2" fmla="*/ 11025 w 1344215"/>
              <a:gd name="connsiteY2" fmla="*/ 4268 h 660698"/>
              <a:gd name="connsiteX0" fmla="*/ 2827 w 1344215"/>
              <a:gd name="connsiteY0" fmla="*/ 14837 h 668391"/>
              <a:gd name="connsiteX1" fmla="*/ 0 w 1344215"/>
              <a:gd name="connsiteY1" fmla="*/ 9169 h 668391"/>
              <a:gd name="connsiteX2" fmla="*/ 2827 w 1344215"/>
              <a:gd name="connsiteY2" fmla="*/ 14837 h 668391"/>
              <a:gd name="connsiteX0" fmla="*/ 1344215 w 1344215"/>
              <a:gd name="connsiteY0" fmla="*/ 13678 h 668391"/>
              <a:gd name="connsiteX1" fmla="*/ 786319 w 1344215"/>
              <a:gd name="connsiteY1" fmla="*/ 407705 h 668391"/>
              <a:gd name="connsiteX2" fmla="*/ 11025 w 1344215"/>
              <a:gd name="connsiteY2" fmla="*/ 4268 h 668391"/>
              <a:gd name="connsiteX0" fmla="*/ 2827 w 1330323"/>
              <a:gd name="connsiteY0" fmla="*/ 14837 h 668391"/>
              <a:gd name="connsiteX1" fmla="*/ 0 w 1330323"/>
              <a:gd name="connsiteY1" fmla="*/ 9169 h 668391"/>
              <a:gd name="connsiteX2" fmla="*/ 2827 w 1330323"/>
              <a:gd name="connsiteY2" fmla="*/ 14837 h 668391"/>
              <a:gd name="connsiteX0" fmla="*/ 1330323 w 1330323"/>
              <a:gd name="connsiteY0" fmla="*/ 13678 h 668391"/>
              <a:gd name="connsiteX1" fmla="*/ 786319 w 1330323"/>
              <a:gd name="connsiteY1" fmla="*/ 407705 h 668391"/>
              <a:gd name="connsiteX2" fmla="*/ 11025 w 1330323"/>
              <a:gd name="connsiteY2" fmla="*/ 4268 h 668391"/>
              <a:gd name="connsiteX0" fmla="*/ 2827 w 1326322"/>
              <a:gd name="connsiteY0" fmla="*/ 14837 h 668391"/>
              <a:gd name="connsiteX1" fmla="*/ 0 w 1326322"/>
              <a:gd name="connsiteY1" fmla="*/ 9169 h 668391"/>
              <a:gd name="connsiteX2" fmla="*/ 2827 w 1326322"/>
              <a:gd name="connsiteY2" fmla="*/ 14837 h 668391"/>
              <a:gd name="connsiteX0" fmla="*/ 1326322 w 1326322"/>
              <a:gd name="connsiteY0" fmla="*/ 8057 h 668391"/>
              <a:gd name="connsiteX1" fmla="*/ 786319 w 1326322"/>
              <a:gd name="connsiteY1" fmla="*/ 407705 h 668391"/>
              <a:gd name="connsiteX2" fmla="*/ 11025 w 1326322"/>
              <a:gd name="connsiteY2" fmla="*/ 4268 h 668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6322" h="668391" stroke="0" extrusionOk="0">
                <a:moveTo>
                  <a:pt x="2827" y="14837"/>
                </a:moveTo>
                <a:lnTo>
                  <a:pt x="0" y="9169"/>
                </a:lnTo>
                <a:lnTo>
                  <a:pt x="2827" y="14837"/>
                </a:lnTo>
                <a:close/>
              </a:path>
              <a:path w="1326322" h="668391" fill="none">
                <a:moveTo>
                  <a:pt x="1326322" y="8057"/>
                </a:moveTo>
                <a:cubicBezTo>
                  <a:pt x="1090243" y="7203"/>
                  <a:pt x="897416" y="308557"/>
                  <a:pt x="786319" y="407705"/>
                </a:cubicBezTo>
                <a:cubicBezTo>
                  <a:pt x="528491" y="668391"/>
                  <a:pt x="462667" y="0"/>
                  <a:pt x="11025" y="4268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1907480" y="5725801"/>
            <a:ext cx="133265" cy="13326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976022" y="4793966"/>
            <a:ext cx="133265" cy="13326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126760" y="5725801"/>
            <a:ext cx="133265" cy="13326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188138" y="833718"/>
            <a:ext cx="5847008" cy="2874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st="635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6852" y="833718"/>
            <a:ext cx="5847008" cy="2874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st="635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5836" y="268942"/>
            <a:ext cx="324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28575"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</a:t>
            </a:r>
            <a:r>
              <a:rPr lang="en-US" b="1" dirty="0">
                <a:ln w="28575">
                  <a:noFill/>
                </a:ln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CHARTS</a:t>
            </a:r>
            <a:endParaRPr lang="en-US" b="1" dirty="0">
              <a:ln w="28575">
                <a:noFill/>
              </a:ln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36106" y="268942"/>
            <a:ext cx="324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n w="28575">
                  <a:noFill/>
                </a:ln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 SUGGESTIONS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188138" y="836181"/>
            <a:ext cx="5847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285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3D Area Chart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3450" y="836181"/>
            <a:ext cx="5800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285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Column Histogram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6852" y="3869883"/>
            <a:ext cx="5847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285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Line Histogram</a:t>
            </a:r>
          </a:p>
        </p:txBody>
      </p:sp>
      <mc:AlternateContent xmlns:mc="http://schemas.openxmlformats.org/markup-compatibility/2006">
        <mc:Choice xmlns:cx1="http://schemas.microsoft.com/office/drawing/2015/9/8/chartex" xmlns="" Requires="cx1">
          <p:graphicFrame>
            <p:nvGraphicFramePr>
              <p:cNvPr id="6" name="Chart 5"/>
              <p:cNvGraphicFramePr/>
              <p:nvPr>
                <p:extLst>
                  <p:ext uri="{D42A27DB-BD31-4B8C-83A1-F6EECF244321}">
                    <p14:modId xmlns:p14="http://schemas.microsoft.com/office/powerpoint/2010/main" val="309976064"/>
                  </p:ext>
                </p:extLst>
              </p:nvPr>
            </p:nvGraphicFramePr>
            <p:xfrm>
              <a:off x="477990" y="1334028"/>
              <a:ext cx="5304731" cy="233224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Chart 5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990" y="1334028"/>
                <a:ext cx="5304731" cy="2332243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167954256"/>
              </p:ext>
            </p:extLst>
          </p:nvPr>
        </p:nvGraphicFramePr>
        <p:xfrm>
          <a:off x="6309359" y="1334027"/>
          <a:ext cx="5523339" cy="2332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5" name="Rectangle 44"/>
          <p:cNvSpPr/>
          <p:nvPr/>
        </p:nvSpPr>
        <p:spPr>
          <a:xfrm>
            <a:off x="6188138" y="3839267"/>
            <a:ext cx="5847008" cy="28824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st="635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188136" y="3869883"/>
            <a:ext cx="584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285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Scatter Plot</a:t>
            </a:r>
          </a:p>
        </p:txBody>
      </p:sp>
      <p:graphicFrame>
        <p:nvGraphicFramePr>
          <p:cNvPr id="47" name="Chart 46"/>
          <p:cNvGraphicFramePr/>
          <p:nvPr>
            <p:extLst>
              <p:ext uri="{D42A27DB-BD31-4B8C-83A1-F6EECF244321}">
                <p14:modId xmlns:p14="http://schemas.microsoft.com/office/powerpoint/2010/main" val="2610022288"/>
              </p:ext>
            </p:extLst>
          </p:nvPr>
        </p:nvGraphicFramePr>
        <p:xfrm>
          <a:off x="6373444" y="4394029"/>
          <a:ext cx="5610674" cy="2162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9082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6188138" y="833718"/>
            <a:ext cx="5847008" cy="5888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st="635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Chart 42"/>
          <p:cNvGraphicFramePr/>
          <p:nvPr>
            <p:extLst>
              <p:ext uri="{D42A27DB-BD31-4B8C-83A1-F6EECF244321}">
                <p14:modId xmlns:p14="http://schemas.microsoft.com/office/powerpoint/2010/main" val="2268187897"/>
              </p:ext>
            </p:extLst>
          </p:nvPr>
        </p:nvGraphicFramePr>
        <p:xfrm>
          <a:off x="9400307" y="2268153"/>
          <a:ext cx="2385131" cy="4435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3" name="Chart 32"/>
          <p:cNvGraphicFramePr/>
          <p:nvPr>
            <p:extLst>
              <p:ext uri="{D42A27DB-BD31-4B8C-83A1-F6EECF244321}">
                <p14:modId xmlns:p14="http://schemas.microsoft.com/office/powerpoint/2010/main" val="4008167129"/>
              </p:ext>
            </p:extLst>
          </p:nvPr>
        </p:nvGraphicFramePr>
        <p:xfrm>
          <a:off x="7818769" y="2268153"/>
          <a:ext cx="2385131" cy="4435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 10"/>
          <p:cNvSpPr/>
          <p:nvPr/>
        </p:nvSpPr>
        <p:spPr>
          <a:xfrm>
            <a:off x="206852" y="3847187"/>
            <a:ext cx="5847008" cy="2874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st="635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6852" y="833718"/>
            <a:ext cx="5847008" cy="2874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st="635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5836" y="268942"/>
            <a:ext cx="393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28575"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COMPOSITION </a:t>
            </a:r>
            <a:r>
              <a:rPr lang="en-US" b="1" dirty="0">
                <a:ln w="28575">
                  <a:noFill/>
                </a:ln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CHARTS STATIC</a:t>
            </a:r>
            <a:endParaRPr lang="en-US" b="1" dirty="0">
              <a:ln w="28575">
                <a:noFill/>
              </a:ln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36106" y="268942"/>
            <a:ext cx="324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n w="28575">
                  <a:noFill/>
                </a:ln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 SUGGESTIONS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188137" y="872380"/>
            <a:ext cx="5847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285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Stacked 100% Column Chart With Subcomponents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6852" y="859457"/>
            <a:ext cx="5867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285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Donut Chart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6852" y="3847187"/>
            <a:ext cx="5847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285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Waterfall Chart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915259428"/>
              </p:ext>
            </p:extLst>
          </p:nvPr>
        </p:nvGraphicFramePr>
        <p:xfrm>
          <a:off x="477990" y="1334028"/>
          <a:ext cx="5304731" cy="2332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>
        <mc:Choice xmlns:cx1="http://schemas.microsoft.com/office/drawing/2015/9/8/chartex" xmlns="" Requires="cx1">
          <p:graphicFrame>
            <p:nvGraphicFramePr>
              <p:cNvPr id="8" name="Chart 7"/>
              <p:cNvGraphicFramePr/>
              <p:nvPr>
                <p:extLst>
                  <p:ext uri="{D42A27DB-BD31-4B8C-83A1-F6EECF244321}">
                    <p14:modId xmlns:p14="http://schemas.microsoft.com/office/powerpoint/2010/main" val="3418320418"/>
                  </p:ext>
                </p:extLst>
              </p:nvPr>
            </p:nvGraphicFramePr>
            <p:xfrm>
              <a:off x="477990" y="4394029"/>
              <a:ext cx="5395035" cy="216237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8" name="Chart 7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7990" y="4394029"/>
                <a:ext cx="5395035" cy="2162379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1208828112"/>
              </p:ext>
            </p:extLst>
          </p:nvPr>
        </p:nvGraphicFramePr>
        <p:xfrm>
          <a:off x="6237231" y="2268153"/>
          <a:ext cx="2385131" cy="4435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23" name="Straight Connector 22"/>
          <p:cNvCxnSpPr>
            <a:cxnSpLocks/>
          </p:cNvCxnSpPr>
          <p:nvPr/>
        </p:nvCxnSpPr>
        <p:spPr>
          <a:xfrm flipV="1">
            <a:off x="7844777" y="2391200"/>
            <a:ext cx="766133" cy="2006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7857601" y="6314883"/>
            <a:ext cx="764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>
          <a:xfrm>
            <a:off x="9395889" y="6314883"/>
            <a:ext cx="808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 flipV="1">
            <a:off x="9424943" y="2391200"/>
            <a:ext cx="767505" cy="1566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55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06852" y="3847187"/>
            <a:ext cx="5847008" cy="2874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st="635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188138" y="833718"/>
            <a:ext cx="5847008" cy="2874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st="635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5836" y="268942"/>
            <a:ext cx="546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28575"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COMPOSITION </a:t>
            </a:r>
            <a:r>
              <a:rPr lang="en-US" b="1" dirty="0">
                <a:ln w="28575">
                  <a:noFill/>
                </a:ln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CHARTS CHANGE OVER TIME</a:t>
            </a:r>
            <a:endParaRPr lang="en-US" b="1" dirty="0">
              <a:ln w="28575">
                <a:noFill/>
              </a:ln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36106" y="268942"/>
            <a:ext cx="324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n w="28575">
                  <a:noFill/>
                </a:ln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 SUGGESTIONS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188138" y="833718"/>
            <a:ext cx="584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285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Stacked 100% Area Chart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4839" y="3847187"/>
            <a:ext cx="5847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285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Stacked 100% Column Chart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06852" y="825798"/>
            <a:ext cx="5847008" cy="28824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st="635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06852" y="833718"/>
            <a:ext cx="5847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285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Stacked Column Chart</a:t>
            </a:r>
          </a:p>
        </p:txBody>
      </p:sp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3239283017"/>
              </p:ext>
            </p:extLst>
          </p:nvPr>
        </p:nvGraphicFramePr>
        <p:xfrm>
          <a:off x="6428266" y="1359437"/>
          <a:ext cx="5501030" cy="2232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905300840"/>
              </p:ext>
            </p:extLst>
          </p:nvPr>
        </p:nvGraphicFramePr>
        <p:xfrm>
          <a:off x="277849" y="1342513"/>
          <a:ext cx="5705014" cy="2300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604674847"/>
              </p:ext>
            </p:extLst>
          </p:nvPr>
        </p:nvGraphicFramePr>
        <p:xfrm>
          <a:off x="366833" y="4355982"/>
          <a:ext cx="5705014" cy="2300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Rectangle 15"/>
          <p:cNvSpPr/>
          <p:nvPr/>
        </p:nvSpPr>
        <p:spPr>
          <a:xfrm>
            <a:off x="6213841" y="3847187"/>
            <a:ext cx="5847008" cy="2874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st="635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213841" y="3847187"/>
            <a:ext cx="5847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285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Stacked Area Chart</a:t>
            </a:r>
          </a:p>
        </p:txBody>
      </p:sp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2838709714"/>
              </p:ext>
            </p:extLst>
          </p:nvPr>
        </p:nvGraphicFramePr>
        <p:xfrm>
          <a:off x="6394696" y="4372906"/>
          <a:ext cx="5501030" cy="2232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3056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6852" y="833718"/>
            <a:ext cx="5847008" cy="2874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st="635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6852" y="3847187"/>
            <a:ext cx="5847008" cy="2874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st="635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188138" y="833718"/>
            <a:ext cx="5847008" cy="2874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st="635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5836" y="268942"/>
            <a:ext cx="324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28575"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</a:t>
            </a:r>
            <a:r>
              <a:rPr lang="en-US" b="1" dirty="0">
                <a:ln w="28575">
                  <a:noFill/>
                </a:ln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CHARTS</a:t>
            </a:r>
            <a:endParaRPr lang="en-US" b="1" dirty="0">
              <a:ln w="28575">
                <a:noFill/>
              </a:ln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36106" y="268942"/>
            <a:ext cx="324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n w="28575">
                  <a:noFill/>
                </a:ln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 SUGGESTIONS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188138" y="833718"/>
            <a:ext cx="5847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285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Column Chart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6852" y="833718"/>
            <a:ext cx="586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285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Multiple Line Chart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6852" y="3847187"/>
            <a:ext cx="586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285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Single Line Chart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188138" y="3839267"/>
            <a:ext cx="5847008" cy="28824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st="635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167242" y="3839267"/>
            <a:ext cx="58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285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Circular Area Chart</a:t>
            </a:r>
          </a:p>
        </p:txBody>
      </p:sp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2514948755"/>
              </p:ext>
            </p:extLst>
          </p:nvPr>
        </p:nvGraphicFramePr>
        <p:xfrm>
          <a:off x="366833" y="4355535"/>
          <a:ext cx="5705014" cy="2300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3129268785"/>
              </p:ext>
            </p:extLst>
          </p:nvPr>
        </p:nvGraphicFramePr>
        <p:xfrm>
          <a:off x="344349" y="1370773"/>
          <a:ext cx="5572015" cy="2202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1743556533"/>
              </p:ext>
            </p:extLst>
          </p:nvPr>
        </p:nvGraphicFramePr>
        <p:xfrm>
          <a:off x="7798352" y="1367566"/>
          <a:ext cx="2433126" cy="2205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8799762" y="1814992"/>
            <a:ext cx="430306" cy="820270"/>
            <a:chOff x="5190565" y="1532965"/>
            <a:chExt cx="430306" cy="820270"/>
          </a:xfrm>
        </p:grpSpPr>
        <p:sp>
          <p:nvSpPr>
            <p:cNvPr id="22" name="Oval 21"/>
            <p:cNvSpPr/>
            <p:nvPr/>
          </p:nvSpPr>
          <p:spPr>
            <a:xfrm>
              <a:off x="5190565" y="1909482"/>
              <a:ext cx="430306" cy="44375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2" idx="0"/>
            </p:cNvCxnSpPr>
            <p:nvPr/>
          </p:nvCxnSpPr>
          <p:spPr>
            <a:xfrm flipV="1">
              <a:off x="5405718" y="1532965"/>
              <a:ext cx="0" cy="376517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8786315" y="222677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$7</a:t>
            </a:r>
            <a:endParaRPr lang="en-US" dirty="0">
              <a:ln w="3175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372506706"/>
              </p:ext>
            </p:extLst>
          </p:nvPr>
        </p:nvGraphicFramePr>
        <p:xfrm>
          <a:off x="6648037" y="4333280"/>
          <a:ext cx="4927209" cy="2322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246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6188138" y="3839267"/>
            <a:ext cx="5847008" cy="28824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st="635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6852" y="3847187"/>
            <a:ext cx="5847008" cy="2874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st="635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6852" y="3847187"/>
            <a:ext cx="586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285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Table with Embed Charts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859832"/>
              </p:ext>
            </p:extLst>
          </p:nvPr>
        </p:nvGraphicFramePr>
        <p:xfrm>
          <a:off x="791662" y="4485598"/>
          <a:ext cx="4516767" cy="2039916"/>
        </p:xfrm>
        <a:graphic>
          <a:graphicData uri="http://schemas.openxmlformats.org/drawingml/2006/table">
            <a:tbl>
              <a:tblPr firstRow="1" bandRow="1"/>
              <a:tblGrid>
                <a:gridCol w="1505589">
                  <a:extLst>
                    <a:ext uri="{9D8B030D-6E8A-4147-A177-3AD203B41FA5}">
                      <a16:colId xmlns:a16="http://schemas.microsoft.com/office/drawing/2014/main" xmlns="" val="4173631443"/>
                    </a:ext>
                  </a:extLst>
                </a:gridCol>
                <a:gridCol w="1505589">
                  <a:extLst>
                    <a:ext uri="{9D8B030D-6E8A-4147-A177-3AD203B41FA5}">
                      <a16:colId xmlns:a16="http://schemas.microsoft.com/office/drawing/2014/main" xmlns="" val="385096453"/>
                    </a:ext>
                  </a:extLst>
                </a:gridCol>
                <a:gridCol w="1505589">
                  <a:extLst>
                    <a:ext uri="{9D8B030D-6E8A-4147-A177-3AD203B41FA5}">
                      <a16:colId xmlns:a16="http://schemas.microsoft.com/office/drawing/2014/main" xmlns="" val="4196984809"/>
                    </a:ext>
                  </a:extLst>
                </a:gridCol>
              </a:tblGrid>
              <a:tr h="6799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3191623"/>
                  </a:ext>
                </a:extLst>
              </a:tr>
              <a:tr h="6799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6059109"/>
                  </a:ext>
                </a:extLst>
              </a:tr>
              <a:tr h="6799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935128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06852" y="833718"/>
            <a:ext cx="5847008" cy="2874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st="635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6852" y="833718"/>
            <a:ext cx="586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285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Bar Charts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188138" y="833718"/>
            <a:ext cx="5847008" cy="2874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st="635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5836" y="268942"/>
            <a:ext cx="324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28575"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</a:t>
            </a:r>
            <a:r>
              <a:rPr lang="en-US" b="1" dirty="0">
                <a:ln w="28575">
                  <a:noFill/>
                </a:ln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CHARTS</a:t>
            </a:r>
            <a:endParaRPr lang="en-US" b="1" dirty="0">
              <a:ln w="28575">
                <a:noFill/>
              </a:ln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36106" y="268942"/>
            <a:ext cx="324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n w="28575">
                  <a:noFill/>
                </a:ln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 SUGGESTIONS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188138" y="833718"/>
            <a:ext cx="5847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285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Column Chart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167242" y="3839267"/>
            <a:ext cx="58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285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Column Chart Different Width</a:t>
            </a:r>
          </a:p>
        </p:txBody>
      </p:sp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4104348562"/>
              </p:ext>
            </p:extLst>
          </p:nvPr>
        </p:nvGraphicFramePr>
        <p:xfrm>
          <a:off x="7798352" y="1367566"/>
          <a:ext cx="2433126" cy="2205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187576755"/>
              </p:ext>
            </p:extLst>
          </p:nvPr>
        </p:nvGraphicFramePr>
        <p:xfrm>
          <a:off x="670055" y="1480049"/>
          <a:ext cx="2146788" cy="2056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2083145357"/>
              </p:ext>
            </p:extLst>
          </p:nvPr>
        </p:nvGraphicFramePr>
        <p:xfrm>
          <a:off x="3212893" y="1480049"/>
          <a:ext cx="2146788" cy="2056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316832306"/>
              </p:ext>
            </p:extLst>
          </p:nvPr>
        </p:nvGraphicFramePr>
        <p:xfrm>
          <a:off x="1073960" y="4485598"/>
          <a:ext cx="889563" cy="749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7" name="Chart 26"/>
          <p:cNvGraphicFramePr/>
          <p:nvPr>
            <p:extLst>
              <p:ext uri="{D42A27DB-BD31-4B8C-83A1-F6EECF244321}">
                <p14:modId xmlns:p14="http://schemas.microsoft.com/office/powerpoint/2010/main" val="2588014270"/>
              </p:ext>
            </p:extLst>
          </p:nvPr>
        </p:nvGraphicFramePr>
        <p:xfrm>
          <a:off x="2605263" y="5130961"/>
          <a:ext cx="889563" cy="749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3978492470"/>
              </p:ext>
            </p:extLst>
          </p:nvPr>
        </p:nvGraphicFramePr>
        <p:xfrm>
          <a:off x="4136566" y="4447814"/>
          <a:ext cx="889563" cy="749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0" name="Chart 29"/>
          <p:cNvGraphicFramePr/>
          <p:nvPr>
            <p:extLst>
              <p:ext uri="{D42A27DB-BD31-4B8C-83A1-F6EECF244321}">
                <p14:modId xmlns:p14="http://schemas.microsoft.com/office/powerpoint/2010/main" val="3407501280"/>
              </p:ext>
            </p:extLst>
          </p:nvPr>
        </p:nvGraphicFramePr>
        <p:xfrm>
          <a:off x="4079636" y="5168745"/>
          <a:ext cx="1068146" cy="666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636989249"/>
              </p:ext>
            </p:extLst>
          </p:nvPr>
        </p:nvGraphicFramePr>
        <p:xfrm>
          <a:off x="1077768" y="5896629"/>
          <a:ext cx="1068146" cy="666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xmlns="" id="{3E27B02D-610B-44F7-9C23-9544446998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1148857"/>
              </p:ext>
            </p:extLst>
          </p:nvPr>
        </p:nvGraphicFramePr>
        <p:xfrm>
          <a:off x="7295396" y="4367991"/>
          <a:ext cx="3885493" cy="2195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136101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6167242" y="3847553"/>
            <a:ext cx="5847008" cy="28824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st="635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6852" y="3847187"/>
            <a:ext cx="5847008" cy="2874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st="635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6852" y="3847187"/>
            <a:ext cx="586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285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Networks</a:t>
            </a:r>
          </a:p>
        </p:txBody>
      </p:sp>
      <p:sp>
        <p:nvSpPr>
          <p:cNvPr id="3" name="Rectangle 2"/>
          <p:cNvSpPr/>
          <p:nvPr/>
        </p:nvSpPr>
        <p:spPr>
          <a:xfrm>
            <a:off x="206852" y="765089"/>
            <a:ext cx="5847008" cy="2874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st="635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6852" y="833718"/>
            <a:ext cx="586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285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Flow Chart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167242" y="765089"/>
            <a:ext cx="5847008" cy="2874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st="635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5836" y="268942"/>
            <a:ext cx="324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28575"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</a:t>
            </a:r>
            <a:r>
              <a:rPr lang="en-US" b="1" dirty="0">
                <a:ln w="28575">
                  <a:noFill/>
                </a:ln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ADDITIONS</a:t>
            </a:r>
            <a:endParaRPr lang="en-US" b="1" dirty="0">
              <a:ln w="28575">
                <a:noFill/>
              </a:ln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36106" y="268942"/>
            <a:ext cx="324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n w="28575">
                  <a:noFill/>
                </a:ln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 SUGGESTIONS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167242" y="765089"/>
            <a:ext cx="5847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285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Hierarchy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167242" y="3847553"/>
            <a:ext cx="58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285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Quadrants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1532624" y="1570699"/>
            <a:ext cx="495461" cy="440409"/>
          </a:xfrm>
          <a:prstGeom prst="flowChartProcess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ecision 5"/>
          <p:cNvSpPr/>
          <p:nvPr/>
        </p:nvSpPr>
        <p:spPr>
          <a:xfrm>
            <a:off x="2733718" y="2589638"/>
            <a:ext cx="551062" cy="486872"/>
          </a:xfrm>
          <a:prstGeom prst="flowChartDecision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>
            <a:off x="3987688" y="3038214"/>
            <a:ext cx="495461" cy="440409"/>
          </a:xfrm>
          <a:prstGeom prst="flowChartProcess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/>
            <a:stCxn id="4" idx="3"/>
            <a:endCxn id="5" idx="2"/>
          </p:cNvCxnSpPr>
          <p:nvPr/>
        </p:nvCxnSpPr>
        <p:spPr>
          <a:xfrm flipV="1">
            <a:off x="2028085" y="1790903"/>
            <a:ext cx="738939" cy="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  <a:stCxn id="5" idx="4"/>
            <a:endCxn id="6" idx="0"/>
          </p:cNvCxnSpPr>
          <p:nvPr/>
        </p:nvCxnSpPr>
        <p:spPr>
          <a:xfrm>
            <a:off x="3009249" y="2033128"/>
            <a:ext cx="0" cy="55651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Flowchart: Connector 4"/>
          <p:cNvSpPr/>
          <p:nvPr/>
        </p:nvSpPr>
        <p:spPr>
          <a:xfrm>
            <a:off x="2767024" y="1548678"/>
            <a:ext cx="484450" cy="484450"/>
          </a:xfrm>
          <a:prstGeom prst="flowChartConnector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Elbow 33"/>
          <p:cNvCxnSpPr>
            <a:cxnSpLocks/>
            <a:stCxn id="28" idx="1"/>
            <a:endCxn id="6" idx="2"/>
          </p:cNvCxnSpPr>
          <p:nvPr/>
        </p:nvCxnSpPr>
        <p:spPr>
          <a:xfrm rot="10800000">
            <a:off x="3009250" y="3076511"/>
            <a:ext cx="978439" cy="181909"/>
          </a:xfrm>
          <a:prstGeom prst="bent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Elbow 43"/>
          <p:cNvCxnSpPr>
            <a:cxnSpLocks/>
            <a:stCxn id="5" idx="6"/>
            <a:endCxn id="6" idx="3"/>
          </p:cNvCxnSpPr>
          <p:nvPr/>
        </p:nvCxnSpPr>
        <p:spPr>
          <a:xfrm>
            <a:off x="3251474" y="1790903"/>
            <a:ext cx="33306" cy="1042171"/>
          </a:xfrm>
          <a:prstGeom prst="bentConnector3">
            <a:avLst>
              <a:gd name="adj1" fmla="val 786363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Flowchart: Connector 57"/>
          <p:cNvSpPr/>
          <p:nvPr/>
        </p:nvSpPr>
        <p:spPr>
          <a:xfrm>
            <a:off x="8956950" y="1502070"/>
            <a:ext cx="136988" cy="1369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/>
          <p:cNvSpPr/>
          <p:nvPr/>
        </p:nvSpPr>
        <p:spPr>
          <a:xfrm>
            <a:off x="7657615" y="1936105"/>
            <a:ext cx="136988" cy="1369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/>
          <p:cNvSpPr/>
          <p:nvPr/>
        </p:nvSpPr>
        <p:spPr>
          <a:xfrm>
            <a:off x="10268601" y="1942479"/>
            <a:ext cx="136988" cy="1369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/>
          <p:cNvSpPr/>
          <p:nvPr/>
        </p:nvSpPr>
        <p:spPr>
          <a:xfrm>
            <a:off x="7212022" y="2388552"/>
            <a:ext cx="136988" cy="1369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Connector 62"/>
          <p:cNvSpPr/>
          <p:nvPr/>
        </p:nvSpPr>
        <p:spPr>
          <a:xfrm>
            <a:off x="8103209" y="2388552"/>
            <a:ext cx="136988" cy="1369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/>
          <p:cNvSpPr/>
          <p:nvPr/>
        </p:nvSpPr>
        <p:spPr>
          <a:xfrm>
            <a:off x="9821317" y="2384021"/>
            <a:ext cx="136988" cy="1369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/>
          <p:cNvSpPr/>
          <p:nvPr/>
        </p:nvSpPr>
        <p:spPr>
          <a:xfrm>
            <a:off x="10714194" y="2384021"/>
            <a:ext cx="136988" cy="1369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Connector: Elbow 65"/>
          <p:cNvCxnSpPr>
            <a:cxnSpLocks/>
            <a:stCxn id="58" idx="0"/>
            <a:endCxn id="60" idx="0"/>
          </p:cNvCxnSpPr>
          <p:nvPr/>
        </p:nvCxnSpPr>
        <p:spPr>
          <a:xfrm rot="16200000" flipH="1" flipV="1">
            <a:off x="8158759" y="1069419"/>
            <a:ext cx="434035" cy="1299335"/>
          </a:xfrm>
          <a:prstGeom prst="bentConnector3">
            <a:avLst>
              <a:gd name="adj1" fmla="val 673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/>
          <p:cNvCxnSpPr>
            <a:cxnSpLocks/>
            <a:stCxn id="58" idx="4"/>
            <a:endCxn id="61" idx="0"/>
          </p:cNvCxnSpPr>
          <p:nvPr/>
        </p:nvCxnSpPr>
        <p:spPr>
          <a:xfrm rot="16200000" flipH="1">
            <a:off x="9529559" y="1134942"/>
            <a:ext cx="303421" cy="1311651"/>
          </a:xfrm>
          <a:prstGeom prst="bentConnector3">
            <a:avLst>
              <a:gd name="adj1" fmla="val 512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/>
          <p:cNvCxnSpPr>
            <a:cxnSpLocks/>
            <a:stCxn id="60" idx="4"/>
            <a:endCxn id="62" idx="0"/>
          </p:cNvCxnSpPr>
          <p:nvPr/>
        </p:nvCxnSpPr>
        <p:spPr>
          <a:xfrm rot="5400000">
            <a:off x="7345584" y="2008026"/>
            <a:ext cx="315459" cy="4455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/>
          <p:cNvCxnSpPr>
            <a:cxnSpLocks/>
            <a:stCxn id="60" idx="4"/>
            <a:endCxn id="63" idx="0"/>
          </p:cNvCxnSpPr>
          <p:nvPr/>
        </p:nvCxnSpPr>
        <p:spPr>
          <a:xfrm rot="16200000" flipH="1">
            <a:off x="7791177" y="2008025"/>
            <a:ext cx="315459" cy="4455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/>
          <p:cNvCxnSpPr>
            <a:cxnSpLocks/>
            <a:stCxn id="61" idx="4"/>
            <a:endCxn id="64" idx="0"/>
          </p:cNvCxnSpPr>
          <p:nvPr/>
        </p:nvCxnSpPr>
        <p:spPr>
          <a:xfrm rot="5400000">
            <a:off x="9961176" y="2008102"/>
            <a:ext cx="304554" cy="4472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/>
          <p:cNvCxnSpPr>
            <a:cxnSpLocks/>
            <a:stCxn id="61" idx="4"/>
            <a:endCxn id="65" idx="0"/>
          </p:cNvCxnSpPr>
          <p:nvPr/>
        </p:nvCxnSpPr>
        <p:spPr>
          <a:xfrm rot="16200000" flipH="1">
            <a:off x="10407614" y="2008947"/>
            <a:ext cx="304554" cy="4455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Connector 86"/>
          <p:cNvSpPr/>
          <p:nvPr/>
        </p:nvSpPr>
        <p:spPr>
          <a:xfrm>
            <a:off x="9377414" y="2943346"/>
            <a:ext cx="136988" cy="1369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Connector 87"/>
          <p:cNvSpPr/>
          <p:nvPr/>
        </p:nvSpPr>
        <p:spPr>
          <a:xfrm>
            <a:off x="10293547" y="2927513"/>
            <a:ext cx="136988" cy="1369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owchart: Connector 88"/>
          <p:cNvSpPr/>
          <p:nvPr/>
        </p:nvSpPr>
        <p:spPr>
          <a:xfrm>
            <a:off x="9912588" y="2928863"/>
            <a:ext cx="136988" cy="1369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Connector: Elbow 89"/>
          <p:cNvCxnSpPr>
            <a:cxnSpLocks/>
            <a:stCxn id="64" idx="4"/>
            <a:endCxn id="87" idx="0"/>
          </p:cNvCxnSpPr>
          <p:nvPr/>
        </p:nvCxnSpPr>
        <p:spPr>
          <a:xfrm rot="5400000">
            <a:off x="9456692" y="2510226"/>
            <a:ext cx="422337" cy="44390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/>
          <p:cNvCxnSpPr>
            <a:cxnSpLocks/>
            <a:stCxn id="64" idx="4"/>
            <a:endCxn id="89" idx="0"/>
          </p:cNvCxnSpPr>
          <p:nvPr/>
        </p:nvCxnSpPr>
        <p:spPr>
          <a:xfrm rot="16200000" flipH="1">
            <a:off x="9731519" y="2679300"/>
            <a:ext cx="407854" cy="91271"/>
          </a:xfrm>
          <a:prstGeom prst="bentConnector3">
            <a:avLst>
              <a:gd name="adj1" fmla="val 516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/>
          <p:cNvCxnSpPr>
            <a:cxnSpLocks/>
            <a:stCxn id="64" idx="4"/>
            <a:endCxn id="88" idx="0"/>
          </p:cNvCxnSpPr>
          <p:nvPr/>
        </p:nvCxnSpPr>
        <p:spPr>
          <a:xfrm rot="16200000" flipH="1">
            <a:off x="9922674" y="2488146"/>
            <a:ext cx="406504" cy="472230"/>
          </a:xfrm>
          <a:prstGeom prst="bentConnector3">
            <a:avLst>
              <a:gd name="adj1" fmla="val 516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Connector 105"/>
          <p:cNvSpPr/>
          <p:nvPr/>
        </p:nvSpPr>
        <p:spPr>
          <a:xfrm>
            <a:off x="1891097" y="4876262"/>
            <a:ext cx="136988" cy="13698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lowchart: Connector 106"/>
          <p:cNvSpPr/>
          <p:nvPr/>
        </p:nvSpPr>
        <p:spPr>
          <a:xfrm>
            <a:off x="3498469" y="4701045"/>
            <a:ext cx="136988" cy="13698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lowchart: Connector 107"/>
          <p:cNvSpPr/>
          <p:nvPr/>
        </p:nvSpPr>
        <p:spPr>
          <a:xfrm>
            <a:off x="4235418" y="5402156"/>
            <a:ext cx="136988" cy="13698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lowchart: Connector 108"/>
          <p:cNvSpPr/>
          <p:nvPr/>
        </p:nvSpPr>
        <p:spPr>
          <a:xfrm>
            <a:off x="3061862" y="5333662"/>
            <a:ext cx="136988" cy="13698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lowchart: Connector 109"/>
          <p:cNvSpPr/>
          <p:nvPr/>
        </p:nvSpPr>
        <p:spPr>
          <a:xfrm>
            <a:off x="3743508" y="6252155"/>
            <a:ext cx="136988" cy="13698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lowchart: Connector 110"/>
          <p:cNvSpPr/>
          <p:nvPr/>
        </p:nvSpPr>
        <p:spPr>
          <a:xfrm>
            <a:off x="2596730" y="6006798"/>
            <a:ext cx="136988" cy="13698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lowchart: Connector 111"/>
          <p:cNvSpPr/>
          <p:nvPr/>
        </p:nvSpPr>
        <p:spPr>
          <a:xfrm>
            <a:off x="1779218" y="5608211"/>
            <a:ext cx="136988" cy="13698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lowchart: Connector 112"/>
          <p:cNvSpPr/>
          <p:nvPr/>
        </p:nvSpPr>
        <p:spPr>
          <a:xfrm>
            <a:off x="1395636" y="4518757"/>
            <a:ext cx="136988" cy="13698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lowchart: Connector 113"/>
          <p:cNvSpPr/>
          <p:nvPr/>
        </p:nvSpPr>
        <p:spPr>
          <a:xfrm>
            <a:off x="1258648" y="5113170"/>
            <a:ext cx="136988" cy="13698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lowchart: Connector 115"/>
          <p:cNvSpPr/>
          <p:nvPr/>
        </p:nvSpPr>
        <p:spPr>
          <a:xfrm>
            <a:off x="4812454" y="5113170"/>
            <a:ext cx="136988" cy="13698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lowchart: Connector 116"/>
          <p:cNvSpPr/>
          <p:nvPr/>
        </p:nvSpPr>
        <p:spPr>
          <a:xfrm>
            <a:off x="4743960" y="5745199"/>
            <a:ext cx="136988" cy="13698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/>
          <p:cNvCxnSpPr>
            <a:stCxn id="113" idx="6"/>
            <a:endCxn id="106" idx="1"/>
          </p:cNvCxnSpPr>
          <p:nvPr/>
        </p:nvCxnSpPr>
        <p:spPr>
          <a:xfrm>
            <a:off x="1532624" y="4587251"/>
            <a:ext cx="378534" cy="309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cxnSpLocks/>
            <a:stCxn id="114" idx="6"/>
            <a:endCxn id="106" idx="3"/>
          </p:cNvCxnSpPr>
          <p:nvPr/>
        </p:nvCxnSpPr>
        <p:spPr>
          <a:xfrm flipV="1">
            <a:off x="1395636" y="4993189"/>
            <a:ext cx="515522" cy="188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cxnSpLocks/>
            <a:stCxn id="106" idx="6"/>
            <a:endCxn id="109" idx="2"/>
          </p:cNvCxnSpPr>
          <p:nvPr/>
        </p:nvCxnSpPr>
        <p:spPr>
          <a:xfrm>
            <a:off x="2028085" y="4944756"/>
            <a:ext cx="1033777" cy="4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cxnSpLocks/>
            <a:stCxn id="112" idx="7"/>
            <a:endCxn id="109" idx="2"/>
          </p:cNvCxnSpPr>
          <p:nvPr/>
        </p:nvCxnSpPr>
        <p:spPr>
          <a:xfrm flipV="1">
            <a:off x="1896145" y="5402156"/>
            <a:ext cx="1165717" cy="226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cxnSpLocks/>
            <a:stCxn id="107" idx="3"/>
            <a:endCxn id="109" idx="0"/>
          </p:cNvCxnSpPr>
          <p:nvPr/>
        </p:nvCxnSpPr>
        <p:spPr>
          <a:xfrm flipH="1">
            <a:off x="3130356" y="4817972"/>
            <a:ext cx="388174" cy="515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cxnSpLocks/>
            <a:stCxn id="108" idx="7"/>
            <a:endCxn id="116" idx="3"/>
          </p:cNvCxnSpPr>
          <p:nvPr/>
        </p:nvCxnSpPr>
        <p:spPr>
          <a:xfrm flipV="1">
            <a:off x="4352345" y="5230097"/>
            <a:ext cx="480170" cy="192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cxnSpLocks/>
            <a:stCxn id="108" idx="5"/>
            <a:endCxn id="117" idx="7"/>
          </p:cNvCxnSpPr>
          <p:nvPr/>
        </p:nvCxnSpPr>
        <p:spPr>
          <a:xfrm>
            <a:off x="4352345" y="5519083"/>
            <a:ext cx="508542" cy="246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cxnSpLocks/>
            <a:stCxn id="109" idx="6"/>
            <a:endCxn id="108" idx="2"/>
          </p:cNvCxnSpPr>
          <p:nvPr/>
        </p:nvCxnSpPr>
        <p:spPr>
          <a:xfrm>
            <a:off x="3198850" y="5402156"/>
            <a:ext cx="1036568" cy="68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cxnSpLocks/>
            <a:stCxn id="109" idx="5"/>
            <a:endCxn id="110" idx="1"/>
          </p:cNvCxnSpPr>
          <p:nvPr/>
        </p:nvCxnSpPr>
        <p:spPr>
          <a:xfrm>
            <a:off x="3178789" y="5450589"/>
            <a:ext cx="584780" cy="821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cxnSpLocks/>
            <a:stCxn id="111" idx="0"/>
            <a:endCxn id="109" idx="3"/>
          </p:cNvCxnSpPr>
          <p:nvPr/>
        </p:nvCxnSpPr>
        <p:spPr>
          <a:xfrm flipV="1">
            <a:off x="2665224" y="5450589"/>
            <a:ext cx="416699" cy="556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8165773" y="4532286"/>
            <a:ext cx="903460" cy="9034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9170625" y="4532286"/>
            <a:ext cx="903460" cy="9034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8165773" y="5525209"/>
            <a:ext cx="903460" cy="9034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9170625" y="5525209"/>
            <a:ext cx="903460" cy="9034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7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hlinkClick r:id="rId3"/>
          </p:cNvPr>
          <p:cNvSpPr/>
          <p:nvPr/>
        </p:nvSpPr>
        <p:spPr>
          <a:xfrm>
            <a:off x="7466530" y="4650097"/>
            <a:ext cx="2837604" cy="609123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7" b="1" dirty="0">
                <a:solidFill>
                  <a:prstClr val="white"/>
                </a:solidFill>
              </a:rPr>
              <a:t>SUBSCRIBE NOW</a:t>
            </a:r>
            <a:endParaRPr lang="es-UY" sz="2397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6827" y="4034527"/>
            <a:ext cx="1843235" cy="742371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endParaRPr lang="en-US" sz="2397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8406" y="3362317"/>
            <a:ext cx="4153118" cy="3382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sp>
        <p:nvSpPr>
          <p:cNvPr id="23" name="AutoShape 3"/>
          <p:cNvSpPr>
            <a:spLocks noChangeAspect="1" noChangeArrowheads="1" noTextEdit="1"/>
          </p:cNvSpPr>
          <p:nvPr/>
        </p:nvSpPr>
        <p:spPr bwMode="auto">
          <a:xfrm>
            <a:off x="833364" y="711889"/>
            <a:ext cx="4255464" cy="357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>
            <a:off x="2501161" y="3656043"/>
            <a:ext cx="935251" cy="508866"/>
          </a:xfrm>
          <a:custGeom>
            <a:avLst/>
            <a:gdLst>
              <a:gd name="T0" fmla="*/ 659 w 659"/>
              <a:gd name="T1" fmla="*/ 364 h 364"/>
              <a:gd name="T2" fmla="*/ 0 w 659"/>
              <a:gd name="T3" fmla="*/ 364 h 364"/>
              <a:gd name="T4" fmla="*/ 51 w 659"/>
              <a:gd name="T5" fmla="*/ 0 h 364"/>
              <a:gd name="T6" fmla="*/ 612 w 659"/>
              <a:gd name="T7" fmla="*/ 0 h 364"/>
              <a:gd name="T8" fmla="*/ 659 w 659"/>
              <a:gd name="T9" fmla="*/ 364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364">
                <a:moveTo>
                  <a:pt x="659" y="364"/>
                </a:moveTo>
                <a:lnTo>
                  <a:pt x="0" y="364"/>
                </a:lnTo>
                <a:lnTo>
                  <a:pt x="51" y="0"/>
                </a:lnTo>
                <a:lnTo>
                  <a:pt x="612" y="0"/>
                </a:lnTo>
                <a:lnTo>
                  <a:pt x="659" y="364"/>
                </a:lnTo>
                <a:close/>
              </a:path>
            </a:pathLst>
          </a:custGeom>
          <a:solidFill>
            <a:srgbClr val="D3D0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>
            <a:off x="2434057" y="4153726"/>
            <a:ext cx="1069457" cy="131411"/>
          </a:xfrm>
          <a:custGeom>
            <a:avLst/>
            <a:gdLst>
              <a:gd name="T0" fmla="*/ 758 w 772"/>
              <a:gd name="T1" fmla="*/ 96 h 96"/>
              <a:gd name="T2" fmla="*/ 12 w 772"/>
              <a:gd name="T3" fmla="*/ 96 h 96"/>
              <a:gd name="T4" fmla="*/ 0 w 772"/>
              <a:gd name="T5" fmla="*/ 84 h 96"/>
              <a:gd name="T6" fmla="*/ 2 w 772"/>
              <a:gd name="T7" fmla="*/ 78 h 96"/>
              <a:gd name="T8" fmla="*/ 48 w 772"/>
              <a:gd name="T9" fmla="*/ 5 h 96"/>
              <a:gd name="T10" fmla="*/ 58 w 772"/>
              <a:gd name="T11" fmla="*/ 0 h 96"/>
              <a:gd name="T12" fmla="*/ 715 w 772"/>
              <a:gd name="T13" fmla="*/ 0 h 96"/>
              <a:gd name="T14" fmla="*/ 725 w 772"/>
              <a:gd name="T15" fmla="*/ 6 h 96"/>
              <a:gd name="T16" fmla="*/ 768 w 772"/>
              <a:gd name="T17" fmla="*/ 78 h 96"/>
              <a:gd name="T18" fmla="*/ 764 w 772"/>
              <a:gd name="T19" fmla="*/ 95 h 96"/>
              <a:gd name="T20" fmla="*/ 758 w 772"/>
              <a:gd name="T21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2" h="96">
                <a:moveTo>
                  <a:pt x="758" y="96"/>
                </a:moveTo>
                <a:cubicBezTo>
                  <a:pt x="12" y="96"/>
                  <a:pt x="12" y="96"/>
                  <a:pt x="12" y="96"/>
                </a:cubicBezTo>
                <a:cubicBezTo>
                  <a:pt x="5" y="96"/>
                  <a:pt x="0" y="91"/>
                  <a:pt x="0" y="84"/>
                </a:cubicBezTo>
                <a:cubicBezTo>
                  <a:pt x="0" y="82"/>
                  <a:pt x="0" y="80"/>
                  <a:pt x="2" y="78"/>
                </a:cubicBezTo>
                <a:cubicBezTo>
                  <a:pt x="48" y="5"/>
                  <a:pt x="48" y="5"/>
                  <a:pt x="48" y="5"/>
                </a:cubicBezTo>
                <a:cubicBezTo>
                  <a:pt x="50" y="2"/>
                  <a:pt x="54" y="0"/>
                  <a:pt x="58" y="0"/>
                </a:cubicBezTo>
                <a:cubicBezTo>
                  <a:pt x="715" y="0"/>
                  <a:pt x="715" y="0"/>
                  <a:pt x="715" y="0"/>
                </a:cubicBezTo>
                <a:cubicBezTo>
                  <a:pt x="719" y="0"/>
                  <a:pt x="723" y="2"/>
                  <a:pt x="725" y="6"/>
                </a:cubicBezTo>
                <a:cubicBezTo>
                  <a:pt x="768" y="78"/>
                  <a:pt x="768" y="78"/>
                  <a:pt x="768" y="78"/>
                </a:cubicBezTo>
                <a:cubicBezTo>
                  <a:pt x="772" y="84"/>
                  <a:pt x="770" y="91"/>
                  <a:pt x="764" y="95"/>
                </a:cubicBezTo>
                <a:cubicBezTo>
                  <a:pt x="762" y="96"/>
                  <a:pt x="760" y="96"/>
                  <a:pt x="758" y="96"/>
                </a:cubicBezTo>
                <a:close/>
              </a:path>
            </a:pathLst>
          </a:custGeom>
          <a:solidFill>
            <a:srgbClr val="BFBD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 7"/>
          <p:cNvSpPr>
            <a:spLocks/>
          </p:cNvSpPr>
          <p:nvPr/>
        </p:nvSpPr>
        <p:spPr bwMode="auto">
          <a:xfrm>
            <a:off x="833365" y="763393"/>
            <a:ext cx="4319771" cy="2635199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reeform 9"/>
          <p:cNvSpPr>
            <a:spLocks/>
          </p:cNvSpPr>
          <p:nvPr/>
        </p:nvSpPr>
        <p:spPr bwMode="auto">
          <a:xfrm>
            <a:off x="834762" y="3345690"/>
            <a:ext cx="4319771" cy="335516"/>
          </a:xfrm>
          <a:custGeom>
            <a:avLst/>
            <a:gdLst>
              <a:gd name="T0" fmla="*/ 3061 w 3114"/>
              <a:gd name="T1" fmla="*/ 246 h 246"/>
              <a:gd name="T2" fmla="*/ 56 w 3114"/>
              <a:gd name="T3" fmla="*/ 246 h 246"/>
              <a:gd name="T4" fmla="*/ 0 w 3114"/>
              <a:gd name="T5" fmla="*/ 190 h 246"/>
              <a:gd name="T6" fmla="*/ 0 w 3114"/>
              <a:gd name="T7" fmla="*/ 0 h 246"/>
              <a:gd name="T8" fmla="*/ 3114 w 3114"/>
              <a:gd name="T9" fmla="*/ 0 h 246"/>
              <a:gd name="T10" fmla="*/ 3114 w 3114"/>
              <a:gd name="T11" fmla="*/ 190 h 246"/>
              <a:gd name="T12" fmla="*/ 3061 w 3114"/>
              <a:gd name="T13" fmla="*/ 24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246">
                <a:moveTo>
                  <a:pt x="3061" y="246"/>
                </a:moveTo>
                <a:cubicBezTo>
                  <a:pt x="56" y="246"/>
                  <a:pt x="56" y="246"/>
                  <a:pt x="56" y="246"/>
                </a:cubicBezTo>
                <a:cubicBezTo>
                  <a:pt x="25" y="246"/>
                  <a:pt x="0" y="221"/>
                  <a:pt x="0" y="190"/>
                </a:cubicBezTo>
                <a:cubicBezTo>
                  <a:pt x="0" y="190"/>
                  <a:pt x="0" y="6"/>
                  <a:pt x="0" y="0"/>
                </a:cubicBezTo>
                <a:cubicBezTo>
                  <a:pt x="3114" y="0"/>
                  <a:pt x="3114" y="0"/>
                  <a:pt x="3114" y="0"/>
                </a:cubicBezTo>
                <a:cubicBezTo>
                  <a:pt x="3114" y="3"/>
                  <a:pt x="3114" y="190"/>
                  <a:pt x="3114" y="190"/>
                </a:cubicBezTo>
                <a:cubicBezTo>
                  <a:pt x="3114" y="221"/>
                  <a:pt x="3092" y="246"/>
                  <a:pt x="3061" y="246"/>
                </a:cubicBezTo>
                <a:close/>
              </a:path>
            </a:pathLst>
          </a:custGeom>
          <a:solidFill>
            <a:srgbClr val="EBEA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2896791" y="3447744"/>
            <a:ext cx="131411" cy="131411"/>
          </a:xfrm>
          <a:prstGeom prst="ellipse">
            <a:avLst/>
          </a:prstGeom>
          <a:solidFill>
            <a:srgbClr val="D5D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11"/>
          <p:cNvSpPr>
            <a:spLocks noChangeArrowheads="1"/>
          </p:cNvSpPr>
          <p:nvPr/>
        </p:nvSpPr>
        <p:spPr bwMode="auto">
          <a:xfrm>
            <a:off x="2935935" y="795768"/>
            <a:ext cx="53123" cy="51726"/>
          </a:xfrm>
          <a:prstGeom prst="ellipse">
            <a:avLst/>
          </a:prstGeom>
          <a:solidFill>
            <a:srgbClr val="6262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19211" y="5342420"/>
            <a:ext cx="2547205" cy="303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0142" y="4850541"/>
            <a:ext cx="4718096" cy="907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61" indent="-16976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761" indent="-16976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761" indent="-16976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0145" y="4468474"/>
            <a:ext cx="5912189" cy="369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8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" y="6121900"/>
            <a:ext cx="12182478" cy="675397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1575" y="1842321"/>
            <a:ext cx="5586781" cy="1367867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3852">
              <a:defRPr/>
            </a:pPr>
            <a:endParaRPr lang="es-UY" sz="2397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650" y="763393"/>
            <a:ext cx="2789664" cy="52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3819" y="2004908"/>
            <a:ext cx="3622303" cy="8303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852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3852">
              <a:defRPr/>
            </a:pPr>
            <a:r>
              <a:rPr lang="en-US" sz="3197" b="1" kern="0" dirty="0">
                <a:solidFill>
                  <a:prstClr val="white"/>
                </a:solidFill>
              </a:rPr>
              <a:t>FREEBUNDLE15</a:t>
            </a:r>
            <a:endParaRPr lang="es-UY" sz="2397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2331" y="1372770"/>
            <a:ext cx="5025274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3852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17346" y="924384"/>
            <a:ext cx="3943423" cy="2311771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1193912" y="3104336"/>
            <a:ext cx="3484040" cy="327368"/>
          </a:xfrm>
          <a:prstGeom prst="ellipse">
            <a:avLst/>
          </a:prstGeom>
          <a:solidFill>
            <a:schemeClr val="tx1">
              <a:alpha val="40000"/>
            </a:schemeClr>
          </a:solidFill>
          <a:ln w="25400" cap="flat" cmpd="sng" algn="ctr">
            <a:noFill/>
            <a:prstDash val="solid"/>
          </a:ln>
          <a:effectLst>
            <a:softEdge rad="292100"/>
          </a:effectLst>
        </p:spPr>
        <p:txBody>
          <a:bodyPr rtlCol="0" anchor="ctr"/>
          <a:lstStyle/>
          <a:p>
            <a:pPr algn="ctr">
              <a:defRPr/>
            </a:pPr>
            <a:endParaRPr lang="en-US" sz="2399" kern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1491" y="1244816"/>
            <a:ext cx="35306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5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58B"/>
      </a:accent1>
      <a:accent2>
        <a:srgbClr val="8CC63E"/>
      </a:accent2>
      <a:accent3>
        <a:srgbClr val="00B2B5"/>
      </a:accent3>
      <a:accent4>
        <a:srgbClr val="A73785"/>
      </a:accent4>
      <a:accent5>
        <a:srgbClr val="F5C912"/>
      </a:accent5>
      <a:accent6>
        <a:srgbClr val="D84D2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Macintosh PowerPoint</Application>
  <PresentationFormat>Widescreen</PresentationFormat>
  <Paragraphs>101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Open Sans</vt:lpstr>
      <vt:lpstr>Segoe UI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2015-04-01T20:19:59Z</dcterms:created>
  <dcterms:modified xsi:type="dcterms:W3CDTF">2016-12-05T14:27:17Z</dcterms:modified>
</cp:coreProperties>
</file>