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1" r:id="rId2"/>
  </p:sldMasterIdLst>
  <p:notesMasterIdLst>
    <p:notesMasterId r:id="rId8"/>
  </p:notesMasterIdLst>
  <p:sldIdLst>
    <p:sldId id="277" r:id="rId3"/>
    <p:sldId id="282" r:id="rId4"/>
    <p:sldId id="284" r:id="rId5"/>
    <p:sldId id="283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82E"/>
    <a:srgbClr val="FCB040"/>
    <a:srgbClr val="3AB54A"/>
    <a:srgbClr val="037CCF"/>
    <a:srgbClr val="A3A3A3"/>
    <a:srgbClr val="6B6B6B"/>
    <a:srgbClr val="343434"/>
    <a:srgbClr val="C5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97" autoAdjust="0"/>
  </p:normalViewPr>
  <p:slideViewPr>
    <p:cSldViewPr>
      <p:cViewPr varScale="1">
        <p:scale>
          <a:sx n="135" d="100"/>
          <a:sy n="135" d="100"/>
        </p:scale>
        <p:origin x="90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84B5-0381-4D66-A124-2980933A7629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A7713-6126-44C4-8414-456A9B24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4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14550"/>
            <a:ext cx="9144000" cy="30289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85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96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41346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5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91424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15338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5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99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21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3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15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36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92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33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23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15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5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83681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00350"/>
            <a:ext cx="9144000" cy="2343150"/>
          </a:xfrm>
          <a:prstGeom prst="rect">
            <a:avLst/>
          </a:prstGeom>
          <a:gradFill flip="none" rotWithShape="1">
            <a:gsLst>
              <a:gs pos="30000">
                <a:srgbClr val="CBCBCB">
                  <a:alpha val="0"/>
                </a:srgbClr>
              </a:gs>
              <a:gs pos="0">
                <a:srgbClr val="5F5F5F">
                  <a:alpha val="14000"/>
                </a:srgbClr>
              </a:gs>
              <a:gs pos="63000">
                <a:srgbClr val="FFFFFF">
                  <a:alpha val="0"/>
                </a:srgbClr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EEEEEE"/>
            </a:gs>
            <a:gs pos="41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9" r:id="rId15"/>
    <p:sldLayoutId id="2147483680" r:id="rId16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240"/>
              <a:t>5/4/2015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24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3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emf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90618" y="3950252"/>
            <a:ext cx="3660776" cy="3137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Business Target Diagram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You can edit this subtitle</a:t>
            </a:r>
          </a:p>
        </p:txBody>
      </p:sp>
      <p:grpSp>
        <p:nvGrpSpPr>
          <p:cNvPr id="2" name="Group 43"/>
          <p:cNvGrpSpPr/>
          <p:nvPr/>
        </p:nvGrpSpPr>
        <p:grpSpPr>
          <a:xfrm>
            <a:off x="1304365" y="1428750"/>
            <a:ext cx="2671482" cy="2671482"/>
            <a:chOff x="2438400" y="1581150"/>
            <a:chExt cx="2671482" cy="2671482"/>
          </a:xfrm>
          <a:scene3d>
            <a:camera prst="perspectiveContrastingRightFacing" fov="7200000">
              <a:rot lat="600000" lon="19200000" rev="600000"/>
            </a:camera>
            <a:lightRig rig="threePt" dir="t"/>
          </a:scene3d>
        </p:grpSpPr>
        <p:sp>
          <p:nvSpPr>
            <p:cNvPr id="35" name="Oval 34"/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dkEdg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77170" y="1123950"/>
            <a:ext cx="4595230" cy="3276600"/>
            <a:chOff x="3015805" y="1276350"/>
            <a:chExt cx="4595230" cy="3276600"/>
          </a:xfrm>
          <a:effectLst>
            <a:outerShdw blurRad="342900" dir="7560000" sy="23000" kx="1200000" algn="br" rotWithShape="0">
              <a:prstClr val="black">
                <a:alpha val="34000"/>
              </a:prstClr>
            </a:outerShdw>
          </a:effectLst>
        </p:grpSpPr>
        <p:sp>
          <p:nvSpPr>
            <p:cNvPr id="23" name="Freeform 22"/>
            <p:cNvSpPr/>
            <p:nvPr/>
          </p:nvSpPr>
          <p:spPr>
            <a:xfrm>
              <a:off x="5961529" y="1276350"/>
              <a:ext cx="1649506" cy="3276600"/>
            </a:xfrm>
            <a:custGeom>
              <a:avLst/>
              <a:gdLst>
                <a:gd name="connsiteX0" fmla="*/ 0 w 1649506"/>
                <a:gd name="connsiteY0" fmla="*/ 0 h 3276600"/>
                <a:gd name="connsiteX1" fmla="*/ 1649506 w 1649506"/>
                <a:gd name="connsiteY1" fmla="*/ 0 h 3276600"/>
                <a:gd name="connsiteX2" fmla="*/ 1649506 w 1649506"/>
                <a:gd name="connsiteY2" fmla="*/ 3276600 h 3276600"/>
                <a:gd name="connsiteX3" fmla="*/ 0 w 1649506"/>
                <a:gd name="connsiteY3" fmla="*/ 3276600 h 3276600"/>
                <a:gd name="connsiteX4" fmla="*/ 0 w 1649506"/>
                <a:gd name="connsiteY4" fmla="*/ 0 h 3276600"/>
                <a:gd name="connsiteX0" fmla="*/ 0 w 1649506"/>
                <a:gd name="connsiteY0" fmla="*/ 590550 h 3276600"/>
                <a:gd name="connsiteX1" fmla="*/ 1649506 w 1649506"/>
                <a:gd name="connsiteY1" fmla="*/ 0 h 3276600"/>
                <a:gd name="connsiteX2" fmla="*/ 1649506 w 1649506"/>
                <a:gd name="connsiteY2" fmla="*/ 3276600 h 3276600"/>
                <a:gd name="connsiteX3" fmla="*/ 0 w 1649506"/>
                <a:gd name="connsiteY3" fmla="*/ 3276600 h 3276600"/>
                <a:gd name="connsiteX4" fmla="*/ 0 w 1649506"/>
                <a:gd name="connsiteY4" fmla="*/ 590550 h 3276600"/>
                <a:gd name="connsiteX0" fmla="*/ 0 w 1649506"/>
                <a:gd name="connsiteY0" fmla="*/ 590550 h 3276600"/>
                <a:gd name="connsiteX1" fmla="*/ 1649506 w 1649506"/>
                <a:gd name="connsiteY1" fmla="*/ 0 h 3276600"/>
                <a:gd name="connsiteX2" fmla="*/ 1649506 w 1649506"/>
                <a:gd name="connsiteY2" fmla="*/ 3276600 h 3276600"/>
                <a:gd name="connsiteX3" fmla="*/ 0 w 1649506"/>
                <a:gd name="connsiteY3" fmla="*/ 2681568 h 3276600"/>
                <a:gd name="connsiteX4" fmla="*/ 0 w 1649506"/>
                <a:gd name="connsiteY4" fmla="*/ 59055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506" h="3276600">
                  <a:moveTo>
                    <a:pt x="0" y="590550"/>
                  </a:moveTo>
                  <a:lnTo>
                    <a:pt x="1649506" y="0"/>
                  </a:lnTo>
                  <a:lnTo>
                    <a:pt x="1649506" y="3276600"/>
                  </a:lnTo>
                  <a:lnTo>
                    <a:pt x="0" y="2681568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422505" y="1892389"/>
              <a:ext cx="1495339" cy="2049556"/>
            </a:xfrm>
            <a:custGeom>
              <a:avLst/>
              <a:gdLst>
                <a:gd name="connsiteX0" fmla="*/ 0 w 1506071"/>
                <a:gd name="connsiteY0" fmla="*/ 0 h 2049556"/>
                <a:gd name="connsiteX1" fmla="*/ 1506071 w 1506071"/>
                <a:gd name="connsiteY1" fmla="*/ 0 h 2049556"/>
                <a:gd name="connsiteX2" fmla="*/ 1506071 w 1506071"/>
                <a:gd name="connsiteY2" fmla="*/ 2049556 h 2049556"/>
                <a:gd name="connsiteX3" fmla="*/ 0 w 1506071"/>
                <a:gd name="connsiteY3" fmla="*/ 2049556 h 2049556"/>
                <a:gd name="connsiteX4" fmla="*/ 0 w 1506071"/>
                <a:gd name="connsiteY4" fmla="*/ 0 h 2049556"/>
                <a:gd name="connsiteX0" fmla="*/ 0 w 1506071"/>
                <a:gd name="connsiteY0" fmla="*/ 514350 h 2049556"/>
                <a:gd name="connsiteX1" fmla="*/ 1506071 w 1506071"/>
                <a:gd name="connsiteY1" fmla="*/ 0 h 2049556"/>
                <a:gd name="connsiteX2" fmla="*/ 1506071 w 1506071"/>
                <a:gd name="connsiteY2" fmla="*/ 2049556 h 2049556"/>
                <a:gd name="connsiteX3" fmla="*/ 0 w 1506071"/>
                <a:gd name="connsiteY3" fmla="*/ 2049556 h 2049556"/>
                <a:gd name="connsiteX4" fmla="*/ 0 w 1506071"/>
                <a:gd name="connsiteY4" fmla="*/ 514350 h 2049556"/>
                <a:gd name="connsiteX0" fmla="*/ 0 w 1506071"/>
                <a:gd name="connsiteY0" fmla="*/ 514350 h 2049556"/>
                <a:gd name="connsiteX1" fmla="*/ 1506071 w 1506071"/>
                <a:gd name="connsiteY1" fmla="*/ 0 h 2049556"/>
                <a:gd name="connsiteX2" fmla="*/ 1506071 w 1506071"/>
                <a:gd name="connsiteY2" fmla="*/ 2049556 h 2049556"/>
                <a:gd name="connsiteX3" fmla="*/ 10732 w 1506071"/>
                <a:gd name="connsiteY3" fmla="*/ 1519107 h 2049556"/>
                <a:gd name="connsiteX4" fmla="*/ 0 w 1506071"/>
                <a:gd name="connsiteY4" fmla="*/ 514350 h 2049556"/>
                <a:gd name="connsiteX0" fmla="*/ 2146 w 1495339"/>
                <a:gd name="connsiteY0" fmla="*/ 527229 h 2049556"/>
                <a:gd name="connsiteX1" fmla="*/ 1495339 w 1495339"/>
                <a:gd name="connsiteY1" fmla="*/ 0 h 2049556"/>
                <a:gd name="connsiteX2" fmla="*/ 1495339 w 1495339"/>
                <a:gd name="connsiteY2" fmla="*/ 2049556 h 2049556"/>
                <a:gd name="connsiteX3" fmla="*/ 0 w 1495339"/>
                <a:gd name="connsiteY3" fmla="*/ 1519107 h 2049556"/>
                <a:gd name="connsiteX4" fmla="*/ 2146 w 1495339"/>
                <a:gd name="connsiteY4" fmla="*/ 527229 h 204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339" h="2049556">
                  <a:moveTo>
                    <a:pt x="2146" y="527229"/>
                  </a:moveTo>
                  <a:lnTo>
                    <a:pt x="1495339" y="0"/>
                  </a:lnTo>
                  <a:lnTo>
                    <a:pt x="1495339" y="2049556"/>
                  </a:lnTo>
                  <a:lnTo>
                    <a:pt x="0" y="1519107"/>
                  </a:lnTo>
                  <a:cubicBezTo>
                    <a:pt x="715" y="1188481"/>
                    <a:pt x="1431" y="857855"/>
                    <a:pt x="2146" y="52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3217708" y="2230325"/>
              <a:ext cx="967794" cy="1371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hevron 26"/>
          <p:cNvSpPr/>
          <p:nvPr/>
        </p:nvSpPr>
        <p:spPr>
          <a:xfrm flipH="1">
            <a:off x="3919368" y="2560992"/>
            <a:ext cx="381000" cy="381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8200" y="2413145"/>
            <a:ext cx="129540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is editable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05368" y="2451617"/>
            <a:ext cx="137160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is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editable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319960" y="4235256"/>
            <a:ext cx="3019268" cy="4594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Target </a:t>
            </a:r>
            <a:r>
              <a:rPr lang="en-US" dirty="0" smtClean="0"/>
              <a:t>Shape for PowerPoint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You can edit this </a:t>
            </a:r>
            <a:r>
              <a:rPr lang="en-US" smtClean="0">
                <a:solidFill>
                  <a:schemeClr val="accent5"/>
                </a:solidFill>
              </a:rPr>
              <a:t>subtitle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52204" y="4047918"/>
            <a:ext cx="2744789" cy="4594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06193" y="1686820"/>
            <a:ext cx="2590800" cy="2590800"/>
            <a:chOff x="2438400" y="1581150"/>
            <a:chExt cx="2671482" cy="2671482"/>
          </a:xfrm>
          <a:effectLst/>
          <a:scene3d>
            <a:camera prst="orthographicFront"/>
            <a:lightRig rig="soft" dir="t"/>
          </a:scene3d>
        </p:grpSpPr>
        <p:sp>
          <p:nvSpPr>
            <p:cNvPr id="25" name="Oval 24"/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3400" y="1733550"/>
            <a:ext cx="2514600" cy="2743200"/>
            <a:chOff x="533400" y="1733550"/>
            <a:chExt cx="2514600" cy="2743200"/>
          </a:xfrm>
        </p:grpSpPr>
        <p:sp>
          <p:nvSpPr>
            <p:cNvPr id="32" name="Rectangle 31"/>
            <p:cNvSpPr/>
            <p:nvPr/>
          </p:nvSpPr>
          <p:spPr>
            <a:xfrm>
              <a:off x="533400" y="1733550"/>
              <a:ext cx="2514600" cy="27432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" y="1733550"/>
              <a:ext cx="2514600" cy="381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Text is Editable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0941" y="2212266"/>
              <a:ext cx="2274037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This Text is Editable</a:t>
              </a:r>
            </a:p>
            <a:p>
              <a:r>
                <a:rPr lang="en-US" sz="11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This text is editable. </a:t>
              </a:r>
            </a:p>
            <a:p>
              <a:r>
                <a:rPr lang="en-US" sz="11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You can enter your own text here</a:t>
              </a:r>
              <a:r>
                <a:rPr lang="en-US" sz="105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endParaRPr lang="en-US" sz="105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1733550"/>
            <a:ext cx="8077200" cy="2743200"/>
            <a:chOff x="533400" y="1733550"/>
            <a:chExt cx="80772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533400" y="1733550"/>
              <a:ext cx="2514600" cy="2743200"/>
              <a:chOff x="381000" y="1504950"/>
              <a:chExt cx="2514600" cy="27432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81000" y="1504950"/>
                <a:ext cx="2514600" cy="2743200"/>
                <a:chOff x="381000" y="1504950"/>
                <a:chExt cx="2514600" cy="2743200"/>
              </a:xfrm>
              <a:effectLst>
                <a:outerShdw blurRad="139700" dist="368300" dir="5100000" sx="91000" sy="91000" kx="-1200000" algn="bl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81000" y="1504950"/>
                  <a:ext cx="2514600" cy="2743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81000" y="1504950"/>
                  <a:ext cx="2514600" cy="381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This Text is Editable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48541" y="1983666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8541" y="2692304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8541" y="3400941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6000" y="1733550"/>
              <a:ext cx="2514600" cy="2743200"/>
              <a:chOff x="5942703" y="1504950"/>
              <a:chExt cx="2514600" cy="2743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942703" y="1504950"/>
                <a:ext cx="2514600" cy="2743200"/>
                <a:chOff x="381000" y="1504950"/>
                <a:chExt cx="2514600" cy="2743200"/>
              </a:xfrm>
              <a:effectLst>
                <a:outerShdw blurRad="139700" dist="368300" dir="6240000" sx="91000" sy="91000" kx="1200000" algn="br" rotWithShape="0">
                  <a:prstClr val="black">
                    <a:alpha val="12000"/>
                  </a:prstClr>
                </a:outerShdw>
              </a:effectLst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81000" y="1504950"/>
                  <a:ext cx="2514600" cy="2743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54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81000" y="1504950"/>
                  <a:ext cx="2514600" cy="381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This Text is Editable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6010244" y="1983666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10244" y="2692304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10244" y="3400941"/>
                <a:ext cx="2274037" cy="79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This text is editable. </a:t>
                </a:r>
              </a:p>
              <a:p>
                <a:r>
                  <a:rPr lang="en-US" sz="110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You can enter your own text here</a:t>
                </a:r>
                <a:r>
                  <a:rPr lang="en-US" sz="1050" dirty="0" smtClean="0">
                    <a:solidFill>
                      <a:schemeClr val="accent5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endParaRPr lang="en-US" sz="105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Business Target - 1 Single Arrow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You can edit this subtitle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546439" y="971550"/>
            <a:ext cx="2051123" cy="3605497"/>
            <a:chOff x="3429000" y="971550"/>
            <a:chExt cx="2051123" cy="3605497"/>
          </a:xfrm>
        </p:grpSpPr>
        <p:grpSp>
          <p:nvGrpSpPr>
            <p:cNvPr id="2" name="Group 43"/>
            <p:cNvGrpSpPr/>
            <p:nvPr/>
          </p:nvGrpSpPr>
          <p:grpSpPr>
            <a:xfrm>
              <a:off x="3429000" y="971550"/>
              <a:ext cx="1921136" cy="1921136"/>
              <a:chOff x="2438400" y="1581150"/>
              <a:chExt cx="2671482" cy="2671482"/>
            </a:xfrm>
            <a:effectLst>
              <a:outerShdw blurRad="101600" dir="858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RelaxedModerately"/>
              <a:lightRig rig="chilly" dir="t"/>
            </a:scene3d>
          </p:grpSpPr>
          <p:sp>
            <p:nvSpPr>
              <p:cNvPr id="35" name="Oval 34"/>
              <p:cNvSpPr/>
              <p:nvPr/>
            </p:nvSpPr>
            <p:spPr>
              <a:xfrm>
                <a:off x="2438400" y="1581150"/>
                <a:ext cx="2671482" cy="26714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83249" y="1825999"/>
                <a:ext cx="2181785" cy="21817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892519" y="2035269"/>
                <a:ext cx="1763245" cy="17632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40169" y="2282919"/>
                <a:ext cx="1267945" cy="12679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355041" y="2497791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45541" y="2688291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p3d prstMaterial="plastic">
                <a:bevelT w="0" h="190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/>
            <p:cNvSpPr/>
            <p:nvPr/>
          </p:nvSpPr>
          <p:spPr>
            <a:xfrm flipV="1">
              <a:off x="3451410" y="1962150"/>
              <a:ext cx="2028713" cy="2614897"/>
            </a:xfrm>
            <a:custGeom>
              <a:avLst/>
              <a:gdLst>
                <a:gd name="connsiteX0" fmla="*/ 0 w 1888003"/>
                <a:gd name="connsiteY0" fmla="*/ 3246999 h 4191000"/>
                <a:gd name="connsiteX1" fmla="*/ 254153 w 1888003"/>
                <a:gd name="connsiteY1" fmla="*/ 3246999 h 4191000"/>
                <a:gd name="connsiteX2" fmla="*/ 254153 w 1888003"/>
                <a:gd name="connsiteY2" fmla="*/ 0 h 4191000"/>
                <a:gd name="connsiteX3" fmla="*/ 1633850 w 1888003"/>
                <a:gd name="connsiteY3" fmla="*/ 0 h 4191000"/>
                <a:gd name="connsiteX4" fmla="*/ 1633850 w 1888003"/>
                <a:gd name="connsiteY4" fmla="*/ 3246999 h 4191000"/>
                <a:gd name="connsiteX5" fmla="*/ 1888003 w 1888003"/>
                <a:gd name="connsiteY5" fmla="*/ 3246999 h 4191000"/>
                <a:gd name="connsiteX6" fmla="*/ 944002 w 1888003"/>
                <a:gd name="connsiteY6" fmla="*/ 4191000 h 4191000"/>
                <a:gd name="connsiteX7" fmla="*/ 0 w 1888003"/>
                <a:gd name="connsiteY7" fmla="*/ 3246999 h 4191000"/>
                <a:gd name="connsiteX0" fmla="*/ 279247 w 2167250"/>
                <a:gd name="connsiteY0" fmla="*/ 3266049 h 4210050"/>
                <a:gd name="connsiteX1" fmla="*/ 533400 w 2167250"/>
                <a:gd name="connsiteY1" fmla="*/ 3266049 h 4210050"/>
                <a:gd name="connsiteX2" fmla="*/ 0 w 2167250"/>
                <a:gd name="connsiteY2" fmla="*/ 0 h 4210050"/>
                <a:gd name="connsiteX3" fmla="*/ 1913097 w 2167250"/>
                <a:gd name="connsiteY3" fmla="*/ 19050 h 4210050"/>
                <a:gd name="connsiteX4" fmla="*/ 1913097 w 2167250"/>
                <a:gd name="connsiteY4" fmla="*/ 3266049 h 4210050"/>
                <a:gd name="connsiteX5" fmla="*/ 2167250 w 2167250"/>
                <a:gd name="connsiteY5" fmla="*/ 3266049 h 4210050"/>
                <a:gd name="connsiteX6" fmla="*/ 1223249 w 2167250"/>
                <a:gd name="connsiteY6" fmla="*/ 4210050 h 4210050"/>
                <a:gd name="connsiteX7" fmla="*/ 279247 w 2167250"/>
                <a:gd name="connsiteY7" fmla="*/ 3266049 h 4210050"/>
                <a:gd name="connsiteX0" fmla="*/ 279247 w 2675097"/>
                <a:gd name="connsiteY0" fmla="*/ 3266049 h 4210050"/>
                <a:gd name="connsiteX1" fmla="*/ 533400 w 2675097"/>
                <a:gd name="connsiteY1" fmla="*/ 3266049 h 4210050"/>
                <a:gd name="connsiteX2" fmla="*/ 0 w 2675097"/>
                <a:gd name="connsiteY2" fmla="*/ 0 h 4210050"/>
                <a:gd name="connsiteX3" fmla="*/ 2675097 w 2675097"/>
                <a:gd name="connsiteY3" fmla="*/ 19050 h 4210050"/>
                <a:gd name="connsiteX4" fmla="*/ 1913097 w 2675097"/>
                <a:gd name="connsiteY4" fmla="*/ 3266049 h 4210050"/>
                <a:gd name="connsiteX5" fmla="*/ 2167250 w 2675097"/>
                <a:gd name="connsiteY5" fmla="*/ 3266049 h 4210050"/>
                <a:gd name="connsiteX6" fmla="*/ 1223249 w 2675097"/>
                <a:gd name="connsiteY6" fmla="*/ 4210050 h 4210050"/>
                <a:gd name="connsiteX7" fmla="*/ 279247 w 2675097"/>
                <a:gd name="connsiteY7" fmla="*/ 3266049 h 4210050"/>
                <a:gd name="connsiteX0" fmla="*/ 50647 w 2675097"/>
                <a:gd name="connsiteY0" fmla="*/ 3266049 h 4210050"/>
                <a:gd name="connsiteX1" fmla="*/ 533400 w 2675097"/>
                <a:gd name="connsiteY1" fmla="*/ 3266049 h 4210050"/>
                <a:gd name="connsiteX2" fmla="*/ 0 w 2675097"/>
                <a:gd name="connsiteY2" fmla="*/ 0 h 4210050"/>
                <a:gd name="connsiteX3" fmla="*/ 2675097 w 2675097"/>
                <a:gd name="connsiteY3" fmla="*/ 19050 h 4210050"/>
                <a:gd name="connsiteX4" fmla="*/ 1913097 w 2675097"/>
                <a:gd name="connsiteY4" fmla="*/ 3266049 h 4210050"/>
                <a:gd name="connsiteX5" fmla="*/ 2167250 w 2675097"/>
                <a:gd name="connsiteY5" fmla="*/ 3266049 h 4210050"/>
                <a:gd name="connsiteX6" fmla="*/ 1223249 w 2675097"/>
                <a:gd name="connsiteY6" fmla="*/ 4210050 h 4210050"/>
                <a:gd name="connsiteX7" fmla="*/ 50647 w 2675097"/>
                <a:gd name="connsiteY7" fmla="*/ 3266049 h 4210050"/>
                <a:gd name="connsiteX0" fmla="*/ 50647 w 2675097"/>
                <a:gd name="connsiteY0" fmla="*/ 3266049 h 4210050"/>
                <a:gd name="connsiteX1" fmla="*/ 533400 w 2675097"/>
                <a:gd name="connsiteY1" fmla="*/ 3266049 h 4210050"/>
                <a:gd name="connsiteX2" fmla="*/ 0 w 2675097"/>
                <a:gd name="connsiteY2" fmla="*/ 0 h 4210050"/>
                <a:gd name="connsiteX3" fmla="*/ 2675097 w 2675097"/>
                <a:gd name="connsiteY3" fmla="*/ 19050 h 4210050"/>
                <a:gd name="connsiteX4" fmla="*/ 1913097 w 2675097"/>
                <a:gd name="connsiteY4" fmla="*/ 3266049 h 4210050"/>
                <a:gd name="connsiteX5" fmla="*/ 2319650 w 2675097"/>
                <a:gd name="connsiteY5" fmla="*/ 3266049 h 4210050"/>
                <a:gd name="connsiteX6" fmla="*/ 1223249 w 2675097"/>
                <a:gd name="connsiteY6" fmla="*/ 4210050 h 4210050"/>
                <a:gd name="connsiteX7" fmla="*/ 50647 w 2675097"/>
                <a:gd name="connsiteY7" fmla="*/ 3266049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097" h="4210050">
                  <a:moveTo>
                    <a:pt x="50647" y="3266049"/>
                  </a:moveTo>
                  <a:lnTo>
                    <a:pt x="533400" y="3266049"/>
                  </a:lnTo>
                  <a:lnTo>
                    <a:pt x="0" y="0"/>
                  </a:lnTo>
                  <a:lnTo>
                    <a:pt x="2675097" y="19050"/>
                  </a:lnTo>
                  <a:lnTo>
                    <a:pt x="1913097" y="3266049"/>
                  </a:lnTo>
                  <a:lnTo>
                    <a:pt x="2319650" y="3266049"/>
                  </a:lnTo>
                  <a:lnTo>
                    <a:pt x="1223249" y="4210050"/>
                  </a:lnTo>
                  <a:lnTo>
                    <a:pt x="50647" y="32660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" dist="38100" dir="5400000" algn="t" rotWithShape="0">
                <a:prstClr val="black">
                  <a:alpha val="66000"/>
                </a:prstClr>
              </a:outerShdw>
            </a:effectLst>
            <a:scene3d>
              <a:camera prst="perspectiveRelaxed" fov="6000000"/>
              <a:lightRig rig="flat" dir="t"/>
            </a:scene3d>
            <a:sp3d prstMaterial="powder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636084" y="3888666"/>
            <a:ext cx="1899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Text is Editable</a:t>
            </a:r>
          </a:p>
        </p:txBody>
      </p:sp>
    </p:spTree>
    <p:extLst>
      <p:ext uri="{BB962C8B-B14F-4D97-AF65-F5344CB8AC3E}">
        <p14:creationId xmlns:p14="http://schemas.microsoft.com/office/powerpoint/2010/main" val="13753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1" y="0"/>
            <a:ext cx="9141619" cy="51523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endParaRPr lang="es-UY" sz="1799">
              <a:solidFill>
                <a:prstClr val="white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711" y="1381118"/>
            <a:ext cx="4192269" cy="102643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endParaRPr lang="es-UY" sz="17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432" y="3488049"/>
            <a:ext cx="2129312" cy="45708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n-US" sz="1799" b="1" dirty="0">
                <a:solidFill>
                  <a:prstClr val="white"/>
                </a:solidFill>
              </a:rPr>
              <a:t>SUBSCRIBE NOW</a:t>
            </a:r>
            <a:endParaRPr lang="es-UY" sz="1799" b="1" dirty="0">
              <a:solidFill>
                <a:prstClr val="white"/>
              </a:solidFill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3" y="571500"/>
            <a:ext cx="2093339" cy="3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9330" y="3026130"/>
            <a:ext cx="1383146" cy="55706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240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775" y="1503123"/>
            <a:ext cx="2718143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240"/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4240"/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86" y="1028774"/>
            <a:ext cx="377091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240"/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614" y="2521713"/>
            <a:ext cx="311646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240"/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2967" y="531804"/>
            <a:ext cx="3242565" cy="268342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pPr algn="ctr" defTabSz="914240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5000" y="4007561"/>
            <a:ext cx="1911400" cy="228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2934" y="3638459"/>
            <a:ext cx="354041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97" indent="-127397" defTabSz="91424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Easy to use</a:t>
            </a:r>
          </a:p>
          <a:p>
            <a:pPr marL="127397" indent="-127397" defTabSz="91424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Fully customizable</a:t>
            </a:r>
          </a:p>
          <a:p>
            <a:pPr marL="127397" indent="-127397" defTabSz="91424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2934" y="3351762"/>
            <a:ext cx="476367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0"/>
            <a:r>
              <a:rPr lang="en-US" sz="135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4592475"/>
            <a:ext cx="9141619" cy="506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9" y="680431"/>
            <a:ext cx="2997519" cy="1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239</Words>
  <Application>Microsoft Office PowerPoint</Application>
  <PresentationFormat>On-screen Show (16:9)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1_Office Theme</vt:lpstr>
      <vt:lpstr>2_Office Theme</vt:lpstr>
      <vt:lpstr>Business Target Diagram</vt:lpstr>
      <vt:lpstr>Blue Target Shape for PowerPoint</vt:lpstr>
      <vt:lpstr>Business Target - 1 Single Arrow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3D Charts with Shadows for PowerPoint</dc:title>
  <dc:creator>Jithin</dc:creator>
  <cp:lastModifiedBy>Julian</cp:lastModifiedBy>
  <cp:revision>130</cp:revision>
  <dcterms:created xsi:type="dcterms:W3CDTF">2013-10-11T13:31:03Z</dcterms:created>
  <dcterms:modified xsi:type="dcterms:W3CDTF">2015-05-04T13:53:34Z</dcterms:modified>
</cp:coreProperties>
</file>