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65" r:id="rId3"/>
    <p:sldId id="263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F5A"/>
    <a:srgbClr val="007AB9"/>
    <a:srgbClr val="93429B"/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A39C-19F7-4051-8FE8-414D4E398394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9656-D61E-42FF-91C0-52C810C8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2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2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8" y="1122363"/>
            <a:ext cx="9144000" cy="2387600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8" y="3602038"/>
            <a:ext cx="9144000" cy="1655762"/>
          </a:xfrm>
        </p:spPr>
        <p:txBody>
          <a:bodyPr/>
          <a:lstStyle>
            <a:lvl1pPr marL="0" indent="0" algn="ctr">
              <a:buNone/>
              <a:defRPr sz="2392"/>
            </a:lvl1pPr>
            <a:lvl2pPr marL="456104" indent="0" algn="ctr">
              <a:buNone/>
              <a:defRPr sz="1992"/>
            </a:lvl2pPr>
            <a:lvl3pPr marL="912208" indent="0" algn="ctr">
              <a:buNone/>
              <a:defRPr sz="1792"/>
            </a:lvl3pPr>
            <a:lvl4pPr marL="1368312" indent="0" algn="ctr">
              <a:buNone/>
              <a:defRPr sz="1600"/>
            </a:lvl4pPr>
            <a:lvl5pPr marL="1824416" indent="0" algn="ctr">
              <a:buNone/>
              <a:defRPr sz="1600"/>
            </a:lvl5pPr>
            <a:lvl6pPr marL="2280519" indent="0" algn="ctr">
              <a:buNone/>
              <a:defRPr sz="1600"/>
            </a:lvl6pPr>
            <a:lvl7pPr marL="2736624" indent="0" algn="ctr">
              <a:buNone/>
              <a:defRPr sz="1600"/>
            </a:lvl7pPr>
            <a:lvl8pPr marL="3192727" indent="0" algn="ctr">
              <a:buNone/>
              <a:defRPr sz="1600"/>
            </a:lvl8pPr>
            <a:lvl9pPr marL="36488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0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0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54"/>
            <a:ext cx="10515600" cy="2852737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9"/>
            <a:ext cx="10515600" cy="1500187"/>
          </a:xfrm>
        </p:spPr>
        <p:txBody>
          <a:bodyPr/>
          <a:lstStyle>
            <a:lvl1pPr marL="0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1pPr>
            <a:lvl2pPr marL="456104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2pPr>
            <a:lvl3pPr marL="91220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83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34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9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6104" indent="0">
              <a:buNone/>
              <a:defRPr sz="1992" b="1"/>
            </a:lvl2pPr>
            <a:lvl3pPr marL="912208" indent="0">
              <a:buNone/>
              <a:defRPr sz="1792" b="1"/>
            </a:lvl3pPr>
            <a:lvl4pPr marL="1368312" indent="0">
              <a:buNone/>
              <a:defRPr sz="1600" b="1"/>
            </a:lvl4pPr>
            <a:lvl5pPr marL="1824416" indent="0">
              <a:buNone/>
              <a:defRPr sz="1600" b="1"/>
            </a:lvl5pPr>
            <a:lvl6pPr marL="2280519" indent="0">
              <a:buNone/>
              <a:defRPr sz="1600" b="1"/>
            </a:lvl6pPr>
            <a:lvl7pPr marL="2736624" indent="0">
              <a:buNone/>
              <a:defRPr sz="1600" b="1"/>
            </a:lvl7pPr>
            <a:lvl8pPr marL="3192727" indent="0">
              <a:buNone/>
              <a:defRPr sz="1600" b="1"/>
            </a:lvl8pPr>
            <a:lvl9pPr marL="3648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6104" indent="0">
              <a:buNone/>
              <a:defRPr sz="1992" b="1"/>
            </a:lvl2pPr>
            <a:lvl3pPr marL="912208" indent="0">
              <a:buNone/>
              <a:defRPr sz="1792" b="1"/>
            </a:lvl3pPr>
            <a:lvl4pPr marL="1368312" indent="0">
              <a:buNone/>
              <a:defRPr sz="1600" b="1"/>
            </a:lvl4pPr>
            <a:lvl5pPr marL="1824416" indent="0">
              <a:buNone/>
              <a:defRPr sz="1600" b="1"/>
            </a:lvl5pPr>
            <a:lvl6pPr marL="2280519" indent="0">
              <a:buNone/>
              <a:defRPr sz="1600" b="1"/>
            </a:lvl6pPr>
            <a:lvl7pPr marL="2736624" indent="0">
              <a:buNone/>
              <a:defRPr sz="1600" b="1"/>
            </a:lvl7pPr>
            <a:lvl8pPr marL="3192727" indent="0">
              <a:buNone/>
              <a:defRPr sz="1600" b="1"/>
            </a:lvl8pPr>
            <a:lvl9pPr marL="3648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45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42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1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9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7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41"/>
            <a:ext cx="6172200" cy="4873625"/>
          </a:xfrm>
        </p:spPr>
        <p:txBody>
          <a:bodyPr/>
          <a:lstStyle>
            <a:lvl1pPr>
              <a:defRPr sz="3192"/>
            </a:lvl1pPr>
            <a:lvl2pPr>
              <a:defRPr sz="2792"/>
            </a:lvl2pPr>
            <a:lvl3pPr>
              <a:defRPr sz="2392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6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04" indent="0">
              <a:buNone/>
              <a:defRPr sz="1400"/>
            </a:lvl2pPr>
            <a:lvl3pPr marL="912208" indent="0">
              <a:buNone/>
              <a:defRPr sz="1200"/>
            </a:lvl3pPr>
            <a:lvl4pPr marL="1368312" indent="0">
              <a:buNone/>
              <a:defRPr sz="1000"/>
            </a:lvl4pPr>
            <a:lvl5pPr marL="1824416" indent="0">
              <a:buNone/>
              <a:defRPr sz="1000"/>
            </a:lvl5pPr>
            <a:lvl6pPr marL="2280519" indent="0">
              <a:buNone/>
              <a:defRPr sz="1000"/>
            </a:lvl6pPr>
            <a:lvl7pPr marL="2736624" indent="0">
              <a:buNone/>
              <a:defRPr sz="1000"/>
            </a:lvl7pPr>
            <a:lvl8pPr marL="3192727" indent="0">
              <a:buNone/>
              <a:defRPr sz="1000"/>
            </a:lvl8pPr>
            <a:lvl9pPr marL="364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8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7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41"/>
            <a:ext cx="6172200" cy="4873625"/>
          </a:xfrm>
        </p:spPr>
        <p:txBody>
          <a:bodyPr/>
          <a:lstStyle>
            <a:lvl1pPr marL="0" indent="0">
              <a:buNone/>
              <a:defRPr sz="3192"/>
            </a:lvl1pPr>
            <a:lvl2pPr marL="456104" indent="0">
              <a:buNone/>
              <a:defRPr sz="2792"/>
            </a:lvl2pPr>
            <a:lvl3pPr marL="912208" indent="0">
              <a:buNone/>
              <a:defRPr sz="2392"/>
            </a:lvl3pPr>
            <a:lvl4pPr marL="1368312" indent="0">
              <a:buNone/>
              <a:defRPr sz="1992"/>
            </a:lvl4pPr>
            <a:lvl5pPr marL="1824416" indent="0">
              <a:buNone/>
              <a:defRPr sz="1992"/>
            </a:lvl5pPr>
            <a:lvl6pPr marL="2280519" indent="0">
              <a:buNone/>
              <a:defRPr sz="1992"/>
            </a:lvl6pPr>
            <a:lvl7pPr marL="2736624" indent="0">
              <a:buNone/>
              <a:defRPr sz="1992"/>
            </a:lvl7pPr>
            <a:lvl8pPr marL="3192727" indent="0">
              <a:buNone/>
              <a:defRPr sz="1992"/>
            </a:lvl8pPr>
            <a:lvl9pPr marL="3648831" indent="0">
              <a:buNone/>
              <a:defRPr sz="199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6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04" indent="0">
              <a:buNone/>
              <a:defRPr sz="1400"/>
            </a:lvl2pPr>
            <a:lvl3pPr marL="912208" indent="0">
              <a:buNone/>
              <a:defRPr sz="1200"/>
            </a:lvl3pPr>
            <a:lvl4pPr marL="1368312" indent="0">
              <a:buNone/>
              <a:defRPr sz="1000"/>
            </a:lvl4pPr>
            <a:lvl5pPr marL="1824416" indent="0">
              <a:buNone/>
              <a:defRPr sz="1000"/>
            </a:lvl5pPr>
            <a:lvl6pPr marL="2280519" indent="0">
              <a:buNone/>
              <a:defRPr sz="1000"/>
            </a:lvl6pPr>
            <a:lvl7pPr marL="2736624" indent="0">
              <a:buNone/>
              <a:defRPr sz="1000"/>
            </a:lvl7pPr>
            <a:lvl8pPr marL="3192727" indent="0">
              <a:buNone/>
              <a:defRPr sz="1000"/>
            </a:lvl8pPr>
            <a:lvl9pPr marL="364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74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99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89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50"/>
            <a:ext cx="5932223" cy="711081"/>
          </a:xfrm>
        </p:spPr>
        <p:txBody>
          <a:bodyPr>
            <a:normAutofit/>
          </a:bodyPr>
          <a:lstStyle>
            <a:lvl1pPr algn="ctr">
              <a:defRPr sz="3592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5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CA9C-0B99-479E-A67C-4242E545ED2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C8F5-223F-4F83-866B-4935AEF1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2208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52" indent="-228052" algn="l" defTabSz="9122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2" kern="1200">
          <a:solidFill>
            <a:schemeClr val="tx1"/>
          </a:solidFill>
          <a:latin typeface="+mn-lt"/>
          <a:ea typeface="+mn-ea"/>
          <a:cs typeface="+mn-cs"/>
        </a:defRPr>
      </a:lvl1pPr>
      <a:lvl2pPr marL="684156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140260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96364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52468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8572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64675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20779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76883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6104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2208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8312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4416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80519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6624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92727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8831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11EF0E-8C61-41DF-9610-47CA2522E0BB}"/>
              </a:ext>
            </a:extLst>
          </p:cNvPr>
          <p:cNvGrpSpPr/>
          <p:nvPr/>
        </p:nvGrpSpPr>
        <p:grpSpPr>
          <a:xfrm>
            <a:off x="4671924" y="-493"/>
            <a:ext cx="8220076" cy="4219576"/>
            <a:chOff x="1987550" y="1316038"/>
            <a:chExt cx="8220076" cy="4219576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AA130D3-EA77-4022-A1F7-87FD32C9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1436688"/>
              <a:ext cx="3173413" cy="3179763"/>
            </a:xfrm>
            <a:custGeom>
              <a:avLst/>
              <a:gdLst>
                <a:gd name="T0" fmla="*/ 1000 w 1999"/>
                <a:gd name="T1" fmla="*/ 2003 h 2003"/>
                <a:gd name="T2" fmla="*/ 0 w 1999"/>
                <a:gd name="T3" fmla="*/ 1002 h 2003"/>
                <a:gd name="T4" fmla="*/ 1000 w 1999"/>
                <a:gd name="T5" fmla="*/ 0 h 2003"/>
                <a:gd name="T6" fmla="*/ 1999 w 1999"/>
                <a:gd name="T7" fmla="*/ 1002 h 2003"/>
                <a:gd name="T8" fmla="*/ 1000 w 1999"/>
                <a:gd name="T9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9" h="2003">
                  <a:moveTo>
                    <a:pt x="1000" y="2003"/>
                  </a:moveTo>
                  <a:lnTo>
                    <a:pt x="0" y="1002"/>
                  </a:lnTo>
                  <a:lnTo>
                    <a:pt x="1000" y="0"/>
                  </a:lnTo>
                  <a:lnTo>
                    <a:pt x="1999" y="1002"/>
                  </a:lnTo>
                  <a:lnTo>
                    <a:pt x="1000" y="2003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845A94E-F155-458B-B94C-BCB80EE1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940051"/>
              <a:ext cx="2363788" cy="2373313"/>
            </a:xfrm>
            <a:custGeom>
              <a:avLst/>
              <a:gdLst>
                <a:gd name="T0" fmla="*/ 742 w 1489"/>
                <a:gd name="T1" fmla="*/ 1495 h 1495"/>
                <a:gd name="T2" fmla="*/ 0 w 1489"/>
                <a:gd name="T3" fmla="*/ 748 h 1495"/>
                <a:gd name="T4" fmla="*/ 742 w 1489"/>
                <a:gd name="T5" fmla="*/ 0 h 1495"/>
                <a:gd name="T6" fmla="*/ 1489 w 1489"/>
                <a:gd name="T7" fmla="*/ 748 h 1495"/>
                <a:gd name="T8" fmla="*/ 742 w 1489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9" h="1495">
                  <a:moveTo>
                    <a:pt x="742" y="1495"/>
                  </a:moveTo>
                  <a:lnTo>
                    <a:pt x="0" y="748"/>
                  </a:lnTo>
                  <a:lnTo>
                    <a:pt x="742" y="0"/>
                  </a:lnTo>
                  <a:lnTo>
                    <a:pt x="1489" y="748"/>
                  </a:lnTo>
                  <a:lnTo>
                    <a:pt x="742" y="149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55EFA0C-52E2-4011-95C8-B6DAE740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308351"/>
              <a:ext cx="2216150" cy="2227263"/>
            </a:xfrm>
            <a:custGeom>
              <a:avLst/>
              <a:gdLst>
                <a:gd name="T0" fmla="*/ 696 w 1396"/>
                <a:gd name="T1" fmla="*/ 1403 h 1403"/>
                <a:gd name="T2" fmla="*/ 0 w 1396"/>
                <a:gd name="T3" fmla="*/ 701 h 1403"/>
                <a:gd name="T4" fmla="*/ 696 w 1396"/>
                <a:gd name="T5" fmla="*/ 0 h 1403"/>
                <a:gd name="T6" fmla="*/ 1396 w 1396"/>
                <a:gd name="T7" fmla="*/ 701 h 1403"/>
                <a:gd name="T8" fmla="*/ 696 w 1396"/>
                <a:gd name="T9" fmla="*/ 1403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403">
                  <a:moveTo>
                    <a:pt x="696" y="1403"/>
                  </a:moveTo>
                  <a:lnTo>
                    <a:pt x="0" y="701"/>
                  </a:lnTo>
                  <a:lnTo>
                    <a:pt x="696" y="0"/>
                  </a:lnTo>
                  <a:lnTo>
                    <a:pt x="1396" y="701"/>
                  </a:lnTo>
                  <a:lnTo>
                    <a:pt x="696" y="140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3FCDB5CF-7EA0-4C24-A1C2-1FC349B4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2919413"/>
              <a:ext cx="2041525" cy="2038350"/>
            </a:xfrm>
            <a:custGeom>
              <a:avLst/>
              <a:gdLst>
                <a:gd name="T0" fmla="*/ 645 w 1286"/>
                <a:gd name="T1" fmla="*/ 1284 h 1284"/>
                <a:gd name="T2" fmla="*/ 0 w 1286"/>
                <a:gd name="T3" fmla="*/ 642 h 1284"/>
                <a:gd name="T4" fmla="*/ 645 w 1286"/>
                <a:gd name="T5" fmla="*/ 0 h 1284"/>
                <a:gd name="T6" fmla="*/ 1286 w 1286"/>
                <a:gd name="T7" fmla="*/ 642 h 1284"/>
                <a:gd name="T8" fmla="*/ 645 w 1286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1284">
                  <a:moveTo>
                    <a:pt x="645" y="1284"/>
                  </a:moveTo>
                  <a:lnTo>
                    <a:pt x="0" y="642"/>
                  </a:lnTo>
                  <a:lnTo>
                    <a:pt x="645" y="0"/>
                  </a:lnTo>
                  <a:lnTo>
                    <a:pt x="1286" y="642"/>
                  </a:lnTo>
                  <a:lnTo>
                    <a:pt x="645" y="1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0D27BFA-6833-4D88-ADFA-F1A2AF01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1785938"/>
              <a:ext cx="1773238" cy="1778000"/>
            </a:xfrm>
            <a:custGeom>
              <a:avLst/>
              <a:gdLst>
                <a:gd name="T0" fmla="*/ 556 w 1117"/>
                <a:gd name="T1" fmla="*/ 1120 h 1120"/>
                <a:gd name="T2" fmla="*/ 0 w 1117"/>
                <a:gd name="T3" fmla="*/ 558 h 1120"/>
                <a:gd name="T4" fmla="*/ 556 w 1117"/>
                <a:gd name="T5" fmla="*/ 0 h 1120"/>
                <a:gd name="T6" fmla="*/ 1117 w 1117"/>
                <a:gd name="T7" fmla="*/ 558 h 1120"/>
                <a:gd name="T8" fmla="*/ 556 w 1117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120">
                  <a:moveTo>
                    <a:pt x="556" y="1120"/>
                  </a:moveTo>
                  <a:lnTo>
                    <a:pt x="0" y="558"/>
                  </a:lnTo>
                  <a:lnTo>
                    <a:pt x="556" y="0"/>
                  </a:lnTo>
                  <a:lnTo>
                    <a:pt x="1117" y="558"/>
                  </a:lnTo>
                  <a:lnTo>
                    <a:pt x="556" y="112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0F9F279-6B61-44D6-B9D4-A660F69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417638"/>
              <a:ext cx="1400175" cy="1393825"/>
            </a:xfrm>
            <a:custGeom>
              <a:avLst/>
              <a:gdLst>
                <a:gd name="T0" fmla="*/ 439 w 882"/>
                <a:gd name="T1" fmla="*/ 878 h 878"/>
                <a:gd name="T2" fmla="*/ 0 w 882"/>
                <a:gd name="T3" fmla="*/ 439 h 878"/>
                <a:gd name="T4" fmla="*/ 439 w 882"/>
                <a:gd name="T5" fmla="*/ 0 h 878"/>
                <a:gd name="T6" fmla="*/ 882 w 882"/>
                <a:gd name="T7" fmla="*/ 439 h 878"/>
                <a:gd name="T8" fmla="*/ 439 w 882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878">
                  <a:moveTo>
                    <a:pt x="439" y="878"/>
                  </a:moveTo>
                  <a:lnTo>
                    <a:pt x="0" y="439"/>
                  </a:lnTo>
                  <a:lnTo>
                    <a:pt x="439" y="0"/>
                  </a:lnTo>
                  <a:lnTo>
                    <a:pt x="882" y="439"/>
                  </a:lnTo>
                  <a:lnTo>
                    <a:pt x="439" y="87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863664D-749D-4531-9FBF-30D19AFF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692276"/>
              <a:ext cx="2430463" cy="2435225"/>
            </a:xfrm>
            <a:custGeom>
              <a:avLst/>
              <a:gdLst>
                <a:gd name="T0" fmla="*/ 763 w 1531"/>
                <a:gd name="T1" fmla="*/ 1534 h 1534"/>
                <a:gd name="T2" fmla="*/ 0 w 1531"/>
                <a:gd name="T3" fmla="*/ 765 h 1534"/>
                <a:gd name="T4" fmla="*/ 763 w 1531"/>
                <a:gd name="T5" fmla="*/ 0 h 1534"/>
                <a:gd name="T6" fmla="*/ 1531 w 1531"/>
                <a:gd name="T7" fmla="*/ 765 h 1534"/>
                <a:gd name="T8" fmla="*/ 763 w 1531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1" h="1534">
                  <a:moveTo>
                    <a:pt x="763" y="1534"/>
                  </a:moveTo>
                  <a:lnTo>
                    <a:pt x="0" y="765"/>
                  </a:lnTo>
                  <a:lnTo>
                    <a:pt x="763" y="0"/>
                  </a:lnTo>
                  <a:lnTo>
                    <a:pt x="1531" y="765"/>
                  </a:lnTo>
                  <a:lnTo>
                    <a:pt x="763" y="1534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795BAB2-F71C-44A5-8E10-18FADFDD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2932113"/>
              <a:ext cx="1533525" cy="1536700"/>
            </a:xfrm>
            <a:custGeom>
              <a:avLst/>
              <a:gdLst>
                <a:gd name="T0" fmla="*/ 481 w 966"/>
                <a:gd name="T1" fmla="*/ 968 h 968"/>
                <a:gd name="T2" fmla="*/ 0 w 966"/>
                <a:gd name="T3" fmla="*/ 482 h 968"/>
                <a:gd name="T4" fmla="*/ 481 w 966"/>
                <a:gd name="T5" fmla="*/ 0 h 968"/>
                <a:gd name="T6" fmla="*/ 966 w 966"/>
                <a:gd name="T7" fmla="*/ 482 h 968"/>
                <a:gd name="T8" fmla="*/ 481 w 96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8">
                  <a:moveTo>
                    <a:pt x="481" y="968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8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DD14271C-F305-42F9-BD0A-9A36DD08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604963"/>
              <a:ext cx="1533525" cy="1535113"/>
            </a:xfrm>
            <a:custGeom>
              <a:avLst/>
              <a:gdLst>
                <a:gd name="T0" fmla="*/ 481 w 966"/>
                <a:gd name="T1" fmla="*/ 967 h 967"/>
                <a:gd name="T2" fmla="*/ 0 w 966"/>
                <a:gd name="T3" fmla="*/ 482 h 967"/>
                <a:gd name="T4" fmla="*/ 481 w 966"/>
                <a:gd name="T5" fmla="*/ 0 h 967"/>
                <a:gd name="T6" fmla="*/ 966 w 966"/>
                <a:gd name="T7" fmla="*/ 482 h 967"/>
                <a:gd name="T8" fmla="*/ 481 w 966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7">
                  <a:moveTo>
                    <a:pt x="481" y="967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7"/>
                  </a:lnTo>
                  <a:close/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7F7A043-5B3E-433C-9B0A-735FD95C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2268538"/>
              <a:ext cx="1706563" cy="1711325"/>
            </a:xfrm>
            <a:custGeom>
              <a:avLst/>
              <a:gdLst>
                <a:gd name="T0" fmla="*/ 536 w 1075"/>
                <a:gd name="T1" fmla="*/ 1078 h 1078"/>
                <a:gd name="T2" fmla="*/ 0 w 1075"/>
                <a:gd name="T3" fmla="*/ 537 h 1078"/>
                <a:gd name="T4" fmla="*/ 536 w 1075"/>
                <a:gd name="T5" fmla="*/ 0 h 1078"/>
                <a:gd name="T6" fmla="*/ 1075 w 1075"/>
                <a:gd name="T7" fmla="*/ 537 h 1078"/>
                <a:gd name="T8" fmla="*/ 536 w 1075"/>
                <a:gd name="T9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78">
                  <a:moveTo>
                    <a:pt x="536" y="1078"/>
                  </a:moveTo>
                  <a:lnTo>
                    <a:pt x="0" y="537"/>
                  </a:lnTo>
                  <a:lnTo>
                    <a:pt x="536" y="0"/>
                  </a:lnTo>
                  <a:lnTo>
                    <a:pt x="1075" y="537"/>
                  </a:lnTo>
                  <a:lnTo>
                    <a:pt x="536" y="1078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2A177E2-7517-4DEE-848A-76B9FF2E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2114551"/>
              <a:ext cx="2101850" cy="2098675"/>
            </a:xfrm>
            <a:custGeom>
              <a:avLst/>
              <a:gdLst>
                <a:gd name="T0" fmla="*/ 662 w 1324"/>
                <a:gd name="T1" fmla="*/ 1322 h 1322"/>
                <a:gd name="T2" fmla="*/ 0 w 1324"/>
                <a:gd name="T3" fmla="*/ 663 h 1322"/>
                <a:gd name="T4" fmla="*/ 662 w 1324"/>
                <a:gd name="T5" fmla="*/ 0 h 1322"/>
                <a:gd name="T6" fmla="*/ 1324 w 1324"/>
                <a:gd name="T7" fmla="*/ 663 h 1322"/>
                <a:gd name="T8" fmla="*/ 662 w 1324"/>
                <a:gd name="T9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1322">
                  <a:moveTo>
                    <a:pt x="662" y="1322"/>
                  </a:moveTo>
                  <a:lnTo>
                    <a:pt x="0" y="663"/>
                  </a:lnTo>
                  <a:lnTo>
                    <a:pt x="662" y="0"/>
                  </a:lnTo>
                  <a:lnTo>
                    <a:pt x="1324" y="663"/>
                  </a:lnTo>
                  <a:lnTo>
                    <a:pt x="662" y="1322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A4CAEA4-5D40-4A07-B128-A419904A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3254376"/>
              <a:ext cx="1171575" cy="1166813"/>
            </a:xfrm>
            <a:custGeom>
              <a:avLst/>
              <a:gdLst>
                <a:gd name="T0" fmla="*/ 371 w 738"/>
                <a:gd name="T1" fmla="*/ 735 h 735"/>
                <a:gd name="T2" fmla="*/ 0 w 738"/>
                <a:gd name="T3" fmla="*/ 368 h 735"/>
                <a:gd name="T4" fmla="*/ 371 w 738"/>
                <a:gd name="T5" fmla="*/ 0 h 735"/>
                <a:gd name="T6" fmla="*/ 738 w 738"/>
                <a:gd name="T7" fmla="*/ 368 h 735"/>
                <a:gd name="T8" fmla="*/ 371 w 738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735">
                  <a:moveTo>
                    <a:pt x="371" y="735"/>
                  </a:moveTo>
                  <a:lnTo>
                    <a:pt x="0" y="368"/>
                  </a:lnTo>
                  <a:lnTo>
                    <a:pt x="371" y="0"/>
                  </a:lnTo>
                  <a:lnTo>
                    <a:pt x="738" y="368"/>
                  </a:lnTo>
                  <a:lnTo>
                    <a:pt x="371" y="735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4747BD7C-C214-421C-BAFB-96A16ADFF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779588"/>
              <a:ext cx="669925" cy="669925"/>
            </a:xfrm>
            <a:custGeom>
              <a:avLst/>
              <a:gdLst>
                <a:gd name="T0" fmla="*/ 211 w 422"/>
                <a:gd name="T1" fmla="*/ 422 h 422"/>
                <a:gd name="T2" fmla="*/ 0 w 422"/>
                <a:gd name="T3" fmla="*/ 211 h 422"/>
                <a:gd name="T4" fmla="*/ 211 w 422"/>
                <a:gd name="T5" fmla="*/ 0 h 422"/>
                <a:gd name="T6" fmla="*/ 422 w 422"/>
                <a:gd name="T7" fmla="*/ 211 h 422"/>
                <a:gd name="T8" fmla="*/ 211 w 422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211" y="422"/>
                  </a:moveTo>
                  <a:lnTo>
                    <a:pt x="0" y="211"/>
                  </a:lnTo>
                  <a:lnTo>
                    <a:pt x="211" y="0"/>
                  </a:lnTo>
                  <a:lnTo>
                    <a:pt x="422" y="211"/>
                  </a:lnTo>
                  <a:lnTo>
                    <a:pt x="211" y="422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9615238-DA48-4896-87EE-B88C74B5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444626"/>
              <a:ext cx="395288" cy="401638"/>
            </a:xfrm>
            <a:custGeom>
              <a:avLst/>
              <a:gdLst>
                <a:gd name="T0" fmla="*/ 127 w 249"/>
                <a:gd name="T1" fmla="*/ 253 h 253"/>
                <a:gd name="T2" fmla="*/ 0 w 249"/>
                <a:gd name="T3" fmla="*/ 126 h 253"/>
                <a:gd name="T4" fmla="*/ 127 w 249"/>
                <a:gd name="T5" fmla="*/ 0 h 253"/>
                <a:gd name="T6" fmla="*/ 249 w 249"/>
                <a:gd name="T7" fmla="*/ 126 h 253"/>
                <a:gd name="T8" fmla="*/ 127 w 249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3">
                  <a:moveTo>
                    <a:pt x="127" y="253"/>
                  </a:moveTo>
                  <a:lnTo>
                    <a:pt x="0" y="126"/>
                  </a:lnTo>
                  <a:lnTo>
                    <a:pt x="127" y="0"/>
                  </a:lnTo>
                  <a:lnTo>
                    <a:pt x="249" y="126"/>
                  </a:lnTo>
                  <a:lnTo>
                    <a:pt x="127" y="253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90A8F50-6E73-4B67-B0E7-79198172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3824288"/>
              <a:ext cx="395288" cy="403225"/>
            </a:xfrm>
            <a:custGeom>
              <a:avLst/>
              <a:gdLst>
                <a:gd name="T0" fmla="*/ 127 w 249"/>
                <a:gd name="T1" fmla="*/ 254 h 254"/>
                <a:gd name="T2" fmla="*/ 0 w 249"/>
                <a:gd name="T3" fmla="*/ 127 h 254"/>
                <a:gd name="T4" fmla="*/ 127 w 249"/>
                <a:gd name="T5" fmla="*/ 0 h 254"/>
                <a:gd name="T6" fmla="*/ 249 w 249"/>
                <a:gd name="T7" fmla="*/ 127 h 254"/>
                <a:gd name="T8" fmla="*/ 127 w 249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49" y="127"/>
                  </a:lnTo>
                  <a:lnTo>
                    <a:pt x="127" y="254"/>
                  </a:lnTo>
                  <a:close/>
                </a:path>
              </a:pathLst>
            </a:custGeom>
            <a:solidFill>
              <a:schemeClr val="accent5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95CFEA-2566-4DF7-BC7F-9C4B56CE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84601"/>
              <a:ext cx="742950" cy="744538"/>
            </a:xfrm>
            <a:custGeom>
              <a:avLst/>
              <a:gdLst>
                <a:gd name="T0" fmla="*/ 236 w 468"/>
                <a:gd name="T1" fmla="*/ 469 h 469"/>
                <a:gd name="T2" fmla="*/ 0 w 468"/>
                <a:gd name="T3" fmla="*/ 232 h 469"/>
                <a:gd name="T4" fmla="*/ 236 w 468"/>
                <a:gd name="T5" fmla="*/ 0 h 469"/>
                <a:gd name="T6" fmla="*/ 468 w 468"/>
                <a:gd name="T7" fmla="*/ 232 h 469"/>
                <a:gd name="T8" fmla="*/ 236 w 468"/>
                <a:gd name="T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69">
                  <a:moveTo>
                    <a:pt x="236" y="469"/>
                  </a:moveTo>
                  <a:lnTo>
                    <a:pt x="0" y="232"/>
                  </a:lnTo>
                  <a:lnTo>
                    <a:pt x="236" y="0"/>
                  </a:lnTo>
                  <a:lnTo>
                    <a:pt x="468" y="232"/>
                  </a:lnTo>
                  <a:lnTo>
                    <a:pt x="236" y="469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05FAC34-6B44-42CC-ABE3-E3B8B91E1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400" y="1316038"/>
              <a:ext cx="3400425" cy="3408363"/>
            </a:xfrm>
            <a:custGeom>
              <a:avLst/>
              <a:gdLst>
                <a:gd name="T0" fmla="*/ 1071 w 2142"/>
                <a:gd name="T1" fmla="*/ 2147 h 2147"/>
                <a:gd name="T2" fmla="*/ 0 w 2142"/>
                <a:gd name="T3" fmla="*/ 1073 h 2147"/>
                <a:gd name="T4" fmla="*/ 1071 w 2142"/>
                <a:gd name="T5" fmla="*/ 0 h 2147"/>
                <a:gd name="T6" fmla="*/ 2142 w 2142"/>
                <a:gd name="T7" fmla="*/ 1073 h 2147"/>
                <a:gd name="T8" fmla="*/ 1071 w 2142"/>
                <a:gd name="T9" fmla="*/ 2147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147">
                  <a:moveTo>
                    <a:pt x="1071" y="2147"/>
                  </a:moveTo>
                  <a:lnTo>
                    <a:pt x="0" y="1073"/>
                  </a:lnTo>
                  <a:lnTo>
                    <a:pt x="1071" y="0"/>
                  </a:lnTo>
                  <a:lnTo>
                    <a:pt x="2142" y="1073"/>
                  </a:lnTo>
                  <a:lnTo>
                    <a:pt x="1071" y="2147"/>
                  </a:ln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5A0D50-BD01-48CF-9E1E-6EBE3CFE0757}"/>
              </a:ext>
            </a:extLst>
          </p:cNvPr>
          <p:cNvSpPr txBox="1"/>
          <p:nvPr/>
        </p:nvSpPr>
        <p:spPr>
          <a:xfrm>
            <a:off x="689631" y="4591072"/>
            <a:ext cx="7058855" cy="99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Social Media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7FFA4-4269-405A-99AF-2D8457041486}"/>
              </a:ext>
            </a:extLst>
          </p:cNvPr>
          <p:cNvSpPr/>
          <p:nvPr/>
        </p:nvSpPr>
        <p:spPr>
          <a:xfrm>
            <a:off x="736359" y="5413109"/>
            <a:ext cx="3935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Presentation Template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4389F-BF9A-4674-ACED-09048CEF1C19}"/>
              </a:ext>
            </a:extLst>
          </p:cNvPr>
          <p:cNvSpPr/>
          <p:nvPr/>
        </p:nvSpPr>
        <p:spPr>
          <a:xfrm>
            <a:off x="753311" y="5969763"/>
            <a:ext cx="2746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By Presenter Name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2DC344-D1C5-4069-9B99-8CBF2CAF4D0B}"/>
              </a:ext>
            </a:extLst>
          </p:cNvPr>
          <p:cNvSpPr/>
          <p:nvPr/>
        </p:nvSpPr>
        <p:spPr>
          <a:xfrm rot="5400000">
            <a:off x="-164359" y="4853937"/>
            <a:ext cx="831742" cy="503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003" y="9650"/>
            <a:ext cx="12112872" cy="6826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endParaRPr lang="es-UY" sz="237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8714" y="4643151"/>
            <a:ext cx="2821391" cy="60564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r>
              <a:rPr lang="en-US" sz="2375" b="1" dirty="0">
                <a:solidFill>
                  <a:prstClr val="white"/>
                </a:solidFill>
              </a:rPr>
              <a:t>SUBSCRIBE NOW</a:t>
            </a:r>
            <a:endParaRPr lang="es-UY" sz="237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1824" y="4031080"/>
            <a:ext cx="1832702" cy="73813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40" tIns="45420" rIns="90840" bIns="45420" numCol="1" anchor="t" anchorCtr="0" compatLnSpc="1">
            <a:prstTxWarp prst="textNoShape">
              <a:avLst/>
            </a:prstTxWarp>
          </a:bodyPr>
          <a:lstStyle/>
          <a:p>
            <a:pPr defTabSz="908111">
              <a:defRPr/>
            </a:pPr>
            <a:endParaRPr lang="en-US" sz="237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897" y="3362691"/>
            <a:ext cx="4129389" cy="3363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11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63452" y="726048"/>
            <a:ext cx="4296479" cy="355560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516" y="5331505"/>
            <a:ext cx="2532652" cy="302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902" y="4842446"/>
            <a:ext cx="4691139" cy="902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914" y="4462536"/>
            <a:ext cx="5878410" cy="36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111">
              <a:defRPr/>
            </a:pPr>
            <a:r>
              <a:rPr lang="en-US" sz="177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" y="6106537"/>
            <a:ext cx="12112872" cy="6715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165" y="1851406"/>
            <a:ext cx="5554861" cy="1360052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7839">
              <a:defRPr/>
            </a:pPr>
            <a:endParaRPr lang="es-UY" sz="237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78" y="778640"/>
            <a:ext cx="2773725" cy="52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799" y="2013072"/>
            <a:ext cx="3601607" cy="825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7839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7839">
              <a:defRPr/>
            </a:pPr>
            <a:r>
              <a:rPr lang="en-US" sz="3175" b="1" kern="0" dirty="0">
                <a:solidFill>
                  <a:prstClr val="white"/>
                </a:solidFill>
              </a:rPr>
              <a:t>FREEBUNDLE15</a:t>
            </a:r>
            <a:endParaRPr lang="es-UY" sz="237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313" y="1384520"/>
            <a:ext cx="4996560" cy="3364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7839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50666" y="890749"/>
            <a:ext cx="3932299" cy="2298562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/>
          <a:p>
            <a:pPr defTabSz="908111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81477" y="2752355"/>
            <a:ext cx="524832" cy="459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1330">
              <a:defRPr/>
            </a:pPr>
            <a:r>
              <a:rPr lang="en-GB" sz="2379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79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40882" y="2312461"/>
            <a:ext cx="268310" cy="36815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1212058">
              <a:defRPr/>
            </a:pPr>
            <a:endParaRPr lang="en-IN" sz="2381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88898" y="1249609"/>
            <a:ext cx="1780256" cy="1580841"/>
            <a:chOff x="7774436" y="1701684"/>
            <a:chExt cx="3423604" cy="270701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5055AA-89B4-4345-97DE-4D550B7EBC41}"/>
                </a:ext>
              </a:extLst>
            </p:cNvPr>
            <p:cNvSpPr/>
            <p:nvPr/>
          </p:nvSpPr>
          <p:spPr>
            <a:xfrm rot="8668165">
              <a:off x="10044275" y="2386031"/>
              <a:ext cx="527061" cy="71695"/>
            </a:xfrm>
            <a:prstGeom prst="rect">
              <a:avLst/>
            </a:prstGeom>
            <a:solidFill>
              <a:srgbClr val="007AB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D073D1-C8AE-4FDF-8A8A-A5D27615D7A0}"/>
                </a:ext>
              </a:extLst>
            </p:cNvPr>
            <p:cNvSpPr/>
            <p:nvPr/>
          </p:nvSpPr>
          <p:spPr>
            <a:xfrm rot="8668165">
              <a:off x="8428795" y="3679230"/>
              <a:ext cx="527061" cy="71695"/>
            </a:xfrm>
            <a:prstGeom prst="rect">
              <a:avLst/>
            </a:prstGeom>
            <a:solidFill>
              <a:srgbClr val="9342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E94FEC-5ACC-4F6E-B528-D00D45D23527}"/>
                </a:ext>
              </a:extLst>
            </p:cNvPr>
            <p:cNvSpPr/>
            <p:nvPr/>
          </p:nvSpPr>
          <p:spPr>
            <a:xfrm rot="2130304">
              <a:off x="10044034" y="3591477"/>
              <a:ext cx="527061" cy="71695"/>
            </a:xfrm>
            <a:prstGeom prst="rect">
              <a:avLst/>
            </a:prstGeom>
            <a:solidFill>
              <a:srgbClr val="009F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8993497" y="2520480"/>
              <a:ext cx="1037814" cy="1035252"/>
            </a:xfrm>
            <a:custGeom>
              <a:avLst/>
              <a:gdLst>
                <a:gd name="T0" fmla="*/ 715 w 1216"/>
                <a:gd name="T1" fmla="*/ 11 h 1212"/>
                <a:gd name="T2" fmla="*/ 693 w 1216"/>
                <a:gd name="T3" fmla="*/ 44 h 1212"/>
                <a:gd name="T4" fmla="*/ 725 w 1216"/>
                <a:gd name="T5" fmla="*/ 66 h 1212"/>
                <a:gd name="T6" fmla="*/ 780 w 1216"/>
                <a:gd name="T7" fmla="*/ 106 h 1212"/>
                <a:gd name="T8" fmla="*/ 810 w 1216"/>
                <a:gd name="T9" fmla="*/ 174 h 1212"/>
                <a:gd name="T10" fmla="*/ 812 w 1216"/>
                <a:gd name="T11" fmla="*/ 331 h 1212"/>
                <a:gd name="T12" fmla="*/ 837 w 1216"/>
                <a:gd name="T13" fmla="*/ 337 h 1212"/>
                <a:gd name="T14" fmla="*/ 832 w 1216"/>
                <a:gd name="T15" fmla="*/ 383 h 1212"/>
                <a:gd name="T16" fmla="*/ 826 w 1216"/>
                <a:gd name="T17" fmla="*/ 426 h 1212"/>
                <a:gd name="T18" fmla="*/ 818 w 1216"/>
                <a:gd name="T19" fmla="*/ 445 h 1212"/>
                <a:gd name="T20" fmla="*/ 811 w 1216"/>
                <a:gd name="T21" fmla="*/ 448 h 1212"/>
                <a:gd name="T22" fmla="*/ 801 w 1216"/>
                <a:gd name="T23" fmla="*/ 505 h 1212"/>
                <a:gd name="T24" fmla="*/ 764 w 1216"/>
                <a:gd name="T25" fmla="*/ 585 h 1212"/>
                <a:gd name="T26" fmla="*/ 755 w 1216"/>
                <a:gd name="T27" fmla="*/ 608 h 1212"/>
                <a:gd name="T28" fmla="*/ 767 w 1216"/>
                <a:gd name="T29" fmla="*/ 677 h 1212"/>
                <a:gd name="T30" fmla="*/ 771 w 1216"/>
                <a:gd name="T31" fmla="*/ 685 h 1212"/>
                <a:gd name="T32" fmla="*/ 773 w 1216"/>
                <a:gd name="T33" fmla="*/ 687 h 1212"/>
                <a:gd name="T34" fmla="*/ 795 w 1216"/>
                <a:gd name="T35" fmla="*/ 693 h 1212"/>
                <a:gd name="T36" fmla="*/ 801 w 1216"/>
                <a:gd name="T37" fmla="*/ 741 h 1212"/>
                <a:gd name="T38" fmla="*/ 826 w 1216"/>
                <a:gd name="T39" fmla="*/ 784 h 1212"/>
                <a:gd name="T40" fmla="*/ 1045 w 1216"/>
                <a:gd name="T41" fmla="*/ 850 h 1212"/>
                <a:gd name="T42" fmla="*/ 1151 w 1216"/>
                <a:gd name="T43" fmla="*/ 892 h 1212"/>
                <a:gd name="T44" fmla="*/ 1131 w 1216"/>
                <a:gd name="T45" fmla="*/ 1050 h 1212"/>
                <a:gd name="T46" fmla="*/ 945 w 1216"/>
                <a:gd name="T47" fmla="*/ 1123 h 1212"/>
                <a:gd name="T48" fmla="*/ 729 w 1216"/>
                <a:gd name="T49" fmla="*/ 1200 h 1212"/>
                <a:gd name="T50" fmla="*/ 460 w 1216"/>
                <a:gd name="T51" fmla="*/ 1186 h 1212"/>
                <a:gd name="T52" fmla="*/ 294 w 1216"/>
                <a:gd name="T53" fmla="*/ 1117 h 1212"/>
                <a:gd name="T54" fmla="*/ 137 w 1216"/>
                <a:gd name="T55" fmla="*/ 1056 h 1212"/>
                <a:gd name="T56" fmla="*/ 55 w 1216"/>
                <a:gd name="T57" fmla="*/ 906 h 1212"/>
                <a:gd name="T58" fmla="*/ 109 w 1216"/>
                <a:gd name="T59" fmla="*/ 873 h 1212"/>
                <a:gd name="T60" fmla="*/ 214 w 1216"/>
                <a:gd name="T61" fmla="*/ 844 h 1212"/>
                <a:gd name="T62" fmla="*/ 339 w 1216"/>
                <a:gd name="T63" fmla="*/ 802 h 1212"/>
                <a:gd name="T64" fmla="*/ 397 w 1216"/>
                <a:gd name="T65" fmla="*/ 777 h 1212"/>
                <a:gd name="T66" fmla="*/ 416 w 1216"/>
                <a:gd name="T67" fmla="*/ 721 h 1212"/>
                <a:gd name="T68" fmla="*/ 427 w 1216"/>
                <a:gd name="T69" fmla="*/ 690 h 1212"/>
                <a:gd name="T70" fmla="*/ 446 w 1216"/>
                <a:gd name="T71" fmla="*/ 685 h 1212"/>
                <a:gd name="T72" fmla="*/ 449 w 1216"/>
                <a:gd name="T73" fmla="*/ 678 h 1212"/>
                <a:gd name="T74" fmla="*/ 460 w 1216"/>
                <a:gd name="T75" fmla="*/ 619 h 1212"/>
                <a:gd name="T76" fmla="*/ 451 w 1216"/>
                <a:gd name="T77" fmla="*/ 580 h 1212"/>
                <a:gd name="T78" fmla="*/ 423 w 1216"/>
                <a:gd name="T79" fmla="*/ 514 h 1212"/>
                <a:gd name="T80" fmla="*/ 405 w 1216"/>
                <a:gd name="T81" fmla="*/ 448 h 1212"/>
                <a:gd name="T82" fmla="*/ 398 w 1216"/>
                <a:gd name="T83" fmla="*/ 445 h 1212"/>
                <a:gd name="T84" fmla="*/ 386 w 1216"/>
                <a:gd name="T85" fmla="*/ 422 h 1212"/>
                <a:gd name="T86" fmla="*/ 371 w 1216"/>
                <a:gd name="T87" fmla="*/ 377 h 1212"/>
                <a:gd name="T88" fmla="*/ 365 w 1216"/>
                <a:gd name="T89" fmla="*/ 342 h 1212"/>
                <a:gd name="T90" fmla="*/ 386 w 1216"/>
                <a:gd name="T91" fmla="*/ 330 h 1212"/>
                <a:gd name="T92" fmla="*/ 392 w 1216"/>
                <a:gd name="T93" fmla="*/ 330 h 1212"/>
                <a:gd name="T94" fmla="*/ 395 w 1216"/>
                <a:gd name="T95" fmla="*/ 320 h 1212"/>
                <a:gd name="T96" fmla="*/ 404 w 1216"/>
                <a:gd name="T97" fmla="*/ 138 h 1212"/>
                <a:gd name="T98" fmla="*/ 483 w 1216"/>
                <a:gd name="T99" fmla="*/ 65 h 1212"/>
                <a:gd name="T100" fmla="*/ 619 w 1216"/>
                <a:gd name="T101" fmla="*/ 18 h 1212"/>
                <a:gd name="T102" fmla="*/ 691 w 1216"/>
                <a:gd name="T103" fmla="*/ 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16" h="1212">
                  <a:moveTo>
                    <a:pt x="712" y="0"/>
                  </a:moveTo>
                  <a:lnTo>
                    <a:pt x="722" y="0"/>
                  </a:lnTo>
                  <a:lnTo>
                    <a:pt x="721" y="7"/>
                  </a:lnTo>
                  <a:lnTo>
                    <a:pt x="715" y="11"/>
                  </a:lnTo>
                  <a:lnTo>
                    <a:pt x="708" y="15"/>
                  </a:lnTo>
                  <a:lnTo>
                    <a:pt x="700" y="22"/>
                  </a:lnTo>
                  <a:lnTo>
                    <a:pt x="693" y="33"/>
                  </a:lnTo>
                  <a:lnTo>
                    <a:pt x="693" y="44"/>
                  </a:lnTo>
                  <a:lnTo>
                    <a:pt x="700" y="55"/>
                  </a:lnTo>
                  <a:lnTo>
                    <a:pt x="707" y="56"/>
                  </a:lnTo>
                  <a:lnTo>
                    <a:pt x="715" y="61"/>
                  </a:lnTo>
                  <a:lnTo>
                    <a:pt x="725" y="66"/>
                  </a:lnTo>
                  <a:lnTo>
                    <a:pt x="739" y="76"/>
                  </a:lnTo>
                  <a:lnTo>
                    <a:pt x="755" y="87"/>
                  </a:lnTo>
                  <a:lnTo>
                    <a:pt x="767" y="94"/>
                  </a:lnTo>
                  <a:lnTo>
                    <a:pt x="780" y="106"/>
                  </a:lnTo>
                  <a:lnTo>
                    <a:pt x="791" y="119"/>
                  </a:lnTo>
                  <a:lnTo>
                    <a:pt x="801" y="135"/>
                  </a:lnTo>
                  <a:lnTo>
                    <a:pt x="808" y="154"/>
                  </a:lnTo>
                  <a:lnTo>
                    <a:pt x="810" y="174"/>
                  </a:lnTo>
                  <a:lnTo>
                    <a:pt x="810" y="306"/>
                  </a:lnTo>
                  <a:lnTo>
                    <a:pt x="810" y="317"/>
                  </a:lnTo>
                  <a:lnTo>
                    <a:pt x="811" y="326"/>
                  </a:lnTo>
                  <a:lnTo>
                    <a:pt x="812" y="331"/>
                  </a:lnTo>
                  <a:lnTo>
                    <a:pt x="816" y="331"/>
                  </a:lnTo>
                  <a:lnTo>
                    <a:pt x="822" y="328"/>
                  </a:lnTo>
                  <a:lnTo>
                    <a:pt x="831" y="330"/>
                  </a:lnTo>
                  <a:lnTo>
                    <a:pt x="837" y="337"/>
                  </a:lnTo>
                  <a:lnTo>
                    <a:pt x="839" y="347"/>
                  </a:lnTo>
                  <a:lnTo>
                    <a:pt x="839" y="358"/>
                  </a:lnTo>
                  <a:lnTo>
                    <a:pt x="837" y="371"/>
                  </a:lnTo>
                  <a:lnTo>
                    <a:pt x="832" y="383"/>
                  </a:lnTo>
                  <a:lnTo>
                    <a:pt x="832" y="398"/>
                  </a:lnTo>
                  <a:lnTo>
                    <a:pt x="832" y="409"/>
                  </a:lnTo>
                  <a:lnTo>
                    <a:pt x="830" y="417"/>
                  </a:lnTo>
                  <a:lnTo>
                    <a:pt x="826" y="426"/>
                  </a:lnTo>
                  <a:lnTo>
                    <a:pt x="822" y="437"/>
                  </a:lnTo>
                  <a:lnTo>
                    <a:pt x="820" y="441"/>
                  </a:lnTo>
                  <a:lnTo>
                    <a:pt x="819" y="443"/>
                  </a:lnTo>
                  <a:lnTo>
                    <a:pt x="818" y="445"/>
                  </a:lnTo>
                  <a:lnTo>
                    <a:pt x="816" y="447"/>
                  </a:lnTo>
                  <a:lnTo>
                    <a:pt x="813" y="447"/>
                  </a:lnTo>
                  <a:lnTo>
                    <a:pt x="812" y="448"/>
                  </a:lnTo>
                  <a:lnTo>
                    <a:pt x="811" y="448"/>
                  </a:lnTo>
                  <a:lnTo>
                    <a:pt x="810" y="448"/>
                  </a:lnTo>
                  <a:lnTo>
                    <a:pt x="810" y="462"/>
                  </a:lnTo>
                  <a:lnTo>
                    <a:pt x="806" y="481"/>
                  </a:lnTo>
                  <a:lnTo>
                    <a:pt x="801" y="505"/>
                  </a:lnTo>
                  <a:lnTo>
                    <a:pt x="792" y="530"/>
                  </a:lnTo>
                  <a:lnTo>
                    <a:pt x="781" y="556"/>
                  </a:lnTo>
                  <a:lnTo>
                    <a:pt x="767" y="579"/>
                  </a:lnTo>
                  <a:lnTo>
                    <a:pt x="764" y="585"/>
                  </a:lnTo>
                  <a:lnTo>
                    <a:pt x="761" y="590"/>
                  </a:lnTo>
                  <a:lnTo>
                    <a:pt x="757" y="594"/>
                  </a:lnTo>
                  <a:lnTo>
                    <a:pt x="755" y="600"/>
                  </a:lnTo>
                  <a:lnTo>
                    <a:pt x="755" y="608"/>
                  </a:lnTo>
                  <a:lnTo>
                    <a:pt x="756" y="620"/>
                  </a:lnTo>
                  <a:lnTo>
                    <a:pt x="757" y="634"/>
                  </a:lnTo>
                  <a:lnTo>
                    <a:pt x="761" y="654"/>
                  </a:lnTo>
                  <a:lnTo>
                    <a:pt x="767" y="677"/>
                  </a:lnTo>
                  <a:lnTo>
                    <a:pt x="769" y="680"/>
                  </a:lnTo>
                  <a:lnTo>
                    <a:pt x="770" y="683"/>
                  </a:lnTo>
                  <a:lnTo>
                    <a:pt x="771" y="684"/>
                  </a:lnTo>
                  <a:lnTo>
                    <a:pt x="771" y="685"/>
                  </a:lnTo>
                  <a:lnTo>
                    <a:pt x="771" y="686"/>
                  </a:lnTo>
                  <a:lnTo>
                    <a:pt x="771" y="687"/>
                  </a:lnTo>
                  <a:lnTo>
                    <a:pt x="773" y="687"/>
                  </a:lnTo>
                  <a:lnTo>
                    <a:pt x="773" y="687"/>
                  </a:lnTo>
                  <a:lnTo>
                    <a:pt x="775" y="687"/>
                  </a:lnTo>
                  <a:lnTo>
                    <a:pt x="777" y="687"/>
                  </a:lnTo>
                  <a:lnTo>
                    <a:pt x="788" y="688"/>
                  </a:lnTo>
                  <a:lnTo>
                    <a:pt x="795" y="693"/>
                  </a:lnTo>
                  <a:lnTo>
                    <a:pt x="798" y="700"/>
                  </a:lnTo>
                  <a:lnTo>
                    <a:pt x="799" y="708"/>
                  </a:lnTo>
                  <a:lnTo>
                    <a:pt x="799" y="721"/>
                  </a:lnTo>
                  <a:lnTo>
                    <a:pt x="801" y="741"/>
                  </a:lnTo>
                  <a:lnTo>
                    <a:pt x="805" y="757"/>
                  </a:lnTo>
                  <a:lnTo>
                    <a:pt x="812" y="770"/>
                  </a:lnTo>
                  <a:lnTo>
                    <a:pt x="819" y="779"/>
                  </a:lnTo>
                  <a:lnTo>
                    <a:pt x="826" y="784"/>
                  </a:lnTo>
                  <a:lnTo>
                    <a:pt x="832" y="786"/>
                  </a:lnTo>
                  <a:lnTo>
                    <a:pt x="904" y="809"/>
                  </a:lnTo>
                  <a:lnTo>
                    <a:pt x="974" y="830"/>
                  </a:lnTo>
                  <a:lnTo>
                    <a:pt x="1045" y="850"/>
                  </a:lnTo>
                  <a:lnTo>
                    <a:pt x="1117" y="873"/>
                  </a:lnTo>
                  <a:lnTo>
                    <a:pt x="1127" y="876"/>
                  </a:lnTo>
                  <a:lnTo>
                    <a:pt x="1139" y="881"/>
                  </a:lnTo>
                  <a:lnTo>
                    <a:pt x="1151" y="892"/>
                  </a:lnTo>
                  <a:lnTo>
                    <a:pt x="1161" y="906"/>
                  </a:lnTo>
                  <a:lnTo>
                    <a:pt x="1216" y="1037"/>
                  </a:lnTo>
                  <a:lnTo>
                    <a:pt x="1173" y="1041"/>
                  </a:lnTo>
                  <a:lnTo>
                    <a:pt x="1131" y="1050"/>
                  </a:lnTo>
                  <a:lnTo>
                    <a:pt x="1087" y="1064"/>
                  </a:lnTo>
                  <a:lnTo>
                    <a:pt x="1041" y="1081"/>
                  </a:lnTo>
                  <a:lnTo>
                    <a:pt x="994" y="1101"/>
                  </a:lnTo>
                  <a:lnTo>
                    <a:pt x="945" y="1123"/>
                  </a:lnTo>
                  <a:lnTo>
                    <a:pt x="895" y="1145"/>
                  </a:lnTo>
                  <a:lnTo>
                    <a:pt x="843" y="1166"/>
                  </a:lnTo>
                  <a:lnTo>
                    <a:pt x="787" y="1185"/>
                  </a:lnTo>
                  <a:lnTo>
                    <a:pt x="729" y="1200"/>
                  </a:lnTo>
                  <a:lnTo>
                    <a:pt x="668" y="1212"/>
                  </a:lnTo>
                  <a:lnTo>
                    <a:pt x="558" y="1212"/>
                  </a:lnTo>
                  <a:lnTo>
                    <a:pt x="508" y="1200"/>
                  </a:lnTo>
                  <a:lnTo>
                    <a:pt x="460" y="1186"/>
                  </a:lnTo>
                  <a:lnTo>
                    <a:pt x="416" y="1171"/>
                  </a:lnTo>
                  <a:lnTo>
                    <a:pt x="374" y="1153"/>
                  </a:lnTo>
                  <a:lnTo>
                    <a:pt x="334" y="1135"/>
                  </a:lnTo>
                  <a:lnTo>
                    <a:pt x="294" y="1117"/>
                  </a:lnTo>
                  <a:lnTo>
                    <a:pt x="256" y="1100"/>
                  </a:lnTo>
                  <a:lnTo>
                    <a:pt x="217" y="1083"/>
                  </a:lnTo>
                  <a:lnTo>
                    <a:pt x="177" y="1067"/>
                  </a:lnTo>
                  <a:lnTo>
                    <a:pt x="137" y="1056"/>
                  </a:lnTo>
                  <a:lnTo>
                    <a:pt x="93" y="1045"/>
                  </a:lnTo>
                  <a:lnTo>
                    <a:pt x="48" y="1040"/>
                  </a:lnTo>
                  <a:lnTo>
                    <a:pt x="0" y="1037"/>
                  </a:lnTo>
                  <a:lnTo>
                    <a:pt x="55" y="906"/>
                  </a:lnTo>
                  <a:lnTo>
                    <a:pt x="63" y="898"/>
                  </a:lnTo>
                  <a:lnTo>
                    <a:pt x="74" y="890"/>
                  </a:lnTo>
                  <a:lnTo>
                    <a:pt x="89" y="881"/>
                  </a:lnTo>
                  <a:lnTo>
                    <a:pt x="109" y="873"/>
                  </a:lnTo>
                  <a:lnTo>
                    <a:pt x="128" y="869"/>
                  </a:lnTo>
                  <a:lnTo>
                    <a:pt x="153" y="863"/>
                  </a:lnTo>
                  <a:lnTo>
                    <a:pt x="182" y="854"/>
                  </a:lnTo>
                  <a:lnTo>
                    <a:pt x="214" y="844"/>
                  </a:lnTo>
                  <a:lnTo>
                    <a:pt x="246" y="834"/>
                  </a:lnTo>
                  <a:lnTo>
                    <a:pt x="279" y="823"/>
                  </a:lnTo>
                  <a:lnTo>
                    <a:pt x="311" y="813"/>
                  </a:lnTo>
                  <a:lnTo>
                    <a:pt x="339" y="802"/>
                  </a:lnTo>
                  <a:lnTo>
                    <a:pt x="363" y="793"/>
                  </a:lnTo>
                  <a:lnTo>
                    <a:pt x="383" y="786"/>
                  </a:lnTo>
                  <a:lnTo>
                    <a:pt x="390" y="784"/>
                  </a:lnTo>
                  <a:lnTo>
                    <a:pt x="397" y="777"/>
                  </a:lnTo>
                  <a:lnTo>
                    <a:pt x="404" y="766"/>
                  </a:lnTo>
                  <a:lnTo>
                    <a:pt x="410" y="752"/>
                  </a:lnTo>
                  <a:lnTo>
                    <a:pt x="414" y="737"/>
                  </a:lnTo>
                  <a:lnTo>
                    <a:pt x="416" y="721"/>
                  </a:lnTo>
                  <a:lnTo>
                    <a:pt x="417" y="709"/>
                  </a:lnTo>
                  <a:lnTo>
                    <a:pt x="418" y="700"/>
                  </a:lnTo>
                  <a:lnTo>
                    <a:pt x="420" y="693"/>
                  </a:lnTo>
                  <a:lnTo>
                    <a:pt x="427" y="690"/>
                  </a:lnTo>
                  <a:lnTo>
                    <a:pt x="438" y="688"/>
                  </a:lnTo>
                  <a:lnTo>
                    <a:pt x="441" y="687"/>
                  </a:lnTo>
                  <a:lnTo>
                    <a:pt x="445" y="686"/>
                  </a:lnTo>
                  <a:lnTo>
                    <a:pt x="446" y="685"/>
                  </a:lnTo>
                  <a:lnTo>
                    <a:pt x="447" y="683"/>
                  </a:lnTo>
                  <a:lnTo>
                    <a:pt x="448" y="680"/>
                  </a:lnTo>
                  <a:lnTo>
                    <a:pt x="448" y="679"/>
                  </a:lnTo>
                  <a:lnTo>
                    <a:pt x="449" y="678"/>
                  </a:lnTo>
                  <a:lnTo>
                    <a:pt x="449" y="677"/>
                  </a:lnTo>
                  <a:lnTo>
                    <a:pt x="455" y="659"/>
                  </a:lnTo>
                  <a:lnTo>
                    <a:pt x="459" y="638"/>
                  </a:lnTo>
                  <a:lnTo>
                    <a:pt x="460" y="619"/>
                  </a:lnTo>
                  <a:lnTo>
                    <a:pt x="460" y="601"/>
                  </a:lnTo>
                  <a:lnTo>
                    <a:pt x="459" y="593"/>
                  </a:lnTo>
                  <a:lnTo>
                    <a:pt x="454" y="586"/>
                  </a:lnTo>
                  <a:lnTo>
                    <a:pt x="451" y="580"/>
                  </a:lnTo>
                  <a:lnTo>
                    <a:pt x="449" y="579"/>
                  </a:lnTo>
                  <a:lnTo>
                    <a:pt x="439" y="561"/>
                  </a:lnTo>
                  <a:lnTo>
                    <a:pt x="431" y="537"/>
                  </a:lnTo>
                  <a:lnTo>
                    <a:pt x="423" y="514"/>
                  </a:lnTo>
                  <a:lnTo>
                    <a:pt x="417" y="490"/>
                  </a:lnTo>
                  <a:lnTo>
                    <a:pt x="411" y="466"/>
                  </a:lnTo>
                  <a:lnTo>
                    <a:pt x="405" y="448"/>
                  </a:lnTo>
                  <a:lnTo>
                    <a:pt x="405" y="448"/>
                  </a:lnTo>
                  <a:lnTo>
                    <a:pt x="403" y="448"/>
                  </a:lnTo>
                  <a:lnTo>
                    <a:pt x="402" y="448"/>
                  </a:lnTo>
                  <a:lnTo>
                    <a:pt x="399" y="447"/>
                  </a:lnTo>
                  <a:lnTo>
                    <a:pt x="398" y="445"/>
                  </a:lnTo>
                  <a:lnTo>
                    <a:pt x="396" y="443"/>
                  </a:lnTo>
                  <a:lnTo>
                    <a:pt x="395" y="441"/>
                  </a:lnTo>
                  <a:lnTo>
                    <a:pt x="395" y="437"/>
                  </a:lnTo>
                  <a:lnTo>
                    <a:pt x="386" y="422"/>
                  </a:lnTo>
                  <a:lnTo>
                    <a:pt x="379" y="409"/>
                  </a:lnTo>
                  <a:lnTo>
                    <a:pt x="374" y="397"/>
                  </a:lnTo>
                  <a:lnTo>
                    <a:pt x="372" y="383"/>
                  </a:lnTo>
                  <a:lnTo>
                    <a:pt x="371" y="377"/>
                  </a:lnTo>
                  <a:lnTo>
                    <a:pt x="369" y="369"/>
                  </a:lnTo>
                  <a:lnTo>
                    <a:pt x="367" y="361"/>
                  </a:lnTo>
                  <a:lnTo>
                    <a:pt x="365" y="351"/>
                  </a:lnTo>
                  <a:lnTo>
                    <a:pt x="365" y="342"/>
                  </a:lnTo>
                  <a:lnTo>
                    <a:pt x="368" y="335"/>
                  </a:lnTo>
                  <a:lnTo>
                    <a:pt x="374" y="329"/>
                  </a:lnTo>
                  <a:lnTo>
                    <a:pt x="383" y="328"/>
                  </a:lnTo>
                  <a:lnTo>
                    <a:pt x="386" y="330"/>
                  </a:lnTo>
                  <a:lnTo>
                    <a:pt x="389" y="331"/>
                  </a:lnTo>
                  <a:lnTo>
                    <a:pt x="390" y="333"/>
                  </a:lnTo>
                  <a:lnTo>
                    <a:pt x="392" y="331"/>
                  </a:lnTo>
                  <a:lnTo>
                    <a:pt x="392" y="330"/>
                  </a:lnTo>
                  <a:lnTo>
                    <a:pt x="393" y="328"/>
                  </a:lnTo>
                  <a:lnTo>
                    <a:pt x="393" y="326"/>
                  </a:lnTo>
                  <a:lnTo>
                    <a:pt x="393" y="323"/>
                  </a:lnTo>
                  <a:lnTo>
                    <a:pt x="395" y="320"/>
                  </a:lnTo>
                  <a:lnTo>
                    <a:pt x="395" y="316"/>
                  </a:lnTo>
                  <a:lnTo>
                    <a:pt x="395" y="186"/>
                  </a:lnTo>
                  <a:lnTo>
                    <a:pt x="397" y="161"/>
                  </a:lnTo>
                  <a:lnTo>
                    <a:pt x="404" y="138"/>
                  </a:lnTo>
                  <a:lnTo>
                    <a:pt x="416" y="119"/>
                  </a:lnTo>
                  <a:lnTo>
                    <a:pt x="431" y="102"/>
                  </a:lnTo>
                  <a:lnTo>
                    <a:pt x="449" y="87"/>
                  </a:lnTo>
                  <a:lnTo>
                    <a:pt x="483" y="65"/>
                  </a:lnTo>
                  <a:lnTo>
                    <a:pt x="522" y="47"/>
                  </a:lnTo>
                  <a:lnTo>
                    <a:pt x="561" y="33"/>
                  </a:lnTo>
                  <a:lnTo>
                    <a:pt x="602" y="22"/>
                  </a:lnTo>
                  <a:lnTo>
                    <a:pt x="619" y="18"/>
                  </a:lnTo>
                  <a:lnTo>
                    <a:pt x="636" y="13"/>
                  </a:lnTo>
                  <a:lnTo>
                    <a:pt x="656" y="9"/>
                  </a:lnTo>
                  <a:lnTo>
                    <a:pt x="675" y="6"/>
                  </a:lnTo>
                  <a:lnTo>
                    <a:pt x="691" y="2"/>
                  </a:lnTo>
                  <a:lnTo>
                    <a:pt x="704" y="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434F5A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6C1E352-8529-4332-B1A9-85DB65FDE211}"/>
                </a:ext>
              </a:extLst>
            </p:cNvPr>
            <p:cNvGrpSpPr/>
            <p:nvPr/>
          </p:nvGrpSpPr>
          <p:grpSpPr>
            <a:xfrm>
              <a:off x="7774436" y="1701684"/>
              <a:ext cx="971538" cy="971538"/>
              <a:chOff x="6360899" y="300152"/>
              <a:chExt cx="663574" cy="66357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2203B23-A3F2-417E-AF62-9775FEC1D8CE}"/>
                  </a:ext>
                </a:extLst>
              </p:cNvPr>
              <p:cNvSpPr/>
              <p:nvPr/>
            </p:nvSpPr>
            <p:spPr>
              <a:xfrm>
                <a:off x="6360899" y="300152"/>
                <a:ext cx="663574" cy="663574"/>
              </a:xfrm>
              <a:prstGeom prst="ellipse">
                <a:avLst/>
              </a:prstGeom>
              <a:solidFill>
                <a:srgbClr val="4267B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id="{84E4DD68-D9F0-4163-9056-A4B84560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2382" y="471824"/>
                <a:ext cx="160609" cy="320231"/>
              </a:xfrm>
              <a:custGeom>
                <a:avLst/>
                <a:gdLst>
                  <a:gd name="T0" fmla="*/ 1875 w 3000"/>
                  <a:gd name="T1" fmla="*/ 2062 h 6000"/>
                  <a:gd name="T2" fmla="*/ 1875 w 3000"/>
                  <a:gd name="T3" fmla="*/ 1312 h 6000"/>
                  <a:gd name="T4" fmla="*/ 2250 w 3000"/>
                  <a:gd name="T5" fmla="*/ 937 h 6000"/>
                  <a:gd name="T6" fmla="*/ 2625 w 3000"/>
                  <a:gd name="T7" fmla="*/ 937 h 6000"/>
                  <a:gd name="T8" fmla="*/ 2625 w 3000"/>
                  <a:gd name="T9" fmla="*/ 0 h 6000"/>
                  <a:gd name="T10" fmla="*/ 1875 w 3000"/>
                  <a:gd name="T11" fmla="*/ 0 h 6000"/>
                  <a:gd name="T12" fmla="*/ 750 w 3000"/>
                  <a:gd name="T13" fmla="*/ 1125 h 6000"/>
                  <a:gd name="T14" fmla="*/ 750 w 3000"/>
                  <a:gd name="T15" fmla="*/ 2062 h 6000"/>
                  <a:gd name="T16" fmla="*/ 0 w 3000"/>
                  <a:gd name="T17" fmla="*/ 2062 h 6000"/>
                  <a:gd name="T18" fmla="*/ 0 w 3000"/>
                  <a:gd name="T19" fmla="*/ 3000 h 6000"/>
                  <a:gd name="T20" fmla="*/ 750 w 3000"/>
                  <a:gd name="T21" fmla="*/ 3000 h 6000"/>
                  <a:gd name="T22" fmla="*/ 750 w 3000"/>
                  <a:gd name="T23" fmla="*/ 6000 h 6000"/>
                  <a:gd name="T24" fmla="*/ 1875 w 3000"/>
                  <a:gd name="T25" fmla="*/ 6000 h 6000"/>
                  <a:gd name="T26" fmla="*/ 1875 w 3000"/>
                  <a:gd name="T27" fmla="*/ 3000 h 6000"/>
                  <a:gd name="T28" fmla="*/ 2625 w 3000"/>
                  <a:gd name="T29" fmla="*/ 3000 h 6000"/>
                  <a:gd name="T30" fmla="*/ 3000 w 3000"/>
                  <a:gd name="T31" fmla="*/ 2062 h 6000"/>
                  <a:gd name="T32" fmla="*/ 1875 w 3000"/>
                  <a:gd name="T33" fmla="*/ 2062 h 6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00" h="6000">
                    <a:moveTo>
                      <a:pt x="1875" y="2062"/>
                    </a:moveTo>
                    <a:cubicBezTo>
                      <a:pt x="1875" y="1312"/>
                      <a:pt x="1875" y="1312"/>
                      <a:pt x="1875" y="1312"/>
                    </a:cubicBezTo>
                    <a:cubicBezTo>
                      <a:pt x="1875" y="1105"/>
                      <a:pt x="2043" y="937"/>
                      <a:pt x="2250" y="937"/>
                    </a:cubicBezTo>
                    <a:cubicBezTo>
                      <a:pt x="2625" y="937"/>
                      <a:pt x="2625" y="937"/>
                      <a:pt x="2625" y="937"/>
                    </a:cubicBezTo>
                    <a:cubicBezTo>
                      <a:pt x="2625" y="0"/>
                      <a:pt x="2625" y="0"/>
                      <a:pt x="2625" y="0"/>
                    </a:cubicBezTo>
                    <a:cubicBezTo>
                      <a:pt x="1875" y="0"/>
                      <a:pt x="1875" y="0"/>
                      <a:pt x="1875" y="0"/>
                    </a:cubicBezTo>
                    <a:cubicBezTo>
                      <a:pt x="1254" y="0"/>
                      <a:pt x="750" y="504"/>
                      <a:pt x="750" y="1125"/>
                    </a:cubicBezTo>
                    <a:cubicBezTo>
                      <a:pt x="750" y="2062"/>
                      <a:pt x="750" y="2062"/>
                      <a:pt x="750" y="2062"/>
                    </a:cubicBezTo>
                    <a:cubicBezTo>
                      <a:pt x="0" y="2062"/>
                      <a:pt x="0" y="2062"/>
                      <a:pt x="0" y="2062"/>
                    </a:cubicBezTo>
                    <a:cubicBezTo>
                      <a:pt x="0" y="3000"/>
                      <a:pt x="0" y="3000"/>
                      <a:pt x="0" y="3000"/>
                    </a:cubicBezTo>
                    <a:cubicBezTo>
                      <a:pt x="750" y="3000"/>
                      <a:pt x="750" y="3000"/>
                      <a:pt x="750" y="3000"/>
                    </a:cubicBezTo>
                    <a:cubicBezTo>
                      <a:pt x="750" y="6000"/>
                      <a:pt x="750" y="6000"/>
                      <a:pt x="750" y="6000"/>
                    </a:cubicBezTo>
                    <a:cubicBezTo>
                      <a:pt x="1875" y="6000"/>
                      <a:pt x="1875" y="6000"/>
                      <a:pt x="1875" y="6000"/>
                    </a:cubicBezTo>
                    <a:cubicBezTo>
                      <a:pt x="1875" y="3000"/>
                      <a:pt x="1875" y="3000"/>
                      <a:pt x="1875" y="3000"/>
                    </a:cubicBezTo>
                    <a:cubicBezTo>
                      <a:pt x="2625" y="3000"/>
                      <a:pt x="2625" y="3000"/>
                      <a:pt x="2625" y="3000"/>
                    </a:cubicBezTo>
                    <a:cubicBezTo>
                      <a:pt x="3000" y="2062"/>
                      <a:pt x="3000" y="2062"/>
                      <a:pt x="3000" y="2062"/>
                    </a:cubicBezTo>
                    <a:lnTo>
                      <a:pt x="1875" y="206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5FFD5A-9AD4-41B5-9636-8F4DAE39453F}"/>
                </a:ext>
              </a:extLst>
            </p:cNvPr>
            <p:cNvGrpSpPr/>
            <p:nvPr/>
          </p:nvGrpSpPr>
          <p:grpSpPr>
            <a:xfrm>
              <a:off x="7774436" y="3437159"/>
              <a:ext cx="971538" cy="971538"/>
              <a:chOff x="7263754" y="300152"/>
              <a:chExt cx="663574" cy="663574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D521462-084B-42F4-BD67-79B360400AA3}"/>
                  </a:ext>
                </a:extLst>
              </p:cNvPr>
              <p:cNvSpPr/>
              <p:nvPr/>
            </p:nvSpPr>
            <p:spPr>
              <a:xfrm>
                <a:off x="7263754" y="300152"/>
                <a:ext cx="663574" cy="663574"/>
              </a:xfrm>
              <a:prstGeom prst="ellipse">
                <a:avLst/>
              </a:prstGeom>
              <a:gradFill flip="none" rotWithShape="1">
                <a:gsLst>
                  <a:gs pos="92000">
                    <a:srgbClr val="DE973D"/>
                  </a:gs>
                  <a:gs pos="10000">
                    <a:srgbClr val="7823BD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FBD274F-030F-402E-AE89-360997720C2F}"/>
                  </a:ext>
                </a:extLst>
              </p:cNvPr>
              <p:cNvGrpSpPr/>
              <p:nvPr/>
            </p:nvGrpSpPr>
            <p:grpSpPr>
              <a:xfrm>
                <a:off x="7445095" y="481820"/>
                <a:ext cx="300892" cy="300238"/>
                <a:chOff x="1341438" y="2941638"/>
                <a:chExt cx="1458913" cy="1455738"/>
              </a:xfrm>
              <a:solidFill>
                <a:sysClr val="window" lastClr="FFFFFF"/>
              </a:solidFill>
            </p:grpSpPr>
            <p:sp>
              <p:nvSpPr>
                <p:cNvPr id="73" name="Freeform 29">
                  <a:extLst>
                    <a:ext uri="{FF2B5EF4-FFF2-40B4-BE49-F238E27FC236}">
                      <a16:creationId xmlns:a16="http://schemas.microsoft.com/office/drawing/2014/main" id="{41824360-892A-431E-9006-CD9435FBEF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1438" y="2941638"/>
                  <a:ext cx="1458913" cy="1455738"/>
                </a:xfrm>
                <a:custGeom>
                  <a:avLst/>
                  <a:gdLst>
                    <a:gd name="T0" fmla="*/ 489 w 676"/>
                    <a:gd name="T1" fmla="*/ 0 h 676"/>
                    <a:gd name="T2" fmla="*/ 186 w 676"/>
                    <a:gd name="T3" fmla="*/ 0 h 676"/>
                    <a:gd name="T4" fmla="*/ 0 w 676"/>
                    <a:gd name="T5" fmla="*/ 186 h 676"/>
                    <a:gd name="T6" fmla="*/ 0 w 676"/>
                    <a:gd name="T7" fmla="*/ 489 h 676"/>
                    <a:gd name="T8" fmla="*/ 186 w 676"/>
                    <a:gd name="T9" fmla="*/ 676 h 676"/>
                    <a:gd name="T10" fmla="*/ 489 w 676"/>
                    <a:gd name="T11" fmla="*/ 676 h 676"/>
                    <a:gd name="T12" fmla="*/ 676 w 676"/>
                    <a:gd name="T13" fmla="*/ 489 h 676"/>
                    <a:gd name="T14" fmla="*/ 676 w 676"/>
                    <a:gd name="T15" fmla="*/ 186 h 676"/>
                    <a:gd name="T16" fmla="*/ 489 w 676"/>
                    <a:gd name="T17" fmla="*/ 0 h 676"/>
                    <a:gd name="T18" fmla="*/ 616 w 676"/>
                    <a:gd name="T19" fmla="*/ 489 h 676"/>
                    <a:gd name="T20" fmla="*/ 490 w 676"/>
                    <a:gd name="T21" fmla="*/ 616 h 676"/>
                    <a:gd name="T22" fmla="*/ 186 w 676"/>
                    <a:gd name="T23" fmla="*/ 616 h 676"/>
                    <a:gd name="T24" fmla="*/ 60 w 676"/>
                    <a:gd name="T25" fmla="*/ 489 h 676"/>
                    <a:gd name="T26" fmla="*/ 60 w 676"/>
                    <a:gd name="T27" fmla="*/ 186 h 676"/>
                    <a:gd name="T28" fmla="*/ 186 w 676"/>
                    <a:gd name="T29" fmla="*/ 60 h 676"/>
                    <a:gd name="T30" fmla="*/ 489 w 676"/>
                    <a:gd name="T31" fmla="*/ 60 h 676"/>
                    <a:gd name="T32" fmla="*/ 616 w 676"/>
                    <a:gd name="T33" fmla="*/ 186 h 676"/>
                    <a:gd name="T34" fmla="*/ 616 w 676"/>
                    <a:gd name="T35" fmla="*/ 489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6" h="676">
                      <a:moveTo>
                        <a:pt x="489" y="0"/>
                      </a:move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84" y="0"/>
                        <a:pt x="0" y="84"/>
                        <a:pt x="0" y="186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92"/>
                        <a:pt x="84" y="676"/>
                        <a:pt x="186" y="676"/>
                      </a:cubicBezTo>
                      <a:cubicBezTo>
                        <a:pt x="489" y="676"/>
                        <a:pt x="489" y="676"/>
                        <a:pt x="489" y="676"/>
                      </a:cubicBezTo>
                      <a:cubicBezTo>
                        <a:pt x="592" y="676"/>
                        <a:pt x="676" y="592"/>
                        <a:pt x="676" y="489"/>
                      </a:cubicBezTo>
                      <a:cubicBezTo>
                        <a:pt x="676" y="186"/>
                        <a:pt x="676" y="186"/>
                        <a:pt x="676" y="186"/>
                      </a:cubicBezTo>
                      <a:cubicBezTo>
                        <a:pt x="676" y="84"/>
                        <a:pt x="592" y="0"/>
                        <a:pt x="489" y="0"/>
                      </a:cubicBezTo>
                      <a:close/>
                      <a:moveTo>
                        <a:pt x="616" y="489"/>
                      </a:moveTo>
                      <a:cubicBezTo>
                        <a:pt x="616" y="559"/>
                        <a:pt x="559" y="616"/>
                        <a:pt x="490" y="616"/>
                      </a:cubicBezTo>
                      <a:cubicBezTo>
                        <a:pt x="186" y="616"/>
                        <a:pt x="186" y="616"/>
                        <a:pt x="186" y="616"/>
                      </a:cubicBezTo>
                      <a:cubicBezTo>
                        <a:pt x="117" y="616"/>
                        <a:pt x="60" y="559"/>
                        <a:pt x="60" y="489"/>
                      </a:cubicBezTo>
                      <a:cubicBezTo>
                        <a:pt x="60" y="186"/>
                        <a:pt x="60" y="186"/>
                        <a:pt x="60" y="186"/>
                      </a:cubicBezTo>
                      <a:cubicBezTo>
                        <a:pt x="60" y="117"/>
                        <a:pt x="117" y="60"/>
                        <a:pt x="186" y="60"/>
                      </a:cubicBezTo>
                      <a:cubicBezTo>
                        <a:pt x="489" y="60"/>
                        <a:pt x="489" y="60"/>
                        <a:pt x="489" y="60"/>
                      </a:cubicBezTo>
                      <a:cubicBezTo>
                        <a:pt x="559" y="60"/>
                        <a:pt x="616" y="117"/>
                        <a:pt x="616" y="186"/>
                      </a:cubicBezTo>
                      <a:cubicBezTo>
                        <a:pt x="616" y="489"/>
                        <a:pt x="616" y="489"/>
                        <a:pt x="616" y="4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30">
                  <a:extLst>
                    <a:ext uri="{FF2B5EF4-FFF2-40B4-BE49-F238E27FC236}">
                      <a16:creationId xmlns:a16="http://schemas.microsoft.com/office/drawing/2014/main" id="{25C1A4BA-35F4-4CF9-90DF-478E4C74FF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95450" y="3294063"/>
                  <a:ext cx="750888" cy="749300"/>
                </a:xfrm>
                <a:custGeom>
                  <a:avLst/>
                  <a:gdLst>
                    <a:gd name="T0" fmla="*/ 174 w 348"/>
                    <a:gd name="T1" fmla="*/ 0 h 348"/>
                    <a:gd name="T2" fmla="*/ 0 w 348"/>
                    <a:gd name="T3" fmla="*/ 174 h 348"/>
                    <a:gd name="T4" fmla="*/ 174 w 348"/>
                    <a:gd name="T5" fmla="*/ 348 h 348"/>
                    <a:gd name="T6" fmla="*/ 348 w 348"/>
                    <a:gd name="T7" fmla="*/ 174 h 348"/>
                    <a:gd name="T8" fmla="*/ 174 w 348"/>
                    <a:gd name="T9" fmla="*/ 0 h 348"/>
                    <a:gd name="T10" fmla="*/ 174 w 348"/>
                    <a:gd name="T11" fmla="*/ 288 h 348"/>
                    <a:gd name="T12" fmla="*/ 60 w 348"/>
                    <a:gd name="T13" fmla="*/ 174 h 348"/>
                    <a:gd name="T14" fmla="*/ 174 w 348"/>
                    <a:gd name="T15" fmla="*/ 60 h 348"/>
                    <a:gd name="T16" fmla="*/ 288 w 348"/>
                    <a:gd name="T17" fmla="*/ 174 h 348"/>
                    <a:gd name="T18" fmla="*/ 174 w 348"/>
                    <a:gd name="T19" fmla="*/ 288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8" h="348">
                      <a:moveTo>
                        <a:pt x="174" y="0"/>
                      </a:moveTo>
                      <a:cubicBezTo>
                        <a:pt x="78" y="0"/>
                        <a:pt x="0" y="78"/>
                        <a:pt x="0" y="174"/>
                      </a:cubicBezTo>
                      <a:cubicBezTo>
                        <a:pt x="0" y="270"/>
                        <a:pt x="78" y="348"/>
                        <a:pt x="174" y="348"/>
                      </a:cubicBezTo>
                      <a:cubicBezTo>
                        <a:pt x="270" y="348"/>
                        <a:pt x="348" y="270"/>
                        <a:pt x="348" y="174"/>
                      </a:cubicBezTo>
                      <a:cubicBezTo>
                        <a:pt x="348" y="78"/>
                        <a:pt x="270" y="0"/>
                        <a:pt x="174" y="0"/>
                      </a:cubicBezTo>
                      <a:close/>
                      <a:moveTo>
                        <a:pt x="174" y="288"/>
                      </a:moveTo>
                      <a:cubicBezTo>
                        <a:pt x="111" y="288"/>
                        <a:pt x="60" y="237"/>
                        <a:pt x="60" y="174"/>
                      </a:cubicBezTo>
                      <a:cubicBezTo>
                        <a:pt x="60" y="111"/>
                        <a:pt x="111" y="60"/>
                        <a:pt x="174" y="60"/>
                      </a:cubicBezTo>
                      <a:cubicBezTo>
                        <a:pt x="237" y="60"/>
                        <a:pt x="288" y="111"/>
                        <a:pt x="288" y="174"/>
                      </a:cubicBezTo>
                      <a:cubicBezTo>
                        <a:pt x="288" y="237"/>
                        <a:pt x="237" y="288"/>
                        <a:pt x="174" y="2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31">
                  <a:extLst>
                    <a:ext uri="{FF2B5EF4-FFF2-40B4-BE49-F238E27FC236}">
                      <a16:creationId xmlns:a16="http://schemas.microsoft.com/office/drawing/2014/main" id="{A9D2FEC1-70AB-410E-8C49-C128A5112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8550" y="3184525"/>
                  <a:ext cx="190500" cy="188913"/>
                </a:xfrm>
                <a:custGeom>
                  <a:avLst/>
                  <a:gdLst>
                    <a:gd name="T0" fmla="*/ 44 w 88"/>
                    <a:gd name="T1" fmla="*/ 0 h 88"/>
                    <a:gd name="T2" fmla="*/ 12 w 88"/>
                    <a:gd name="T3" fmla="*/ 13 h 88"/>
                    <a:gd name="T4" fmla="*/ 0 w 88"/>
                    <a:gd name="T5" fmla="*/ 44 h 88"/>
                    <a:gd name="T6" fmla="*/ 12 w 88"/>
                    <a:gd name="T7" fmla="*/ 75 h 88"/>
                    <a:gd name="T8" fmla="*/ 44 w 88"/>
                    <a:gd name="T9" fmla="*/ 88 h 88"/>
                    <a:gd name="T10" fmla="*/ 75 w 88"/>
                    <a:gd name="T11" fmla="*/ 75 h 88"/>
                    <a:gd name="T12" fmla="*/ 88 w 88"/>
                    <a:gd name="T13" fmla="*/ 44 h 88"/>
                    <a:gd name="T14" fmla="*/ 75 w 88"/>
                    <a:gd name="T15" fmla="*/ 13 h 88"/>
                    <a:gd name="T16" fmla="*/ 44 w 88"/>
                    <a:gd name="T1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88">
                      <a:moveTo>
                        <a:pt x="44" y="0"/>
                      </a:moveTo>
                      <a:cubicBezTo>
                        <a:pt x="32" y="0"/>
                        <a:pt x="21" y="5"/>
                        <a:pt x="12" y="13"/>
                      </a:cubicBezTo>
                      <a:cubicBezTo>
                        <a:pt x="4" y="21"/>
                        <a:pt x="0" y="32"/>
                        <a:pt x="0" y="44"/>
                      </a:cubicBezTo>
                      <a:cubicBezTo>
                        <a:pt x="0" y="55"/>
                        <a:pt x="4" y="67"/>
                        <a:pt x="12" y="75"/>
                      </a:cubicBezTo>
                      <a:cubicBezTo>
                        <a:pt x="21" y="83"/>
                        <a:pt x="32" y="88"/>
                        <a:pt x="44" y="88"/>
                      </a:cubicBezTo>
                      <a:cubicBezTo>
                        <a:pt x="55" y="88"/>
                        <a:pt x="66" y="83"/>
                        <a:pt x="75" y="75"/>
                      </a:cubicBezTo>
                      <a:cubicBezTo>
                        <a:pt x="83" y="67"/>
                        <a:pt x="88" y="55"/>
                        <a:pt x="88" y="44"/>
                      </a:cubicBezTo>
                      <a:cubicBezTo>
                        <a:pt x="88" y="32"/>
                        <a:pt x="83" y="21"/>
                        <a:pt x="75" y="13"/>
                      </a:cubicBezTo>
                      <a:cubicBezTo>
                        <a:pt x="67" y="5"/>
                        <a:pt x="55" y="0"/>
                        <a:pt x="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9D50C5B-2710-4862-A8E9-98D0B48804E4}"/>
                </a:ext>
              </a:extLst>
            </p:cNvPr>
            <p:cNvGrpSpPr/>
            <p:nvPr/>
          </p:nvGrpSpPr>
          <p:grpSpPr>
            <a:xfrm>
              <a:off x="10226502" y="3437159"/>
              <a:ext cx="971538" cy="971538"/>
              <a:chOff x="8166609" y="300152"/>
              <a:chExt cx="663574" cy="66357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86E4838-2C0F-45B2-9C2C-04083C1512E5}"/>
                  </a:ext>
                </a:extLst>
              </p:cNvPr>
              <p:cNvSpPr/>
              <p:nvPr/>
            </p:nvSpPr>
            <p:spPr>
              <a:xfrm>
                <a:off x="8166609" y="300152"/>
                <a:ext cx="663574" cy="663574"/>
              </a:xfrm>
              <a:prstGeom prst="ellipse">
                <a:avLst/>
              </a:prstGeom>
              <a:solidFill>
                <a:srgbClr val="1CA1F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68F84BE7-A4D5-46BD-9E30-00FE90FB5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53" y="492730"/>
                <a:ext cx="337487" cy="278418"/>
              </a:xfrm>
              <a:custGeom>
                <a:avLst/>
                <a:gdLst>
                  <a:gd name="T0" fmla="*/ 5913 w 6034"/>
                  <a:gd name="T1" fmla="*/ 580 h 4990"/>
                  <a:gd name="T2" fmla="*/ 5499 w 6034"/>
                  <a:gd name="T3" fmla="*/ 720 h 4990"/>
                  <a:gd name="T4" fmla="*/ 5839 w 6034"/>
                  <a:gd name="T5" fmla="*/ 177 h 4990"/>
                  <a:gd name="T6" fmla="*/ 5839 w 6034"/>
                  <a:gd name="T7" fmla="*/ 177 h 4990"/>
                  <a:gd name="T8" fmla="*/ 5740 w 6034"/>
                  <a:gd name="T9" fmla="*/ 99 h 4990"/>
                  <a:gd name="T10" fmla="*/ 5740 w 6034"/>
                  <a:gd name="T11" fmla="*/ 99 h 4990"/>
                  <a:gd name="T12" fmla="*/ 5108 w 6034"/>
                  <a:gd name="T13" fmla="*/ 360 h 4990"/>
                  <a:gd name="T14" fmla="*/ 5068 w 6034"/>
                  <a:gd name="T15" fmla="*/ 365 h 4990"/>
                  <a:gd name="T16" fmla="*/ 4958 w 6034"/>
                  <a:gd name="T17" fmla="*/ 323 h 4990"/>
                  <a:gd name="T18" fmla="*/ 4102 w 6034"/>
                  <a:gd name="T19" fmla="*/ 0 h 4990"/>
                  <a:gd name="T20" fmla="*/ 3692 w 6034"/>
                  <a:gd name="T21" fmla="*/ 63 h 4990"/>
                  <a:gd name="T22" fmla="*/ 2847 w 6034"/>
                  <a:gd name="T23" fmla="*/ 966 h 4990"/>
                  <a:gd name="T24" fmla="*/ 2817 w 6034"/>
                  <a:gd name="T25" fmla="*/ 1442 h 4990"/>
                  <a:gd name="T26" fmla="*/ 2805 w 6034"/>
                  <a:gd name="T27" fmla="*/ 1478 h 4990"/>
                  <a:gd name="T28" fmla="*/ 2769 w 6034"/>
                  <a:gd name="T29" fmla="*/ 1495 h 4990"/>
                  <a:gd name="T30" fmla="*/ 2765 w 6034"/>
                  <a:gd name="T31" fmla="*/ 1494 h 4990"/>
                  <a:gd name="T32" fmla="*/ 434 w 6034"/>
                  <a:gd name="T33" fmla="*/ 249 h 4990"/>
                  <a:gd name="T34" fmla="*/ 434 w 6034"/>
                  <a:gd name="T35" fmla="*/ 249 h 4990"/>
                  <a:gd name="T36" fmla="*/ 323 w 6034"/>
                  <a:gd name="T37" fmla="*/ 258 h 4990"/>
                  <a:gd name="T38" fmla="*/ 323 w 6034"/>
                  <a:gd name="T39" fmla="*/ 258 h 4990"/>
                  <a:gd name="T40" fmla="*/ 148 w 6034"/>
                  <a:gd name="T41" fmla="*/ 908 h 4990"/>
                  <a:gd name="T42" fmla="*/ 533 w 6034"/>
                  <a:gd name="T43" fmla="*/ 1830 h 4990"/>
                  <a:gd name="T44" fmla="*/ 238 w 6034"/>
                  <a:gd name="T45" fmla="*/ 1716 h 4990"/>
                  <a:gd name="T46" fmla="*/ 238 w 6034"/>
                  <a:gd name="T47" fmla="*/ 1716 h 4990"/>
                  <a:gd name="T48" fmla="*/ 138 w 6034"/>
                  <a:gd name="T49" fmla="*/ 1774 h 4990"/>
                  <a:gd name="T50" fmla="*/ 138 w 6034"/>
                  <a:gd name="T51" fmla="*/ 1774 h 4990"/>
                  <a:gd name="T52" fmla="*/ 893 w 6034"/>
                  <a:gd name="T53" fmla="*/ 2967 h 4990"/>
                  <a:gd name="T54" fmla="*/ 866 w 6034"/>
                  <a:gd name="T55" fmla="*/ 2968 h 4990"/>
                  <a:gd name="T56" fmla="*/ 648 w 6034"/>
                  <a:gd name="T57" fmla="*/ 2947 h 4990"/>
                  <a:gd name="T58" fmla="*/ 648 w 6034"/>
                  <a:gd name="T59" fmla="*/ 2947 h 4990"/>
                  <a:gd name="T60" fmla="*/ 570 w 6034"/>
                  <a:gd name="T61" fmla="*/ 3034 h 4990"/>
                  <a:gd name="T62" fmla="*/ 570 w 6034"/>
                  <a:gd name="T63" fmla="*/ 3034 h 4990"/>
                  <a:gd name="T64" fmla="*/ 1594 w 6034"/>
                  <a:gd name="T65" fmla="*/ 3916 h 4990"/>
                  <a:gd name="T66" fmla="*/ 258 w 6034"/>
                  <a:gd name="T67" fmla="*/ 4322 h 4990"/>
                  <a:gd name="T68" fmla="*/ 108 w 6034"/>
                  <a:gd name="T69" fmla="*/ 4321 h 4990"/>
                  <a:gd name="T70" fmla="*/ 11 w 6034"/>
                  <a:gd name="T71" fmla="*/ 4396 h 4990"/>
                  <a:gd name="T72" fmla="*/ 60 w 6034"/>
                  <a:gd name="T73" fmla="*/ 4509 h 4990"/>
                  <a:gd name="T74" fmla="*/ 1844 w 6034"/>
                  <a:gd name="T75" fmla="*/ 4990 h 4990"/>
                  <a:gd name="T76" fmla="*/ 3369 w 6034"/>
                  <a:gd name="T77" fmla="*/ 4667 h 4990"/>
                  <a:gd name="T78" fmla="*/ 4484 w 6034"/>
                  <a:gd name="T79" fmla="*/ 3831 h 4990"/>
                  <a:gd name="T80" fmla="*/ 5167 w 6034"/>
                  <a:gd name="T81" fmla="*/ 2687 h 4990"/>
                  <a:gd name="T82" fmla="*/ 5400 w 6034"/>
                  <a:gd name="T83" fmla="*/ 1435 h 4990"/>
                  <a:gd name="T84" fmla="*/ 5400 w 6034"/>
                  <a:gd name="T85" fmla="*/ 1415 h 4990"/>
                  <a:gd name="T86" fmla="*/ 5482 w 6034"/>
                  <a:gd name="T87" fmla="*/ 1244 h 4990"/>
                  <a:gd name="T88" fmla="*/ 5996 w 6034"/>
                  <a:gd name="T89" fmla="*/ 680 h 4990"/>
                  <a:gd name="T90" fmla="*/ 5996 w 6034"/>
                  <a:gd name="T91" fmla="*/ 680 h 4990"/>
                  <a:gd name="T92" fmla="*/ 5913 w 6034"/>
                  <a:gd name="T93" fmla="*/ 580 h 4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34" h="4990">
                    <a:moveTo>
                      <a:pt x="5913" y="580"/>
                    </a:moveTo>
                    <a:cubicBezTo>
                      <a:pt x="5779" y="639"/>
                      <a:pt x="5641" y="686"/>
                      <a:pt x="5499" y="720"/>
                    </a:cubicBezTo>
                    <a:cubicBezTo>
                      <a:pt x="5655" y="571"/>
                      <a:pt x="5773" y="385"/>
                      <a:pt x="5839" y="177"/>
                    </a:cubicBezTo>
                    <a:cubicBezTo>
                      <a:pt x="5839" y="177"/>
                      <a:pt x="5839" y="177"/>
                      <a:pt x="5839" y="177"/>
                    </a:cubicBezTo>
                    <a:cubicBezTo>
                      <a:pt x="5858" y="118"/>
                      <a:pt x="5794" y="67"/>
                      <a:pt x="5740" y="99"/>
                    </a:cubicBezTo>
                    <a:cubicBezTo>
                      <a:pt x="5740" y="99"/>
                      <a:pt x="5740" y="99"/>
                      <a:pt x="5740" y="99"/>
                    </a:cubicBezTo>
                    <a:cubicBezTo>
                      <a:pt x="5543" y="216"/>
                      <a:pt x="5330" y="304"/>
                      <a:pt x="5108" y="360"/>
                    </a:cubicBezTo>
                    <a:cubicBezTo>
                      <a:pt x="5095" y="363"/>
                      <a:pt x="5082" y="365"/>
                      <a:pt x="5068" y="365"/>
                    </a:cubicBezTo>
                    <a:cubicBezTo>
                      <a:pt x="5028" y="365"/>
                      <a:pt x="4989" y="350"/>
                      <a:pt x="4958" y="323"/>
                    </a:cubicBezTo>
                    <a:cubicBezTo>
                      <a:pt x="4721" y="114"/>
                      <a:pt x="4417" y="0"/>
                      <a:pt x="4102" y="0"/>
                    </a:cubicBezTo>
                    <a:cubicBezTo>
                      <a:pt x="3965" y="0"/>
                      <a:pt x="3827" y="21"/>
                      <a:pt x="3692" y="63"/>
                    </a:cubicBezTo>
                    <a:cubicBezTo>
                      <a:pt x="3273" y="193"/>
                      <a:pt x="2949" y="539"/>
                      <a:pt x="2847" y="966"/>
                    </a:cubicBezTo>
                    <a:cubicBezTo>
                      <a:pt x="2809" y="1126"/>
                      <a:pt x="2799" y="1286"/>
                      <a:pt x="2817" y="1442"/>
                    </a:cubicBezTo>
                    <a:cubicBezTo>
                      <a:pt x="2819" y="1460"/>
                      <a:pt x="2810" y="1472"/>
                      <a:pt x="2805" y="1478"/>
                    </a:cubicBezTo>
                    <a:cubicBezTo>
                      <a:pt x="2796" y="1489"/>
                      <a:pt x="2783" y="1495"/>
                      <a:pt x="2769" y="1495"/>
                    </a:cubicBezTo>
                    <a:cubicBezTo>
                      <a:pt x="2768" y="1495"/>
                      <a:pt x="2766" y="1494"/>
                      <a:pt x="2765" y="1494"/>
                    </a:cubicBezTo>
                    <a:cubicBezTo>
                      <a:pt x="1847" y="1409"/>
                      <a:pt x="1019" y="967"/>
                      <a:pt x="434" y="249"/>
                    </a:cubicBezTo>
                    <a:cubicBezTo>
                      <a:pt x="434" y="249"/>
                      <a:pt x="434" y="249"/>
                      <a:pt x="434" y="249"/>
                    </a:cubicBezTo>
                    <a:cubicBezTo>
                      <a:pt x="404" y="212"/>
                      <a:pt x="346" y="217"/>
                      <a:pt x="323" y="258"/>
                    </a:cubicBezTo>
                    <a:cubicBezTo>
                      <a:pt x="323" y="258"/>
                      <a:pt x="323" y="258"/>
                      <a:pt x="323" y="258"/>
                    </a:cubicBezTo>
                    <a:cubicBezTo>
                      <a:pt x="208" y="454"/>
                      <a:pt x="148" y="679"/>
                      <a:pt x="148" y="908"/>
                    </a:cubicBezTo>
                    <a:cubicBezTo>
                      <a:pt x="148" y="1258"/>
                      <a:pt x="288" y="1589"/>
                      <a:pt x="533" y="1830"/>
                    </a:cubicBezTo>
                    <a:cubicBezTo>
                      <a:pt x="430" y="1805"/>
                      <a:pt x="331" y="1767"/>
                      <a:pt x="238" y="1716"/>
                    </a:cubicBezTo>
                    <a:cubicBezTo>
                      <a:pt x="238" y="1716"/>
                      <a:pt x="238" y="1716"/>
                      <a:pt x="238" y="1716"/>
                    </a:cubicBezTo>
                    <a:cubicBezTo>
                      <a:pt x="193" y="1691"/>
                      <a:pt x="138" y="1723"/>
                      <a:pt x="138" y="1774"/>
                    </a:cubicBezTo>
                    <a:cubicBezTo>
                      <a:pt x="138" y="1774"/>
                      <a:pt x="138" y="1774"/>
                      <a:pt x="138" y="1774"/>
                    </a:cubicBezTo>
                    <a:cubicBezTo>
                      <a:pt x="131" y="2295"/>
                      <a:pt x="436" y="2758"/>
                      <a:pt x="893" y="2967"/>
                    </a:cubicBezTo>
                    <a:cubicBezTo>
                      <a:pt x="884" y="2967"/>
                      <a:pt x="875" y="2968"/>
                      <a:pt x="866" y="2968"/>
                    </a:cubicBezTo>
                    <a:cubicBezTo>
                      <a:pt x="793" y="2968"/>
                      <a:pt x="720" y="2961"/>
                      <a:pt x="648" y="2947"/>
                    </a:cubicBezTo>
                    <a:cubicBezTo>
                      <a:pt x="648" y="2947"/>
                      <a:pt x="648" y="2947"/>
                      <a:pt x="648" y="2947"/>
                    </a:cubicBezTo>
                    <a:cubicBezTo>
                      <a:pt x="597" y="2937"/>
                      <a:pt x="555" y="2985"/>
                      <a:pt x="570" y="3034"/>
                    </a:cubicBezTo>
                    <a:cubicBezTo>
                      <a:pt x="570" y="3034"/>
                      <a:pt x="570" y="3034"/>
                      <a:pt x="570" y="3034"/>
                    </a:cubicBezTo>
                    <a:cubicBezTo>
                      <a:pt x="719" y="3497"/>
                      <a:pt x="1117" y="3838"/>
                      <a:pt x="1594" y="3916"/>
                    </a:cubicBezTo>
                    <a:cubicBezTo>
                      <a:pt x="1199" y="4181"/>
                      <a:pt x="737" y="4322"/>
                      <a:pt x="258" y="4322"/>
                    </a:cubicBezTo>
                    <a:cubicBezTo>
                      <a:pt x="108" y="4321"/>
                      <a:pt x="108" y="4321"/>
                      <a:pt x="108" y="4321"/>
                    </a:cubicBezTo>
                    <a:cubicBezTo>
                      <a:pt x="62" y="4321"/>
                      <a:pt x="23" y="4352"/>
                      <a:pt x="11" y="4396"/>
                    </a:cubicBezTo>
                    <a:cubicBezTo>
                      <a:pt x="0" y="4440"/>
                      <a:pt x="21" y="4487"/>
                      <a:pt x="60" y="4509"/>
                    </a:cubicBezTo>
                    <a:cubicBezTo>
                      <a:pt x="601" y="4824"/>
                      <a:pt x="1218" y="4990"/>
                      <a:pt x="1844" y="4990"/>
                    </a:cubicBezTo>
                    <a:cubicBezTo>
                      <a:pt x="2393" y="4990"/>
                      <a:pt x="2906" y="4882"/>
                      <a:pt x="3369" y="4667"/>
                    </a:cubicBezTo>
                    <a:cubicBezTo>
                      <a:pt x="3794" y="4470"/>
                      <a:pt x="4169" y="4189"/>
                      <a:pt x="4484" y="3831"/>
                    </a:cubicBezTo>
                    <a:cubicBezTo>
                      <a:pt x="4778" y="3498"/>
                      <a:pt x="5008" y="3113"/>
                      <a:pt x="5167" y="2687"/>
                    </a:cubicBezTo>
                    <a:cubicBezTo>
                      <a:pt x="5319" y="2281"/>
                      <a:pt x="5400" y="1848"/>
                      <a:pt x="5400" y="1435"/>
                    </a:cubicBezTo>
                    <a:cubicBezTo>
                      <a:pt x="5400" y="1415"/>
                      <a:pt x="5400" y="1415"/>
                      <a:pt x="5400" y="1415"/>
                    </a:cubicBezTo>
                    <a:cubicBezTo>
                      <a:pt x="5400" y="1349"/>
                      <a:pt x="5430" y="1287"/>
                      <a:pt x="5482" y="1244"/>
                    </a:cubicBezTo>
                    <a:cubicBezTo>
                      <a:pt x="5681" y="1083"/>
                      <a:pt x="5854" y="893"/>
                      <a:pt x="5996" y="680"/>
                    </a:cubicBezTo>
                    <a:cubicBezTo>
                      <a:pt x="5996" y="680"/>
                      <a:pt x="5996" y="680"/>
                      <a:pt x="5996" y="680"/>
                    </a:cubicBezTo>
                    <a:cubicBezTo>
                      <a:pt x="6034" y="623"/>
                      <a:pt x="5975" y="553"/>
                      <a:pt x="5913" y="58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F876332-59C5-4850-99B9-777CE70FC3F9}"/>
                </a:ext>
              </a:extLst>
            </p:cNvPr>
            <p:cNvGrpSpPr/>
            <p:nvPr/>
          </p:nvGrpSpPr>
          <p:grpSpPr>
            <a:xfrm>
              <a:off x="10226502" y="1701684"/>
              <a:ext cx="971538" cy="971538"/>
              <a:chOff x="9069464" y="300152"/>
              <a:chExt cx="663574" cy="663574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FECA32C-7B7D-4900-8342-B202BAF8CA0F}"/>
                  </a:ext>
                </a:extLst>
              </p:cNvPr>
              <p:cNvSpPr/>
              <p:nvPr/>
            </p:nvSpPr>
            <p:spPr>
              <a:xfrm>
                <a:off x="9069464" y="300152"/>
                <a:ext cx="663574" cy="663574"/>
              </a:xfrm>
              <a:prstGeom prst="ellipse">
                <a:avLst/>
              </a:prstGeom>
              <a:solidFill>
                <a:srgbClr val="007AB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99067AC-C539-4EB5-A6A6-9E180C9C089B}"/>
                  </a:ext>
                </a:extLst>
              </p:cNvPr>
              <p:cNvGrpSpPr/>
              <p:nvPr/>
            </p:nvGrpSpPr>
            <p:grpSpPr>
              <a:xfrm>
                <a:off x="9249081" y="486882"/>
                <a:ext cx="304341" cy="290114"/>
                <a:chOff x="-561975" y="1847851"/>
                <a:chExt cx="3633788" cy="3463925"/>
              </a:xfrm>
              <a:solidFill>
                <a:sysClr val="window" lastClr="FFFFFF"/>
              </a:solidFill>
            </p:grpSpPr>
            <p:sp>
              <p:nvSpPr>
                <p:cNvPr id="82" name="Freeform 43">
                  <a:extLst>
                    <a:ext uri="{FF2B5EF4-FFF2-40B4-BE49-F238E27FC236}">
                      <a16:creationId xmlns:a16="http://schemas.microsoft.com/office/drawing/2014/main" id="{6DB3A0AF-71B0-48B1-86D9-DE73F3B80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738" y="2919413"/>
                  <a:ext cx="2378075" cy="2392363"/>
                </a:xfrm>
                <a:custGeom>
                  <a:avLst/>
                  <a:gdLst>
                    <a:gd name="T0" fmla="*/ 2552 w 2552"/>
                    <a:gd name="T1" fmla="*/ 1132 h 2573"/>
                    <a:gd name="T2" fmla="*/ 2552 w 2552"/>
                    <a:gd name="T3" fmla="*/ 2573 h 2573"/>
                    <a:gd name="T4" fmla="*/ 1716 w 2552"/>
                    <a:gd name="T5" fmla="*/ 2573 h 2573"/>
                    <a:gd name="T6" fmla="*/ 1716 w 2552"/>
                    <a:gd name="T7" fmla="*/ 1228 h 2573"/>
                    <a:gd name="T8" fmla="*/ 1292 w 2552"/>
                    <a:gd name="T9" fmla="*/ 659 h 2573"/>
                    <a:gd name="T10" fmla="*/ 864 w 2552"/>
                    <a:gd name="T11" fmla="*/ 965 h 2573"/>
                    <a:gd name="T12" fmla="*/ 835 w 2552"/>
                    <a:gd name="T13" fmla="*/ 1169 h 2573"/>
                    <a:gd name="T14" fmla="*/ 835 w 2552"/>
                    <a:gd name="T15" fmla="*/ 2573 h 2573"/>
                    <a:gd name="T16" fmla="*/ 0 w 2552"/>
                    <a:gd name="T17" fmla="*/ 2573 h 2573"/>
                    <a:gd name="T18" fmla="*/ 0 w 2552"/>
                    <a:gd name="T19" fmla="*/ 59 h 2573"/>
                    <a:gd name="T20" fmla="*/ 835 w 2552"/>
                    <a:gd name="T21" fmla="*/ 59 h 2573"/>
                    <a:gd name="T22" fmla="*/ 835 w 2552"/>
                    <a:gd name="T23" fmla="*/ 415 h 2573"/>
                    <a:gd name="T24" fmla="*/ 831 w 2552"/>
                    <a:gd name="T25" fmla="*/ 424 h 2573"/>
                    <a:gd name="T26" fmla="*/ 835 w 2552"/>
                    <a:gd name="T27" fmla="*/ 424 h 2573"/>
                    <a:gd name="T28" fmla="*/ 835 w 2552"/>
                    <a:gd name="T29" fmla="*/ 415 h 2573"/>
                    <a:gd name="T30" fmla="*/ 1589 w 2552"/>
                    <a:gd name="T31" fmla="*/ 0 h 2573"/>
                    <a:gd name="T32" fmla="*/ 2552 w 2552"/>
                    <a:gd name="T33" fmla="*/ 1132 h 2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52" h="2573">
                      <a:moveTo>
                        <a:pt x="2552" y="1132"/>
                      </a:moveTo>
                      <a:cubicBezTo>
                        <a:pt x="2552" y="2573"/>
                        <a:pt x="2552" y="2573"/>
                        <a:pt x="2552" y="2573"/>
                      </a:cubicBezTo>
                      <a:cubicBezTo>
                        <a:pt x="1716" y="2573"/>
                        <a:pt x="1716" y="2573"/>
                        <a:pt x="1716" y="2573"/>
                      </a:cubicBezTo>
                      <a:cubicBezTo>
                        <a:pt x="1716" y="1228"/>
                        <a:pt x="1716" y="1228"/>
                        <a:pt x="1716" y="1228"/>
                      </a:cubicBezTo>
                      <a:cubicBezTo>
                        <a:pt x="1716" y="889"/>
                        <a:pt x="1595" y="659"/>
                        <a:pt x="1292" y="659"/>
                      </a:cubicBezTo>
                      <a:cubicBezTo>
                        <a:pt x="1061" y="659"/>
                        <a:pt x="925" y="815"/>
                        <a:pt x="864" y="965"/>
                      </a:cubicBezTo>
                      <a:cubicBezTo>
                        <a:pt x="842" y="1019"/>
                        <a:pt x="835" y="1094"/>
                        <a:pt x="835" y="1169"/>
                      </a:cubicBezTo>
                      <a:cubicBezTo>
                        <a:pt x="835" y="2573"/>
                        <a:pt x="835" y="2573"/>
                        <a:pt x="835" y="2573"/>
                      </a:cubicBezTo>
                      <a:cubicBezTo>
                        <a:pt x="0" y="2573"/>
                        <a:pt x="0" y="2573"/>
                        <a:pt x="0" y="2573"/>
                      </a:cubicBezTo>
                      <a:cubicBezTo>
                        <a:pt x="0" y="2573"/>
                        <a:pt x="11" y="295"/>
                        <a:pt x="0" y="59"/>
                      </a:cubicBezTo>
                      <a:cubicBezTo>
                        <a:pt x="835" y="59"/>
                        <a:pt x="835" y="59"/>
                        <a:pt x="835" y="59"/>
                      </a:cubicBezTo>
                      <a:cubicBezTo>
                        <a:pt x="835" y="415"/>
                        <a:pt x="835" y="415"/>
                        <a:pt x="835" y="415"/>
                      </a:cubicBezTo>
                      <a:cubicBezTo>
                        <a:pt x="834" y="418"/>
                        <a:pt x="832" y="421"/>
                        <a:pt x="831" y="424"/>
                      </a:cubicBezTo>
                      <a:cubicBezTo>
                        <a:pt x="835" y="424"/>
                        <a:pt x="835" y="424"/>
                        <a:pt x="835" y="424"/>
                      </a:cubicBezTo>
                      <a:cubicBezTo>
                        <a:pt x="835" y="415"/>
                        <a:pt x="835" y="415"/>
                        <a:pt x="835" y="415"/>
                      </a:cubicBezTo>
                      <a:cubicBezTo>
                        <a:pt x="947" y="244"/>
                        <a:pt x="1145" y="0"/>
                        <a:pt x="1589" y="0"/>
                      </a:cubicBezTo>
                      <a:cubicBezTo>
                        <a:pt x="2140" y="0"/>
                        <a:pt x="2552" y="359"/>
                        <a:pt x="2552" y="1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Freeform 44">
                  <a:extLst>
                    <a:ext uri="{FF2B5EF4-FFF2-40B4-BE49-F238E27FC236}">
                      <a16:creationId xmlns:a16="http://schemas.microsoft.com/office/drawing/2014/main" id="{F15E87BE-0E6B-440F-892B-17FCC91BD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1975" y="1847851"/>
                  <a:ext cx="876300" cy="808038"/>
                </a:xfrm>
                <a:custGeom>
                  <a:avLst/>
                  <a:gdLst>
                    <a:gd name="T0" fmla="*/ 473 w 940"/>
                    <a:gd name="T1" fmla="*/ 0 h 869"/>
                    <a:gd name="T2" fmla="*/ 0 w 940"/>
                    <a:gd name="T3" fmla="*/ 435 h 869"/>
                    <a:gd name="T4" fmla="*/ 462 w 940"/>
                    <a:gd name="T5" fmla="*/ 869 h 869"/>
                    <a:gd name="T6" fmla="*/ 467 w 940"/>
                    <a:gd name="T7" fmla="*/ 869 h 869"/>
                    <a:gd name="T8" fmla="*/ 940 w 940"/>
                    <a:gd name="T9" fmla="*/ 435 h 869"/>
                    <a:gd name="T10" fmla="*/ 473 w 940"/>
                    <a:gd name="T11" fmla="*/ 0 h 8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0" h="869">
                      <a:moveTo>
                        <a:pt x="473" y="0"/>
                      </a:moveTo>
                      <a:cubicBezTo>
                        <a:pt x="187" y="0"/>
                        <a:pt x="0" y="187"/>
                        <a:pt x="0" y="435"/>
                      </a:cubicBezTo>
                      <a:cubicBezTo>
                        <a:pt x="0" y="675"/>
                        <a:pt x="182" y="869"/>
                        <a:pt x="462" y="869"/>
                      </a:cubicBezTo>
                      <a:cubicBezTo>
                        <a:pt x="467" y="869"/>
                        <a:pt x="467" y="869"/>
                        <a:pt x="467" y="869"/>
                      </a:cubicBezTo>
                      <a:cubicBezTo>
                        <a:pt x="759" y="869"/>
                        <a:pt x="940" y="675"/>
                        <a:pt x="940" y="435"/>
                      </a:cubicBezTo>
                      <a:cubicBezTo>
                        <a:pt x="935" y="187"/>
                        <a:pt x="759" y="0"/>
                        <a:pt x="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Rectangle 45">
                  <a:extLst>
                    <a:ext uri="{FF2B5EF4-FFF2-40B4-BE49-F238E27FC236}">
                      <a16:creationId xmlns:a16="http://schemas.microsoft.com/office/drawing/2014/main" id="{B446C73A-68BE-4529-ABCE-995465821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15937" y="2973388"/>
                  <a:ext cx="779463" cy="23383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CD960D-ACDB-4B9D-980F-82CE629E99A9}"/>
                </a:ext>
              </a:extLst>
            </p:cNvPr>
            <p:cNvSpPr/>
            <p:nvPr/>
          </p:nvSpPr>
          <p:spPr>
            <a:xfrm rot="2130304">
              <a:off x="8386237" y="2429664"/>
              <a:ext cx="527061" cy="71695"/>
            </a:xfrm>
            <a:prstGeom prst="rect">
              <a:avLst/>
            </a:prstGeom>
            <a:solidFill>
              <a:srgbClr val="4267B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3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7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D5055AA-89B4-4345-97DE-4D550B7EBC41}"/>
              </a:ext>
            </a:extLst>
          </p:cNvPr>
          <p:cNvSpPr/>
          <p:nvPr/>
        </p:nvSpPr>
        <p:spPr>
          <a:xfrm rot="8668165">
            <a:off x="10044275" y="2386031"/>
            <a:ext cx="527061" cy="71695"/>
          </a:xfrm>
          <a:prstGeom prst="rect">
            <a:avLst/>
          </a:prstGeom>
          <a:solidFill>
            <a:srgbClr val="007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D073D1-C8AE-4FDF-8A8A-A5D27615D7A0}"/>
              </a:ext>
            </a:extLst>
          </p:cNvPr>
          <p:cNvSpPr/>
          <p:nvPr/>
        </p:nvSpPr>
        <p:spPr>
          <a:xfrm rot="8668165">
            <a:off x="8428795" y="3679230"/>
            <a:ext cx="527061" cy="71695"/>
          </a:xfrm>
          <a:prstGeom prst="rect">
            <a:avLst/>
          </a:prstGeom>
          <a:solidFill>
            <a:srgbClr val="934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E94FEC-5ACC-4F6E-B528-D00D45D23527}"/>
              </a:ext>
            </a:extLst>
          </p:cNvPr>
          <p:cNvSpPr/>
          <p:nvPr/>
        </p:nvSpPr>
        <p:spPr>
          <a:xfrm rot="2130304">
            <a:off x="10044034" y="3591477"/>
            <a:ext cx="527061" cy="71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323821" y="5259182"/>
            <a:ext cx="9544358" cy="1197382"/>
            <a:chOff x="1529620" y="5396308"/>
            <a:chExt cx="9544358" cy="1197382"/>
          </a:xfrm>
        </p:grpSpPr>
        <p:grpSp>
          <p:nvGrpSpPr>
            <p:cNvPr id="14" name="Group 13"/>
            <p:cNvGrpSpPr/>
            <p:nvPr/>
          </p:nvGrpSpPr>
          <p:grpSpPr>
            <a:xfrm>
              <a:off x="4711893" y="5396308"/>
              <a:ext cx="3179812" cy="502729"/>
              <a:chOff x="4548720" y="5396308"/>
              <a:chExt cx="3179812" cy="50272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6598" y="5447617"/>
                <a:ext cx="288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</a:t>
                </a:r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548720" y="5396308"/>
                <a:ext cx="3179812" cy="502729"/>
                <a:chOff x="4584355" y="5396308"/>
                <a:chExt cx="3179812" cy="50272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H="1" flipV="1">
                  <a:off x="4370059" y="5610604"/>
                  <a:ext cx="502729" cy="74138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 flipV="1">
                  <a:off x="7475733" y="5610604"/>
                  <a:ext cx="502729" cy="741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oup 14"/>
            <p:cNvGrpSpPr/>
            <p:nvPr/>
          </p:nvGrpSpPr>
          <p:grpSpPr>
            <a:xfrm>
              <a:off x="1529620" y="5947359"/>
              <a:ext cx="9544358" cy="646331"/>
              <a:chOff x="1529620" y="5947359"/>
              <a:chExt cx="9544358" cy="64633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29620" y="5947359"/>
                <a:ext cx="9544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r>
                  <a:rPr lang="en-US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</a:t>
                </a:r>
              </a:p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636191" y="6226320"/>
                <a:ext cx="646330" cy="8840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314902" y="6232496"/>
                <a:ext cx="646330" cy="76057"/>
              </a:xfrm>
              <a:prstGeom prst="rect">
                <a:avLst/>
              </a:prstGeom>
            </p:spPr>
          </p:pic>
        </p:grpSp>
      </p:grpSp>
      <p:sp>
        <p:nvSpPr>
          <p:cNvPr id="12" name="Freeform 12"/>
          <p:cNvSpPr>
            <a:spLocks/>
          </p:cNvSpPr>
          <p:nvPr/>
        </p:nvSpPr>
        <p:spPr bwMode="auto">
          <a:xfrm>
            <a:off x="8993497" y="2520480"/>
            <a:ext cx="1037814" cy="1035252"/>
          </a:xfrm>
          <a:custGeom>
            <a:avLst/>
            <a:gdLst>
              <a:gd name="T0" fmla="*/ 715 w 1216"/>
              <a:gd name="T1" fmla="*/ 11 h 1212"/>
              <a:gd name="T2" fmla="*/ 693 w 1216"/>
              <a:gd name="T3" fmla="*/ 44 h 1212"/>
              <a:gd name="T4" fmla="*/ 725 w 1216"/>
              <a:gd name="T5" fmla="*/ 66 h 1212"/>
              <a:gd name="T6" fmla="*/ 780 w 1216"/>
              <a:gd name="T7" fmla="*/ 106 h 1212"/>
              <a:gd name="T8" fmla="*/ 810 w 1216"/>
              <a:gd name="T9" fmla="*/ 174 h 1212"/>
              <a:gd name="T10" fmla="*/ 812 w 1216"/>
              <a:gd name="T11" fmla="*/ 331 h 1212"/>
              <a:gd name="T12" fmla="*/ 837 w 1216"/>
              <a:gd name="T13" fmla="*/ 337 h 1212"/>
              <a:gd name="T14" fmla="*/ 832 w 1216"/>
              <a:gd name="T15" fmla="*/ 383 h 1212"/>
              <a:gd name="T16" fmla="*/ 826 w 1216"/>
              <a:gd name="T17" fmla="*/ 426 h 1212"/>
              <a:gd name="T18" fmla="*/ 818 w 1216"/>
              <a:gd name="T19" fmla="*/ 445 h 1212"/>
              <a:gd name="T20" fmla="*/ 811 w 1216"/>
              <a:gd name="T21" fmla="*/ 448 h 1212"/>
              <a:gd name="T22" fmla="*/ 801 w 1216"/>
              <a:gd name="T23" fmla="*/ 505 h 1212"/>
              <a:gd name="T24" fmla="*/ 764 w 1216"/>
              <a:gd name="T25" fmla="*/ 585 h 1212"/>
              <a:gd name="T26" fmla="*/ 755 w 1216"/>
              <a:gd name="T27" fmla="*/ 608 h 1212"/>
              <a:gd name="T28" fmla="*/ 767 w 1216"/>
              <a:gd name="T29" fmla="*/ 677 h 1212"/>
              <a:gd name="T30" fmla="*/ 771 w 1216"/>
              <a:gd name="T31" fmla="*/ 685 h 1212"/>
              <a:gd name="T32" fmla="*/ 773 w 1216"/>
              <a:gd name="T33" fmla="*/ 687 h 1212"/>
              <a:gd name="T34" fmla="*/ 795 w 1216"/>
              <a:gd name="T35" fmla="*/ 693 h 1212"/>
              <a:gd name="T36" fmla="*/ 801 w 1216"/>
              <a:gd name="T37" fmla="*/ 741 h 1212"/>
              <a:gd name="T38" fmla="*/ 826 w 1216"/>
              <a:gd name="T39" fmla="*/ 784 h 1212"/>
              <a:gd name="T40" fmla="*/ 1045 w 1216"/>
              <a:gd name="T41" fmla="*/ 850 h 1212"/>
              <a:gd name="T42" fmla="*/ 1151 w 1216"/>
              <a:gd name="T43" fmla="*/ 892 h 1212"/>
              <a:gd name="T44" fmla="*/ 1131 w 1216"/>
              <a:gd name="T45" fmla="*/ 1050 h 1212"/>
              <a:gd name="T46" fmla="*/ 945 w 1216"/>
              <a:gd name="T47" fmla="*/ 1123 h 1212"/>
              <a:gd name="T48" fmla="*/ 729 w 1216"/>
              <a:gd name="T49" fmla="*/ 1200 h 1212"/>
              <a:gd name="T50" fmla="*/ 460 w 1216"/>
              <a:gd name="T51" fmla="*/ 1186 h 1212"/>
              <a:gd name="T52" fmla="*/ 294 w 1216"/>
              <a:gd name="T53" fmla="*/ 1117 h 1212"/>
              <a:gd name="T54" fmla="*/ 137 w 1216"/>
              <a:gd name="T55" fmla="*/ 1056 h 1212"/>
              <a:gd name="T56" fmla="*/ 55 w 1216"/>
              <a:gd name="T57" fmla="*/ 906 h 1212"/>
              <a:gd name="T58" fmla="*/ 109 w 1216"/>
              <a:gd name="T59" fmla="*/ 873 h 1212"/>
              <a:gd name="T60" fmla="*/ 214 w 1216"/>
              <a:gd name="T61" fmla="*/ 844 h 1212"/>
              <a:gd name="T62" fmla="*/ 339 w 1216"/>
              <a:gd name="T63" fmla="*/ 802 h 1212"/>
              <a:gd name="T64" fmla="*/ 397 w 1216"/>
              <a:gd name="T65" fmla="*/ 777 h 1212"/>
              <a:gd name="T66" fmla="*/ 416 w 1216"/>
              <a:gd name="T67" fmla="*/ 721 h 1212"/>
              <a:gd name="T68" fmla="*/ 427 w 1216"/>
              <a:gd name="T69" fmla="*/ 690 h 1212"/>
              <a:gd name="T70" fmla="*/ 446 w 1216"/>
              <a:gd name="T71" fmla="*/ 685 h 1212"/>
              <a:gd name="T72" fmla="*/ 449 w 1216"/>
              <a:gd name="T73" fmla="*/ 678 h 1212"/>
              <a:gd name="T74" fmla="*/ 460 w 1216"/>
              <a:gd name="T75" fmla="*/ 619 h 1212"/>
              <a:gd name="T76" fmla="*/ 451 w 1216"/>
              <a:gd name="T77" fmla="*/ 580 h 1212"/>
              <a:gd name="T78" fmla="*/ 423 w 1216"/>
              <a:gd name="T79" fmla="*/ 514 h 1212"/>
              <a:gd name="T80" fmla="*/ 405 w 1216"/>
              <a:gd name="T81" fmla="*/ 448 h 1212"/>
              <a:gd name="T82" fmla="*/ 398 w 1216"/>
              <a:gd name="T83" fmla="*/ 445 h 1212"/>
              <a:gd name="T84" fmla="*/ 386 w 1216"/>
              <a:gd name="T85" fmla="*/ 422 h 1212"/>
              <a:gd name="T86" fmla="*/ 371 w 1216"/>
              <a:gd name="T87" fmla="*/ 377 h 1212"/>
              <a:gd name="T88" fmla="*/ 365 w 1216"/>
              <a:gd name="T89" fmla="*/ 342 h 1212"/>
              <a:gd name="T90" fmla="*/ 386 w 1216"/>
              <a:gd name="T91" fmla="*/ 330 h 1212"/>
              <a:gd name="T92" fmla="*/ 392 w 1216"/>
              <a:gd name="T93" fmla="*/ 330 h 1212"/>
              <a:gd name="T94" fmla="*/ 395 w 1216"/>
              <a:gd name="T95" fmla="*/ 320 h 1212"/>
              <a:gd name="T96" fmla="*/ 404 w 1216"/>
              <a:gd name="T97" fmla="*/ 138 h 1212"/>
              <a:gd name="T98" fmla="*/ 483 w 1216"/>
              <a:gd name="T99" fmla="*/ 65 h 1212"/>
              <a:gd name="T100" fmla="*/ 619 w 1216"/>
              <a:gd name="T101" fmla="*/ 18 h 1212"/>
              <a:gd name="T102" fmla="*/ 691 w 1216"/>
              <a:gd name="T103" fmla="*/ 2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6" h="1212">
                <a:moveTo>
                  <a:pt x="712" y="0"/>
                </a:moveTo>
                <a:lnTo>
                  <a:pt x="722" y="0"/>
                </a:lnTo>
                <a:lnTo>
                  <a:pt x="721" y="7"/>
                </a:lnTo>
                <a:lnTo>
                  <a:pt x="715" y="11"/>
                </a:lnTo>
                <a:lnTo>
                  <a:pt x="708" y="15"/>
                </a:lnTo>
                <a:lnTo>
                  <a:pt x="700" y="22"/>
                </a:lnTo>
                <a:lnTo>
                  <a:pt x="693" y="33"/>
                </a:lnTo>
                <a:lnTo>
                  <a:pt x="693" y="44"/>
                </a:lnTo>
                <a:lnTo>
                  <a:pt x="700" y="55"/>
                </a:lnTo>
                <a:lnTo>
                  <a:pt x="707" y="56"/>
                </a:lnTo>
                <a:lnTo>
                  <a:pt x="715" y="61"/>
                </a:lnTo>
                <a:lnTo>
                  <a:pt x="725" y="66"/>
                </a:lnTo>
                <a:lnTo>
                  <a:pt x="739" y="76"/>
                </a:lnTo>
                <a:lnTo>
                  <a:pt x="755" y="87"/>
                </a:lnTo>
                <a:lnTo>
                  <a:pt x="767" y="94"/>
                </a:lnTo>
                <a:lnTo>
                  <a:pt x="780" y="106"/>
                </a:lnTo>
                <a:lnTo>
                  <a:pt x="791" y="119"/>
                </a:lnTo>
                <a:lnTo>
                  <a:pt x="801" y="135"/>
                </a:lnTo>
                <a:lnTo>
                  <a:pt x="808" y="154"/>
                </a:lnTo>
                <a:lnTo>
                  <a:pt x="810" y="174"/>
                </a:lnTo>
                <a:lnTo>
                  <a:pt x="810" y="306"/>
                </a:lnTo>
                <a:lnTo>
                  <a:pt x="810" y="317"/>
                </a:lnTo>
                <a:lnTo>
                  <a:pt x="811" y="326"/>
                </a:lnTo>
                <a:lnTo>
                  <a:pt x="812" y="331"/>
                </a:lnTo>
                <a:lnTo>
                  <a:pt x="816" y="331"/>
                </a:lnTo>
                <a:lnTo>
                  <a:pt x="822" y="328"/>
                </a:lnTo>
                <a:lnTo>
                  <a:pt x="831" y="330"/>
                </a:lnTo>
                <a:lnTo>
                  <a:pt x="837" y="337"/>
                </a:lnTo>
                <a:lnTo>
                  <a:pt x="839" y="347"/>
                </a:lnTo>
                <a:lnTo>
                  <a:pt x="839" y="358"/>
                </a:lnTo>
                <a:lnTo>
                  <a:pt x="837" y="371"/>
                </a:lnTo>
                <a:lnTo>
                  <a:pt x="832" y="383"/>
                </a:lnTo>
                <a:lnTo>
                  <a:pt x="832" y="398"/>
                </a:lnTo>
                <a:lnTo>
                  <a:pt x="832" y="409"/>
                </a:lnTo>
                <a:lnTo>
                  <a:pt x="830" y="417"/>
                </a:lnTo>
                <a:lnTo>
                  <a:pt x="826" y="426"/>
                </a:lnTo>
                <a:lnTo>
                  <a:pt x="822" y="437"/>
                </a:lnTo>
                <a:lnTo>
                  <a:pt x="820" y="441"/>
                </a:lnTo>
                <a:lnTo>
                  <a:pt x="819" y="443"/>
                </a:lnTo>
                <a:lnTo>
                  <a:pt x="818" y="445"/>
                </a:lnTo>
                <a:lnTo>
                  <a:pt x="816" y="447"/>
                </a:lnTo>
                <a:lnTo>
                  <a:pt x="813" y="447"/>
                </a:lnTo>
                <a:lnTo>
                  <a:pt x="812" y="448"/>
                </a:lnTo>
                <a:lnTo>
                  <a:pt x="811" y="448"/>
                </a:lnTo>
                <a:lnTo>
                  <a:pt x="810" y="448"/>
                </a:lnTo>
                <a:lnTo>
                  <a:pt x="810" y="462"/>
                </a:lnTo>
                <a:lnTo>
                  <a:pt x="806" y="481"/>
                </a:lnTo>
                <a:lnTo>
                  <a:pt x="801" y="505"/>
                </a:lnTo>
                <a:lnTo>
                  <a:pt x="792" y="530"/>
                </a:lnTo>
                <a:lnTo>
                  <a:pt x="781" y="556"/>
                </a:lnTo>
                <a:lnTo>
                  <a:pt x="767" y="579"/>
                </a:lnTo>
                <a:lnTo>
                  <a:pt x="764" y="585"/>
                </a:lnTo>
                <a:lnTo>
                  <a:pt x="761" y="590"/>
                </a:lnTo>
                <a:lnTo>
                  <a:pt x="757" y="594"/>
                </a:lnTo>
                <a:lnTo>
                  <a:pt x="755" y="600"/>
                </a:lnTo>
                <a:lnTo>
                  <a:pt x="755" y="608"/>
                </a:lnTo>
                <a:lnTo>
                  <a:pt x="756" y="620"/>
                </a:lnTo>
                <a:lnTo>
                  <a:pt x="757" y="634"/>
                </a:lnTo>
                <a:lnTo>
                  <a:pt x="761" y="654"/>
                </a:lnTo>
                <a:lnTo>
                  <a:pt x="767" y="677"/>
                </a:lnTo>
                <a:lnTo>
                  <a:pt x="769" y="680"/>
                </a:lnTo>
                <a:lnTo>
                  <a:pt x="770" y="683"/>
                </a:lnTo>
                <a:lnTo>
                  <a:pt x="771" y="684"/>
                </a:lnTo>
                <a:lnTo>
                  <a:pt x="771" y="685"/>
                </a:lnTo>
                <a:lnTo>
                  <a:pt x="771" y="686"/>
                </a:lnTo>
                <a:lnTo>
                  <a:pt x="771" y="687"/>
                </a:lnTo>
                <a:lnTo>
                  <a:pt x="773" y="687"/>
                </a:lnTo>
                <a:lnTo>
                  <a:pt x="773" y="687"/>
                </a:lnTo>
                <a:lnTo>
                  <a:pt x="775" y="687"/>
                </a:lnTo>
                <a:lnTo>
                  <a:pt x="777" y="687"/>
                </a:lnTo>
                <a:lnTo>
                  <a:pt x="788" y="688"/>
                </a:lnTo>
                <a:lnTo>
                  <a:pt x="795" y="693"/>
                </a:lnTo>
                <a:lnTo>
                  <a:pt x="798" y="700"/>
                </a:lnTo>
                <a:lnTo>
                  <a:pt x="799" y="708"/>
                </a:lnTo>
                <a:lnTo>
                  <a:pt x="799" y="721"/>
                </a:lnTo>
                <a:lnTo>
                  <a:pt x="801" y="741"/>
                </a:lnTo>
                <a:lnTo>
                  <a:pt x="805" y="757"/>
                </a:lnTo>
                <a:lnTo>
                  <a:pt x="812" y="770"/>
                </a:lnTo>
                <a:lnTo>
                  <a:pt x="819" y="779"/>
                </a:lnTo>
                <a:lnTo>
                  <a:pt x="826" y="784"/>
                </a:lnTo>
                <a:lnTo>
                  <a:pt x="832" y="786"/>
                </a:lnTo>
                <a:lnTo>
                  <a:pt x="904" y="809"/>
                </a:lnTo>
                <a:lnTo>
                  <a:pt x="974" y="830"/>
                </a:lnTo>
                <a:lnTo>
                  <a:pt x="1045" y="850"/>
                </a:lnTo>
                <a:lnTo>
                  <a:pt x="1117" y="873"/>
                </a:lnTo>
                <a:lnTo>
                  <a:pt x="1127" y="876"/>
                </a:lnTo>
                <a:lnTo>
                  <a:pt x="1139" y="881"/>
                </a:lnTo>
                <a:lnTo>
                  <a:pt x="1151" y="892"/>
                </a:lnTo>
                <a:lnTo>
                  <a:pt x="1161" y="906"/>
                </a:lnTo>
                <a:lnTo>
                  <a:pt x="1216" y="1037"/>
                </a:lnTo>
                <a:lnTo>
                  <a:pt x="1173" y="1041"/>
                </a:lnTo>
                <a:lnTo>
                  <a:pt x="1131" y="1050"/>
                </a:lnTo>
                <a:lnTo>
                  <a:pt x="1087" y="1064"/>
                </a:lnTo>
                <a:lnTo>
                  <a:pt x="1041" y="1081"/>
                </a:lnTo>
                <a:lnTo>
                  <a:pt x="994" y="1101"/>
                </a:lnTo>
                <a:lnTo>
                  <a:pt x="945" y="1123"/>
                </a:lnTo>
                <a:lnTo>
                  <a:pt x="895" y="1145"/>
                </a:lnTo>
                <a:lnTo>
                  <a:pt x="843" y="1166"/>
                </a:lnTo>
                <a:lnTo>
                  <a:pt x="787" y="1185"/>
                </a:lnTo>
                <a:lnTo>
                  <a:pt x="729" y="1200"/>
                </a:lnTo>
                <a:lnTo>
                  <a:pt x="668" y="1212"/>
                </a:lnTo>
                <a:lnTo>
                  <a:pt x="558" y="1212"/>
                </a:lnTo>
                <a:lnTo>
                  <a:pt x="508" y="1200"/>
                </a:lnTo>
                <a:lnTo>
                  <a:pt x="460" y="1186"/>
                </a:lnTo>
                <a:lnTo>
                  <a:pt x="416" y="1171"/>
                </a:lnTo>
                <a:lnTo>
                  <a:pt x="374" y="1153"/>
                </a:lnTo>
                <a:lnTo>
                  <a:pt x="334" y="1135"/>
                </a:lnTo>
                <a:lnTo>
                  <a:pt x="294" y="1117"/>
                </a:lnTo>
                <a:lnTo>
                  <a:pt x="256" y="1100"/>
                </a:lnTo>
                <a:lnTo>
                  <a:pt x="217" y="1083"/>
                </a:lnTo>
                <a:lnTo>
                  <a:pt x="177" y="1067"/>
                </a:lnTo>
                <a:lnTo>
                  <a:pt x="137" y="1056"/>
                </a:lnTo>
                <a:lnTo>
                  <a:pt x="93" y="1045"/>
                </a:lnTo>
                <a:lnTo>
                  <a:pt x="48" y="1040"/>
                </a:lnTo>
                <a:lnTo>
                  <a:pt x="0" y="1037"/>
                </a:lnTo>
                <a:lnTo>
                  <a:pt x="55" y="906"/>
                </a:lnTo>
                <a:lnTo>
                  <a:pt x="63" y="898"/>
                </a:lnTo>
                <a:lnTo>
                  <a:pt x="74" y="890"/>
                </a:lnTo>
                <a:lnTo>
                  <a:pt x="89" y="881"/>
                </a:lnTo>
                <a:lnTo>
                  <a:pt x="109" y="873"/>
                </a:lnTo>
                <a:lnTo>
                  <a:pt x="128" y="869"/>
                </a:lnTo>
                <a:lnTo>
                  <a:pt x="153" y="863"/>
                </a:lnTo>
                <a:lnTo>
                  <a:pt x="182" y="854"/>
                </a:lnTo>
                <a:lnTo>
                  <a:pt x="214" y="844"/>
                </a:lnTo>
                <a:lnTo>
                  <a:pt x="246" y="834"/>
                </a:lnTo>
                <a:lnTo>
                  <a:pt x="279" y="823"/>
                </a:lnTo>
                <a:lnTo>
                  <a:pt x="311" y="813"/>
                </a:lnTo>
                <a:lnTo>
                  <a:pt x="339" y="802"/>
                </a:lnTo>
                <a:lnTo>
                  <a:pt x="363" y="793"/>
                </a:lnTo>
                <a:lnTo>
                  <a:pt x="383" y="786"/>
                </a:lnTo>
                <a:lnTo>
                  <a:pt x="390" y="784"/>
                </a:lnTo>
                <a:lnTo>
                  <a:pt x="397" y="777"/>
                </a:lnTo>
                <a:lnTo>
                  <a:pt x="404" y="766"/>
                </a:lnTo>
                <a:lnTo>
                  <a:pt x="410" y="752"/>
                </a:lnTo>
                <a:lnTo>
                  <a:pt x="414" y="737"/>
                </a:lnTo>
                <a:lnTo>
                  <a:pt x="416" y="721"/>
                </a:lnTo>
                <a:lnTo>
                  <a:pt x="417" y="709"/>
                </a:lnTo>
                <a:lnTo>
                  <a:pt x="418" y="700"/>
                </a:lnTo>
                <a:lnTo>
                  <a:pt x="420" y="693"/>
                </a:lnTo>
                <a:lnTo>
                  <a:pt x="427" y="690"/>
                </a:lnTo>
                <a:lnTo>
                  <a:pt x="438" y="688"/>
                </a:lnTo>
                <a:lnTo>
                  <a:pt x="441" y="687"/>
                </a:lnTo>
                <a:lnTo>
                  <a:pt x="445" y="686"/>
                </a:lnTo>
                <a:lnTo>
                  <a:pt x="446" y="685"/>
                </a:lnTo>
                <a:lnTo>
                  <a:pt x="447" y="683"/>
                </a:lnTo>
                <a:lnTo>
                  <a:pt x="448" y="680"/>
                </a:lnTo>
                <a:lnTo>
                  <a:pt x="448" y="679"/>
                </a:lnTo>
                <a:lnTo>
                  <a:pt x="449" y="678"/>
                </a:lnTo>
                <a:lnTo>
                  <a:pt x="449" y="677"/>
                </a:lnTo>
                <a:lnTo>
                  <a:pt x="455" y="659"/>
                </a:lnTo>
                <a:lnTo>
                  <a:pt x="459" y="638"/>
                </a:lnTo>
                <a:lnTo>
                  <a:pt x="460" y="619"/>
                </a:lnTo>
                <a:lnTo>
                  <a:pt x="460" y="601"/>
                </a:lnTo>
                <a:lnTo>
                  <a:pt x="459" y="593"/>
                </a:lnTo>
                <a:lnTo>
                  <a:pt x="454" y="586"/>
                </a:lnTo>
                <a:lnTo>
                  <a:pt x="451" y="580"/>
                </a:lnTo>
                <a:lnTo>
                  <a:pt x="449" y="579"/>
                </a:lnTo>
                <a:lnTo>
                  <a:pt x="439" y="561"/>
                </a:lnTo>
                <a:lnTo>
                  <a:pt x="431" y="537"/>
                </a:lnTo>
                <a:lnTo>
                  <a:pt x="423" y="514"/>
                </a:lnTo>
                <a:lnTo>
                  <a:pt x="417" y="490"/>
                </a:lnTo>
                <a:lnTo>
                  <a:pt x="411" y="466"/>
                </a:lnTo>
                <a:lnTo>
                  <a:pt x="405" y="448"/>
                </a:lnTo>
                <a:lnTo>
                  <a:pt x="405" y="448"/>
                </a:lnTo>
                <a:lnTo>
                  <a:pt x="403" y="448"/>
                </a:lnTo>
                <a:lnTo>
                  <a:pt x="402" y="448"/>
                </a:lnTo>
                <a:lnTo>
                  <a:pt x="399" y="447"/>
                </a:lnTo>
                <a:lnTo>
                  <a:pt x="398" y="445"/>
                </a:lnTo>
                <a:lnTo>
                  <a:pt x="396" y="443"/>
                </a:lnTo>
                <a:lnTo>
                  <a:pt x="395" y="441"/>
                </a:lnTo>
                <a:lnTo>
                  <a:pt x="395" y="437"/>
                </a:lnTo>
                <a:lnTo>
                  <a:pt x="386" y="422"/>
                </a:lnTo>
                <a:lnTo>
                  <a:pt x="379" y="409"/>
                </a:lnTo>
                <a:lnTo>
                  <a:pt x="374" y="397"/>
                </a:lnTo>
                <a:lnTo>
                  <a:pt x="372" y="383"/>
                </a:lnTo>
                <a:lnTo>
                  <a:pt x="371" y="377"/>
                </a:lnTo>
                <a:lnTo>
                  <a:pt x="369" y="369"/>
                </a:lnTo>
                <a:lnTo>
                  <a:pt x="367" y="361"/>
                </a:lnTo>
                <a:lnTo>
                  <a:pt x="365" y="351"/>
                </a:lnTo>
                <a:lnTo>
                  <a:pt x="365" y="342"/>
                </a:lnTo>
                <a:lnTo>
                  <a:pt x="368" y="335"/>
                </a:lnTo>
                <a:lnTo>
                  <a:pt x="374" y="329"/>
                </a:lnTo>
                <a:lnTo>
                  <a:pt x="383" y="328"/>
                </a:lnTo>
                <a:lnTo>
                  <a:pt x="386" y="330"/>
                </a:lnTo>
                <a:lnTo>
                  <a:pt x="389" y="331"/>
                </a:lnTo>
                <a:lnTo>
                  <a:pt x="390" y="333"/>
                </a:lnTo>
                <a:lnTo>
                  <a:pt x="392" y="331"/>
                </a:lnTo>
                <a:lnTo>
                  <a:pt x="392" y="330"/>
                </a:lnTo>
                <a:lnTo>
                  <a:pt x="393" y="328"/>
                </a:lnTo>
                <a:lnTo>
                  <a:pt x="393" y="326"/>
                </a:lnTo>
                <a:lnTo>
                  <a:pt x="393" y="323"/>
                </a:lnTo>
                <a:lnTo>
                  <a:pt x="395" y="320"/>
                </a:lnTo>
                <a:lnTo>
                  <a:pt x="395" y="316"/>
                </a:lnTo>
                <a:lnTo>
                  <a:pt x="395" y="186"/>
                </a:lnTo>
                <a:lnTo>
                  <a:pt x="397" y="161"/>
                </a:lnTo>
                <a:lnTo>
                  <a:pt x="404" y="138"/>
                </a:lnTo>
                <a:lnTo>
                  <a:pt x="416" y="119"/>
                </a:lnTo>
                <a:lnTo>
                  <a:pt x="431" y="102"/>
                </a:lnTo>
                <a:lnTo>
                  <a:pt x="449" y="87"/>
                </a:lnTo>
                <a:lnTo>
                  <a:pt x="483" y="65"/>
                </a:lnTo>
                <a:lnTo>
                  <a:pt x="522" y="47"/>
                </a:lnTo>
                <a:lnTo>
                  <a:pt x="561" y="33"/>
                </a:lnTo>
                <a:lnTo>
                  <a:pt x="602" y="22"/>
                </a:lnTo>
                <a:lnTo>
                  <a:pt x="619" y="18"/>
                </a:lnTo>
                <a:lnTo>
                  <a:pt x="636" y="13"/>
                </a:lnTo>
                <a:lnTo>
                  <a:pt x="656" y="9"/>
                </a:lnTo>
                <a:lnTo>
                  <a:pt x="675" y="6"/>
                </a:lnTo>
                <a:lnTo>
                  <a:pt x="691" y="2"/>
                </a:lnTo>
                <a:lnTo>
                  <a:pt x="704" y="1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841118" y="2834141"/>
            <a:ext cx="2347783" cy="6336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4446" y="2212250"/>
            <a:ext cx="55473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sz="4000" b="1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Insert your desired </a:t>
            </a:r>
            <a:r>
              <a:rPr lang="en-US" sz="36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text here. 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C1E352-8529-4332-B1A9-85DB65FDE211}"/>
              </a:ext>
            </a:extLst>
          </p:cNvPr>
          <p:cNvGrpSpPr/>
          <p:nvPr/>
        </p:nvGrpSpPr>
        <p:grpSpPr>
          <a:xfrm>
            <a:off x="7774436" y="1701684"/>
            <a:ext cx="971538" cy="971538"/>
            <a:chOff x="6360899" y="300152"/>
            <a:chExt cx="663574" cy="6635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203B23-A3F2-417E-AF62-9775FEC1D8CE}"/>
                </a:ext>
              </a:extLst>
            </p:cNvPr>
            <p:cNvSpPr/>
            <p:nvPr/>
          </p:nvSpPr>
          <p:spPr>
            <a:xfrm>
              <a:off x="6360899" y="300152"/>
              <a:ext cx="663574" cy="663574"/>
            </a:xfrm>
            <a:prstGeom prst="ellipse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4DD68-D9F0-4163-9056-A4B845607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2382" y="471824"/>
              <a:ext cx="160609" cy="320231"/>
            </a:xfrm>
            <a:custGeom>
              <a:avLst/>
              <a:gdLst>
                <a:gd name="T0" fmla="*/ 1875 w 3000"/>
                <a:gd name="T1" fmla="*/ 2062 h 6000"/>
                <a:gd name="T2" fmla="*/ 1875 w 3000"/>
                <a:gd name="T3" fmla="*/ 1312 h 6000"/>
                <a:gd name="T4" fmla="*/ 2250 w 3000"/>
                <a:gd name="T5" fmla="*/ 937 h 6000"/>
                <a:gd name="T6" fmla="*/ 2625 w 3000"/>
                <a:gd name="T7" fmla="*/ 937 h 6000"/>
                <a:gd name="T8" fmla="*/ 2625 w 3000"/>
                <a:gd name="T9" fmla="*/ 0 h 6000"/>
                <a:gd name="T10" fmla="*/ 1875 w 3000"/>
                <a:gd name="T11" fmla="*/ 0 h 6000"/>
                <a:gd name="T12" fmla="*/ 750 w 3000"/>
                <a:gd name="T13" fmla="*/ 1125 h 6000"/>
                <a:gd name="T14" fmla="*/ 750 w 3000"/>
                <a:gd name="T15" fmla="*/ 2062 h 6000"/>
                <a:gd name="T16" fmla="*/ 0 w 3000"/>
                <a:gd name="T17" fmla="*/ 2062 h 6000"/>
                <a:gd name="T18" fmla="*/ 0 w 3000"/>
                <a:gd name="T19" fmla="*/ 3000 h 6000"/>
                <a:gd name="T20" fmla="*/ 750 w 3000"/>
                <a:gd name="T21" fmla="*/ 3000 h 6000"/>
                <a:gd name="T22" fmla="*/ 750 w 3000"/>
                <a:gd name="T23" fmla="*/ 6000 h 6000"/>
                <a:gd name="T24" fmla="*/ 1875 w 3000"/>
                <a:gd name="T25" fmla="*/ 6000 h 6000"/>
                <a:gd name="T26" fmla="*/ 1875 w 3000"/>
                <a:gd name="T27" fmla="*/ 3000 h 6000"/>
                <a:gd name="T28" fmla="*/ 2625 w 3000"/>
                <a:gd name="T29" fmla="*/ 3000 h 6000"/>
                <a:gd name="T30" fmla="*/ 3000 w 3000"/>
                <a:gd name="T31" fmla="*/ 2062 h 6000"/>
                <a:gd name="T32" fmla="*/ 1875 w 3000"/>
                <a:gd name="T33" fmla="*/ 2062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0" h="6000">
                  <a:moveTo>
                    <a:pt x="1875" y="2062"/>
                  </a:moveTo>
                  <a:cubicBezTo>
                    <a:pt x="1875" y="1312"/>
                    <a:pt x="1875" y="1312"/>
                    <a:pt x="1875" y="1312"/>
                  </a:cubicBezTo>
                  <a:cubicBezTo>
                    <a:pt x="1875" y="1105"/>
                    <a:pt x="2043" y="937"/>
                    <a:pt x="2250" y="937"/>
                  </a:cubicBezTo>
                  <a:cubicBezTo>
                    <a:pt x="2625" y="937"/>
                    <a:pt x="2625" y="937"/>
                    <a:pt x="2625" y="937"/>
                  </a:cubicBezTo>
                  <a:cubicBezTo>
                    <a:pt x="2625" y="0"/>
                    <a:pt x="2625" y="0"/>
                    <a:pt x="2625" y="0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254" y="0"/>
                    <a:pt x="750" y="504"/>
                    <a:pt x="750" y="1125"/>
                  </a:cubicBezTo>
                  <a:cubicBezTo>
                    <a:pt x="750" y="2062"/>
                    <a:pt x="750" y="2062"/>
                    <a:pt x="750" y="2062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0" y="3000"/>
                    <a:pt x="0" y="3000"/>
                    <a:pt x="0" y="3000"/>
                  </a:cubicBezTo>
                  <a:cubicBezTo>
                    <a:pt x="750" y="3000"/>
                    <a:pt x="750" y="3000"/>
                    <a:pt x="750" y="3000"/>
                  </a:cubicBezTo>
                  <a:cubicBezTo>
                    <a:pt x="750" y="6000"/>
                    <a:pt x="750" y="6000"/>
                    <a:pt x="750" y="6000"/>
                  </a:cubicBezTo>
                  <a:cubicBezTo>
                    <a:pt x="1875" y="6000"/>
                    <a:pt x="1875" y="6000"/>
                    <a:pt x="1875" y="6000"/>
                  </a:cubicBezTo>
                  <a:cubicBezTo>
                    <a:pt x="1875" y="3000"/>
                    <a:pt x="1875" y="3000"/>
                    <a:pt x="1875" y="3000"/>
                  </a:cubicBezTo>
                  <a:cubicBezTo>
                    <a:pt x="2625" y="3000"/>
                    <a:pt x="2625" y="3000"/>
                    <a:pt x="2625" y="3000"/>
                  </a:cubicBezTo>
                  <a:cubicBezTo>
                    <a:pt x="3000" y="2062"/>
                    <a:pt x="3000" y="2062"/>
                    <a:pt x="3000" y="2062"/>
                  </a:cubicBezTo>
                  <a:lnTo>
                    <a:pt x="1875" y="20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FFD5A-9AD4-41B5-9636-8F4DAE39453F}"/>
              </a:ext>
            </a:extLst>
          </p:cNvPr>
          <p:cNvGrpSpPr/>
          <p:nvPr/>
        </p:nvGrpSpPr>
        <p:grpSpPr>
          <a:xfrm>
            <a:off x="7774436" y="3437159"/>
            <a:ext cx="971538" cy="971538"/>
            <a:chOff x="7263754" y="300152"/>
            <a:chExt cx="663574" cy="66357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521462-084B-42F4-BD67-79B360400AA3}"/>
                </a:ext>
              </a:extLst>
            </p:cNvPr>
            <p:cNvSpPr/>
            <p:nvPr/>
          </p:nvSpPr>
          <p:spPr>
            <a:xfrm>
              <a:off x="7263754" y="300152"/>
              <a:ext cx="663574" cy="663574"/>
            </a:xfrm>
            <a:prstGeom prst="ellipse">
              <a:avLst/>
            </a:prstGeom>
            <a:gradFill flip="none" rotWithShape="1">
              <a:gsLst>
                <a:gs pos="92000">
                  <a:srgbClr val="DE973D"/>
                </a:gs>
                <a:gs pos="10000">
                  <a:srgbClr val="7823B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BD274F-030F-402E-AE89-360997720C2F}"/>
                </a:ext>
              </a:extLst>
            </p:cNvPr>
            <p:cNvGrpSpPr/>
            <p:nvPr/>
          </p:nvGrpSpPr>
          <p:grpSpPr>
            <a:xfrm>
              <a:off x="7445095" y="481820"/>
              <a:ext cx="300892" cy="300238"/>
              <a:chOff x="1341438" y="2941638"/>
              <a:chExt cx="1458913" cy="1455738"/>
            </a:xfrm>
            <a:solidFill>
              <a:schemeClr val="bg1"/>
            </a:solidFill>
          </p:grpSpPr>
          <p:sp>
            <p:nvSpPr>
              <p:cNvPr id="36" name="Freeform 29">
                <a:extLst>
                  <a:ext uri="{FF2B5EF4-FFF2-40B4-BE49-F238E27FC236}">
                    <a16:creationId xmlns:a16="http://schemas.microsoft.com/office/drawing/2014/main" id="{41824360-892A-431E-9006-CD9435FBEF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2941638"/>
                <a:ext cx="1458913" cy="1455738"/>
              </a:xfrm>
              <a:custGeom>
                <a:avLst/>
                <a:gdLst>
                  <a:gd name="T0" fmla="*/ 489 w 676"/>
                  <a:gd name="T1" fmla="*/ 0 h 676"/>
                  <a:gd name="T2" fmla="*/ 186 w 676"/>
                  <a:gd name="T3" fmla="*/ 0 h 676"/>
                  <a:gd name="T4" fmla="*/ 0 w 676"/>
                  <a:gd name="T5" fmla="*/ 186 h 676"/>
                  <a:gd name="T6" fmla="*/ 0 w 676"/>
                  <a:gd name="T7" fmla="*/ 489 h 676"/>
                  <a:gd name="T8" fmla="*/ 186 w 676"/>
                  <a:gd name="T9" fmla="*/ 676 h 676"/>
                  <a:gd name="T10" fmla="*/ 489 w 676"/>
                  <a:gd name="T11" fmla="*/ 676 h 676"/>
                  <a:gd name="T12" fmla="*/ 676 w 676"/>
                  <a:gd name="T13" fmla="*/ 489 h 676"/>
                  <a:gd name="T14" fmla="*/ 676 w 676"/>
                  <a:gd name="T15" fmla="*/ 186 h 676"/>
                  <a:gd name="T16" fmla="*/ 489 w 676"/>
                  <a:gd name="T17" fmla="*/ 0 h 676"/>
                  <a:gd name="T18" fmla="*/ 616 w 676"/>
                  <a:gd name="T19" fmla="*/ 489 h 676"/>
                  <a:gd name="T20" fmla="*/ 490 w 676"/>
                  <a:gd name="T21" fmla="*/ 616 h 676"/>
                  <a:gd name="T22" fmla="*/ 186 w 676"/>
                  <a:gd name="T23" fmla="*/ 616 h 676"/>
                  <a:gd name="T24" fmla="*/ 60 w 676"/>
                  <a:gd name="T25" fmla="*/ 489 h 676"/>
                  <a:gd name="T26" fmla="*/ 60 w 676"/>
                  <a:gd name="T27" fmla="*/ 186 h 676"/>
                  <a:gd name="T28" fmla="*/ 186 w 676"/>
                  <a:gd name="T29" fmla="*/ 60 h 676"/>
                  <a:gd name="T30" fmla="*/ 489 w 676"/>
                  <a:gd name="T31" fmla="*/ 60 h 676"/>
                  <a:gd name="T32" fmla="*/ 616 w 676"/>
                  <a:gd name="T33" fmla="*/ 186 h 676"/>
                  <a:gd name="T34" fmla="*/ 616 w 676"/>
                  <a:gd name="T35" fmla="*/ 489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6" h="676">
                    <a:moveTo>
                      <a:pt x="48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84" y="0"/>
                      <a:pt x="0" y="84"/>
                      <a:pt x="0" y="186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592"/>
                      <a:pt x="84" y="676"/>
                      <a:pt x="186" y="676"/>
                    </a:cubicBezTo>
                    <a:cubicBezTo>
                      <a:pt x="489" y="676"/>
                      <a:pt x="489" y="676"/>
                      <a:pt x="489" y="676"/>
                    </a:cubicBezTo>
                    <a:cubicBezTo>
                      <a:pt x="592" y="676"/>
                      <a:pt x="676" y="592"/>
                      <a:pt x="676" y="489"/>
                    </a:cubicBezTo>
                    <a:cubicBezTo>
                      <a:pt x="676" y="186"/>
                      <a:pt x="676" y="186"/>
                      <a:pt x="676" y="186"/>
                    </a:cubicBezTo>
                    <a:cubicBezTo>
                      <a:pt x="676" y="84"/>
                      <a:pt x="592" y="0"/>
                      <a:pt x="489" y="0"/>
                    </a:cubicBezTo>
                    <a:close/>
                    <a:moveTo>
                      <a:pt x="616" y="489"/>
                    </a:moveTo>
                    <a:cubicBezTo>
                      <a:pt x="616" y="559"/>
                      <a:pt x="559" y="616"/>
                      <a:pt x="490" y="616"/>
                    </a:cubicBezTo>
                    <a:cubicBezTo>
                      <a:pt x="186" y="616"/>
                      <a:pt x="186" y="616"/>
                      <a:pt x="186" y="616"/>
                    </a:cubicBezTo>
                    <a:cubicBezTo>
                      <a:pt x="117" y="616"/>
                      <a:pt x="60" y="559"/>
                      <a:pt x="60" y="489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17"/>
                      <a:pt x="117" y="60"/>
                      <a:pt x="186" y="60"/>
                    </a:cubicBezTo>
                    <a:cubicBezTo>
                      <a:pt x="489" y="60"/>
                      <a:pt x="489" y="60"/>
                      <a:pt x="489" y="60"/>
                    </a:cubicBezTo>
                    <a:cubicBezTo>
                      <a:pt x="559" y="60"/>
                      <a:pt x="616" y="117"/>
                      <a:pt x="616" y="186"/>
                    </a:cubicBezTo>
                    <a:cubicBezTo>
                      <a:pt x="616" y="489"/>
                      <a:pt x="616" y="489"/>
                      <a:pt x="616" y="4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30">
                <a:extLst>
                  <a:ext uri="{FF2B5EF4-FFF2-40B4-BE49-F238E27FC236}">
                    <a16:creationId xmlns:a16="http://schemas.microsoft.com/office/drawing/2014/main" id="{25C1A4BA-35F4-4CF9-90DF-478E4C74F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5450" y="3294063"/>
                <a:ext cx="750888" cy="749300"/>
              </a:xfrm>
              <a:custGeom>
                <a:avLst/>
                <a:gdLst>
                  <a:gd name="T0" fmla="*/ 174 w 348"/>
                  <a:gd name="T1" fmla="*/ 0 h 348"/>
                  <a:gd name="T2" fmla="*/ 0 w 348"/>
                  <a:gd name="T3" fmla="*/ 174 h 348"/>
                  <a:gd name="T4" fmla="*/ 174 w 348"/>
                  <a:gd name="T5" fmla="*/ 348 h 348"/>
                  <a:gd name="T6" fmla="*/ 348 w 348"/>
                  <a:gd name="T7" fmla="*/ 174 h 348"/>
                  <a:gd name="T8" fmla="*/ 174 w 348"/>
                  <a:gd name="T9" fmla="*/ 0 h 348"/>
                  <a:gd name="T10" fmla="*/ 174 w 348"/>
                  <a:gd name="T11" fmla="*/ 288 h 348"/>
                  <a:gd name="T12" fmla="*/ 60 w 348"/>
                  <a:gd name="T13" fmla="*/ 174 h 348"/>
                  <a:gd name="T14" fmla="*/ 174 w 348"/>
                  <a:gd name="T15" fmla="*/ 60 h 348"/>
                  <a:gd name="T16" fmla="*/ 288 w 348"/>
                  <a:gd name="T17" fmla="*/ 174 h 348"/>
                  <a:gd name="T18" fmla="*/ 174 w 348"/>
                  <a:gd name="T19" fmla="*/ 28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34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70"/>
                      <a:pt x="78" y="348"/>
                      <a:pt x="174" y="348"/>
                    </a:cubicBezTo>
                    <a:cubicBezTo>
                      <a:pt x="270" y="348"/>
                      <a:pt x="348" y="270"/>
                      <a:pt x="348" y="174"/>
                    </a:cubicBezTo>
                    <a:cubicBezTo>
                      <a:pt x="348" y="78"/>
                      <a:pt x="270" y="0"/>
                      <a:pt x="174" y="0"/>
                    </a:cubicBezTo>
                    <a:close/>
                    <a:moveTo>
                      <a:pt x="174" y="288"/>
                    </a:moveTo>
                    <a:cubicBezTo>
                      <a:pt x="111" y="288"/>
                      <a:pt x="60" y="237"/>
                      <a:pt x="60" y="174"/>
                    </a:cubicBezTo>
                    <a:cubicBezTo>
                      <a:pt x="60" y="111"/>
                      <a:pt x="111" y="60"/>
                      <a:pt x="174" y="60"/>
                    </a:cubicBezTo>
                    <a:cubicBezTo>
                      <a:pt x="237" y="60"/>
                      <a:pt x="288" y="111"/>
                      <a:pt x="288" y="174"/>
                    </a:cubicBezTo>
                    <a:cubicBezTo>
                      <a:pt x="288" y="237"/>
                      <a:pt x="237" y="288"/>
                      <a:pt x="174" y="2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Freeform 31">
                <a:extLst>
                  <a:ext uri="{FF2B5EF4-FFF2-40B4-BE49-F238E27FC236}">
                    <a16:creationId xmlns:a16="http://schemas.microsoft.com/office/drawing/2014/main" id="{A9D2FEC1-70AB-410E-8C49-C128A5112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0" y="3184525"/>
                <a:ext cx="190500" cy="188913"/>
              </a:xfrm>
              <a:custGeom>
                <a:avLst/>
                <a:gdLst>
                  <a:gd name="T0" fmla="*/ 44 w 88"/>
                  <a:gd name="T1" fmla="*/ 0 h 88"/>
                  <a:gd name="T2" fmla="*/ 12 w 88"/>
                  <a:gd name="T3" fmla="*/ 13 h 88"/>
                  <a:gd name="T4" fmla="*/ 0 w 88"/>
                  <a:gd name="T5" fmla="*/ 44 h 88"/>
                  <a:gd name="T6" fmla="*/ 12 w 88"/>
                  <a:gd name="T7" fmla="*/ 75 h 88"/>
                  <a:gd name="T8" fmla="*/ 44 w 88"/>
                  <a:gd name="T9" fmla="*/ 88 h 88"/>
                  <a:gd name="T10" fmla="*/ 75 w 88"/>
                  <a:gd name="T11" fmla="*/ 75 h 88"/>
                  <a:gd name="T12" fmla="*/ 88 w 88"/>
                  <a:gd name="T13" fmla="*/ 44 h 88"/>
                  <a:gd name="T14" fmla="*/ 75 w 88"/>
                  <a:gd name="T15" fmla="*/ 13 h 88"/>
                  <a:gd name="T16" fmla="*/ 44 w 88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32" y="0"/>
                      <a:pt x="21" y="5"/>
                      <a:pt x="12" y="13"/>
                    </a:cubicBezTo>
                    <a:cubicBezTo>
                      <a:pt x="4" y="21"/>
                      <a:pt x="0" y="32"/>
                      <a:pt x="0" y="44"/>
                    </a:cubicBezTo>
                    <a:cubicBezTo>
                      <a:pt x="0" y="55"/>
                      <a:pt x="4" y="67"/>
                      <a:pt x="12" y="75"/>
                    </a:cubicBezTo>
                    <a:cubicBezTo>
                      <a:pt x="21" y="83"/>
                      <a:pt x="32" y="88"/>
                      <a:pt x="44" y="88"/>
                    </a:cubicBezTo>
                    <a:cubicBezTo>
                      <a:pt x="55" y="88"/>
                      <a:pt x="66" y="83"/>
                      <a:pt x="75" y="75"/>
                    </a:cubicBezTo>
                    <a:cubicBezTo>
                      <a:pt x="83" y="67"/>
                      <a:pt x="88" y="55"/>
                      <a:pt x="88" y="44"/>
                    </a:cubicBezTo>
                    <a:cubicBezTo>
                      <a:pt x="88" y="32"/>
                      <a:pt x="83" y="21"/>
                      <a:pt x="75" y="13"/>
                    </a:cubicBezTo>
                    <a:cubicBezTo>
                      <a:pt x="67" y="5"/>
                      <a:pt x="55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D50C5B-2710-4862-A8E9-98D0B48804E4}"/>
              </a:ext>
            </a:extLst>
          </p:cNvPr>
          <p:cNvGrpSpPr/>
          <p:nvPr/>
        </p:nvGrpSpPr>
        <p:grpSpPr>
          <a:xfrm>
            <a:off x="10226502" y="3437159"/>
            <a:ext cx="971538" cy="971538"/>
            <a:chOff x="8166609" y="300152"/>
            <a:chExt cx="663574" cy="66357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6E4838-2C0F-45B2-9C2C-04083C1512E5}"/>
                </a:ext>
              </a:extLst>
            </p:cNvPr>
            <p:cNvSpPr/>
            <p:nvPr/>
          </p:nvSpPr>
          <p:spPr>
            <a:xfrm>
              <a:off x="8166609" y="300152"/>
              <a:ext cx="663574" cy="663574"/>
            </a:xfrm>
            <a:prstGeom prst="ellipse">
              <a:avLst/>
            </a:prstGeom>
            <a:solidFill>
              <a:srgbClr val="1CA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68F84BE7-A4D5-46BD-9E30-00FE90FB5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53" y="492730"/>
              <a:ext cx="337487" cy="278418"/>
            </a:xfrm>
            <a:custGeom>
              <a:avLst/>
              <a:gdLst>
                <a:gd name="T0" fmla="*/ 5913 w 6034"/>
                <a:gd name="T1" fmla="*/ 580 h 4990"/>
                <a:gd name="T2" fmla="*/ 5499 w 6034"/>
                <a:gd name="T3" fmla="*/ 720 h 4990"/>
                <a:gd name="T4" fmla="*/ 5839 w 6034"/>
                <a:gd name="T5" fmla="*/ 177 h 4990"/>
                <a:gd name="T6" fmla="*/ 5839 w 6034"/>
                <a:gd name="T7" fmla="*/ 177 h 4990"/>
                <a:gd name="T8" fmla="*/ 5740 w 6034"/>
                <a:gd name="T9" fmla="*/ 99 h 4990"/>
                <a:gd name="T10" fmla="*/ 5740 w 6034"/>
                <a:gd name="T11" fmla="*/ 99 h 4990"/>
                <a:gd name="T12" fmla="*/ 5108 w 6034"/>
                <a:gd name="T13" fmla="*/ 360 h 4990"/>
                <a:gd name="T14" fmla="*/ 5068 w 6034"/>
                <a:gd name="T15" fmla="*/ 365 h 4990"/>
                <a:gd name="T16" fmla="*/ 4958 w 6034"/>
                <a:gd name="T17" fmla="*/ 323 h 4990"/>
                <a:gd name="T18" fmla="*/ 4102 w 6034"/>
                <a:gd name="T19" fmla="*/ 0 h 4990"/>
                <a:gd name="T20" fmla="*/ 3692 w 6034"/>
                <a:gd name="T21" fmla="*/ 63 h 4990"/>
                <a:gd name="T22" fmla="*/ 2847 w 6034"/>
                <a:gd name="T23" fmla="*/ 966 h 4990"/>
                <a:gd name="T24" fmla="*/ 2817 w 6034"/>
                <a:gd name="T25" fmla="*/ 1442 h 4990"/>
                <a:gd name="T26" fmla="*/ 2805 w 6034"/>
                <a:gd name="T27" fmla="*/ 1478 h 4990"/>
                <a:gd name="T28" fmla="*/ 2769 w 6034"/>
                <a:gd name="T29" fmla="*/ 1495 h 4990"/>
                <a:gd name="T30" fmla="*/ 2765 w 6034"/>
                <a:gd name="T31" fmla="*/ 1494 h 4990"/>
                <a:gd name="T32" fmla="*/ 434 w 6034"/>
                <a:gd name="T33" fmla="*/ 249 h 4990"/>
                <a:gd name="T34" fmla="*/ 434 w 6034"/>
                <a:gd name="T35" fmla="*/ 249 h 4990"/>
                <a:gd name="T36" fmla="*/ 323 w 6034"/>
                <a:gd name="T37" fmla="*/ 258 h 4990"/>
                <a:gd name="T38" fmla="*/ 323 w 6034"/>
                <a:gd name="T39" fmla="*/ 258 h 4990"/>
                <a:gd name="T40" fmla="*/ 148 w 6034"/>
                <a:gd name="T41" fmla="*/ 908 h 4990"/>
                <a:gd name="T42" fmla="*/ 533 w 6034"/>
                <a:gd name="T43" fmla="*/ 1830 h 4990"/>
                <a:gd name="T44" fmla="*/ 238 w 6034"/>
                <a:gd name="T45" fmla="*/ 1716 h 4990"/>
                <a:gd name="T46" fmla="*/ 238 w 6034"/>
                <a:gd name="T47" fmla="*/ 1716 h 4990"/>
                <a:gd name="T48" fmla="*/ 138 w 6034"/>
                <a:gd name="T49" fmla="*/ 1774 h 4990"/>
                <a:gd name="T50" fmla="*/ 138 w 6034"/>
                <a:gd name="T51" fmla="*/ 1774 h 4990"/>
                <a:gd name="T52" fmla="*/ 893 w 6034"/>
                <a:gd name="T53" fmla="*/ 2967 h 4990"/>
                <a:gd name="T54" fmla="*/ 866 w 6034"/>
                <a:gd name="T55" fmla="*/ 2968 h 4990"/>
                <a:gd name="T56" fmla="*/ 648 w 6034"/>
                <a:gd name="T57" fmla="*/ 2947 h 4990"/>
                <a:gd name="T58" fmla="*/ 648 w 6034"/>
                <a:gd name="T59" fmla="*/ 2947 h 4990"/>
                <a:gd name="T60" fmla="*/ 570 w 6034"/>
                <a:gd name="T61" fmla="*/ 3034 h 4990"/>
                <a:gd name="T62" fmla="*/ 570 w 6034"/>
                <a:gd name="T63" fmla="*/ 3034 h 4990"/>
                <a:gd name="T64" fmla="*/ 1594 w 6034"/>
                <a:gd name="T65" fmla="*/ 3916 h 4990"/>
                <a:gd name="T66" fmla="*/ 258 w 6034"/>
                <a:gd name="T67" fmla="*/ 4322 h 4990"/>
                <a:gd name="T68" fmla="*/ 108 w 6034"/>
                <a:gd name="T69" fmla="*/ 4321 h 4990"/>
                <a:gd name="T70" fmla="*/ 11 w 6034"/>
                <a:gd name="T71" fmla="*/ 4396 h 4990"/>
                <a:gd name="T72" fmla="*/ 60 w 6034"/>
                <a:gd name="T73" fmla="*/ 4509 h 4990"/>
                <a:gd name="T74" fmla="*/ 1844 w 6034"/>
                <a:gd name="T75" fmla="*/ 4990 h 4990"/>
                <a:gd name="T76" fmla="*/ 3369 w 6034"/>
                <a:gd name="T77" fmla="*/ 4667 h 4990"/>
                <a:gd name="T78" fmla="*/ 4484 w 6034"/>
                <a:gd name="T79" fmla="*/ 3831 h 4990"/>
                <a:gd name="T80" fmla="*/ 5167 w 6034"/>
                <a:gd name="T81" fmla="*/ 2687 h 4990"/>
                <a:gd name="T82" fmla="*/ 5400 w 6034"/>
                <a:gd name="T83" fmla="*/ 1435 h 4990"/>
                <a:gd name="T84" fmla="*/ 5400 w 6034"/>
                <a:gd name="T85" fmla="*/ 1415 h 4990"/>
                <a:gd name="T86" fmla="*/ 5482 w 6034"/>
                <a:gd name="T87" fmla="*/ 1244 h 4990"/>
                <a:gd name="T88" fmla="*/ 5996 w 6034"/>
                <a:gd name="T89" fmla="*/ 680 h 4990"/>
                <a:gd name="T90" fmla="*/ 5996 w 6034"/>
                <a:gd name="T91" fmla="*/ 680 h 4990"/>
                <a:gd name="T92" fmla="*/ 5913 w 6034"/>
                <a:gd name="T93" fmla="*/ 580 h 4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4" h="4990">
                  <a:moveTo>
                    <a:pt x="5913" y="580"/>
                  </a:moveTo>
                  <a:cubicBezTo>
                    <a:pt x="5779" y="639"/>
                    <a:pt x="5641" y="686"/>
                    <a:pt x="5499" y="720"/>
                  </a:cubicBezTo>
                  <a:cubicBezTo>
                    <a:pt x="5655" y="571"/>
                    <a:pt x="5773" y="385"/>
                    <a:pt x="5839" y="177"/>
                  </a:cubicBezTo>
                  <a:cubicBezTo>
                    <a:pt x="5839" y="177"/>
                    <a:pt x="5839" y="177"/>
                    <a:pt x="5839" y="177"/>
                  </a:cubicBezTo>
                  <a:cubicBezTo>
                    <a:pt x="5858" y="118"/>
                    <a:pt x="5794" y="67"/>
                    <a:pt x="5740" y="99"/>
                  </a:cubicBezTo>
                  <a:cubicBezTo>
                    <a:pt x="5740" y="99"/>
                    <a:pt x="5740" y="99"/>
                    <a:pt x="5740" y="99"/>
                  </a:cubicBezTo>
                  <a:cubicBezTo>
                    <a:pt x="5543" y="216"/>
                    <a:pt x="5330" y="304"/>
                    <a:pt x="5108" y="360"/>
                  </a:cubicBezTo>
                  <a:cubicBezTo>
                    <a:pt x="5095" y="363"/>
                    <a:pt x="5082" y="365"/>
                    <a:pt x="5068" y="365"/>
                  </a:cubicBezTo>
                  <a:cubicBezTo>
                    <a:pt x="5028" y="365"/>
                    <a:pt x="4989" y="350"/>
                    <a:pt x="4958" y="323"/>
                  </a:cubicBezTo>
                  <a:cubicBezTo>
                    <a:pt x="4721" y="114"/>
                    <a:pt x="4417" y="0"/>
                    <a:pt x="4102" y="0"/>
                  </a:cubicBezTo>
                  <a:cubicBezTo>
                    <a:pt x="3965" y="0"/>
                    <a:pt x="3827" y="21"/>
                    <a:pt x="3692" y="63"/>
                  </a:cubicBezTo>
                  <a:cubicBezTo>
                    <a:pt x="3273" y="193"/>
                    <a:pt x="2949" y="539"/>
                    <a:pt x="2847" y="966"/>
                  </a:cubicBezTo>
                  <a:cubicBezTo>
                    <a:pt x="2809" y="1126"/>
                    <a:pt x="2799" y="1286"/>
                    <a:pt x="2817" y="1442"/>
                  </a:cubicBezTo>
                  <a:cubicBezTo>
                    <a:pt x="2819" y="1460"/>
                    <a:pt x="2810" y="1472"/>
                    <a:pt x="2805" y="1478"/>
                  </a:cubicBezTo>
                  <a:cubicBezTo>
                    <a:pt x="2796" y="1489"/>
                    <a:pt x="2783" y="1495"/>
                    <a:pt x="2769" y="1495"/>
                  </a:cubicBezTo>
                  <a:cubicBezTo>
                    <a:pt x="2768" y="1495"/>
                    <a:pt x="2766" y="1494"/>
                    <a:pt x="2765" y="1494"/>
                  </a:cubicBezTo>
                  <a:cubicBezTo>
                    <a:pt x="1847" y="1409"/>
                    <a:pt x="1019" y="967"/>
                    <a:pt x="434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04" y="212"/>
                    <a:pt x="346" y="217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208" y="454"/>
                    <a:pt x="148" y="679"/>
                    <a:pt x="148" y="908"/>
                  </a:cubicBezTo>
                  <a:cubicBezTo>
                    <a:pt x="148" y="1258"/>
                    <a:pt x="288" y="1589"/>
                    <a:pt x="533" y="1830"/>
                  </a:cubicBezTo>
                  <a:cubicBezTo>
                    <a:pt x="430" y="1805"/>
                    <a:pt x="331" y="1767"/>
                    <a:pt x="238" y="1716"/>
                  </a:cubicBezTo>
                  <a:cubicBezTo>
                    <a:pt x="238" y="1716"/>
                    <a:pt x="238" y="1716"/>
                    <a:pt x="238" y="1716"/>
                  </a:cubicBezTo>
                  <a:cubicBezTo>
                    <a:pt x="193" y="1691"/>
                    <a:pt x="138" y="1723"/>
                    <a:pt x="138" y="1774"/>
                  </a:cubicBezTo>
                  <a:cubicBezTo>
                    <a:pt x="138" y="1774"/>
                    <a:pt x="138" y="1774"/>
                    <a:pt x="138" y="1774"/>
                  </a:cubicBezTo>
                  <a:cubicBezTo>
                    <a:pt x="131" y="2295"/>
                    <a:pt x="436" y="2758"/>
                    <a:pt x="893" y="2967"/>
                  </a:cubicBezTo>
                  <a:cubicBezTo>
                    <a:pt x="884" y="2967"/>
                    <a:pt x="875" y="2968"/>
                    <a:pt x="866" y="2968"/>
                  </a:cubicBezTo>
                  <a:cubicBezTo>
                    <a:pt x="793" y="2968"/>
                    <a:pt x="720" y="2961"/>
                    <a:pt x="648" y="2947"/>
                  </a:cubicBezTo>
                  <a:cubicBezTo>
                    <a:pt x="648" y="2947"/>
                    <a:pt x="648" y="2947"/>
                    <a:pt x="648" y="2947"/>
                  </a:cubicBezTo>
                  <a:cubicBezTo>
                    <a:pt x="597" y="2937"/>
                    <a:pt x="555" y="2985"/>
                    <a:pt x="570" y="3034"/>
                  </a:cubicBezTo>
                  <a:cubicBezTo>
                    <a:pt x="570" y="3034"/>
                    <a:pt x="570" y="3034"/>
                    <a:pt x="570" y="3034"/>
                  </a:cubicBezTo>
                  <a:cubicBezTo>
                    <a:pt x="719" y="3497"/>
                    <a:pt x="1117" y="3838"/>
                    <a:pt x="1594" y="3916"/>
                  </a:cubicBezTo>
                  <a:cubicBezTo>
                    <a:pt x="1199" y="4181"/>
                    <a:pt x="737" y="4322"/>
                    <a:pt x="258" y="4322"/>
                  </a:cubicBezTo>
                  <a:cubicBezTo>
                    <a:pt x="108" y="4321"/>
                    <a:pt x="108" y="4321"/>
                    <a:pt x="108" y="4321"/>
                  </a:cubicBezTo>
                  <a:cubicBezTo>
                    <a:pt x="62" y="4321"/>
                    <a:pt x="23" y="4352"/>
                    <a:pt x="11" y="4396"/>
                  </a:cubicBezTo>
                  <a:cubicBezTo>
                    <a:pt x="0" y="4440"/>
                    <a:pt x="21" y="4487"/>
                    <a:pt x="60" y="4509"/>
                  </a:cubicBezTo>
                  <a:cubicBezTo>
                    <a:pt x="601" y="4824"/>
                    <a:pt x="1218" y="4990"/>
                    <a:pt x="1844" y="4990"/>
                  </a:cubicBezTo>
                  <a:cubicBezTo>
                    <a:pt x="2393" y="4990"/>
                    <a:pt x="2906" y="4882"/>
                    <a:pt x="3369" y="4667"/>
                  </a:cubicBezTo>
                  <a:cubicBezTo>
                    <a:pt x="3794" y="4470"/>
                    <a:pt x="4169" y="4189"/>
                    <a:pt x="4484" y="3831"/>
                  </a:cubicBezTo>
                  <a:cubicBezTo>
                    <a:pt x="4778" y="3498"/>
                    <a:pt x="5008" y="3113"/>
                    <a:pt x="5167" y="2687"/>
                  </a:cubicBezTo>
                  <a:cubicBezTo>
                    <a:pt x="5319" y="2281"/>
                    <a:pt x="5400" y="1848"/>
                    <a:pt x="5400" y="1435"/>
                  </a:cubicBezTo>
                  <a:cubicBezTo>
                    <a:pt x="5400" y="1415"/>
                    <a:pt x="5400" y="1415"/>
                    <a:pt x="5400" y="1415"/>
                  </a:cubicBezTo>
                  <a:cubicBezTo>
                    <a:pt x="5400" y="1349"/>
                    <a:pt x="5430" y="1287"/>
                    <a:pt x="5482" y="1244"/>
                  </a:cubicBezTo>
                  <a:cubicBezTo>
                    <a:pt x="5681" y="1083"/>
                    <a:pt x="5854" y="893"/>
                    <a:pt x="5996" y="680"/>
                  </a:cubicBezTo>
                  <a:cubicBezTo>
                    <a:pt x="5996" y="680"/>
                    <a:pt x="5996" y="680"/>
                    <a:pt x="5996" y="680"/>
                  </a:cubicBezTo>
                  <a:cubicBezTo>
                    <a:pt x="6034" y="623"/>
                    <a:pt x="5975" y="553"/>
                    <a:pt x="5913" y="5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F876332-59C5-4850-99B9-777CE70FC3F9}"/>
              </a:ext>
            </a:extLst>
          </p:cNvPr>
          <p:cNvGrpSpPr/>
          <p:nvPr/>
        </p:nvGrpSpPr>
        <p:grpSpPr>
          <a:xfrm>
            <a:off x="10226502" y="1701684"/>
            <a:ext cx="971538" cy="971538"/>
            <a:chOff x="9069464" y="300152"/>
            <a:chExt cx="663574" cy="66357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ECA32C-7B7D-4900-8342-B202BAF8CA0F}"/>
                </a:ext>
              </a:extLst>
            </p:cNvPr>
            <p:cNvSpPr/>
            <p:nvPr/>
          </p:nvSpPr>
          <p:spPr>
            <a:xfrm>
              <a:off x="9069464" y="300152"/>
              <a:ext cx="663574" cy="663574"/>
            </a:xfrm>
            <a:prstGeom prst="ellipse">
              <a:avLst/>
            </a:prstGeom>
            <a:solidFill>
              <a:srgbClr val="007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9067AC-C539-4EB5-A6A6-9E180C9C089B}"/>
                </a:ext>
              </a:extLst>
            </p:cNvPr>
            <p:cNvGrpSpPr/>
            <p:nvPr/>
          </p:nvGrpSpPr>
          <p:grpSpPr>
            <a:xfrm>
              <a:off x="9249081" y="486882"/>
              <a:ext cx="304341" cy="290114"/>
              <a:chOff x="-561975" y="1847851"/>
              <a:chExt cx="3633788" cy="3463925"/>
            </a:xfrm>
            <a:solidFill>
              <a:schemeClr val="bg1"/>
            </a:solidFill>
          </p:grpSpPr>
          <p:sp>
            <p:nvSpPr>
              <p:cNvPr id="41" name="Freeform 43">
                <a:extLst>
                  <a:ext uri="{FF2B5EF4-FFF2-40B4-BE49-F238E27FC236}">
                    <a16:creationId xmlns:a16="http://schemas.microsoft.com/office/drawing/2014/main" id="{6DB3A0AF-71B0-48B1-86D9-DE73F3B80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2919413"/>
                <a:ext cx="2378075" cy="2392363"/>
              </a:xfrm>
              <a:custGeom>
                <a:avLst/>
                <a:gdLst>
                  <a:gd name="T0" fmla="*/ 2552 w 2552"/>
                  <a:gd name="T1" fmla="*/ 1132 h 2573"/>
                  <a:gd name="T2" fmla="*/ 2552 w 2552"/>
                  <a:gd name="T3" fmla="*/ 2573 h 2573"/>
                  <a:gd name="T4" fmla="*/ 1716 w 2552"/>
                  <a:gd name="T5" fmla="*/ 2573 h 2573"/>
                  <a:gd name="T6" fmla="*/ 1716 w 2552"/>
                  <a:gd name="T7" fmla="*/ 1228 h 2573"/>
                  <a:gd name="T8" fmla="*/ 1292 w 2552"/>
                  <a:gd name="T9" fmla="*/ 659 h 2573"/>
                  <a:gd name="T10" fmla="*/ 864 w 2552"/>
                  <a:gd name="T11" fmla="*/ 965 h 2573"/>
                  <a:gd name="T12" fmla="*/ 835 w 2552"/>
                  <a:gd name="T13" fmla="*/ 1169 h 2573"/>
                  <a:gd name="T14" fmla="*/ 835 w 2552"/>
                  <a:gd name="T15" fmla="*/ 2573 h 2573"/>
                  <a:gd name="T16" fmla="*/ 0 w 2552"/>
                  <a:gd name="T17" fmla="*/ 2573 h 2573"/>
                  <a:gd name="T18" fmla="*/ 0 w 2552"/>
                  <a:gd name="T19" fmla="*/ 59 h 2573"/>
                  <a:gd name="T20" fmla="*/ 835 w 2552"/>
                  <a:gd name="T21" fmla="*/ 59 h 2573"/>
                  <a:gd name="T22" fmla="*/ 835 w 2552"/>
                  <a:gd name="T23" fmla="*/ 415 h 2573"/>
                  <a:gd name="T24" fmla="*/ 831 w 2552"/>
                  <a:gd name="T25" fmla="*/ 424 h 2573"/>
                  <a:gd name="T26" fmla="*/ 835 w 2552"/>
                  <a:gd name="T27" fmla="*/ 424 h 2573"/>
                  <a:gd name="T28" fmla="*/ 835 w 2552"/>
                  <a:gd name="T29" fmla="*/ 415 h 2573"/>
                  <a:gd name="T30" fmla="*/ 1589 w 2552"/>
                  <a:gd name="T31" fmla="*/ 0 h 2573"/>
                  <a:gd name="T32" fmla="*/ 2552 w 2552"/>
                  <a:gd name="T33" fmla="*/ 1132 h 2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2" h="2573">
                    <a:moveTo>
                      <a:pt x="2552" y="1132"/>
                    </a:moveTo>
                    <a:cubicBezTo>
                      <a:pt x="2552" y="2573"/>
                      <a:pt x="2552" y="2573"/>
                      <a:pt x="2552" y="2573"/>
                    </a:cubicBezTo>
                    <a:cubicBezTo>
                      <a:pt x="1716" y="2573"/>
                      <a:pt x="1716" y="2573"/>
                      <a:pt x="1716" y="2573"/>
                    </a:cubicBezTo>
                    <a:cubicBezTo>
                      <a:pt x="1716" y="1228"/>
                      <a:pt x="1716" y="1228"/>
                      <a:pt x="1716" y="1228"/>
                    </a:cubicBezTo>
                    <a:cubicBezTo>
                      <a:pt x="1716" y="889"/>
                      <a:pt x="1595" y="659"/>
                      <a:pt x="1292" y="659"/>
                    </a:cubicBezTo>
                    <a:cubicBezTo>
                      <a:pt x="1061" y="659"/>
                      <a:pt x="925" y="815"/>
                      <a:pt x="864" y="965"/>
                    </a:cubicBezTo>
                    <a:cubicBezTo>
                      <a:pt x="842" y="1019"/>
                      <a:pt x="835" y="1094"/>
                      <a:pt x="835" y="1169"/>
                    </a:cubicBezTo>
                    <a:cubicBezTo>
                      <a:pt x="835" y="2573"/>
                      <a:pt x="835" y="2573"/>
                      <a:pt x="835" y="2573"/>
                    </a:cubicBezTo>
                    <a:cubicBezTo>
                      <a:pt x="0" y="2573"/>
                      <a:pt x="0" y="2573"/>
                      <a:pt x="0" y="2573"/>
                    </a:cubicBezTo>
                    <a:cubicBezTo>
                      <a:pt x="0" y="2573"/>
                      <a:pt x="11" y="295"/>
                      <a:pt x="0" y="59"/>
                    </a:cubicBezTo>
                    <a:cubicBezTo>
                      <a:pt x="835" y="59"/>
                      <a:pt x="835" y="59"/>
                      <a:pt x="835" y="59"/>
                    </a:cubicBezTo>
                    <a:cubicBezTo>
                      <a:pt x="835" y="415"/>
                      <a:pt x="835" y="415"/>
                      <a:pt x="835" y="415"/>
                    </a:cubicBezTo>
                    <a:cubicBezTo>
                      <a:pt x="834" y="418"/>
                      <a:pt x="832" y="421"/>
                      <a:pt x="831" y="424"/>
                    </a:cubicBezTo>
                    <a:cubicBezTo>
                      <a:pt x="835" y="424"/>
                      <a:pt x="835" y="424"/>
                      <a:pt x="835" y="424"/>
                    </a:cubicBezTo>
                    <a:cubicBezTo>
                      <a:pt x="835" y="415"/>
                      <a:pt x="835" y="415"/>
                      <a:pt x="835" y="415"/>
                    </a:cubicBezTo>
                    <a:cubicBezTo>
                      <a:pt x="947" y="244"/>
                      <a:pt x="1145" y="0"/>
                      <a:pt x="1589" y="0"/>
                    </a:cubicBezTo>
                    <a:cubicBezTo>
                      <a:pt x="2140" y="0"/>
                      <a:pt x="2552" y="359"/>
                      <a:pt x="2552" y="1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44">
                <a:extLst>
                  <a:ext uri="{FF2B5EF4-FFF2-40B4-BE49-F238E27FC236}">
                    <a16:creationId xmlns:a16="http://schemas.microsoft.com/office/drawing/2014/main" id="{F15E87BE-0E6B-440F-892B-17FCC91BD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1975" y="1847851"/>
                <a:ext cx="876300" cy="808038"/>
              </a:xfrm>
              <a:custGeom>
                <a:avLst/>
                <a:gdLst>
                  <a:gd name="T0" fmla="*/ 473 w 940"/>
                  <a:gd name="T1" fmla="*/ 0 h 869"/>
                  <a:gd name="T2" fmla="*/ 0 w 940"/>
                  <a:gd name="T3" fmla="*/ 435 h 869"/>
                  <a:gd name="T4" fmla="*/ 462 w 940"/>
                  <a:gd name="T5" fmla="*/ 869 h 869"/>
                  <a:gd name="T6" fmla="*/ 467 w 940"/>
                  <a:gd name="T7" fmla="*/ 869 h 869"/>
                  <a:gd name="T8" fmla="*/ 940 w 940"/>
                  <a:gd name="T9" fmla="*/ 435 h 869"/>
                  <a:gd name="T10" fmla="*/ 473 w 940"/>
                  <a:gd name="T11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0" h="869">
                    <a:moveTo>
                      <a:pt x="473" y="0"/>
                    </a:moveTo>
                    <a:cubicBezTo>
                      <a:pt x="187" y="0"/>
                      <a:pt x="0" y="187"/>
                      <a:pt x="0" y="435"/>
                    </a:cubicBezTo>
                    <a:cubicBezTo>
                      <a:pt x="0" y="675"/>
                      <a:pt x="182" y="869"/>
                      <a:pt x="462" y="869"/>
                    </a:cubicBezTo>
                    <a:cubicBezTo>
                      <a:pt x="467" y="869"/>
                      <a:pt x="467" y="869"/>
                      <a:pt x="467" y="869"/>
                    </a:cubicBezTo>
                    <a:cubicBezTo>
                      <a:pt x="759" y="869"/>
                      <a:pt x="940" y="675"/>
                      <a:pt x="940" y="435"/>
                    </a:cubicBezTo>
                    <a:cubicBezTo>
                      <a:pt x="935" y="187"/>
                      <a:pt x="759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:a16="http://schemas.microsoft.com/office/drawing/2014/main" id="{B446C73A-68BE-4529-ABCE-99546582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5937" y="2973388"/>
                <a:ext cx="779463" cy="2338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C12931-4423-4506-9E34-BA3BB1A69A10}"/>
              </a:ext>
            </a:extLst>
          </p:cNvPr>
          <p:cNvGrpSpPr/>
          <p:nvPr/>
        </p:nvGrpSpPr>
        <p:grpSpPr>
          <a:xfrm>
            <a:off x="10097155" y="502923"/>
            <a:ext cx="413900" cy="258032"/>
            <a:chOff x="-10528301" y="-287337"/>
            <a:chExt cx="12907964" cy="8047038"/>
          </a:xfrm>
          <a:solidFill>
            <a:schemeClr val="bg1"/>
          </a:solidFill>
        </p:grpSpPr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D6C78DB7-5D39-4622-ABB9-CD3F5F35B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5" y="1322388"/>
              <a:ext cx="4033838" cy="4024313"/>
            </a:xfrm>
            <a:custGeom>
              <a:avLst/>
              <a:gdLst>
                <a:gd name="T0" fmla="*/ 1524 w 2541"/>
                <a:gd name="T1" fmla="*/ 1014 h 2535"/>
                <a:gd name="T2" fmla="*/ 1524 w 2541"/>
                <a:gd name="T3" fmla="*/ 0 h 2535"/>
                <a:gd name="T4" fmla="*/ 1016 w 2541"/>
                <a:gd name="T5" fmla="*/ 0 h 2535"/>
                <a:gd name="T6" fmla="*/ 1016 w 2541"/>
                <a:gd name="T7" fmla="*/ 1014 h 2535"/>
                <a:gd name="T8" fmla="*/ 0 w 2541"/>
                <a:gd name="T9" fmla="*/ 1014 h 2535"/>
                <a:gd name="T10" fmla="*/ 0 w 2541"/>
                <a:gd name="T11" fmla="*/ 1521 h 2535"/>
                <a:gd name="T12" fmla="*/ 1016 w 2541"/>
                <a:gd name="T13" fmla="*/ 1521 h 2535"/>
                <a:gd name="T14" fmla="*/ 1016 w 2541"/>
                <a:gd name="T15" fmla="*/ 2535 h 2535"/>
                <a:gd name="T16" fmla="*/ 1524 w 2541"/>
                <a:gd name="T17" fmla="*/ 2535 h 2535"/>
                <a:gd name="T18" fmla="*/ 1524 w 2541"/>
                <a:gd name="T19" fmla="*/ 1521 h 2535"/>
                <a:gd name="T20" fmla="*/ 2541 w 2541"/>
                <a:gd name="T21" fmla="*/ 1521 h 2535"/>
                <a:gd name="T22" fmla="*/ 2541 w 2541"/>
                <a:gd name="T23" fmla="*/ 1014 h 2535"/>
                <a:gd name="T24" fmla="*/ 1524 w 2541"/>
                <a:gd name="T25" fmla="*/ 1014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1" h="2535">
                  <a:moveTo>
                    <a:pt x="1524" y="1014"/>
                  </a:moveTo>
                  <a:lnTo>
                    <a:pt x="1524" y="0"/>
                  </a:lnTo>
                  <a:lnTo>
                    <a:pt x="1016" y="0"/>
                  </a:lnTo>
                  <a:lnTo>
                    <a:pt x="1016" y="1014"/>
                  </a:lnTo>
                  <a:lnTo>
                    <a:pt x="0" y="1014"/>
                  </a:lnTo>
                  <a:lnTo>
                    <a:pt x="0" y="1521"/>
                  </a:lnTo>
                  <a:lnTo>
                    <a:pt x="1016" y="1521"/>
                  </a:lnTo>
                  <a:lnTo>
                    <a:pt x="1016" y="2535"/>
                  </a:lnTo>
                  <a:lnTo>
                    <a:pt x="1524" y="2535"/>
                  </a:lnTo>
                  <a:lnTo>
                    <a:pt x="1524" y="1521"/>
                  </a:lnTo>
                  <a:lnTo>
                    <a:pt x="2541" y="1521"/>
                  </a:lnTo>
                  <a:lnTo>
                    <a:pt x="2541" y="1014"/>
                  </a:lnTo>
                  <a:lnTo>
                    <a:pt x="1524" y="10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274214BF-3FC3-4DDF-A0FE-69426335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28301" y="-287337"/>
              <a:ext cx="8067675" cy="8047038"/>
            </a:xfrm>
            <a:custGeom>
              <a:avLst/>
              <a:gdLst>
                <a:gd name="T0" fmla="*/ 1875 w 3750"/>
                <a:gd name="T1" fmla="*/ 1500 h 3750"/>
                <a:gd name="T2" fmla="*/ 1875 w 3750"/>
                <a:gd name="T3" fmla="*/ 2250 h 3750"/>
                <a:gd name="T4" fmla="*/ 2936 w 3750"/>
                <a:gd name="T5" fmla="*/ 2250 h 3750"/>
                <a:gd name="T6" fmla="*/ 1875 w 3750"/>
                <a:gd name="T7" fmla="*/ 3000 h 3750"/>
                <a:gd name="T8" fmla="*/ 750 w 3750"/>
                <a:gd name="T9" fmla="*/ 1875 h 3750"/>
                <a:gd name="T10" fmla="*/ 1875 w 3750"/>
                <a:gd name="T11" fmla="*/ 750 h 3750"/>
                <a:gd name="T12" fmla="*/ 2604 w 3750"/>
                <a:gd name="T13" fmla="*/ 1021 h 3750"/>
                <a:gd name="T14" fmla="*/ 3096 w 3750"/>
                <a:gd name="T15" fmla="*/ 456 h 3750"/>
                <a:gd name="T16" fmla="*/ 1875 w 3750"/>
                <a:gd name="T17" fmla="*/ 0 h 3750"/>
                <a:gd name="T18" fmla="*/ 0 w 3750"/>
                <a:gd name="T19" fmla="*/ 1875 h 3750"/>
                <a:gd name="T20" fmla="*/ 1875 w 3750"/>
                <a:gd name="T21" fmla="*/ 3750 h 3750"/>
                <a:gd name="T22" fmla="*/ 3750 w 3750"/>
                <a:gd name="T23" fmla="*/ 1875 h 3750"/>
                <a:gd name="T24" fmla="*/ 3750 w 3750"/>
                <a:gd name="T25" fmla="*/ 1500 h 3750"/>
                <a:gd name="T26" fmla="*/ 1875 w 3750"/>
                <a:gd name="T27" fmla="*/ 150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0" h="3750">
                  <a:moveTo>
                    <a:pt x="1875" y="1500"/>
                  </a:moveTo>
                  <a:cubicBezTo>
                    <a:pt x="1875" y="2250"/>
                    <a:pt x="1875" y="2250"/>
                    <a:pt x="1875" y="2250"/>
                  </a:cubicBezTo>
                  <a:cubicBezTo>
                    <a:pt x="2936" y="2250"/>
                    <a:pt x="2936" y="2250"/>
                    <a:pt x="2936" y="2250"/>
                  </a:cubicBezTo>
                  <a:cubicBezTo>
                    <a:pt x="2781" y="2686"/>
                    <a:pt x="2364" y="3000"/>
                    <a:pt x="1875" y="3000"/>
                  </a:cubicBezTo>
                  <a:cubicBezTo>
                    <a:pt x="1255" y="3000"/>
                    <a:pt x="750" y="2495"/>
                    <a:pt x="750" y="1875"/>
                  </a:cubicBezTo>
                  <a:cubicBezTo>
                    <a:pt x="750" y="1255"/>
                    <a:pt x="1255" y="750"/>
                    <a:pt x="1875" y="750"/>
                  </a:cubicBezTo>
                  <a:cubicBezTo>
                    <a:pt x="2144" y="750"/>
                    <a:pt x="2403" y="846"/>
                    <a:pt x="2604" y="1021"/>
                  </a:cubicBezTo>
                  <a:cubicBezTo>
                    <a:pt x="3096" y="456"/>
                    <a:pt x="3096" y="456"/>
                    <a:pt x="3096" y="456"/>
                  </a:cubicBezTo>
                  <a:cubicBezTo>
                    <a:pt x="2759" y="162"/>
                    <a:pt x="2325" y="0"/>
                    <a:pt x="1875" y="0"/>
                  </a:cubicBezTo>
                  <a:cubicBezTo>
                    <a:pt x="841" y="0"/>
                    <a:pt x="0" y="841"/>
                    <a:pt x="0" y="1875"/>
                  </a:cubicBezTo>
                  <a:cubicBezTo>
                    <a:pt x="0" y="2909"/>
                    <a:pt x="841" y="3750"/>
                    <a:pt x="1875" y="3750"/>
                  </a:cubicBezTo>
                  <a:cubicBezTo>
                    <a:pt x="2909" y="3750"/>
                    <a:pt x="3750" y="2909"/>
                    <a:pt x="3750" y="1875"/>
                  </a:cubicBezTo>
                  <a:cubicBezTo>
                    <a:pt x="3750" y="1500"/>
                    <a:pt x="3750" y="1500"/>
                    <a:pt x="3750" y="1500"/>
                  </a:cubicBezTo>
                  <a:lnTo>
                    <a:pt x="1875" y="1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3CD960D-ACDB-4B9D-980F-82CE629E99A9}"/>
              </a:ext>
            </a:extLst>
          </p:cNvPr>
          <p:cNvSpPr/>
          <p:nvPr/>
        </p:nvSpPr>
        <p:spPr>
          <a:xfrm rot="2130304">
            <a:off x="8386237" y="2429664"/>
            <a:ext cx="527061" cy="71695"/>
          </a:xfrm>
          <a:prstGeom prst="rect">
            <a:avLst/>
          </a:prstGeom>
          <a:solidFill>
            <a:srgbClr val="4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412" y="1718631"/>
            <a:ext cx="2591466" cy="33601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3445" y="1850645"/>
            <a:ext cx="1188720" cy="1188720"/>
            <a:chOff x="1423345" y="1816923"/>
            <a:chExt cx="1188720" cy="1188720"/>
          </a:xfrm>
        </p:grpSpPr>
        <p:sp>
          <p:nvSpPr>
            <p:cNvPr id="9" name="Oval 8"/>
            <p:cNvSpPr/>
            <p:nvPr/>
          </p:nvSpPr>
          <p:spPr>
            <a:xfrm>
              <a:off x="1423345" y="1816923"/>
              <a:ext cx="1188720" cy="1188720"/>
            </a:xfrm>
            <a:prstGeom prst="ellipse">
              <a:avLst/>
            </a:prstGeom>
            <a:solidFill>
              <a:schemeClr val="accent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686576" y="2090649"/>
              <a:ext cx="662259" cy="641268"/>
            </a:xfrm>
            <a:custGeom>
              <a:avLst/>
              <a:gdLst>
                <a:gd name="T0" fmla="*/ 1565 w 4176"/>
                <a:gd name="T1" fmla="*/ 1109 h 4179"/>
                <a:gd name="T2" fmla="*/ 1655 w 4176"/>
                <a:gd name="T3" fmla="*/ 1217 h 4179"/>
                <a:gd name="T4" fmla="*/ 1748 w 4176"/>
                <a:gd name="T5" fmla="*/ 1440 h 4179"/>
                <a:gd name="T6" fmla="*/ 1807 w 4176"/>
                <a:gd name="T7" fmla="*/ 1579 h 4179"/>
                <a:gd name="T8" fmla="*/ 1770 w 4176"/>
                <a:gd name="T9" fmla="*/ 1715 h 4179"/>
                <a:gd name="T10" fmla="*/ 1658 w 4176"/>
                <a:gd name="T11" fmla="*/ 1845 h 4179"/>
                <a:gd name="T12" fmla="*/ 1679 w 4176"/>
                <a:gd name="T13" fmla="*/ 1962 h 4179"/>
                <a:gd name="T14" fmla="*/ 1860 w 4176"/>
                <a:gd name="T15" fmla="*/ 2195 h 4179"/>
                <a:gd name="T16" fmla="*/ 2192 w 4176"/>
                <a:gd name="T17" fmla="*/ 2448 h 4179"/>
                <a:gd name="T18" fmla="*/ 2384 w 4176"/>
                <a:gd name="T19" fmla="*/ 2533 h 4179"/>
                <a:gd name="T20" fmla="*/ 2490 w 4176"/>
                <a:gd name="T21" fmla="*/ 2457 h 4179"/>
                <a:gd name="T22" fmla="*/ 2608 w 4176"/>
                <a:gd name="T23" fmla="*/ 2309 h 4179"/>
                <a:gd name="T24" fmla="*/ 2735 w 4176"/>
                <a:gd name="T25" fmla="*/ 2290 h 4179"/>
                <a:gd name="T26" fmla="*/ 2923 w 4176"/>
                <a:gd name="T27" fmla="*/ 2377 h 4179"/>
                <a:gd name="T28" fmla="*/ 3093 w 4176"/>
                <a:gd name="T29" fmla="*/ 2461 h 4179"/>
                <a:gd name="T30" fmla="*/ 3169 w 4176"/>
                <a:gd name="T31" fmla="*/ 2558 h 4179"/>
                <a:gd name="T32" fmla="*/ 3099 w 4176"/>
                <a:gd name="T33" fmla="*/ 2799 h 4179"/>
                <a:gd name="T34" fmla="*/ 2879 w 4176"/>
                <a:gd name="T35" fmla="*/ 2954 h 4179"/>
                <a:gd name="T36" fmla="*/ 2747 w 4176"/>
                <a:gd name="T37" fmla="*/ 2987 h 4179"/>
                <a:gd name="T38" fmla="*/ 2649 w 4176"/>
                <a:gd name="T39" fmla="*/ 2995 h 4179"/>
                <a:gd name="T40" fmla="*/ 2421 w 4176"/>
                <a:gd name="T41" fmla="*/ 2939 h 4179"/>
                <a:gd name="T42" fmla="*/ 1992 w 4176"/>
                <a:gd name="T43" fmla="*/ 2757 h 4179"/>
                <a:gd name="T44" fmla="*/ 1620 w 4176"/>
                <a:gd name="T45" fmla="*/ 2459 h 4179"/>
                <a:gd name="T46" fmla="*/ 1393 w 4176"/>
                <a:gd name="T47" fmla="*/ 2190 h 4179"/>
                <a:gd name="T48" fmla="*/ 1314 w 4176"/>
                <a:gd name="T49" fmla="*/ 2077 h 4179"/>
                <a:gd name="T50" fmla="*/ 1191 w 4176"/>
                <a:gd name="T51" fmla="*/ 1863 h 4179"/>
                <a:gd name="T52" fmla="*/ 1129 w 4176"/>
                <a:gd name="T53" fmla="*/ 1530 h 4179"/>
                <a:gd name="T54" fmla="*/ 1224 w 4176"/>
                <a:gd name="T55" fmla="*/ 1261 h 4179"/>
                <a:gd name="T56" fmla="*/ 1349 w 4176"/>
                <a:gd name="T57" fmla="*/ 1131 h 4179"/>
                <a:gd name="T58" fmla="*/ 1892 w 4176"/>
                <a:gd name="T59" fmla="*/ 339 h 4179"/>
                <a:gd name="T60" fmla="*/ 1163 w 4176"/>
                <a:gd name="T61" fmla="*/ 617 h 4179"/>
                <a:gd name="T62" fmla="*/ 638 w 4176"/>
                <a:gd name="T63" fmla="*/ 1173 h 4179"/>
                <a:gd name="T64" fmla="*/ 406 w 4176"/>
                <a:gd name="T65" fmla="*/ 1919 h 4179"/>
                <a:gd name="T66" fmla="*/ 526 w 4176"/>
                <a:gd name="T67" fmla="*/ 2672 h 4179"/>
                <a:gd name="T68" fmla="*/ 1271 w 4176"/>
                <a:gd name="T69" fmla="*/ 3520 h 4179"/>
                <a:gd name="T70" fmla="*/ 2011 w 4176"/>
                <a:gd name="T71" fmla="*/ 3743 h 4179"/>
                <a:gd name="T72" fmla="*/ 2797 w 4176"/>
                <a:gd name="T73" fmla="*/ 3613 h 4179"/>
                <a:gd name="T74" fmla="*/ 3419 w 4176"/>
                <a:gd name="T75" fmla="*/ 3166 h 4179"/>
                <a:gd name="T76" fmla="*/ 3788 w 4176"/>
                <a:gd name="T77" fmla="*/ 2490 h 4179"/>
                <a:gd name="T78" fmla="*/ 3814 w 4176"/>
                <a:gd name="T79" fmla="*/ 1691 h 4179"/>
                <a:gd name="T80" fmla="*/ 3490 w 4176"/>
                <a:gd name="T81" fmla="*/ 990 h 4179"/>
                <a:gd name="T82" fmla="*/ 2898 w 4176"/>
                <a:gd name="T83" fmla="*/ 505 h 4179"/>
                <a:gd name="T84" fmla="*/ 2126 w 4176"/>
                <a:gd name="T85" fmla="*/ 324 h 4179"/>
                <a:gd name="T86" fmla="*/ 2868 w 4176"/>
                <a:gd name="T87" fmla="*/ 137 h 4179"/>
                <a:gd name="T88" fmla="*/ 3576 w 4176"/>
                <a:gd name="T89" fmla="*/ 596 h 4179"/>
                <a:gd name="T90" fmla="*/ 4038 w 4176"/>
                <a:gd name="T91" fmla="*/ 1301 h 4179"/>
                <a:gd name="T92" fmla="*/ 4172 w 4176"/>
                <a:gd name="T93" fmla="*/ 2164 h 4179"/>
                <a:gd name="T94" fmla="*/ 3936 w 4176"/>
                <a:gd name="T95" fmla="*/ 2992 h 4179"/>
                <a:gd name="T96" fmla="*/ 3395 w 4176"/>
                <a:gd name="T97" fmla="*/ 3634 h 4179"/>
                <a:gd name="T98" fmla="*/ 2631 w 4176"/>
                <a:gd name="T99" fmla="*/ 4009 h 4179"/>
                <a:gd name="T100" fmla="*/ 1774 w 4176"/>
                <a:gd name="T101" fmla="*/ 4041 h 4179"/>
                <a:gd name="T102" fmla="*/ 0 w 4176"/>
                <a:gd name="T103" fmla="*/ 4179 h 4179"/>
                <a:gd name="T104" fmla="*/ 110 w 4176"/>
                <a:gd name="T105" fmla="*/ 2411 h 4179"/>
                <a:gd name="T106" fmla="*/ 138 w 4176"/>
                <a:gd name="T107" fmla="*/ 1535 h 4179"/>
                <a:gd name="T108" fmla="*/ 515 w 4176"/>
                <a:gd name="T109" fmla="*/ 776 h 4179"/>
                <a:gd name="T110" fmla="*/ 1162 w 4176"/>
                <a:gd name="T111" fmla="*/ 238 h 4179"/>
                <a:gd name="T112" fmla="*/ 1997 w 4176"/>
                <a:gd name="T113" fmla="*/ 4 h 4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76" h="4179">
                  <a:moveTo>
                    <a:pt x="1436" y="1107"/>
                  </a:moveTo>
                  <a:lnTo>
                    <a:pt x="1469" y="1108"/>
                  </a:lnTo>
                  <a:lnTo>
                    <a:pt x="1502" y="1109"/>
                  </a:lnTo>
                  <a:lnTo>
                    <a:pt x="1532" y="1111"/>
                  </a:lnTo>
                  <a:lnTo>
                    <a:pt x="1543" y="1111"/>
                  </a:lnTo>
                  <a:lnTo>
                    <a:pt x="1554" y="1109"/>
                  </a:lnTo>
                  <a:lnTo>
                    <a:pt x="1565" y="1109"/>
                  </a:lnTo>
                  <a:lnTo>
                    <a:pt x="1578" y="1112"/>
                  </a:lnTo>
                  <a:lnTo>
                    <a:pt x="1591" y="1118"/>
                  </a:lnTo>
                  <a:lnTo>
                    <a:pt x="1603" y="1128"/>
                  </a:lnTo>
                  <a:lnTo>
                    <a:pt x="1617" y="1144"/>
                  </a:lnTo>
                  <a:lnTo>
                    <a:pt x="1631" y="1165"/>
                  </a:lnTo>
                  <a:lnTo>
                    <a:pt x="1645" y="1194"/>
                  </a:lnTo>
                  <a:lnTo>
                    <a:pt x="1655" y="1217"/>
                  </a:lnTo>
                  <a:lnTo>
                    <a:pt x="1667" y="1245"/>
                  </a:lnTo>
                  <a:lnTo>
                    <a:pt x="1679" y="1274"/>
                  </a:lnTo>
                  <a:lnTo>
                    <a:pt x="1692" y="1307"/>
                  </a:lnTo>
                  <a:lnTo>
                    <a:pt x="1706" y="1340"/>
                  </a:lnTo>
                  <a:lnTo>
                    <a:pt x="1720" y="1374"/>
                  </a:lnTo>
                  <a:lnTo>
                    <a:pt x="1734" y="1407"/>
                  </a:lnTo>
                  <a:lnTo>
                    <a:pt x="1748" y="1440"/>
                  </a:lnTo>
                  <a:lnTo>
                    <a:pt x="1760" y="1470"/>
                  </a:lnTo>
                  <a:lnTo>
                    <a:pt x="1772" y="1497"/>
                  </a:lnTo>
                  <a:lnTo>
                    <a:pt x="1782" y="1521"/>
                  </a:lnTo>
                  <a:lnTo>
                    <a:pt x="1789" y="1541"/>
                  </a:lnTo>
                  <a:lnTo>
                    <a:pt x="1796" y="1555"/>
                  </a:lnTo>
                  <a:lnTo>
                    <a:pt x="1799" y="1564"/>
                  </a:lnTo>
                  <a:lnTo>
                    <a:pt x="1807" y="1579"/>
                  </a:lnTo>
                  <a:lnTo>
                    <a:pt x="1812" y="1596"/>
                  </a:lnTo>
                  <a:lnTo>
                    <a:pt x="1813" y="1613"/>
                  </a:lnTo>
                  <a:lnTo>
                    <a:pt x="1812" y="1632"/>
                  </a:lnTo>
                  <a:lnTo>
                    <a:pt x="1805" y="1651"/>
                  </a:lnTo>
                  <a:lnTo>
                    <a:pt x="1793" y="1674"/>
                  </a:lnTo>
                  <a:lnTo>
                    <a:pt x="1782" y="1694"/>
                  </a:lnTo>
                  <a:lnTo>
                    <a:pt x="1770" y="1715"/>
                  </a:lnTo>
                  <a:lnTo>
                    <a:pt x="1754" y="1735"/>
                  </a:lnTo>
                  <a:lnTo>
                    <a:pt x="1735" y="1758"/>
                  </a:lnTo>
                  <a:lnTo>
                    <a:pt x="1716" y="1781"/>
                  </a:lnTo>
                  <a:lnTo>
                    <a:pt x="1697" y="1803"/>
                  </a:lnTo>
                  <a:lnTo>
                    <a:pt x="1678" y="1822"/>
                  </a:lnTo>
                  <a:lnTo>
                    <a:pt x="1668" y="1834"/>
                  </a:lnTo>
                  <a:lnTo>
                    <a:pt x="1658" y="1845"/>
                  </a:lnTo>
                  <a:lnTo>
                    <a:pt x="1650" y="1856"/>
                  </a:lnTo>
                  <a:lnTo>
                    <a:pt x="1645" y="1870"/>
                  </a:lnTo>
                  <a:lnTo>
                    <a:pt x="1644" y="1887"/>
                  </a:lnTo>
                  <a:lnTo>
                    <a:pt x="1648" y="1903"/>
                  </a:lnTo>
                  <a:lnTo>
                    <a:pt x="1656" y="1924"/>
                  </a:lnTo>
                  <a:lnTo>
                    <a:pt x="1667" y="1940"/>
                  </a:lnTo>
                  <a:lnTo>
                    <a:pt x="1679" y="1962"/>
                  </a:lnTo>
                  <a:lnTo>
                    <a:pt x="1696" y="1987"/>
                  </a:lnTo>
                  <a:lnTo>
                    <a:pt x="1716" y="2016"/>
                  </a:lnTo>
                  <a:lnTo>
                    <a:pt x="1739" y="2049"/>
                  </a:lnTo>
                  <a:lnTo>
                    <a:pt x="1765" y="2083"/>
                  </a:lnTo>
                  <a:lnTo>
                    <a:pt x="1793" y="2120"/>
                  </a:lnTo>
                  <a:lnTo>
                    <a:pt x="1825" y="2157"/>
                  </a:lnTo>
                  <a:lnTo>
                    <a:pt x="1860" y="2195"/>
                  </a:lnTo>
                  <a:lnTo>
                    <a:pt x="1897" y="2233"/>
                  </a:lnTo>
                  <a:lnTo>
                    <a:pt x="1936" y="2269"/>
                  </a:lnTo>
                  <a:lnTo>
                    <a:pt x="1993" y="2317"/>
                  </a:lnTo>
                  <a:lnTo>
                    <a:pt x="2048" y="2358"/>
                  </a:lnTo>
                  <a:lnTo>
                    <a:pt x="2098" y="2393"/>
                  </a:lnTo>
                  <a:lnTo>
                    <a:pt x="2147" y="2423"/>
                  </a:lnTo>
                  <a:lnTo>
                    <a:pt x="2192" y="2448"/>
                  </a:lnTo>
                  <a:lnTo>
                    <a:pt x="2232" y="2468"/>
                  </a:lnTo>
                  <a:lnTo>
                    <a:pt x="2268" y="2485"/>
                  </a:lnTo>
                  <a:lnTo>
                    <a:pt x="2298" y="2499"/>
                  </a:lnTo>
                  <a:lnTo>
                    <a:pt x="2322" y="2509"/>
                  </a:lnTo>
                  <a:lnTo>
                    <a:pt x="2340" y="2518"/>
                  </a:lnTo>
                  <a:lnTo>
                    <a:pt x="2364" y="2528"/>
                  </a:lnTo>
                  <a:lnTo>
                    <a:pt x="2384" y="2533"/>
                  </a:lnTo>
                  <a:lnTo>
                    <a:pt x="2403" y="2533"/>
                  </a:lnTo>
                  <a:lnTo>
                    <a:pt x="2420" y="2528"/>
                  </a:lnTo>
                  <a:lnTo>
                    <a:pt x="2435" y="2519"/>
                  </a:lnTo>
                  <a:lnTo>
                    <a:pt x="2449" y="2505"/>
                  </a:lnTo>
                  <a:lnTo>
                    <a:pt x="2460" y="2492"/>
                  </a:lnTo>
                  <a:lnTo>
                    <a:pt x="2474" y="2476"/>
                  </a:lnTo>
                  <a:lnTo>
                    <a:pt x="2490" y="2457"/>
                  </a:lnTo>
                  <a:lnTo>
                    <a:pt x="2508" y="2435"/>
                  </a:lnTo>
                  <a:lnTo>
                    <a:pt x="2527" y="2412"/>
                  </a:lnTo>
                  <a:lnTo>
                    <a:pt x="2546" y="2390"/>
                  </a:lnTo>
                  <a:lnTo>
                    <a:pt x="2565" y="2367"/>
                  </a:lnTo>
                  <a:lnTo>
                    <a:pt x="2582" y="2345"/>
                  </a:lnTo>
                  <a:lnTo>
                    <a:pt x="2597" y="2325"/>
                  </a:lnTo>
                  <a:lnTo>
                    <a:pt x="2608" y="2309"/>
                  </a:lnTo>
                  <a:lnTo>
                    <a:pt x="2625" y="2288"/>
                  </a:lnTo>
                  <a:lnTo>
                    <a:pt x="2642" y="2277"/>
                  </a:lnTo>
                  <a:lnTo>
                    <a:pt x="2660" y="2272"/>
                  </a:lnTo>
                  <a:lnTo>
                    <a:pt x="2679" y="2272"/>
                  </a:lnTo>
                  <a:lnTo>
                    <a:pt x="2699" y="2277"/>
                  </a:lnTo>
                  <a:lnTo>
                    <a:pt x="2722" y="2285"/>
                  </a:lnTo>
                  <a:lnTo>
                    <a:pt x="2735" y="2290"/>
                  </a:lnTo>
                  <a:lnTo>
                    <a:pt x="2752" y="2297"/>
                  </a:lnTo>
                  <a:lnTo>
                    <a:pt x="2775" y="2307"/>
                  </a:lnTo>
                  <a:lnTo>
                    <a:pt x="2800" y="2319"/>
                  </a:lnTo>
                  <a:lnTo>
                    <a:pt x="2830" y="2333"/>
                  </a:lnTo>
                  <a:lnTo>
                    <a:pt x="2860" y="2347"/>
                  </a:lnTo>
                  <a:lnTo>
                    <a:pt x="2892" y="2362"/>
                  </a:lnTo>
                  <a:lnTo>
                    <a:pt x="2923" y="2377"/>
                  </a:lnTo>
                  <a:lnTo>
                    <a:pt x="2954" y="2392"/>
                  </a:lnTo>
                  <a:lnTo>
                    <a:pt x="2983" y="2406"/>
                  </a:lnTo>
                  <a:lnTo>
                    <a:pt x="3009" y="2419"/>
                  </a:lnTo>
                  <a:lnTo>
                    <a:pt x="3032" y="2430"/>
                  </a:lnTo>
                  <a:lnTo>
                    <a:pt x="3051" y="2439"/>
                  </a:lnTo>
                  <a:lnTo>
                    <a:pt x="3065" y="2447"/>
                  </a:lnTo>
                  <a:lnTo>
                    <a:pt x="3093" y="2461"/>
                  </a:lnTo>
                  <a:lnTo>
                    <a:pt x="3117" y="2472"/>
                  </a:lnTo>
                  <a:lnTo>
                    <a:pt x="3136" y="2482"/>
                  </a:lnTo>
                  <a:lnTo>
                    <a:pt x="3151" y="2493"/>
                  </a:lnTo>
                  <a:lnTo>
                    <a:pt x="3161" y="2505"/>
                  </a:lnTo>
                  <a:lnTo>
                    <a:pt x="3165" y="2516"/>
                  </a:lnTo>
                  <a:lnTo>
                    <a:pt x="3167" y="2534"/>
                  </a:lnTo>
                  <a:lnTo>
                    <a:pt x="3169" y="2558"/>
                  </a:lnTo>
                  <a:lnTo>
                    <a:pt x="3167" y="2587"/>
                  </a:lnTo>
                  <a:lnTo>
                    <a:pt x="3162" y="2621"/>
                  </a:lnTo>
                  <a:lnTo>
                    <a:pt x="3156" y="2658"/>
                  </a:lnTo>
                  <a:lnTo>
                    <a:pt x="3146" y="2699"/>
                  </a:lnTo>
                  <a:lnTo>
                    <a:pt x="3132" y="2742"/>
                  </a:lnTo>
                  <a:lnTo>
                    <a:pt x="3118" y="2771"/>
                  </a:lnTo>
                  <a:lnTo>
                    <a:pt x="3099" y="2799"/>
                  </a:lnTo>
                  <a:lnTo>
                    <a:pt x="3074" y="2827"/>
                  </a:lnTo>
                  <a:lnTo>
                    <a:pt x="3046" y="2853"/>
                  </a:lnTo>
                  <a:lnTo>
                    <a:pt x="3014" y="2878"/>
                  </a:lnTo>
                  <a:lnTo>
                    <a:pt x="2981" y="2901"/>
                  </a:lnTo>
                  <a:lnTo>
                    <a:pt x="2946" y="2922"/>
                  </a:lnTo>
                  <a:lnTo>
                    <a:pt x="2912" y="2939"/>
                  </a:lnTo>
                  <a:lnTo>
                    <a:pt x="2879" y="2954"/>
                  </a:lnTo>
                  <a:lnTo>
                    <a:pt x="2847" y="2967"/>
                  </a:lnTo>
                  <a:lnTo>
                    <a:pt x="2818" y="2975"/>
                  </a:lnTo>
                  <a:lnTo>
                    <a:pt x="2793" y="2978"/>
                  </a:lnTo>
                  <a:lnTo>
                    <a:pt x="2780" y="2981"/>
                  </a:lnTo>
                  <a:lnTo>
                    <a:pt x="2769" y="2982"/>
                  </a:lnTo>
                  <a:lnTo>
                    <a:pt x="2759" y="2985"/>
                  </a:lnTo>
                  <a:lnTo>
                    <a:pt x="2747" y="2987"/>
                  </a:lnTo>
                  <a:lnTo>
                    <a:pt x="2737" y="2990"/>
                  </a:lnTo>
                  <a:lnTo>
                    <a:pt x="2726" y="2992"/>
                  </a:lnTo>
                  <a:lnTo>
                    <a:pt x="2713" y="2994"/>
                  </a:lnTo>
                  <a:lnTo>
                    <a:pt x="2699" y="2996"/>
                  </a:lnTo>
                  <a:lnTo>
                    <a:pt x="2684" y="2996"/>
                  </a:lnTo>
                  <a:lnTo>
                    <a:pt x="2668" y="2996"/>
                  </a:lnTo>
                  <a:lnTo>
                    <a:pt x="2649" y="2995"/>
                  </a:lnTo>
                  <a:lnTo>
                    <a:pt x="2626" y="2992"/>
                  </a:lnTo>
                  <a:lnTo>
                    <a:pt x="2602" y="2987"/>
                  </a:lnTo>
                  <a:lnTo>
                    <a:pt x="2573" y="2982"/>
                  </a:lnTo>
                  <a:lnTo>
                    <a:pt x="2541" y="2975"/>
                  </a:lnTo>
                  <a:lnTo>
                    <a:pt x="2506" y="2965"/>
                  </a:lnTo>
                  <a:lnTo>
                    <a:pt x="2466" y="2953"/>
                  </a:lnTo>
                  <a:lnTo>
                    <a:pt x="2421" y="2939"/>
                  </a:lnTo>
                  <a:lnTo>
                    <a:pt x="2371" y="2922"/>
                  </a:lnTo>
                  <a:lnTo>
                    <a:pt x="2317" y="2903"/>
                  </a:lnTo>
                  <a:lnTo>
                    <a:pt x="2256" y="2880"/>
                  </a:lnTo>
                  <a:lnTo>
                    <a:pt x="2189" y="2854"/>
                  </a:lnTo>
                  <a:lnTo>
                    <a:pt x="2121" y="2825"/>
                  </a:lnTo>
                  <a:lnTo>
                    <a:pt x="2055" y="2792"/>
                  </a:lnTo>
                  <a:lnTo>
                    <a:pt x="1992" y="2757"/>
                  </a:lnTo>
                  <a:lnTo>
                    <a:pt x="1930" y="2719"/>
                  </a:lnTo>
                  <a:lnTo>
                    <a:pt x="1872" y="2678"/>
                  </a:lnTo>
                  <a:lnTo>
                    <a:pt x="1816" y="2635"/>
                  </a:lnTo>
                  <a:lnTo>
                    <a:pt x="1763" y="2592"/>
                  </a:lnTo>
                  <a:lnTo>
                    <a:pt x="1712" y="2548"/>
                  </a:lnTo>
                  <a:lnTo>
                    <a:pt x="1664" y="2504"/>
                  </a:lnTo>
                  <a:lnTo>
                    <a:pt x="1620" y="2459"/>
                  </a:lnTo>
                  <a:lnTo>
                    <a:pt x="1578" y="2415"/>
                  </a:lnTo>
                  <a:lnTo>
                    <a:pt x="1539" y="2372"/>
                  </a:lnTo>
                  <a:lnTo>
                    <a:pt x="1503" y="2331"/>
                  </a:lnTo>
                  <a:lnTo>
                    <a:pt x="1472" y="2292"/>
                  </a:lnTo>
                  <a:lnTo>
                    <a:pt x="1441" y="2254"/>
                  </a:lnTo>
                  <a:lnTo>
                    <a:pt x="1416" y="2220"/>
                  </a:lnTo>
                  <a:lnTo>
                    <a:pt x="1393" y="2190"/>
                  </a:lnTo>
                  <a:lnTo>
                    <a:pt x="1373" y="2163"/>
                  </a:lnTo>
                  <a:lnTo>
                    <a:pt x="1358" y="2140"/>
                  </a:lnTo>
                  <a:lnTo>
                    <a:pt x="1345" y="2121"/>
                  </a:lnTo>
                  <a:lnTo>
                    <a:pt x="1336" y="2108"/>
                  </a:lnTo>
                  <a:lnTo>
                    <a:pt x="1331" y="2101"/>
                  </a:lnTo>
                  <a:lnTo>
                    <a:pt x="1324" y="2092"/>
                  </a:lnTo>
                  <a:lnTo>
                    <a:pt x="1314" y="2077"/>
                  </a:lnTo>
                  <a:lnTo>
                    <a:pt x="1300" y="2058"/>
                  </a:lnTo>
                  <a:lnTo>
                    <a:pt x="1284" y="2035"/>
                  </a:lnTo>
                  <a:lnTo>
                    <a:pt x="1267" y="2007"/>
                  </a:lnTo>
                  <a:lnTo>
                    <a:pt x="1248" y="1976"/>
                  </a:lnTo>
                  <a:lnTo>
                    <a:pt x="1229" y="1941"/>
                  </a:lnTo>
                  <a:lnTo>
                    <a:pt x="1210" y="1903"/>
                  </a:lnTo>
                  <a:lnTo>
                    <a:pt x="1191" y="1863"/>
                  </a:lnTo>
                  <a:lnTo>
                    <a:pt x="1173" y="1820"/>
                  </a:lnTo>
                  <a:lnTo>
                    <a:pt x="1158" y="1775"/>
                  </a:lnTo>
                  <a:lnTo>
                    <a:pt x="1145" y="1730"/>
                  </a:lnTo>
                  <a:lnTo>
                    <a:pt x="1135" y="1682"/>
                  </a:lnTo>
                  <a:lnTo>
                    <a:pt x="1129" y="1634"/>
                  </a:lnTo>
                  <a:lnTo>
                    <a:pt x="1126" y="1584"/>
                  </a:lnTo>
                  <a:lnTo>
                    <a:pt x="1129" y="1530"/>
                  </a:lnTo>
                  <a:lnTo>
                    <a:pt x="1134" y="1480"/>
                  </a:lnTo>
                  <a:lnTo>
                    <a:pt x="1144" y="1435"/>
                  </a:lnTo>
                  <a:lnTo>
                    <a:pt x="1157" y="1392"/>
                  </a:lnTo>
                  <a:lnTo>
                    <a:pt x="1172" y="1354"/>
                  </a:lnTo>
                  <a:lnTo>
                    <a:pt x="1188" y="1320"/>
                  </a:lnTo>
                  <a:lnTo>
                    <a:pt x="1206" y="1288"/>
                  </a:lnTo>
                  <a:lnTo>
                    <a:pt x="1224" y="1261"/>
                  </a:lnTo>
                  <a:lnTo>
                    <a:pt x="1241" y="1236"/>
                  </a:lnTo>
                  <a:lnTo>
                    <a:pt x="1259" y="1216"/>
                  </a:lnTo>
                  <a:lnTo>
                    <a:pt x="1276" y="1197"/>
                  </a:lnTo>
                  <a:lnTo>
                    <a:pt x="1289" y="1182"/>
                  </a:lnTo>
                  <a:lnTo>
                    <a:pt x="1302" y="1169"/>
                  </a:lnTo>
                  <a:lnTo>
                    <a:pt x="1325" y="1147"/>
                  </a:lnTo>
                  <a:lnTo>
                    <a:pt x="1349" y="1131"/>
                  </a:lnTo>
                  <a:lnTo>
                    <a:pt x="1373" y="1119"/>
                  </a:lnTo>
                  <a:lnTo>
                    <a:pt x="1396" y="1112"/>
                  </a:lnTo>
                  <a:lnTo>
                    <a:pt x="1417" y="1108"/>
                  </a:lnTo>
                  <a:lnTo>
                    <a:pt x="1436" y="1107"/>
                  </a:lnTo>
                  <a:close/>
                  <a:moveTo>
                    <a:pt x="2126" y="324"/>
                  </a:moveTo>
                  <a:lnTo>
                    <a:pt x="2008" y="328"/>
                  </a:lnTo>
                  <a:lnTo>
                    <a:pt x="1892" y="339"/>
                  </a:lnTo>
                  <a:lnTo>
                    <a:pt x="1779" y="360"/>
                  </a:lnTo>
                  <a:lnTo>
                    <a:pt x="1668" y="385"/>
                  </a:lnTo>
                  <a:lnTo>
                    <a:pt x="1560" y="419"/>
                  </a:lnTo>
                  <a:lnTo>
                    <a:pt x="1455" y="458"/>
                  </a:lnTo>
                  <a:lnTo>
                    <a:pt x="1354" y="505"/>
                  </a:lnTo>
                  <a:lnTo>
                    <a:pt x="1257" y="558"/>
                  </a:lnTo>
                  <a:lnTo>
                    <a:pt x="1163" y="617"/>
                  </a:lnTo>
                  <a:lnTo>
                    <a:pt x="1073" y="681"/>
                  </a:lnTo>
                  <a:lnTo>
                    <a:pt x="988" y="751"/>
                  </a:lnTo>
                  <a:lnTo>
                    <a:pt x="907" y="826"/>
                  </a:lnTo>
                  <a:lnTo>
                    <a:pt x="833" y="905"/>
                  </a:lnTo>
                  <a:lnTo>
                    <a:pt x="762" y="990"/>
                  </a:lnTo>
                  <a:lnTo>
                    <a:pt x="697" y="1079"/>
                  </a:lnTo>
                  <a:lnTo>
                    <a:pt x="638" y="1173"/>
                  </a:lnTo>
                  <a:lnTo>
                    <a:pt x="585" y="1269"/>
                  </a:lnTo>
                  <a:lnTo>
                    <a:pt x="538" y="1370"/>
                  </a:lnTo>
                  <a:lnTo>
                    <a:pt x="497" y="1474"/>
                  </a:lnTo>
                  <a:lnTo>
                    <a:pt x="464" y="1582"/>
                  </a:lnTo>
                  <a:lnTo>
                    <a:pt x="438" y="1691"/>
                  </a:lnTo>
                  <a:lnTo>
                    <a:pt x="418" y="1803"/>
                  </a:lnTo>
                  <a:lnTo>
                    <a:pt x="406" y="1919"/>
                  </a:lnTo>
                  <a:lnTo>
                    <a:pt x="402" y="2036"/>
                  </a:lnTo>
                  <a:lnTo>
                    <a:pt x="406" y="2148"/>
                  </a:lnTo>
                  <a:lnTo>
                    <a:pt x="416" y="2257"/>
                  </a:lnTo>
                  <a:lnTo>
                    <a:pt x="434" y="2364"/>
                  </a:lnTo>
                  <a:lnTo>
                    <a:pt x="458" y="2469"/>
                  </a:lnTo>
                  <a:lnTo>
                    <a:pt x="490" y="2572"/>
                  </a:lnTo>
                  <a:lnTo>
                    <a:pt x="526" y="2672"/>
                  </a:lnTo>
                  <a:lnTo>
                    <a:pt x="568" y="2768"/>
                  </a:lnTo>
                  <a:lnTo>
                    <a:pt x="618" y="2862"/>
                  </a:lnTo>
                  <a:lnTo>
                    <a:pt x="672" y="2953"/>
                  </a:lnTo>
                  <a:lnTo>
                    <a:pt x="730" y="3039"/>
                  </a:lnTo>
                  <a:lnTo>
                    <a:pt x="515" y="3675"/>
                  </a:lnTo>
                  <a:lnTo>
                    <a:pt x="1178" y="3465"/>
                  </a:lnTo>
                  <a:lnTo>
                    <a:pt x="1271" y="3520"/>
                  </a:lnTo>
                  <a:lnTo>
                    <a:pt x="1367" y="3572"/>
                  </a:lnTo>
                  <a:lnTo>
                    <a:pt x="1467" y="3617"/>
                  </a:lnTo>
                  <a:lnTo>
                    <a:pt x="1570" y="3656"/>
                  </a:lnTo>
                  <a:lnTo>
                    <a:pt x="1675" y="3688"/>
                  </a:lnTo>
                  <a:lnTo>
                    <a:pt x="1786" y="3713"/>
                  </a:lnTo>
                  <a:lnTo>
                    <a:pt x="1897" y="3732"/>
                  </a:lnTo>
                  <a:lnTo>
                    <a:pt x="2011" y="3743"/>
                  </a:lnTo>
                  <a:lnTo>
                    <a:pt x="2126" y="3747"/>
                  </a:lnTo>
                  <a:lnTo>
                    <a:pt x="2244" y="3743"/>
                  </a:lnTo>
                  <a:lnTo>
                    <a:pt x="2360" y="3732"/>
                  </a:lnTo>
                  <a:lnTo>
                    <a:pt x="2473" y="3712"/>
                  </a:lnTo>
                  <a:lnTo>
                    <a:pt x="2584" y="3686"/>
                  </a:lnTo>
                  <a:lnTo>
                    <a:pt x="2692" y="3652"/>
                  </a:lnTo>
                  <a:lnTo>
                    <a:pt x="2797" y="3613"/>
                  </a:lnTo>
                  <a:lnTo>
                    <a:pt x="2898" y="3566"/>
                  </a:lnTo>
                  <a:lnTo>
                    <a:pt x="2995" y="3513"/>
                  </a:lnTo>
                  <a:lnTo>
                    <a:pt x="3089" y="3455"/>
                  </a:lnTo>
                  <a:lnTo>
                    <a:pt x="3179" y="3390"/>
                  </a:lnTo>
                  <a:lnTo>
                    <a:pt x="3264" y="3320"/>
                  </a:lnTo>
                  <a:lnTo>
                    <a:pt x="3345" y="3246"/>
                  </a:lnTo>
                  <a:lnTo>
                    <a:pt x="3419" y="3166"/>
                  </a:lnTo>
                  <a:lnTo>
                    <a:pt x="3490" y="3081"/>
                  </a:lnTo>
                  <a:lnTo>
                    <a:pt x="3555" y="2992"/>
                  </a:lnTo>
                  <a:lnTo>
                    <a:pt x="3614" y="2899"/>
                  </a:lnTo>
                  <a:lnTo>
                    <a:pt x="3667" y="2802"/>
                  </a:lnTo>
                  <a:lnTo>
                    <a:pt x="3714" y="2701"/>
                  </a:lnTo>
                  <a:lnTo>
                    <a:pt x="3755" y="2597"/>
                  </a:lnTo>
                  <a:lnTo>
                    <a:pt x="3788" y="2490"/>
                  </a:lnTo>
                  <a:lnTo>
                    <a:pt x="3814" y="2381"/>
                  </a:lnTo>
                  <a:lnTo>
                    <a:pt x="3834" y="2268"/>
                  </a:lnTo>
                  <a:lnTo>
                    <a:pt x="3846" y="2153"/>
                  </a:lnTo>
                  <a:lnTo>
                    <a:pt x="3850" y="2036"/>
                  </a:lnTo>
                  <a:lnTo>
                    <a:pt x="3846" y="1919"/>
                  </a:lnTo>
                  <a:lnTo>
                    <a:pt x="3834" y="1803"/>
                  </a:lnTo>
                  <a:lnTo>
                    <a:pt x="3814" y="1691"/>
                  </a:lnTo>
                  <a:lnTo>
                    <a:pt x="3788" y="1582"/>
                  </a:lnTo>
                  <a:lnTo>
                    <a:pt x="3755" y="1474"/>
                  </a:lnTo>
                  <a:lnTo>
                    <a:pt x="3714" y="1370"/>
                  </a:lnTo>
                  <a:lnTo>
                    <a:pt x="3667" y="1269"/>
                  </a:lnTo>
                  <a:lnTo>
                    <a:pt x="3614" y="1173"/>
                  </a:lnTo>
                  <a:lnTo>
                    <a:pt x="3555" y="1079"/>
                  </a:lnTo>
                  <a:lnTo>
                    <a:pt x="3490" y="990"/>
                  </a:lnTo>
                  <a:lnTo>
                    <a:pt x="3419" y="905"/>
                  </a:lnTo>
                  <a:lnTo>
                    <a:pt x="3345" y="826"/>
                  </a:lnTo>
                  <a:lnTo>
                    <a:pt x="3264" y="751"/>
                  </a:lnTo>
                  <a:lnTo>
                    <a:pt x="3179" y="681"/>
                  </a:lnTo>
                  <a:lnTo>
                    <a:pt x="3089" y="617"/>
                  </a:lnTo>
                  <a:lnTo>
                    <a:pt x="2995" y="558"/>
                  </a:lnTo>
                  <a:lnTo>
                    <a:pt x="2898" y="505"/>
                  </a:lnTo>
                  <a:lnTo>
                    <a:pt x="2797" y="458"/>
                  </a:lnTo>
                  <a:lnTo>
                    <a:pt x="2692" y="419"/>
                  </a:lnTo>
                  <a:lnTo>
                    <a:pt x="2584" y="385"/>
                  </a:lnTo>
                  <a:lnTo>
                    <a:pt x="2473" y="360"/>
                  </a:lnTo>
                  <a:lnTo>
                    <a:pt x="2360" y="339"/>
                  </a:lnTo>
                  <a:lnTo>
                    <a:pt x="2244" y="328"/>
                  </a:lnTo>
                  <a:lnTo>
                    <a:pt x="2126" y="324"/>
                  </a:lnTo>
                  <a:close/>
                  <a:moveTo>
                    <a:pt x="2126" y="0"/>
                  </a:moveTo>
                  <a:lnTo>
                    <a:pt x="2256" y="4"/>
                  </a:lnTo>
                  <a:lnTo>
                    <a:pt x="2383" y="16"/>
                  </a:lnTo>
                  <a:lnTo>
                    <a:pt x="2508" y="35"/>
                  </a:lnTo>
                  <a:lnTo>
                    <a:pt x="2631" y="62"/>
                  </a:lnTo>
                  <a:lnTo>
                    <a:pt x="2750" y="96"/>
                  </a:lnTo>
                  <a:lnTo>
                    <a:pt x="2868" y="137"/>
                  </a:lnTo>
                  <a:lnTo>
                    <a:pt x="2980" y="185"/>
                  </a:lnTo>
                  <a:lnTo>
                    <a:pt x="3090" y="238"/>
                  </a:lnTo>
                  <a:lnTo>
                    <a:pt x="3195" y="299"/>
                  </a:lnTo>
                  <a:lnTo>
                    <a:pt x="3298" y="365"/>
                  </a:lnTo>
                  <a:lnTo>
                    <a:pt x="3395" y="437"/>
                  </a:lnTo>
                  <a:lnTo>
                    <a:pt x="3488" y="514"/>
                  </a:lnTo>
                  <a:lnTo>
                    <a:pt x="3576" y="596"/>
                  </a:lnTo>
                  <a:lnTo>
                    <a:pt x="3658" y="684"/>
                  </a:lnTo>
                  <a:lnTo>
                    <a:pt x="3737" y="776"/>
                  </a:lnTo>
                  <a:lnTo>
                    <a:pt x="3809" y="873"/>
                  </a:lnTo>
                  <a:lnTo>
                    <a:pt x="3875" y="974"/>
                  </a:lnTo>
                  <a:lnTo>
                    <a:pt x="3936" y="1079"/>
                  </a:lnTo>
                  <a:lnTo>
                    <a:pt x="3990" y="1188"/>
                  </a:lnTo>
                  <a:lnTo>
                    <a:pt x="4038" y="1301"/>
                  </a:lnTo>
                  <a:lnTo>
                    <a:pt x="4079" y="1416"/>
                  </a:lnTo>
                  <a:lnTo>
                    <a:pt x="4114" y="1535"/>
                  </a:lnTo>
                  <a:lnTo>
                    <a:pt x="4141" y="1656"/>
                  </a:lnTo>
                  <a:lnTo>
                    <a:pt x="4160" y="1781"/>
                  </a:lnTo>
                  <a:lnTo>
                    <a:pt x="4172" y="1907"/>
                  </a:lnTo>
                  <a:lnTo>
                    <a:pt x="4176" y="2036"/>
                  </a:lnTo>
                  <a:lnTo>
                    <a:pt x="4172" y="2164"/>
                  </a:lnTo>
                  <a:lnTo>
                    <a:pt x="4160" y="2291"/>
                  </a:lnTo>
                  <a:lnTo>
                    <a:pt x="4141" y="2415"/>
                  </a:lnTo>
                  <a:lnTo>
                    <a:pt x="4114" y="2537"/>
                  </a:lnTo>
                  <a:lnTo>
                    <a:pt x="4079" y="2656"/>
                  </a:lnTo>
                  <a:lnTo>
                    <a:pt x="4038" y="2771"/>
                  </a:lnTo>
                  <a:lnTo>
                    <a:pt x="3990" y="2884"/>
                  </a:lnTo>
                  <a:lnTo>
                    <a:pt x="3936" y="2992"/>
                  </a:lnTo>
                  <a:lnTo>
                    <a:pt x="3875" y="3098"/>
                  </a:lnTo>
                  <a:lnTo>
                    <a:pt x="3809" y="3199"/>
                  </a:lnTo>
                  <a:lnTo>
                    <a:pt x="3737" y="3295"/>
                  </a:lnTo>
                  <a:lnTo>
                    <a:pt x="3658" y="3388"/>
                  </a:lnTo>
                  <a:lnTo>
                    <a:pt x="3576" y="3475"/>
                  </a:lnTo>
                  <a:lnTo>
                    <a:pt x="3488" y="3557"/>
                  </a:lnTo>
                  <a:lnTo>
                    <a:pt x="3395" y="3634"/>
                  </a:lnTo>
                  <a:lnTo>
                    <a:pt x="3298" y="3707"/>
                  </a:lnTo>
                  <a:lnTo>
                    <a:pt x="3195" y="3772"/>
                  </a:lnTo>
                  <a:lnTo>
                    <a:pt x="3090" y="3833"/>
                  </a:lnTo>
                  <a:lnTo>
                    <a:pt x="2980" y="3886"/>
                  </a:lnTo>
                  <a:lnTo>
                    <a:pt x="2868" y="3935"/>
                  </a:lnTo>
                  <a:lnTo>
                    <a:pt x="2750" y="3975"/>
                  </a:lnTo>
                  <a:lnTo>
                    <a:pt x="2631" y="4009"/>
                  </a:lnTo>
                  <a:lnTo>
                    <a:pt x="2508" y="4036"/>
                  </a:lnTo>
                  <a:lnTo>
                    <a:pt x="2383" y="4055"/>
                  </a:lnTo>
                  <a:lnTo>
                    <a:pt x="2256" y="4068"/>
                  </a:lnTo>
                  <a:lnTo>
                    <a:pt x="2126" y="4071"/>
                  </a:lnTo>
                  <a:lnTo>
                    <a:pt x="2007" y="4068"/>
                  </a:lnTo>
                  <a:lnTo>
                    <a:pt x="1889" y="4057"/>
                  </a:lnTo>
                  <a:lnTo>
                    <a:pt x="1774" y="4041"/>
                  </a:lnTo>
                  <a:lnTo>
                    <a:pt x="1662" y="4019"/>
                  </a:lnTo>
                  <a:lnTo>
                    <a:pt x="1550" y="3990"/>
                  </a:lnTo>
                  <a:lnTo>
                    <a:pt x="1443" y="3955"/>
                  </a:lnTo>
                  <a:lnTo>
                    <a:pt x="1338" y="3916"/>
                  </a:lnTo>
                  <a:lnTo>
                    <a:pt x="1235" y="3869"/>
                  </a:lnTo>
                  <a:lnTo>
                    <a:pt x="1135" y="3818"/>
                  </a:lnTo>
                  <a:lnTo>
                    <a:pt x="0" y="4179"/>
                  </a:lnTo>
                  <a:lnTo>
                    <a:pt x="370" y="3087"/>
                  </a:lnTo>
                  <a:lnTo>
                    <a:pt x="311" y="2982"/>
                  </a:lnTo>
                  <a:lnTo>
                    <a:pt x="258" y="2875"/>
                  </a:lnTo>
                  <a:lnTo>
                    <a:pt x="211" y="2763"/>
                  </a:lnTo>
                  <a:lnTo>
                    <a:pt x="171" y="2649"/>
                  </a:lnTo>
                  <a:lnTo>
                    <a:pt x="137" y="2531"/>
                  </a:lnTo>
                  <a:lnTo>
                    <a:pt x="110" y="2411"/>
                  </a:lnTo>
                  <a:lnTo>
                    <a:pt x="91" y="2288"/>
                  </a:lnTo>
                  <a:lnTo>
                    <a:pt x="80" y="2163"/>
                  </a:lnTo>
                  <a:lnTo>
                    <a:pt x="76" y="2036"/>
                  </a:lnTo>
                  <a:lnTo>
                    <a:pt x="80" y="1907"/>
                  </a:lnTo>
                  <a:lnTo>
                    <a:pt x="92" y="1781"/>
                  </a:lnTo>
                  <a:lnTo>
                    <a:pt x="111" y="1656"/>
                  </a:lnTo>
                  <a:lnTo>
                    <a:pt x="138" y="1535"/>
                  </a:lnTo>
                  <a:lnTo>
                    <a:pt x="173" y="1416"/>
                  </a:lnTo>
                  <a:lnTo>
                    <a:pt x="214" y="1301"/>
                  </a:lnTo>
                  <a:lnTo>
                    <a:pt x="262" y="1188"/>
                  </a:lnTo>
                  <a:lnTo>
                    <a:pt x="316" y="1079"/>
                  </a:lnTo>
                  <a:lnTo>
                    <a:pt x="377" y="974"/>
                  </a:lnTo>
                  <a:lnTo>
                    <a:pt x="443" y="873"/>
                  </a:lnTo>
                  <a:lnTo>
                    <a:pt x="515" y="776"/>
                  </a:lnTo>
                  <a:lnTo>
                    <a:pt x="593" y="684"/>
                  </a:lnTo>
                  <a:lnTo>
                    <a:pt x="676" y="596"/>
                  </a:lnTo>
                  <a:lnTo>
                    <a:pt x="764" y="514"/>
                  </a:lnTo>
                  <a:lnTo>
                    <a:pt x="857" y="437"/>
                  </a:lnTo>
                  <a:lnTo>
                    <a:pt x="954" y="365"/>
                  </a:lnTo>
                  <a:lnTo>
                    <a:pt x="1057" y="299"/>
                  </a:lnTo>
                  <a:lnTo>
                    <a:pt x="1162" y="238"/>
                  </a:lnTo>
                  <a:lnTo>
                    <a:pt x="1272" y="185"/>
                  </a:lnTo>
                  <a:lnTo>
                    <a:pt x="1386" y="137"/>
                  </a:lnTo>
                  <a:lnTo>
                    <a:pt x="1502" y="96"/>
                  </a:lnTo>
                  <a:lnTo>
                    <a:pt x="1621" y="62"/>
                  </a:lnTo>
                  <a:lnTo>
                    <a:pt x="1744" y="35"/>
                  </a:lnTo>
                  <a:lnTo>
                    <a:pt x="1869" y="16"/>
                  </a:lnTo>
                  <a:lnTo>
                    <a:pt x="1997" y="4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196544" y="1718631"/>
            <a:ext cx="2591466" cy="33601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897917" y="1850645"/>
            <a:ext cx="1188720" cy="1188720"/>
            <a:chOff x="6806477" y="1816923"/>
            <a:chExt cx="1188720" cy="1188720"/>
          </a:xfrm>
        </p:grpSpPr>
        <p:sp>
          <p:nvSpPr>
            <p:cNvPr id="11" name="Oval 10"/>
            <p:cNvSpPr/>
            <p:nvPr/>
          </p:nvSpPr>
          <p:spPr>
            <a:xfrm>
              <a:off x="6806477" y="1816923"/>
              <a:ext cx="1188720" cy="1188720"/>
            </a:xfrm>
            <a:prstGeom prst="ellipse">
              <a:avLst/>
            </a:prstGeom>
            <a:solidFill>
              <a:schemeClr val="accent4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9"/>
            <p:cNvGrpSpPr>
              <a:grpSpLocks noChangeAspect="1"/>
            </p:cNvGrpSpPr>
            <p:nvPr/>
          </p:nvGrpSpPr>
          <p:grpSpPr bwMode="auto">
            <a:xfrm>
              <a:off x="7096957" y="2141360"/>
              <a:ext cx="607760" cy="539846"/>
              <a:chOff x="2349" y="265"/>
              <a:chExt cx="2980" cy="2647"/>
            </a:xfrm>
            <a:solidFill>
              <a:schemeClr val="bg1"/>
            </a:solidFill>
          </p:grpSpPr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2349" y="265"/>
                <a:ext cx="2485" cy="2090"/>
              </a:xfrm>
              <a:custGeom>
                <a:avLst/>
                <a:gdLst>
                  <a:gd name="T0" fmla="*/ 1650 w 4970"/>
                  <a:gd name="T1" fmla="*/ 3879 h 4182"/>
                  <a:gd name="T2" fmla="*/ 2254 w 4970"/>
                  <a:gd name="T3" fmla="*/ 3501 h 4182"/>
                  <a:gd name="T4" fmla="*/ 586 w 4970"/>
                  <a:gd name="T5" fmla="*/ 3501 h 4182"/>
                  <a:gd name="T6" fmla="*/ 1189 w 4970"/>
                  <a:gd name="T7" fmla="*/ 3879 h 4182"/>
                  <a:gd name="T8" fmla="*/ 586 w 4970"/>
                  <a:gd name="T9" fmla="*/ 3501 h 4182"/>
                  <a:gd name="T10" fmla="*/ 3781 w 4970"/>
                  <a:gd name="T11" fmla="*/ 681 h 4182"/>
                  <a:gd name="T12" fmla="*/ 4384 w 4970"/>
                  <a:gd name="T13" fmla="*/ 301 h 4182"/>
                  <a:gd name="T14" fmla="*/ 2716 w 4970"/>
                  <a:gd name="T15" fmla="*/ 301 h 4182"/>
                  <a:gd name="T16" fmla="*/ 3318 w 4970"/>
                  <a:gd name="T17" fmla="*/ 681 h 4182"/>
                  <a:gd name="T18" fmla="*/ 2716 w 4970"/>
                  <a:gd name="T19" fmla="*/ 301 h 4182"/>
                  <a:gd name="T20" fmla="*/ 1650 w 4970"/>
                  <a:gd name="T21" fmla="*/ 681 h 4182"/>
                  <a:gd name="T22" fmla="*/ 2254 w 4970"/>
                  <a:gd name="T23" fmla="*/ 301 h 4182"/>
                  <a:gd name="T24" fmla="*/ 586 w 4970"/>
                  <a:gd name="T25" fmla="*/ 301 h 4182"/>
                  <a:gd name="T26" fmla="*/ 1189 w 4970"/>
                  <a:gd name="T27" fmla="*/ 681 h 4182"/>
                  <a:gd name="T28" fmla="*/ 586 w 4970"/>
                  <a:gd name="T29" fmla="*/ 301 h 4182"/>
                  <a:gd name="T30" fmla="*/ 4733 w 4970"/>
                  <a:gd name="T31" fmla="*/ 0 h 4182"/>
                  <a:gd name="T32" fmla="*/ 4825 w 4970"/>
                  <a:gd name="T33" fmla="*/ 19 h 4182"/>
                  <a:gd name="T34" fmla="*/ 4900 w 4970"/>
                  <a:gd name="T35" fmla="*/ 69 h 4182"/>
                  <a:gd name="T36" fmla="*/ 4950 w 4970"/>
                  <a:gd name="T37" fmla="*/ 145 h 4182"/>
                  <a:gd name="T38" fmla="*/ 4970 w 4970"/>
                  <a:gd name="T39" fmla="*/ 238 h 4182"/>
                  <a:gd name="T40" fmla="*/ 4910 w 4970"/>
                  <a:gd name="T41" fmla="*/ 2992 h 4182"/>
                  <a:gd name="T42" fmla="*/ 4708 w 4970"/>
                  <a:gd name="T43" fmla="*/ 3050 h 4182"/>
                  <a:gd name="T44" fmla="*/ 4498 w 4970"/>
                  <a:gd name="T45" fmla="*/ 3153 h 4182"/>
                  <a:gd name="T46" fmla="*/ 4283 w 4970"/>
                  <a:gd name="T47" fmla="*/ 3302 h 4182"/>
                  <a:gd name="T48" fmla="*/ 4166 w 4970"/>
                  <a:gd name="T49" fmla="*/ 3400 h 4182"/>
                  <a:gd name="T50" fmla="*/ 4063 w 4970"/>
                  <a:gd name="T51" fmla="*/ 3392 h 4182"/>
                  <a:gd name="T52" fmla="*/ 3945 w 4970"/>
                  <a:gd name="T53" fmla="*/ 3273 h 4182"/>
                  <a:gd name="T54" fmla="*/ 4401 w 4970"/>
                  <a:gd name="T55" fmla="*/ 3211 h 4182"/>
                  <a:gd name="T56" fmla="*/ 567 w 4970"/>
                  <a:gd name="T57" fmla="*/ 971 h 4182"/>
                  <a:gd name="T58" fmla="*/ 2874 w 4970"/>
                  <a:gd name="T59" fmla="*/ 3211 h 4182"/>
                  <a:gd name="T60" fmla="*/ 2935 w 4970"/>
                  <a:gd name="T61" fmla="*/ 3354 h 4182"/>
                  <a:gd name="T62" fmla="*/ 3038 w 4970"/>
                  <a:gd name="T63" fmla="*/ 3497 h 4182"/>
                  <a:gd name="T64" fmla="*/ 2716 w 4970"/>
                  <a:gd name="T65" fmla="*/ 3501 h 4182"/>
                  <a:gd name="T66" fmla="*/ 3336 w 4970"/>
                  <a:gd name="T67" fmla="*/ 3879 h 4182"/>
                  <a:gd name="T68" fmla="*/ 237 w 4970"/>
                  <a:gd name="T69" fmla="*/ 4182 h 4182"/>
                  <a:gd name="T70" fmla="*/ 145 w 4970"/>
                  <a:gd name="T71" fmla="*/ 4163 h 4182"/>
                  <a:gd name="T72" fmla="*/ 69 w 4970"/>
                  <a:gd name="T73" fmla="*/ 4113 h 4182"/>
                  <a:gd name="T74" fmla="*/ 18 w 4970"/>
                  <a:gd name="T75" fmla="*/ 4037 h 4182"/>
                  <a:gd name="T76" fmla="*/ 0 w 4970"/>
                  <a:gd name="T77" fmla="*/ 3944 h 4182"/>
                  <a:gd name="T78" fmla="*/ 5 w 4970"/>
                  <a:gd name="T79" fmla="*/ 189 h 4182"/>
                  <a:gd name="T80" fmla="*/ 40 w 4970"/>
                  <a:gd name="T81" fmla="*/ 104 h 4182"/>
                  <a:gd name="T82" fmla="*/ 105 w 4970"/>
                  <a:gd name="T83" fmla="*/ 40 h 4182"/>
                  <a:gd name="T84" fmla="*/ 190 w 4970"/>
                  <a:gd name="T85" fmla="*/ 4 h 4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70" h="4182">
                    <a:moveTo>
                      <a:pt x="1650" y="3501"/>
                    </a:moveTo>
                    <a:lnTo>
                      <a:pt x="1650" y="3879"/>
                    </a:lnTo>
                    <a:lnTo>
                      <a:pt x="2254" y="3879"/>
                    </a:lnTo>
                    <a:lnTo>
                      <a:pt x="2254" y="3501"/>
                    </a:lnTo>
                    <a:lnTo>
                      <a:pt x="1650" y="3501"/>
                    </a:lnTo>
                    <a:close/>
                    <a:moveTo>
                      <a:pt x="586" y="3501"/>
                    </a:moveTo>
                    <a:lnTo>
                      <a:pt x="586" y="3879"/>
                    </a:lnTo>
                    <a:lnTo>
                      <a:pt x="1189" y="3879"/>
                    </a:lnTo>
                    <a:lnTo>
                      <a:pt x="1189" y="3501"/>
                    </a:lnTo>
                    <a:lnTo>
                      <a:pt x="586" y="3501"/>
                    </a:lnTo>
                    <a:close/>
                    <a:moveTo>
                      <a:pt x="3781" y="301"/>
                    </a:moveTo>
                    <a:lnTo>
                      <a:pt x="3781" y="681"/>
                    </a:lnTo>
                    <a:lnTo>
                      <a:pt x="4384" y="681"/>
                    </a:lnTo>
                    <a:lnTo>
                      <a:pt x="4384" y="301"/>
                    </a:lnTo>
                    <a:lnTo>
                      <a:pt x="3781" y="301"/>
                    </a:lnTo>
                    <a:close/>
                    <a:moveTo>
                      <a:pt x="2716" y="301"/>
                    </a:moveTo>
                    <a:lnTo>
                      <a:pt x="2716" y="681"/>
                    </a:lnTo>
                    <a:lnTo>
                      <a:pt x="3318" y="681"/>
                    </a:lnTo>
                    <a:lnTo>
                      <a:pt x="3318" y="301"/>
                    </a:lnTo>
                    <a:lnTo>
                      <a:pt x="2716" y="301"/>
                    </a:lnTo>
                    <a:close/>
                    <a:moveTo>
                      <a:pt x="1650" y="301"/>
                    </a:moveTo>
                    <a:lnTo>
                      <a:pt x="1650" y="681"/>
                    </a:lnTo>
                    <a:lnTo>
                      <a:pt x="2254" y="681"/>
                    </a:lnTo>
                    <a:lnTo>
                      <a:pt x="2254" y="301"/>
                    </a:lnTo>
                    <a:lnTo>
                      <a:pt x="1650" y="301"/>
                    </a:lnTo>
                    <a:close/>
                    <a:moveTo>
                      <a:pt x="586" y="301"/>
                    </a:moveTo>
                    <a:lnTo>
                      <a:pt x="586" y="681"/>
                    </a:lnTo>
                    <a:lnTo>
                      <a:pt x="1189" y="681"/>
                    </a:lnTo>
                    <a:lnTo>
                      <a:pt x="1189" y="301"/>
                    </a:lnTo>
                    <a:lnTo>
                      <a:pt x="586" y="301"/>
                    </a:lnTo>
                    <a:close/>
                    <a:moveTo>
                      <a:pt x="237" y="0"/>
                    </a:moveTo>
                    <a:lnTo>
                      <a:pt x="4733" y="0"/>
                    </a:lnTo>
                    <a:lnTo>
                      <a:pt x="4780" y="4"/>
                    </a:lnTo>
                    <a:lnTo>
                      <a:pt x="4825" y="19"/>
                    </a:lnTo>
                    <a:lnTo>
                      <a:pt x="4865" y="40"/>
                    </a:lnTo>
                    <a:lnTo>
                      <a:pt x="4900" y="69"/>
                    </a:lnTo>
                    <a:lnTo>
                      <a:pt x="4928" y="104"/>
                    </a:lnTo>
                    <a:lnTo>
                      <a:pt x="4950" y="145"/>
                    </a:lnTo>
                    <a:lnTo>
                      <a:pt x="4965" y="189"/>
                    </a:lnTo>
                    <a:lnTo>
                      <a:pt x="4970" y="238"/>
                    </a:lnTo>
                    <a:lnTo>
                      <a:pt x="4970" y="2983"/>
                    </a:lnTo>
                    <a:lnTo>
                      <a:pt x="4910" y="2992"/>
                    </a:lnTo>
                    <a:lnTo>
                      <a:pt x="4809" y="3014"/>
                    </a:lnTo>
                    <a:lnTo>
                      <a:pt x="4708" y="3050"/>
                    </a:lnTo>
                    <a:lnTo>
                      <a:pt x="4603" y="3096"/>
                    </a:lnTo>
                    <a:lnTo>
                      <a:pt x="4498" y="3153"/>
                    </a:lnTo>
                    <a:lnTo>
                      <a:pt x="4392" y="3222"/>
                    </a:lnTo>
                    <a:lnTo>
                      <a:pt x="4283" y="3302"/>
                    </a:lnTo>
                    <a:lnTo>
                      <a:pt x="4222" y="3351"/>
                    </a:lnTo>
                    <a:lnTo>
                      <a:pt x="4166" y="3400"/>
                    </a:lnTo>
                    <a:lnTo>
                      <a:pt x="4115" y="3447"/>
                    </a:lnTo>
                    <a:lnTo>
                      <a:pt x="4063" y="3392"/>
                    </a:lnTo>
                    <a:lnTo>
                      <a:pt x="4005" y="3334"/>
                    </a:lnTo>
                    <a:lnTo>
                      <a:pt x="3945" y="3273"/>
                    </a:lnTo>
                    <a:lnTo>
                      <a:pt x="3887" y="3211"/>
                    </a:lnTo>
                    <a:lnTo>
                      <a:pt x="4401" y="3211"/>
                    </a:lnTo>
                    <a:lnTo>
                      <a:pt x="4401" y="971"/>
                    </a:lnTo>
                    <a:lnTo>
                      <a:pt x="567" y="971"/>
                    </a:lnTo>
                    <a:lnTo>
                      <a:pt x="567" y="3211"/>
                    </a:lnTo>
                    <a:lnTo>
                      <a:pt x="2874" y="3211"/>
                    </a:lnTo>
                    <a:lnTo>
                      <a:pt x="2899" y="3282"/>
                    </a:lnTo>
                    <a:lnTo>
                      <a:pt x="2935" y="3354"/>
                    </a:lnTo>
                    <a:lnTo>
                      <a:pt x="2980" y="3427"/>
                    </a:lnTo>
                    <a:lnTo>
                      <a:pt x="3038" y="3497"/>
                    </a:lnTo>
                    <a:lnTo>
                      <a:pt x="3042" y="3501"/>
                    </a:lnTo>
                    <a:lnTo>
                      <a:pt x="2716" y="3501"/>
                    </a:lnTo>
                    <a:lnTo>
                      <a:pt x="2716" y="3879"/>
                    </a:lnTo>
                    <a:lnTo>
                      <a:pt x="3336" y="3879"/>
                    </a:lnTo>
                    <a:lnTo>
                      <a:pt x="3596" y="4182"/>
                    </a:lnTo>
                    <a:lnTo>
                      <a:pt x="237" y="4182"/>
                    </a:lnTo>
                    <a:lnTo>
                      <a:pt x="190" y="4178"/>
                    </a:lnTo>
                    <a:lnTo>
                      <a:pt x="145" y="4163"/>
                    </a:lnTo>
                    <a:lnTo>
                      <a:pt x="105" y="4142"/>
                    </a:lnTo>
                    <a:lnTo>
                      <a:pt x="69" y="4113"/>
                    </a:lnTo>
                    <a:lnTo>
                      <a:pt x="40" y="4078"/>
                    </a:lnTo>
                    <a:lnTo>
                      <a:pt x="18" y="4037"/>
                    </a:lnTo>
                    <a:lnTo>
                      <a:pt x="5" y="3993"/>
                    </a:lnTo>
                    <a:lnTo>
                      <a:pt x="0" y="3944"/>
                    </a:lnTo>
                    <a:lnTo>
                      <a:pt x="0" y="238"/>
                    </a:lnTo>
                    <a:lnTo>
                      <a:pt x="5" y="189"/>
                    </a:lnTo>
                    <a:lnTo>
                      <a:pt x="18" y="145"/>
                    </a:lnTo>
                    <a:lnTo>
                      <a:pt x="40" y="104"/>
                    </a:lnTo>
                    <a:lnTo>
                      <a:pt x="69" y="69"/>
                    </a:lnTo>
                    <a:lnTo>
                      <a:pt x="105" y="40"/>
                    </a:lnTo>
                    <a:lnTo>
                      <a:pt x="145" y="19"/>
                    </a:lnTo>
                    <a:lnTo>
                      <a:pt x="190" y="4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 w="0">
                <a:noFill/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92" y="1730"/>
                <a:ext cx="1437" cy="1182"/>
              </a:xfrm>
              <a:custGeom>
                <a:avLst/>
                <a:gdLst>
                  <a:gd name="T0" fmla="*/ 242 w 2875"/>
                  <a:gd name="T1" fmla="*/ 13 h 2364"/>
                  <a:gd name="T2" fmla="*/ 351 w 2875"/>
                  <a:gd name="T3" fmla="*/ 72 h 2364"/>
                  <a:gd name="T4" fmla="*/ 441 w 2875"/>
                  <a:gd name="T5" fmla="*/ 152 h 2364"/>
                  <a:gd name="T6" fmla="*/ 522 w 2875"/>
                  <a:gd name="T7" fmla="*/ 241 h 2364"/>
                  <a:gd name="T8" fmla="*/ 651 w 2875"/>
                  <a:gd name="T9" fmla="*/ 384 h 2364"/>
                  <a:gd name="T10" fmla="*/ 795 w 2875"/>
                  <a:gd name="T11" fmla="*/ 537 h 2364"/>
                  <a:gd name="T12" fmla="*/ 933 w 2875"/>
                  <a:gd name="T13" fmla="*/ 679 h 2364"/>
                  <a:gd name="T14" fmla="*/ 1045 w 2875"/>
                  <a:gd name="T15" fmla="*/ 785 h 2364"/>
                  <a:gd name="T16" fmla="*/ 1124 w 2875"/>
                  <a:gd name="T17" fmla="*/ 755 h 2364"/>
                  <a:gd name="T18" fmla="*/ 1247 w 2875"/>
                  <a:gd name="T19" fmla="*/ 637 h 2364"/>
                  <a:gd name="T20" fmla="*/ 1449 w 2875"/>
                  <a:gd name="T21" fmla="*/ 476 h 2364"/>
                  <a:gd name="T22" fmla="*/ 1722 w 2875"/>
                  <a:gd name="T23" fmla="*/ 326 h 2364"/>
                  <a:gd name="T24" fmla="*/ 1972 w 2875"/>
                  <a:gd name="T25" fmla="*/ 266 h 2364"/>
                  <a:gd name="T26" fmla="*/ 2185 w 2875"/>
                  <a:gd name="T27" fmla="*/ 291 h 2364"/>
                  <a:gd name="T28" fmla="*/ 2373 w 2875"/>
                  <a:gd name="T29" fmla="*/ 398 h 2364"/>
                  <a:gd name="T30" fmla="*/ 2519 w 2875"/>
                  <a:gd name="T31" fmla="*/ 561 h 2364"/>
                  <a:gd name="T32" fmla="*/ 2648 w 2875"/>
                  <a:gd name="T33" fmla="*/ 751 h 2364"/>
                  <a:gd name="T34" fmla="*/ 2774 w 2875"/>
                  <a:gd name="T35" fmla="*/ 995 h 2364"/>
                  <a:gd name="T36" fmla="*/ 2859 w 2875"/>
                  <a:gd name="T37" fmla="*/ 1270 h 2364"/>
                  <a:gd name="T38" fmla="*/ 2870 w 2875"/>
                  <a:gd name="T39" fmla="*/ 1544 h 2364"/>
                  <a:gd name="T40" fmla="*/ 2798 w 2875"/>
                  <a:gd name="T41" fmla="*/ 1785 h 2364"/>
                  <a:gd name="T42" fmla="*/ 2642 w 2875"/>
                  <a:gd name="T43" fmla="*/ 1991 h 2364"/>
                  <a:gd name="T44" fmla="*/ 2366 w 2875"/>
                  <a:gd name="T45" fmla="*/ 2190 h 2364"/>
                  <a:gd name="T46" fmla="*/ 2035 w 2875"/>
                  <a:gd name="T47" fmla="*/ 2322 h 2364"/>
                  <a:gd name="T48" fmla="*/ 1688 w 2875"/>
                  <a:gd name="T49" fmla="*/ 2364 h 2364"/>
                  <a:gd name="T50" fmla="*/ 1337 w 2875"/>
                  <a:gd name="T51" fmla="*/ 2322 h 2364"/>
                  <a:gd name="T52" fmla="*/ 1003 w 2875"/>
                  <a:gd name="T53" fmla="*/ 2213 h 2364"/>
                  <a:gd name="T54" fmla="*/ 750 w 2875"/>
                  <a:gd name="T55" fmla="*/ 2090 h 2364"/>
                  <a:gd name="T56" fmla="*/ 544 w 2875"/>
                  <a:gd name="T57" fmla="*/ 1962 h 2364"/>
                  <a:gd name="T58" fmla="*/ 390 w 2875"/>
                  <a:gd name="T59" fmla="*/ 1848 h 2364"/>
                  <a:gd name="T60" fmla="*/ 320 w 2875"/>
                  <a:gd name="T61" fmla="*/ 1790 h 2364"/>
                  <a:gd name="T62" fmla="*/ 239 w 2875"/>
                  <a:gd name="T63" fmla="*/ 1703 h 2364"/>
                  <a:gd name="T64" fmla="*/ 215 w 2875"/>
                  <a:gd name="T65" fmla="*/ 1591 h 2364"/>
                  <a:gd name="T66" fmla="*/ 264 w 2875"/>
                  <a:gd name="T67" fmla="*/ 1518 h 2364"/>
                  <a:gd name="T68" fmla="*/ 383 w 2875"/>
                  <a:gd name="T69" fmla="*/ 1471 h 2364"/>
                  <a:gd name="T70" fmla="*/ 526 w 2875"/>
                  <a:gd name="T71" fmla="*/ 1480 h 2364"/>
                  <a:gd name="T72" fmla="*/ 638 w 2875"/>
                  <a:gd name="T73" fmla="*/ 1535 h 2364"/>
                  <a:gd name="T74" fmla="*/ 745 w 2875"/>
                  <a:gd name="T75" fmla="*/ 1593 h 2364"/>
                  <a:gd name="T76" fmla="*/ 869 w 2875"/>
                  <a:gd name="T77" fmla="*/ 1643 h 2364"/>
                  <a:gd name="T78" fmla="*/ 989 w 2875"/>
                  <a:gd name="T79" fmla="*/ 1669 h 2364"/>
                  <a:gd name="T80" fmla="*/ 1075 w 2875"/>
                  <a:gd name="T81" fmla="*/ 1649 h 2364"/>
                  <a:gd name="T82" fmla="*/ 137 w 2875"/>
                  <a:gd name="T83" fmla="*/ 469 h 2364"/>
                  <a:gd name="T84" fmla="*/ 110 w 2875"/>
                  <a:gd name="T85" fmla="*/ 436 h 2364"/>
                  <a:gd name="T86" fmla="*/ 60 w 2875"/>
                  <a:gd name="T87" fmla="*/ 362 h 2364"/>
                  <a:gd name="T88" fmla="*/ 13 w 2875"/>
                  <a:gd name="T89" fmla="*/ 260 h 2364"/>
                  <a:gd name="T90" fmla="*/ 2 w 2875"/>
                  <a:gd name="T91" fmla="*/ 150 h 2364"/>
                  <a:gd name="T92" fmla="*/ 56 w 2875"/>
                  <a:gd name="T93" fmla="*/ 47 h 2364"/>
                  <a:gd name="T94" fmla="*/ 166 w 2875"/>
                  <a:gd name="T95" fmla="*/ 0 h 2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75" h="2364">
                    <a:moveTo>
                      <a:pt x="166" y="0"/>
                    </a:moveTo>
                    <a:lnTo>
                      <a:pt x="204" y="2"/>
                    </a:lnTo>
                    <a:lnTo>
                      <a:pt x="242" y="13"/>
                    </a:lnTo>
                    <a:lnTo>
                      <a:pt x="280" y="27"/>
                    </a:lnTo>
                    <a:lnTo>
                      <a:pt x="316" y="47"/>
                    </a:lnTo>
                    <a:lnTo>
                      <a:pt x="351" y="72"/>
                    </a:lnTo>
                    <a:lnTo>
                      <a:pt x="383" y="98"/>
                    </a:lnTo>
                    <a:lnTo>
                      <a:pt x="414" y="125"/>
                    </a:lnTo>
                    <a:lnTo>
                      <a:pt x="441" y="152"/>
                    </a:lnTo>
                    <a:lnTo>
                      <a:pt x="466" y="177"/>
                    </a:lnTo>
                    <a:lnTo>
                      <a:pt x="486" y="199"/>
                    </a:lnTo>
                    <a:lnTo>
                      <a:pt x="522" y="241"/>
                    </a:lnTo>
                    <a:lnTo>
                      <a:pt x="562" y="286"/>
                    </a:lnTo>
                    <a:lnTo>
                      <a:pt x="604" y="335"/>
                    </a:lnTo>
                    <a:lnTo>
                      <a:pt x="651" y="384"/>
                    </a:lnTo>
                    <a:lnTo>
                      <a:pt x="698" y="434"/>
                    </a:lnTo>
                    <a:lnTo>
                      <a:pt x="746" y="487"/>
                    </a:lnTo>
                    <a:lnTo>
                      <a:pt x="795" y="537"/>
                    </a:lnTo>
                    <a:lnTo>
                      <a:pt x="842" y="586"/>
                    </a:lnTo>
                    <a:lnTo>
                      <a:pt x="889" y="633"/>
                    </a:lnTo>
                    <a:lnTo>
                      <a:pt x="933" y="679"/>
                    </a:lnTo>
                    <a:lnTo>
                      <a:pt x="974" y="718"/>
                    </a:lnTo>
                    <a:lnTo>
                      <a:pt x="1012" y="755"/>
                    </a:lnTo>
                    <a:lnTo>
                      <a:pt x="1045" y="785"/>
                    </a:lnTo>
                    <a:lnTo>
                      <a:pt x="1072" y="809"/>
                    </a:lnTo>
                    <a:lnTo>
                      <a:pt x="1095" y="785"/>
                    </a:lnTo>
                    <a:lnTo>
                      <a:pt x="1124" y="755"/>
                    </a:lnTo>
                    <a:lnTo>
                      <a:pt x="1160" y="718"/>
                    </a:lnTo>
                    <a:lnTo>
                      <a:pt x="1200" y="679"/>
                    </a:lnTo>
                    <a:lnTo>
                      <a:pt x="1247" y="637"/>
                    </a:lnTo>
                    <a:lnTo>
                      <a:pt x="1298" y="592"/>
                    </a:lnTo>
                    <a:lnTo>
                      <a:pt x="1354" y="546"/>
                    </a:lnTo>
                    <a:lnTo>
                      <a:pt x="1449" y="476"/>
                    </a:lnTo>
                    <a:lnTo>
                      <a:pt x="1542" y="416"/>
                    </a:lnTo>
                    <a:lnTo>
                      <a:pt x="1634" y="365"/>
                    </a:lnTo>
                    <a:lnTo>
                      <a:pt x="1722" y="326"/>
                    </a:lnTo>
                    <a:lnTo>
                      <a:pt x="1811" y="295"/>
                    </a:lnTo>
                    <a:lnTo>
                      <a:pt x="1896" y="275"/>
                    </a:lnTo>
                    <a:lnTo>
                      <a:pt x="1972" y="266"/>
                    </a:lnTo>
                    <a:lnTo>
                      <a:pt x="2046" y="266"/>
                    </a:lnTo>
                    <a:lnTo>
                      <a:pt x="2116" y="275"/>
                    </a:lnTo>
                    <a:lnTo>
                      <a:pt x="2185" y="291"/>
                    </a:lnTo>
                    <a:lnTo>
                      <a:pt x="2252" y="318"/>
                    </a:lnTo>
                    <a:lnTo>
                      <a:pt x="2313" y="355"/>
                    </a:lnTo>
                    <a:lnTo>
                      <a:pt x="2373" y="398"/>
                    </a:lnTo>
                    <a:lnTo>
                      <a:pt x="2429" y="451"/>
                    </a:lnTo>
                    <a:lnTo>
                      <a:pt x="2483" y="514"/>
                    </a:lnTo>
                    <a:lnTo>
                      <a:pt x="2519" y="561"/>
                    </a:lnTo>
                    <a:lnTo>
                      <a:pt x="2561" y="617"/>
                    </a:lnTo>
                    <a:lnTo>
                      <a:pt x="2604" y="682"/>
                    </a:lnTo>
                    <a:lnTo>
                      <a:pt x="2648" y="751"/>
                    </a:lnTo>
                    <a:lnTo>
                      <a:pt x="2693" y="827"/>
                    </a:lnTo>
                    <a:lnTo>
                      <a:pt x="2734" y="908"/>
                    </a:lnTo>
                    <a:lnTo>
                      <a:pt x="2774" y="995"/>
                    </a:lnTo>
                    <a:lnTo>
                      <a:pt x="2809" y="1084"/>
                    </a:lnTo>
                    <a:lnTo>
                      <a:pt x="2837" y="1176"/>
                    </a:lnTo>
                    <a:lnTo>
                      <a:pt x="2859" y="1270"/>
                    </a:lnTo>
                    <a:lnTo>
                      <a:pt x="2872" y="1365"/>
                    </a:lnTo>
                    <a:lnTo>
                      <a:pt x="2875" y="1457"/>
                    </a:lnTo>
                    <a:lnTo>
                      <a:pt x="2870" y="1544"/>
                    </a:lnTo>
                    <a:lnTo>
                      <a:pt x="2856" y="1627"/>
                    </a:lnTo>
                    <a:lnTo>
                      <a:pt x="2832" y="1708"/>
                    </a:lnTo>
                    <a:lnTo>
                      <a:pt x="2798" y="1785"/>
                    </a:lnTo>
                    <a:lnTo>
                      <a:pt x="2756" y="1857"/>
                    </a:lnTo>
                    <a:lnTo>
                      <a:pt x="2704" y="1926"/>
                    </a:lnTo>
                    <a:lnTo>
                      <a:pt x="2642" y="1991"/>
                    </a:lnTo>
                    <a:lnTo>
                      <a:pt x="2572" y="2052"/>
                    </a:lnTo>
                    <a:lnTo>
                      <a:pt x="2471" y="2125"/>
                    </a:lnTo>
                    <a:lnTo>
                      <a:pt x="2366" y="2190"/>
                    </a:lnTo>
                    <a:lnTo>
                      <a:pt x="2259" y="2244"/>
                    </a:lnTo>
                    <a:lnTo>
                      <a:pt x="2147" y="2288"/>
                    </a:lnTo>
                    <a:lnTo>
                      <a:pt x="2035" y="2322"/>
                    </a:lnTo>
                    <a:lnTo>
                      <a:pt x="1919" y="2346"/>
                    </a:lnTo>
                    <a:lnTo>
                      <a:pt x="1802" y="2360"/>
                    </a:lnTo>
                    <a:lnTo>
                      <a:pt x="1688" y="2364"/>
                    </a:lnTo>
                    <a:lnTo>
                      <a:pt x="1572" y="2358"/>
                    </a:lnTo>
                    <a:lnTo>
                      <a:pt x="1457" y="2344"/>
                    </a:lnTo>
                    <a:lnTo>
                      <a:pt x="1337" y="2322"/>
                    </a:lnTo>
                    <a:lnTo>
                      <a:pt x="1218" y="2289"/>
                    </a:lnTo>
                    <a:lnTo>
                      <a:pt x="1097" y="2250"/>
                    </a:lnTo>
                    <a:lnTo>
                      <a:pt x="1003" y="2213"/>
                    </a:lnTo>
                    <a:lnTo>
                      <a:pt x="914" y="2174"/>
                    </a:lnTo>
                    <a:lnTo>
                      <a:pt x="830" y="2132"/>
                    </a:lnTo>
                    <a:lnTo>
                      <a:pt x="750" y="2090"/>
                    </a:lnTo>
                    <a:lnTo>
                      <a:pt x="676" y="2047"/>
                    </a:lnTo>
                    <a:lnTo>
                      <a:pt x="607" y="2004"/>
                    </a:lnTo>
                    <a:lnTo>
                      <a:pt x="544" y="1962"/>
                    </a:lnTo>
                    <a:lnTo>
                      <a:pt x="486" y="1920"/>
                    </a:lnTo>
                    <a:lnTo>
                      <a:pt x="436" y="1882"/>
                    </a:lnTo>
                    <a:lnTo>
                      <a:pt x="390" y="1848"/>
                    </a:lnTo>
                    <a:lnTo>
                      <a:pt x="354" y="1819"/>
                    </a:lnTo>
                    <a:lnTo>
                      <a:pt x="324" y="1794"/>
                    </a:lnTo>
                    <a:lnTo>
                      <a:pt x="320" y="1790"/>
                    </a:lnTo>
                    <a:lnTo>
                      <a:pt x="318" y="1790"/>
                    </a:lnTo>
                    <a:lnTo>
                      <a:pt x="271" y="1746"/>
                    </a:lnTo>
                    <a:lnTo>
                      <a:pt x="239" y="1703"/>
                    </a:lnTo>
                    <a:lnTo>
                      <a:pt x="217" y="1661"/>
                    </a:lnTo>
                    <a:lnTo>
                      <a:pt x="211" y="1618"/>
                    </a:lnTo>
                    <a:lnTo>
                      <a:pt x="215" y="1591"/>
                    </a:lnTo>
                    <a:lnTo>
                      <a:pt x="224" y="1564"/>
                    </a:lnTo>
                    <a:lnTo>
                      <a:pt x="240" y="1540"/>
                    </a:lnTo>
                    <a:lnTo>
                      <a:pt x="264" y="1518"/>
                    </a:lnTo>
                    <a:lnTo>
                      <a:pt x="298" y="1497"/>
                    </a:lnTo>
                    <a:lnTo>
                      <a:pt x="338" y="1480"/>
                    </a:lnTo>
                    <a:lnTo>
                      <a:pt x="383" y="1471"/>
                    </a:lnTo>
                    <a:lnTo>
                      <a:pt x="432" y="1468"/>
                    </a:lnTo>
                    <a:lnTo>
                      <a:pt x="479" y="1471"/>
                    </a:lnTo>
                    <a:lnTo>
                      <a:pt x="526" y="1480"/>
                    </a:lnTo>
                    <a:lnTo>
                      <a:pt x="571" y="1495"/>
                    </a:lnTo>
                    <a:lnTo>
                      <a:pt x="611" y="1517"/>
                    </a:lnTo>
                    <a:lnTo>
                      <a:pt x="638" y="1535"/>
                    </a:lnTo>
                    <a:lnTo>
                      <a:pt x="671" y="1553"/>
                    </a:lnTo>
                    <a:lnTo>
                      <a:pt x="707" y="1573"/>
                    </a:lnTo>
                    <a:lnTo>
                      <a:pt x="745" y="1593"/>
                    </a:lnTo>
                    <a:lnTo>
                      <a:pt x="786" y="1611"/>
                    </a:lnTo>
                    <a:lnTo>
                      <a:pt x="828" y="1629"/>
                    </a:lnTo>
                    <a:lnTo>
                      <a:pt x="869" y="1643"/>
                    </a:lnTo>
                    <a:lnTo>
                      <a:pt x="911" y="1656"/>
                    </a:lnTo>
                    <a:lnTo>
                      <a:pt x="951" y="1665"/>
                    </a:lnTo>
                    <a:lnTo>
                      <a:pt x="989" y="1669"/>
                    </a:lnTo>
                    <a:lnTo>
                      <a:pt x="1021" y="1669"/>
                    </a:lnTo>
                    <a:lnTo>
                      <a:pt x="1052" y="1661"/>
                    </a:lnTo>
                    <a:lnTo>
                      <a:pt x="1075" y="1649"/>
                    </a:lnTo>
                    <a:lnTo>
                      <a:pt x="1083" y="1642"/>
                    </a:lnTo>
                    <a:lnTo>
                      <a:pt x="1088" y="1634"/>
                    </a:lnTo>
                    <a:lnTo>
                      <a:pt x="137" y="469"/>
                    </a:lnTo>
                    <a:lnTo>
                      <a:pt x="134" y="463"/>
                    </a:lnTo>
                    <a:lnTo>
                      <a:pt x="123" y="452"/>
                    </a:lnTo>
                    <a:lnTo>
                      <a:pt x="110" y="436"/>
                    </a:lnTo>
                    <a:lnTo>
                      <a:pt x="94" y="416"/>
                    </a:lnTo>
                    <a:lnTo>
                      <a:pt x="78" y="391"/>
                    </a:lnTo>
                    <a:lnTo>
                      <a:pt x="60" y="362"/>
                    </a:lnTo>
                    <a:lnTo>
                      <a:pt x="42" y="331"/>
                    </a:lnTo>
                    <a:lnTo>
                      <a:pt x="25" y="297"/>
                    </a:lnTo>
                    <a:lnTo>
                      <a:pt x="13" y="260"/>
                    </a:lnTo>
                    <a:lnTo>
                      <a:pt x="4" y="224"/>
                    </a:lnTo>
                    <a:lnTo>
                      <a:pt x="0" y="186"/>
                    </a:lnTo>
                    <a:lnTo>
                      <a:pt x="2" y="150"/>
                    </a:lnTo>
                    <a:lnTo>
                      <a:pt x="11" y="114"/>
                    </a:lnTo>
                    <a:lnTo>
                      <a:pt x="29" y="79"/>
                    </a:lnTo>
                    <a:lnTo>
                      <a:pt x="56" y="47"/>
                    </a:lnTo>
                    <a:lnTo>
                      <a:pt x="90" y="20"/>
                    </a:lnTo>
                    <a:lnTo>
                      <a:pt x="128" y="5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374" y="898"/>
                <a:ext cx="508" cy="768"/>
              </a:xfrm>
              <a:custGeom>
                <a:avLst/>
                <a:gdLst>
                  <a:gd name="T0" fmla="*/ 140 w 1016"/>
                  <a:gd name="T1" fmla="*/ 0 h 1535"/>
                  <a:gd name="T2" fmla="*/ 172 w 1016"/>
                  <a:gd name="T3" fmla="*/ 9 h 1535"/>
                  <a:gd name="T4" fmla="*/ 203 w 1016"/>
                  <a:gd name="T5" fmla="*/ 28 h 1535"/>
                  <a:gd name="T6" fmla="*/ 971 w 1016"/>
                  <a:gd name="T7" fmla="*/ 674 h 1535"/>
                  <a:gd name="T8" fmla="*/ 991 w 1016"/>
                  <a:gd name="T9" fmla="*/ 692 h 1535"/>
                  <a:gd name="T10" fmla="*/ 1003 w 1016"/>
                  <a:gd name="T11" fmla="*/ 715 h 1535"/>
                  <a:gd name="T12" fmla="*/ 1013 w 1016"/>
                  <a:gd name="T13" fmla="*/ 741 h 1535"/>
                  <a:gd name="T14" fmla="*/ 1016 w 1016"/>
                  <a:gd name="T15" fmla="*/ 768 h 1535"/>
                  <a:gd name="T16" fmla="*/ 1013 w 1016"/>
                  <a:gd name="T17" fmla="*/ 793 h 1535"/>
                  <a:gd name="T18" fmla="*/ 1003 w 1016"/>
                  <a:gd name="T19" fmla="*/ 819 h 1535"/>
                  <a:gd name="T20" fmla="*/ 991 w 1016"/>
                  <a:gd name="T21" fmla="*/ 842 h 1535"/>
                  <a:gd name="T22" fmla="*/ 971 w 1016"/>
                  <a:gd name="T23" fmla="*/ 862 h 1535"/>
                  <a:gd name="T24" fmla="*/ 203 w 1016"/>
                  <a:gd name="T25" fmla="*/ 1506 h 1535"/>
                  <a:gd name="T26" fmla="*/ 178 w 1016"/>
                  <a:gd name="T27" fmla="*/ 1523 h 1535"/>
                  <a:gd name="T28" fmla="*/ 150 w 1016"/>
                  <a:gd name="T29" fmla="*/ 1532 h 1535"/>
                  <a:gd name="T30" fmla="*/ 123 w 1016"/>
                  <a:gd name="T31" fmla="*/ 1535 h 1535"/>
                  <a:gd name="T32" fmla="*/ 98 w 1016"/>
                  <a:gd name="T33" fmla="*/ 1534 h 1535"/>
                  <a:gd name="T34" fmla="*/ 71 w 1016"/>
                  <a:gd name="T35" fmla="*/ 1524 h 1535"/>
                  <a:gd name="T36" fmla="*/ 47 w 1016"/>
                  <a:gd name="T37" fmla="*/ 1510 h 1535"/>
                  <a:gd name="T38" fmla="*/ 28 w 1016"/>
                  <a:gd name="T39" fmla="*/ 1490 h 1535"/>
                  <a:gd name="T40" fmla="*/ 13 w 1016"/>
                  <a:gd name="T41" fmla="*/ 1467 h 1535"/>
                  <a:gd name="T42" fmla="*/ 4 w 1016"/>
                  <a:gd name="T43" fmla="*/ 1441 h 1535"/>
                  <a:gd name="T44" fmla="*/ 0 w 1016"/>
                  <a:gd name="T45" fmla="*/ 1412 h 1535"/>
                  <a:gd name="T46" fmla="*/ 0 w 1016"/>
                  <a:gd name="T47" fmla="*/ 122 h 1535"/>
                  <a:gd name="T48" fmla="*/ 4 w 1016"/>
                  <a:gd name="T49" fmla="*/ 93 h 1535"/>
                  <a:gd name="T50" fmla="*/ 13 w 1016"/>
                  <a:gd name="T51" fmla="*/ 67 h 1535"/>
                  <a:gd name="T52" fmla="*/ 28 w 1016"/>
                  <a:gd name="T53" fmla="*/ 44 h 1535"/>
                  <a:gd name="T54" fmla="*/ 47 w 1016"/>
                  <a:gd name="T55" fmla="*/ 26 h 1535"/>
                  <a:gd name="T56" fmla="*/ 71 w 1016"/>
                  <a:gd name="T57" fmla="*/ 9 h 1535"/>
                  <a:gd name="T58" fmla="*/ 105 w 1016"/>
                  <a:gd name="T59" fmla="*/ 0 h 1535"/>
                  <a:gd name="T60" fmla="*/ 140 w 1016"/>
                  <a:gd name="T61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16" h="1535">
                    <a:moveTo>
                      <a:pt x="140" y="0"/>
                    </a:moveTo>
                    <a:lnTo>
                      <a:pt x="172" y="9"/>
                    </a:lnTo>
                    <a:lnTo>
                      <a:pt x="203" y="28"/>
                    </a:lnTo>
                    <a:lnTo>
                      <a:pt x="971" y="674"/>
                    </a:lnTo>
                    <a:lnTo>
                      <a:pt x="991" y="692"/>
                    </a:lnTo>
                    <a:lnTo>
                      <a:pt x="1003" y="715"/>
                    </a:lnTo>
                    <a:lnTo>
                      <a:pt x="1013" y="741"/>
                    </a:lnTo>
                    <a:lnTo>
                      <a:pt x="1016" y="768"/>
                    </a:lnTo>
                    <a:lnTo>
                      <a:pt x="1013" y="793"/>
                    </a:lnTo>
                    <a:lnTo>
                      <a:pt x="1003" y="819"/>
                    </a:lnTo>
                    <a:lnTo>
                      <a:pt x="991" y="842"/>
                    </a:lnTo>
                    <a:lnTo>
                      <a:pt x="971" y="862"/>
                    </a:lnTo>
                    <a:lnTo>
                      <a:pt x="203" y="1506"/>
                    </a:lnTo>
                    <a:lnTo>
                      <a:pt x="178" y="1523"/>
                    </a:lnTo>
                    <a:lnTo>
                      <a:pt x="150" y="1532"/>
                    </a:lnTo>
                    <a:lnTo>
                      <a:pt x="123" y="1535"/>
                    </a:lnTo>
                    <a:lnTo>
                      <a:pt x="98" y="1534"/>
                    </a:lnTo>
                    <a:lnTo>
                      <a:pt x="71" y="1524"/>
                    </a:lnTo>
                    <a:lnTo>
                      <a:pt x="47" y="1510"/>
                    </a:lnTo>
                    <a:lnTo>
                      <a:pt x="28" y="1490"/>
                    </a:lnTo>
                    <a:lnTo>
                      <a:pt x="13" y="1467"/>
                    </a:lnTo>
                    <a:lnTo>
                      <a:pt x="4" y="1441"/>
                    </a:lnTo>
                    <a:lnTo>
                      <a:pt x="0" y="1412"/>
                    </a:lnTo>
                    <a:lnTo>
                      <a:pt x="0" y="122"/>
                    </a:lnTo>
                    <a:lnTo>
                      <a:pt x="4" y="93"/>
                    </a:lnTo>
                    <a:lnTo>
                      <a:pt x="13" y="67"/>
                    </a:lnTo>
                    <a:lnTo>
                      <a:pt x="28" y="44"/>
                    </a:lnTo>
                    <a:lnTo>
                      <a:pt x="47" y="26"/>
                    </a:lnTo>
                    <a:lnTo>
                      <a:pt x="71" y="9"/>
                    </a:lnTo>
                    <a:lnTo>
                      <a:pt x="105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3504978" y="1718631"/>
            <a:ext cx="2591466" cy="33601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206351" y="1850645"/>
            <a:ext cx="1188720" cy="1188720"/>
            <a:chOff x="3962546" y="1850645"/>
            <a:chExt cx="1188720" cy="1188720"/>
          </a:xfrm>
        </p:grpSpPr>
        <p:sp>
          <p:nvSpPr>
            <p:cNvPr id="10" name="Oval 9"/>
            <p:cNvSpPr/>
            <p:nvPr/>
          </p:nvSpPr>
          <p:spPr>
            <a:xfrm>
              <a:off x="3962546" y="1850645"/>
              <a:ext cx="1188720" cy="1188720"/>
            </a:xfrm>
            <a:prstGeom prst="ellipse">
              <a:avLst/>
            </a:prstGeom>
            <a:solidFill>
              <a:schemeClr val="accent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4229341" y="2158095"/>
              <a:ext cx="655130" cy="573821"/>
            </a:xfrm>
            <a:custGeom>
              <a:avLst/>
              <a:gdLst>
                <a:gd name="T0" fmla="*/ 1435 w 3920"/>
                <a:gd name="T1" fmla="*/ 3131 h 3425"/>
                <a:gd name="T2" fmla="*/ 587 w 3920"/>
                <a:gd name="T3" fmla="*/ 2233 h 3425"/>
                <a:gd name="T4" fmla="*/ 1748 w 3920"/>
                <a:gd name="T5" fmla="*/ 3255 h 3425"/>
                <a:gd name="T6" fmla="*/ 1047 w 3920"/>
                <a:gd name="T7" fmla="*/ 2506 h 3425"/>
                <a:gd name="T8" fmla="*/ 194 w 3920"/>
                <a:gd name="T9" fmla="*/ 1340 h 3425"/>
                <a:gd name="T10" fmla="*/ 1155 w 3920"/>
                <a:gd name="T11" fmla="*/ 2477 h 3425"/>
                <a:gd name="T12" fmla="*/ 1930 w 3920"/>
                <a:gd name="T13" fmla="*/ 2958 h 3425"/>
                <a:gd name="T14" fmla="*/ 461 w 3920"/>
                <a:gd name="T15" fmla="*/ 1533 h 3425"/>
                <a:gd name="T16" fmla="*/ 286 w 3920"/>
                <a:gd name="T17" fmla="*/ 1210 h 3425"/>
                <a:gd name="T18" fmla="*/ 1442 w 3920"/>
                <a:gd name="T19" fmla="*/ 2426 h 3425"/>
                <a:gd name="T20" fmla="*/ 1331 w 3920"/>
                <a:gd name="T21" fmla="*/ 2008 h 3425"/>
                <a:gd name="T22" fmla="*/ 1897 w 3920"/>
                <a:gd name="T23" fmla="*/ 926 h 3425"/>
                <a:gd name="T24" fmla="*/ 3069 w 3920"/>
                <a:gd name="T25" fmla="*/ 2158 h 3425"/>
                <a:gd name="T26" fmla="*/ 2729 w 3920"/>
                <a:gd name="T27" fmla="*/ 1549 h 3425"/>
                <a:gd name="T28" fmla="*/ 1931 w 3920"/>
                <a:gd name="T29" fmla="*/ 764 h 3425"/>
                <a:gd name="T30" fmla="*/ 1909 w 3920"/>
                <a:gd name="T31" fmla="*/ 2428 h 3425"/>
                <a:gd name="T32" fmla="*/ 1232 w 3920"/>
                <a:gd name="T33" fmla="*/ 1712 h 3425"/>
                <a:gd name="T34" fmla="*/ 2031 w 3920"/>
                <a:gd name="T35" fmla="*/ 827 h 3425"/>
                <a:gd name="T36" fmla="*/ 3104 w 3920"/>
                <a:gd name="T37" fmla="*/ 1733 h 3425"/>
                <a:gd name="T38" fmla="*/ 2963 w 3920"/>
                <a:gd name="T39" fmla="*/ 1463 h 3425"/>
                <a:gd name="T40" fmla="*/ 2063 w 3920"/>
                <a:gd name="T41" fmla="*/ 586 h 3425"/>
                <a:gd name="T42" fmla="*/ 1452 w 3920"/>
                <a:gd name="T43" fmla="*/ 1799 h 3425"/>
                <a:gd name="T44" fmla="*/ 2088 w 3920"/>
                <a:gd name="T45" fmla="*/ 2211 h 3425"/>
                <a:gd name="T46" fmla="*/ 2165 w 3920"/>
                <a:gd name="T47" fmla="*/ 411 h 3425"/>
                <a:gd name="T48" fmla="*/ 2083 w 3920"/>
                <a:gd name="T49" fmla="*/ 531 h 3425"/>
                <a:gd name="T50" fmla="*/ 3502 w 3920"/>
                <a:gd name="T51" fmla="*/ 1809 h 3425"/>
                <a:gd name="T52" fmla="*/ 3008 w 3920"/>
                <a:gd name="T53" fmla="*/ 1350 h 3425"/>
                <a:gd name="T54" fmla="*/ 490 w 3920"/>
                <a:gd name="T55" fmla="*/ 464 h 3425"/>
                <a:gd name="T56" fmla="*/ 1927 w 3920"/>
                <a:gd name="T57" fmla="*/ 1897 h 3425"/>
                <a:gd name="T58" fmla="*/ 2731 w 3920"/>
                <a:gd name="T59" fmla="*/ 2578 h 3425"/>
                <a:gd name="T60" fmla="*/ 2647 w 3920"/>
                <a:gd name="T61" fmla="*/ 875 h 3425"/>
                <a:gd name="T62" fmla="*/ 3670 w 3920"/>
                <a:gd name="T63" fmla="*/ 1520 h 3425"/>
                <a:gd name="T64" fmla="*/ 1016 w 3920"/>
                <a:gd name="T65" fmla="*/ 241 h 3425"/>
                <a:gd name="T66" fmla="*/ 1867 w 3920"/>
                <a:gd name="T67" fmla="*/ 1309 h 3425"/>
                <a:gd name="T68" fmla="*/ 2969 w 3920"/>
                <a:gd name="T69" fmla="*/ 2348 h 3425"/>
                <a:gd name="T70" fmla="*/ 2570 w 3920"/>
                <a:gd name="T71" fmla="*/ 2090 h 3425"/>
                <a:gd name="T72" fmla="*/ 1398 w 3920"/>
                <a:gd name="T73" fmla="*/ 1010 h 3425"/>
                <a:gd name="T74" fmla="*/ 1309 w 3920"/>
                <a:gd name="T75" fmla="*/ 1001 h 3425"/>
                <a:gd name="T76" fmla="*/ 2898 w 3920"/>
                <a:gd name="T77" fmla="*/ 2505 h 3425"/>
                <a:gd name="T78" fmla="*/ 2842 w 3920"/>
                <a:gd name="T79" fmla="*/ 2074 h 3425"/>
                <a:gd name="T80" fmla="*/ 1306 w 3920"/>
                <a:gd name="T81" fmla="*/ 489 h 3425"/>
                <a:gd name="T82" fmla="*/ 1338 w 3920"/>
                <a:gd name="T83" fmla="*/ 415 h 3425"/>
                <a:gd name="T84" fmla="*/ 1404 w 3920"/>
                <a:gd name="T85" fmla="*/ 365 h 3425"/>
                <a:gd name="T86" fmla="*/ 3035 w 3920"/>
                <a:gd name="T87" fmla="*/ 926 h 3425"/>
                <a:gd name="T88" fmla="*/ 3258 w 3920"/>
                <a:gd name="T89" fmla="*/ 1000 h 3425"/>
                <a:gd name="T90" fmla="*/ 3612 w 3920"/>
                <a:gd name="T91" fmla="*/ 627 h 3425"/>
                <a:gd name="T92" fmla="*/ 2624 w 3920"/>
                <a:gd name="T93" fmla="*/ 192 h 3425"/>
                <a:gd name="T94" fmla="*/ 3746 w 3920"/>
                <a:gd name="T95" fmla="*/ 1166 h 3425"/>
                <a:gd name="T96" fmla="*/ 2811 w 3920"/>
                <a:gd name="T97" fmla="*/ 174 h 3425"/>
                <a:gd name="T98" fmla="*/ 3502 w 3920"/>
                <a:gd name="T99" fmla="*/ 664 h 3425"/>
                <a:gd name="T100" fmla="*/ 3083 w 3920"/>
                <a:gd name="T101" fmla="*/ 31 h 3425"/>
                <a:gd name="T102" fmla="*/ 3858 w 3920"/>
                <a:gd name="T103" fmla="*/ 695 h 3425"/>
                <a:gd name="T104" fmla="*/ 3577 w 3920"/>
                <a:gd name="T105" fmla="*/ 2033 h 3425"/>
                <a:gd name="T106" fmla="*/ 2644 w 3920"/>
                <a:gd name="T107" fmla="*/ 2927 h 3425"/>
                <a:gd name="T108" fmla="*/ 1993 w 3920"/>
                <a:gd name="T109" fmla="*/ 3302 h 3425"/>
                <a:gd name="T110" fmla="*/ 1534 w 3920"/>
                <a:gd name="T111" fmla="*/ 3348 h 3425"/>
                <a:gd name="T112" fmla="*/ 430 w 3920"/>
                <a:gd name="T113" fmla="*/ 2393 h 3425"/>
                <a:gd name="T114" fmla="*/ 15 w 3920"/>
                <a:gd name="T115" fmla="*/ 1031 h 3425"/>
                <a:gd name="T116" fmla="*/ 731 w 3920"/>
                <a:gd name="T117" fmla="*/ 142 h 3425"/>
                <a:gd name="T118" fmla="*/ 1671 w 3920"/>
                <a:gd name="T119" fmla="*/ 382 h 3425"/>
                <a:gd name="T120" fmla="*/ 2328 w 3920"/>
                <a:gd name="T121" fmla="*/ 94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20" h="3425">
                  <a:moveTo>
                    <a:pt x="711" y="2490"/>
                  </a:moveTo>
                  <a:lnTo>
                    <a:pt x="801" y="2601"/>
                  </a:lnTo>
                  <a:lnTo>
                    <a:pt x="895" y="2707"/>
                  </a:lnTo>
                  <a:lnTo>
                    <a:pt x="994" y="2809"/>
                  </a:lnTo>
                  <a:lnTo>
                    <a:pt x="1095" y="2907"/>
                  </a:lnTo>
                  <a:lnTo>
                    <a:pt x="1199" y="2999"/>
                  </a:lnTo>
                  <a:lnTo>
                    <a:pt x="1305" y="3085"/>
                  </a:lnTo>
                  <a:lnTo>
                    <a:pt x="1412" y="3165"/>
                  </a:lnTo>
                  <a:lnTo>
                    <a:pt x="1520" y="3239"/>
                  </a:lnTo>
                  <a:lnTo>
                    <a:pt x="1627" y="3305"/>
                  </a:lnTo>
                  <a:lnTo>
                    <a:pt x="1635" y="3298"/>
                  </a:lnTo>
                  <a:lnTo>
                    <a:pt x="1645" y="3291"/>
                  </a:lnTo>
                  <a:lnTo>
                    <a:pt x="1657" y="3286"/>
                  </a:lnTo>
                  <a:lnTo>
                    <a:pt x="1545" y="3211"/>
                  </a:lnTo>
                  <a:lnTo>
                    <a:pt x="1435" y="3131"/>
                  </a:lnTo>
                  <a:lnTo>
                    <a:pt x="1326" y="3045"/>
                  </a:lnTo>
                  <a:lnTo>
                    <a:pt x="1219" y="2956"/>
                  </a:lnTo>
                  <a:lnTo>
                    <a:pt x="1115" y="2865"/>
                  </a:lnTo>
                  <a:lnTo>
                    <a:pt x="1013" y="2773"/>
                  </a:lnTo>
                  <a:lnTo>
                    <a:pt x="913" y="2680"/>
                  </a:lnTo>
                  <a:lnTo>
                    <a:pt x="816" y="2590"/>
                  </a:lnTo>
                  <a:lnTo>
                    <a:pt x="765" y="2541"/>
                  </a:lnTo>
                  <a:lnTo>
                    <a:pt x="711" y="2490"/>
                  </a:lnTo>
                  <a:close/>
                  <a:moveTo>
                    <a:pt x="244" y="1599"/>
                  </a:moveTo>
                  <a:lnTo>
                    <a:pt x="280" y="1720"/>
                  </a:lnTo>
                  <a:lnTo>
                    <a:pt x="326" y="1839"/>
                  </a:lnTo>
                  <a:lnTo>
                    <a:pt x="378" y="1957"/>
                  </a:lnTo>
                  <a:lnTo>
                    <a:pt x="443" y="2053"/>
                  </a:lnTo>
                  <a:lnTo>
                    <a:pt x="513" y="2144"/>
                  </a:lnTo>
                  <a:lnTo>
                    <a:pt x="587" y="2233"/>
                  </a:lnTo>
                  <a:lnTo>
                    <a:pt x="664" y="2317"/>
                  </a:lnTo>
                  <a:lnTo>
                    <a:pt x="746" y="2399"/>
                  </a:lnTo>
                  <a:lnTo>
                    <a:pt x="830" y="2479"/>
                  </a:lnTo>
                  <a:lnTo>
                    <a:pt x="916" y="2557"/>
                  </a:lnTo>
                  <a:lnTo>
                    <a:pt x="1005" y="2633"/>
                  </a:lnTo>
                  <a:lnTo>
                    <a:pt x="1079" y="2693"/>
                  </a:lnTo>
                  <a:lnTo>
                    <a:pt x="1155" y="2752"/>
                  </a:lnTo>
                  <a:lnTo>
                    <a:pt x="1232" y="2811"/>
                  </a:lnTo>
                  <a:lnTo>
                    <a:pt x="1312" y="2870"/>
                  </a:lnTo>
                  <a:lnTo>
                    <a:pt x="1391" y="2930"/>
                  </a:lnTo>
                  <a:lnTo>
                    <a:pt x="1468" y="2991"/>
                  </a:lnTo>
                  <a:lnTo>
                    <a:pt x="1544" y="3054"/>
                  </a:lnTo>
                  <a:lnTo>
                    <a:pt x="1616" y="3118"/>
                  </a:lnTo>
                  <a:lnTo>
                    <a:pt x="1685" y="3185"/>
                  </a:lnTo>
                  <a:lnTo>
                    <a:pt x="1748" y="3255"/>
                  </a:lnTo>
                  <a:lnTo>
                    <a:pt x="1795" y="3230"/>
                  </a:lnTo>
                  <a:lnTo>
                    <a:pt x="1841" y="3202"/>
                  </a:lnTo>
                  <a:lnTo>
                    <a:pt x="1889" y="3170"/>
                  </a:lnTo>
                  <a:lnTo>
                    <a:pt x="1936" y="3136"/>
                  </a:lnTo>
                  <a:lnTo>
                    <a:pt x="1845" y="3102"/>
                  </a:lnTo>
                  <a:lnTo>
                    <a:pt x="1755" y="3061"/>
                  </a:lnTo>
                  <a:lnTo>
                    <a:pt x="1669" y="3013"/>
                  </a:lnTo>
                  <a:lnTo>
                    <a:pt x="1583" y="2961"/>
                  </a:lnTo>
                  <a:lnTo>
                    <a:pt x="1500" y="2903"/>
                  </a:lnTo>
                  <a:lnTo>
                    <a:pt x="1419" y="2843"/>
                  </a:lnTo>
                  <a:lnTo>
                    <a:pt x="1339" y="2779"/>
                  </a:lnTo>
                  <a:lnTo>
                    <a:pt x="1263" y="2711"/>
                  </a:lnTo>
                  <a:lnTo>
                    <a:pt x="1188" y="2643"/>
                  </a:lnTo>
                  <a:lnTo>
                    <a:pt x="1116" y="2575"/>
                  </a:lnTo>
                  <a:lnTo>
                    <a:pt x="1047" y="2506"/>
                  </a:lnTo>
                  <a:lnTo>
                    <a:pt x="981" y="2438"/>
                  </a:lnTo>
                  <a:lnTo>
                    <a:pt x="884" y="2339"/>
                  </a:lnTo>
                  <a:lnTo>
                    <a:pt x="787" y="2238"/>
                  </a:lnTo>
                  <a:lnTo>
                    <a:pt x="691" y="2136"/>
                  </a:lnTo>
                  <a:lnTo>
                    <a:pt x="595" y="2033"/>
                  </a:lnTo>
                  <a:lnTo>
                    <a:pt x="503" y="1927"/>
                  </a:lnTo>
                  <a:lnTo>
                    <a:pt x="412" y="1820"/>
                  </a:lnTo>
                  <a:lnTo>
                    <a:pt x="326" y="1710"/>
                  </a:lnTo>
                  <a:lnTo>
                    <a:pt x="244" y="1599"/>
                  </a:lnTo>
                  <a:close/>
                  <a:moveTo>
                    <a:pt x="219" y="906"/>
                  </a:moveTo>
                  <a:lnTo>
                    <a:pt x="200" y="987"/>
                  </a:lnTo>
                  <a:lnTo>
                    <a:pt x="188" y="1068"/>
                  </a:lnTo>
                  <a:lnTo>
                    <a:pt x="183" y="1153"/>
                  </a:lnTo>
                  <a:lnTo>
                    <a:pt x="185" y="1246"/>
                  </a:lnTo>
                  <a:lnTo>
                    <a:pt x="194" y="1340"/>
                  </a:lnTo>
                  <a:lnTo>
                    <a:pt x="207" y="1434"/>
                  </a:lnTo>
                  <a:lnTo>
                    <a:pt x="226" y="1527"/>
                  </a:lnTo>
                  <a:lnTo>
                    <a:pt x="229" y="1527"/>
                  </a:lnTo>
                  <a:lnTo>
                    <a:pt x="232" y="1529"/>
                  </a:lnTo>
                  <a:lnTo>
                    <a:pt x="235" y="1531"/>
                  </a:lnTo>
                  <a:lnTo>
                    <a:pt x="330" y="1619"/>
                  </a:lnTo>
                  <a:lnTo>
                    <a:pt x="422" y="1710"/>
                  </a:lnTo>
                  <a:lnTo>
                    <a:pt x="511" y="1804"/>
                  </a:lnTo>
                  <a:lnTo>
                    <a:pt x="599" y="1900"/>
                  </a:lnTo>
                  <a:lnTo>
                    <a:pt x="686" y="1997"/>
                  </a:lnTo>
                  <a:lnTo>
                    <a:pt x="774" y="2094"/>
                  </a:lnTo>
                  <a:lnTo>
                    <a:pt x="862" y="2190"/>
                  </a:lnTo>
                  <a:lnTo>
                    <a:pt x="951" y="2284"/>
                  </a:lnTo>
                  <a:lnTo>
                    <a:pt x="1043" y="2374"/>
                  </a:lnTo>
                  <a:lnTo>
                    <a:pt x="1155" y="2477"/>
                  </a:lnTo>
                  <a:lnTo>
                    <a:pt x="1267" y="2576"/>
                  </a:lnTo>
                  <a:lnTo>
                    <a:pt x="1382" y="2668"/>
                  </a:lnTo>
                  <a:lnTo>
                    <a:pt x="1500" y="2757"/>
                  </a:lnTo>
                  <a:lnTo>
                    <a:pt x="1620" y="2841"/>
                  </a:lnTo>
                  <a:lnTo>
                    <a:pt x="1744" y="2922"/>
                  </a:lnTo>
                  <a:lnTo>
                    <a:pt x="1871" y="2999"/>
                  </a:lnTo>
                  <a:lnTo>
                    <a:pt x="2004" y="3073"/>
                  </a:lnTo>
                  <a:lnTo>
                    <a:pt x="2006" y="3075"/>
                  </a:lnTo>
                  <a:lnTo>
                    <a:pt x="2010" y="3077"/>
                  </a:lnTo>
                  <a:lnTo>
                    <a:pt x="2012" y="3080"/>
                  </a:lnTo>
                  <a:lnTo>
                    <a:pt x="2042" y="3058"/>
                  </a:lnTo>
                  <a:lnTo>
                    <a:pt x="2069" y="3039"/>
                  </a:lnTo>
                  <a:lnTo>
                    <a:pt x="2022" y="3017"/>
                  </a:lnTo>
                  <a:lnTo>
                    <a:pt x="1975" y="2990"/>
                  </a:lnTo>
                  <a:lnTo>
                    <a:pt x="1930" y="2958"/>
                  </a:lnTo>
                  <a:lnTo>
                    <a:pt x="1886" y="2924"/>
                  </a:lnTo>
                  <a:lnTo>
                    <a:pt x="1845" y="2891"/>
                  </a:lnTo>
                  <a:lnTo>
                    <a:pt x="1806" y="2859"/>
                  </a:lnTo>
                  <a:lnTo>
                    <a:pt x="1771" y="2830"/>
                  </a:lnTo>
                  <a:lnTo>
                    <a:pt x="1629" y="2712"/>
                  </a:lnTo>
                  <a:lnTo>
                    <a:pt x="1490" y="2591"/>
                  </a:lnTo>
                  <a:lnTo>
                    <a:pt x="1355" y="2467"/>
                  </a:lnTo>
                  <a:lnTo>
                    <a:pt x="1222" y="2340"/>
                  </a:lnTo>
                  <a:lnTo>
                    <a:pt x="1090" y="2211"/>
                  </a:lnTo>
                  <a:lnTo>
                    <a:pt x="964" y="2084"/>
                  </a:lnTo>
                  <a:lnTo>
                    <a:pt x="839" y="1954"/>
                  </a:lnTo>
                  <a:lnTo>
                    <a:pt x="715" y="1824"/>
                  </a:lnTo>
                  <a:lnTo>
                    <a:pt x="595" y="1690"/>
                  </a:lnTo>
                  <a:lnTo>
                    <a:pt x="479" y="1554"/>
                  </a:lnTo>
                  <a:lnTo>
                    <a:pt x="461" y="1533"/>
                  </a:lnTo>
                  <a:lnTo>
                    <a:pt x="440" y="1510"/>
                  </a:lnTo>
                  <a:lnTo>
                    <a:pt x="416" y="1484"/>
                  </a:lnTo>
                  <a:lnTo>
                    <a:pt x="392" y="1456"/>
                  </a:lnTo>
                  <a:lnTo>
                    <a:pt x="367" y="1428"/>
                  </a:lnTo>
                  <a:lnTo>
                    <a:pt x="343" y="1398"/>
                  </a:lnTo>
                  <a:lnTo>
                    <a:pt x="321" y="1369"/>
                  </a:lnTo>
                  <a:lnTo>
                    <a:pt x="301" y="1338"/>
                  </a:lnTo>
                  <a:lnTo>
                    <a:pt x="284" y="1307"/>
                  </a:lnTo>
                  <a:lnTo>
                    <a:pt x="272" y="1276"/>
                  </a:lnTo>
                  <a:lnTo>
                    <a:pt x="265" y="1246"/>
                  </a:lnTo>
                  <a:lnTo>
                    <a:pt x="265" y="1218"/>
                  </a:lnTo>
                  <a:lnTo>
                    <a:pt x="267" y="1211"/>
                  </a:lnTo>
                  <a:lnTo>
                    <a:pt x="273" y="1207"/>
                  </a:lnTo>
                  <a:lnTo>
                    <a:pt x="279" y="1206"/>
                  </a:lnTo>
                  <a:lnTo>
                    <a:pt x="286" y="1210"/>
                  </a:lnTo>
                  <a:lnTo>
                    <a:pt x="330" y="1249"/>
                  </a:lnTo>
                  <a:lnTo>
                    <a:pt x="372" y="1293"/>
                  </a:lnTo>
                  <a:lnTo>
                    <a:pt x="411" y="1340"/>
                  </a:lnTo>
                  <a:lnTo>
                    <a:pt x="450" y="1390"/>
                  </a:lnTo>
                  <a:lnTo>
                    <a:pt x="487" y="1441"/>
                  </a:lnTo>
                  <a:lnTo>
                    <a:pt x="525" y="1491"/>
                  </a:lnTo>
                  <a:lnTo>
                    <a:pt x="563" y="1539"/>
                  </a:lnTo>
                  <a:lnTo>
                    <a:pt x="603" y="1584"/>
                  </a:lnTo>
                  <a:lnTo>
                    <a:pt x="782" y="1776"/>
                  </a:lnTo>
                  <a:lnTo>
                    <a:pt x="965" y="1964"/>
                  </a:lnTo>
                  <a:lnTo>
                    <a:pt x="1153" y="2148"/>
                  </a:lnTo>
                  <a:lnTo>
                    <a:pt x="1224" y="2215"/>
                  </a:lnTo>
                  <a:lnTo>
                    <a:pt x="1295" y="2285"/>
                  </a:lnTo>
                  <a:lnTo>
                    <a:pt x="1368" y="2355"/>
                  </a:lnTo>
                  <a:lnTo>
                    <a:pt x="1442" y="2426"/>
                  </a:lnTo>
                  <a:lnTo>
                    <a:pt x="1517" y="2498"/>
                  </a:lnTo>
                  <a:lnTo>
                    <a:pt x="1593" y="2566"/>
                  </a:lnTo>
                  <a:lnTo>
                    <a:pt x="1670" y="2635"/>
                  </a:lnTo>
                  <a:lnTo>
                    <a:pt x="1749" y="2700"/>
                  </a:lnTo>
                  <a:lnTo>
                    <a:pt x="1830" y="2763"/>
                  </a:lnTo>
                  <a:lnTo>
                    <a:pt x="1912" y="2822"/>
                  </a:lnTo>
                  <a:lnTo>
                    <a:pt x="1997" y="2878"/>
                  </a:lnTo>
                  <a:lnTo>
                    <a:pt x="2083" y="2929"/>
                  </a:lnTo>
                  <a:lnTo>
                    <a:pt x="2171" y="2974"/>
                  </a:lnTo>
                  <a:lnTo>
                    <a:pt x="2271" y="2911"/>
                  </a:lnTo>
                  <a:lnTo>
                    <a:pt x="2077" y="2737"/>
                  </a:lnTo>
                  <a:lnTo>
                    <a:pt x="1886" y="2559"/>
                  </a:lnTo>
                  <a:lnTo>
                    <a:pt x="1700" y="2378"/>
                  </a:lnTo>
                  <a:lnTo>
                    <a:pt x="1514" y="2194"/>
                  </a:lnTo>
                  <a:lnTo>
                    <a:pt x="1331" y="2008"/>
                  </a:lnTo>
                  <a:lnTo>
                    <a:pt x="1148" y="1822"/>
                  </a:lnTo>
                  <a:lnTo>
                    <a:pt x="965" y="1635"/>
                  </a:lnTo>
                  <a:lnTo>
                    <a:pt x="782" y="1450"/>
                  </a:lnTo>
                  <a:lnTo>
                    <a:pt x="597" y="1267"/>
                  </a:lnTo>
                  <a:lnTo>
                    <a:pt x="409" y="1085"/>
                  </a:lnTo>
                  <a:lnTo>
                    <a:pt x="219" y="906"/>
                  </a:lnTo>
                  <a:close/>
                  <a:moveTo>
                    <a:pt x="1931" y="764"/>
                  </a:moveTo>
                  <a:lnTo>
                    <a:pt x="1922" y="790"/>
                  </a:lnTo>
                  <a:lnTo>
                    <a:pt x="1913" y="815"/>
                  </a:lnTo>
                  <a:lnTo>
                    <a:pt x="1923" y="847"/>
                  </a:lnTo>
                  <a:lnTo>
                    <a:pt x="1925" y="867"/>
                  </a:lnTo>
                  <a:lnTo>
                    <a:pt x="1924" y="886"/>
                  </a:lnTo>
                  <a:lnTo>
                    <a:pt x="1918" y="901"/>
                  </a:lnTo>
                  <a:lnTo>
                    <a:pt x="1909" y="916"/>
                  </a:lnTo>
                  <a:lnTo>
                    <a:pt x="1897" y="926"/>
                  </a:lnTo>
                  <a:lnTo>
                    <a:pt x="1883" y="934"/>
                  </a:lnTo>
                  <a:lnTo>
                    <a:pt x="2145" y="1197"/>
                  </a:lnTo>
                  <a:lnTo>
                    <a:pt x="2323" y="1373"/>
                  </a:lnTo>
                  <a:lnTo>
                    <a:pt x="2501" y="1551"/>
                  </a:lnTo>
                  <a:lnTo>
                    <a:pt x="2674" y="1731"/>
                  </a:lnTo>
                  <a:lnTo>
                    <a:pt x="2707" y="1767"/>
                  </a:lnTo>
                  <a:lnTo>
                    <a:pt x="2742" y="1809"/>
                  </a:lnTo>
                  <a:lnTo>
                    <a:pt x="2779" y="1852"/>
                  </a:lnTo>
                  <a:lnTo>
                    <a:pt x="2817" y="1899"/>
                  </a:lnTo>
                  <a:lnTo>
                    <a:pt x="2857" y="1946"/>
                  </a:lnTo>
                  <a:lnTo>
                    <a:pt x="2898" y="1994"/>
                  </a:lnTo>
                  <a:lnTo>
                    <a:pt x="2939" y="2040"/>
                  </a:lnTo>
                  <a:lnTo>
                    <a:pt x="2982" y="2084"/>
                  </a:lnTo>
                  <a:lnTo>
                    <a:pt x="3026" y="2123"/>
                  </a:lnTo>
                  <a:lnTo>
                    <a:pt x="3069" y="2158"/>
                  </a:lnTo>
                  <a:lnTo>
                    <a:pt x="3113" y="2187"/>
                  </a:lnTo>
                  <a:lnTo>
                    <a:pt x="3157" y="2208"/>
                  </a:lnTo>
                  <a:lnTo>
                    <a:pt x="3170" y="2216"/>
                  </a:lnTo>
                  <a:lnTo>
                    <a:pt x="3178" y="2228"/>
                  </a:lnTo>
                  <a:lnTo>
                    <a:pt x="3183" y="2243"/>
                  </a:lnTo>
                  <a:lnTo>
                    <a:pt x="3182" y="2257"/>
                  </a:lnTo>
                  <a:lnTo>
                    <a:pt x="3267" y="2165"/>
                  </a:lnTo>
                  <a:lnTo>
                    <a:pt x="3349" y="2071"/>
                  </a:lnTo>
                  <a:lnTo>
                    <a:pt x="3343" y="2068"/>
                  </a:lnTo>
                  <a:lnTo>
                    <a:pt x="3337" y="2065"/>
                  </a:lnTo>
                  <a:lnTo>
                    <a:pt x="3331" y="2060"/>
                  </a:lnTo>
                  <a:lnTo>
                    <a:pt x="3184" y="1928"/>
                  </a:lnTo>
                  <a:lnTo>
                    <a:pt x="3033" y="1800"/>
                  </a:lnTo>
                  <a:lnTo>
                    <a:pt x="2881" y="1673"/>
                  </a:lnTo>
                  <a:lnTo>
                    <a:pt x="2729" y="1549"/>
                  </a:lnTo>
                  <a:lnTo>
                    <a:pt x="2577" y="1422"/>
                  </a:lnTo>
                  <a:lnTo>
                    <a:pt x="2427" y="1293"/>
                  </a:lnTo>
                  <a:lnTo>
                    <a:pt x="2392" y="1264"/>
                  </a:lnTo>
                  <a:lnTo>
                    <a:pt x="2354" y="1232"/>
                  </a:lnTo>
                  <a:lnTo>
                    <a:pt x="2312" y="1198"/>
                  </a:lnTo>
                  <a:lnTo>
                    <a:pt x="2268" y="1161"/>
                  </a:lnTo>
                  <a:lnTo>
                    <a:pt x="2221" y="1123"/>
                  </a:lnTo>
                  <a:lnTo>
                    <a:pt x="2175" y="1083"/>
                  </a:lnTo>
                  <a:lnTo>
                    <a:pt x="2130" y="1040"/>
                  </a:lnTo>
                  <a:lnTo>
                    <a:pt x="2086" y="996"/>
                  </a:lnTo>
                  <a:lnTo>
                    <a:pt x="2045" y="952"/>
                  </a:lnTo>
                  <a:lnTo>
                    <a:pt x="2007" y="906"/>
                  </a:lnTo>
                  <a:lnTo>
                    <a:pt x="1975" y="860"/>
                  </a:lnTo>
                  <a:lnTo>
                    <a:pt x="1950" y="812"/>
                  </a:lnTo>
                  <a:lnTo>
                    <a:pt x="1931" y="764"/>
                  </a:lnTo>
                  <a:close/>
                  <a:moveTo>
                    <a:pt x="304" y="698"/>
                  </a:moveTo>
                  <a:lnTo>
                    <a:pt x="275" y="755"/>
                  </a:lnTo>
                  <a:lnTo>
                    <a:pt x="250" y="814"/>
                  </a:lnTo>
                  <a:lnTo>
                    <a:pt x="228" y="875"/>
                  </a:lnTo>
                  <a:lnTo>
                    <a:pt x="392" y="1003"/>
                  </a:lnTo>
                  <a:lnTo>
                    <a:pt x="551" y="1137"/>
                  </a:lnTo>
                  <a:lnTo>
                    <a:pt x="708" y="1274"/>
                  </a:lnTo>
                  <a:lnTo>
                    <a:pt x="862" y="1414"/>
                  </a:lnTo>
                  <a:lnTo>
                    <a:pt x="1014" y="1556"/>
                  </a:lnTo>
                  <a:lnTo>
                    <a:pt x="1165" y="1699"/>
                  </a:lnTo>
                  <a:lnTo>
                    <a:pt x="1313" y="1845"/>
                  </a:lnTo>
                  <a:lnTo>
                    <a:pt x="1462" y="1991"/>
                  </a:lnTo>
                  <a:lnTo>
                    <a:pt x="1610" y="2137"/>
                  </a:lnTo>
                  <a:lnTo>
                    <a:pt x="1759" y="2283"/>
                  </a:lnTo>
                  <a:lnTo>
                    <a:pt x="1909" y="2428"/>
                  </a:lnTo>
                  <a:lnTo>
                    <a:pt x="2060" y="2571"/>
                  </a:lnTo>
                  <a:lnTo>
                    <a:pt x="2212" y="2712"/>
                  </a:lnTo>
                  <a:lnTo>
                    <a:pt x="2367" y="2851"/>
                  </a:lnTo>
                  <a:lnTo>
                    <a:pt x="2403" y="2828"/>
                  </a:lnTo>
                  <a:lnTo>
                    <a:pt x="2339" y="2769"/>
                  </a:lnTo>
                  <a:lnTo>
                    <a:pt x="2277" y="2709"/>
                  </a:lnTo>
                  <a:lnTo>
                    <a:pt x="2218" y="2648"/>
                  </a:lnTo>
                  <a:lnTo>
                    <a:pt x="2158" y="2591"/>
                  </a:lnTo>
                  <a:lnTo>
                    <a:pt x="2011" y="2450"/>
                  </a:lnTo>
                  <a:lnTo>
                    <a:pt x="1865" y="2307"/>
                  </a:lnTo>
                  <a:lnTo>
                    <a:pt x="1717" y="2164"/>
                  </a:lnTo>
                  <a:lnTo>
                    <a:pt x="1570" y="2024"/>
                  </a:lnTo>
                  <a:lnTo>
                    <a:pt x="1457" y="1920"/>
                  </a:lnTo>
                  <a:lnTo>
                    <a:pt x="1345" y="1817"/>
                  </a:lnTo>
                  <a:lnTo>
                    <a:pt x="1232" y="1712"/>
                  </a:lnTo>
                  <a:lnTo>
                    <a:pt x="1121" y="1607"/>
                  </a:lnTo>
                  <a:lnTo>
                    <a:pt x="1010" y="1501"/>
                  </a:lnTo>
                  <a:lnTo>
                    <a:pt x="901" y="1395"/>
                  </a:lnTo>
                  <a:lnTo>
                    <a:pt x="793" y="1286"/>
                  </a:lnTo>
                  <a:lnTo>
                    <a:pt x="688" y="1174"/>
                  </a:lnTo>
                  <a:lnTo>
                    <a:pt x="587" y="1060"/>
                  </a:lnTo>
                  <a:lnTo>
                    <a:pt x="488" y="943"/>
                  </a:lnTo>
                  <a:lnTo>
                    <a:pt x="395" y="823"/>
                  </a:lnTo>
                  <a:lnTo>
                    <a:pt x="304" y="698"/>
                  </a:lnTo>
                  <a:close/>
                  <a:moveTo>
                    <a:pt x="2045" y="545"/>
                  </a:moveTo>
                  <a:lnTo>
                    <a:pt x="2012" y="595"/>
                  </a:lnTo>
                  <a:lnTo>
                    <a:pt x="1981" y="649"/>
                  </a:lnTo>
                  <a:lnTo>
                    <a:pt x="1954" y="706"/>
                  </a:lnTo>
                  <a:lnTo>
                    <a:pt x="1990" y="767"/>
                  </a:lnTo>
                  <a:lnTo>
                    <a:pt x="2031" y="827"/>
                  </a:lnTo>
                  <a:lnTo>
                    <a:pt x="2079" y="885"/>
                  </a:lnTo>
                  <a:lnTo>
                    <a:pt x="2130" y="940"/>
                  </a:lnTo>
                  <a:lnTo>
                    <a:pt x="2184" y="994"/>
                  </a:lnTo>
                  <a:lnTo>
                    <a:pt x="2241" y="1046"/>
                  </a:lnTo>
                  <a:lnTo>
                    <a:pt x="2301" y="1097"/>
                  </a:lnTo>
                  <a:lnTo>
                    <a:pt x="2360" y="1146"/>
                  </a:lnTo>
                  <a:lnTo>
                    <a:pt x="2420" y="1193"/>
                  </a:lnTo>
                  <a:lnTo>
                    <a:pt x="2479" y="1239"/>
                  </a:lnTo>
                  <a:lnTo>
                    <a:pt x="2536" y="1283"/>
                  </a:lnTo>
                  <a:lnTo>
                    <a:pt x="2590" y="1327"/>
                  </a:lnTo>
                  <a:lnTo>
                    <a:pt x="2692" y="1408"/>
                  </a:lnTo>
                  <a:lnTo>
                    <a:pt x="2795" y="1488"/>
                  </a:lnTo>
                  <a:lnTo>
                    <a:pt x="2899" y="1569"/>
                  </a:lnTo>
                  <a:lnTo>
                    <a:pt x="3002" y="1650"/>
                  </a:lnTo>
                  <a:lnTo>
                    <a:pt x="3104" y="1733"/>
                  </a:lnTo>
                  <a:lnTo>
                    <a:pt x="3204" y="1818"/>
                  </a:lnTo>
                  <a:lnTo>
                    <a:pt x="3302" y="1906"/>
                  </a:lnTo>
                  <a:lnTo>
                    <a:pt x="3394" y="1996"/>
                  </a:lnTo>
                  <a:lnTo>
                    <a:pt x="3397" y="1999"/>
                  </a:lnTo>
                  <a:lnTo>
                    <a:pt x="3399" y="2003"/>
                  </a:lnTo>
                  <a:lnTo>
                    <a:pt x="3400" y="2005"/>
                  </a:lnTo>
                  <a:lnTo>
                    <a:pt x="3449" y="1940"/>
                  </a:lnTo>
                  <a:lnTo>
                    <a:pt x="3493" y="1874"/>
                  </a:lnTo>
                  <a:lnTo>
                    <a:pt x="3481" y="1878"/>
                  </a:lnTo>
                  <a:lnTo>
                    <a:pt x="3468" y="1881"/>
                  </a:lnTo>
                  <a:lnTo>
                    <a:pt x="3454" y="1878"/>
                  </a:lnTo>
                  <a:lnTo>
                    <a:pt x="3439" y="1870"/>
                  </a:lnTo>
                  <a:lnTo>
                    <a:pt x="3278" y="1739"/>
                  </a:lnTo>
                  <a:lnTo>
                    <a:pt x="3120" y="1602"/>
                  </a:lnTo>
                  <a:lnTo>
                    <a:pt x="2963" y="1463"/>
                  </a:lnTo>
                  <a:lnTo>
                    <a:pt x="2806" y="1325"/>
                  </a:lnTo>
                  <a:lnTo>
                    <a:pt x="2649" y="1187"/>
                  </a:lnTo>
                  <a:lnTo>
                    <a:pt x="2490" y="1052"/>
                  </a:lnTo>
                  <a:lnTo>
                    <a:pt x="2414" y="987"/>
                  </a:lnTo>
                  <a:lnTo>
                    <a:pt x="2339" y="920"/>
                  </a:lnTo>
                  <a:lnTo>
                    <a:pt x="2266" y="851"/>
                  </a:lnTo>
                  <a:lnTo>
                    <a:pt x="2198" y="779"/>
                  </a:lnTo>
                  <a:lnTo>
                    <a:pt x="2131" y="703"/>
                  </a:lnTo>
                  <a:lnTo>
                    <a:pt x="2126" y="696"/>
                  </a:lnTo>
                  <a:lnTo>
                    <a:pt x="2118" y="684"/>
                  </a:lnTo>
                  <a:lnTo>
                    <a:pt x="2108" y="669"/>
                  </a:lnTo>
                  <a:lnTo>
                    <a:pt x="2098" y="650"/>
                  </a:lnTo>
                  <a:lnTo>
                    <a:pt x="2086" y="630"/>
                  </a:lnTo>
                  <a:lnTo>
                    <a:pt x="2075" y="608"/>
                  </a:lnTo>
                  <a:lnTo>
                    <a:pt x="2063" y="586"/>
                  </a:lnTo>
                  <a:lnTo>
                    <a:pt x="2054" y="564"/>
                  </a:lnTo>
                  <a:lnTo>
                    <a:pt x="2045" y="545"/>
                  </a:lnTo>
                  <a:close/>
                  <a:moveTo>
                    <a:pt x="423" y="530"/>
                  </a:moveTo>
                  <a:lnTo>
                    <a:pt x="390" y="570"/>
                  </a:lnTo>
                  <a:lnTo>
                    <a:pt x="359" y="612"/>
                  </a:lnTo>
                  <a:lnTo>
                    <a:pt x="329" y="655"/>
                  </a:lnTo>
                  <a:lnTo>
                    <a:pt x="441" y="795"/>
                  </a:lnTo>
                  <a:lnTo>
                    <a:pt x="557" y="929"/>
                  </a:lnTo>
                  <a:lnTo>
                    <a:pt x="677" y="1060"/>
                  </a:lnTo>
                  <a:lnTo>
                    <a:pt x="800" y="1189"/>
                  </a:lnTo>
                  <a:lnTo>
                    <a:pt x="927" y="1315"/>
                  </a:lnTo>
                  <a:lnTo>
                    <a:pt x="1055" y="1438"/>
                  </a:lnTo>
                  <a:lnTo>
                    <a:pt x="1186" y="1559"/>
                  </a:lnTo>
                  <a:lnTo>
                    <a:pt x="1319" y="1679"/>
                  </a:lnTo>
                  <a:lnTo>
                    <a:pt x="1452" y="1799"/>
                  </a:lnTo>
                  <a:lnTo>
                    <a:pt x="1587" y="1916"/>
                  </a:lnTo>
                  <a:lnTo>
                    <a:pt x="1722" y="2035"/>
                  </a:lnTo>
                  <a:lnTo>
                    <a:pt x="1856" y="2154"/>
                  </a:lnTo>
                  <a:lnTo>
                    <a:pt x="1991" y="2272"/>
                  </a:lnTo>
                  <a:lnTo>
                    <a:pt x="2123" y="2392"/>
                  </a:lnTo>
                  <a:lnTo>
                    <a:pt x="2255" y="2513"/>
                  </a:lnTo>
                  <a:lnTo>
                    <a:pt x="2383" y="2636"/>
                  </a:lnTo>
                  <a:lnTo>
                    <a:pt x="2510" y="2761"/>
                  </a:lnTo>
                  <a:lnTo>
                    <a:pt x="2561" y="2729"/>
                  </a:lnTo>
                  <a:lnTo>
                    <a:pt x="2550" y="2723"/>
                  </a:lnTo>
                  <a:lnTo>
                    <a:pt x="2541" y="2713"/>
                  </a:lnTo>
                  <a:lnTo>
                    <a:pt x="2433" y="2583"/>
                  </a:lnTo>
                  <a:lnTo>
                    <a:pt x="2321" y="2456"/>
                  </a:lnTo>
                  <a:lnTo>
                    <a:pt x="2206" y="2331"/>
                  </a:lnTo>
                  <a:lnTo>
                    <a:pt x="2088" y="2211"/>
                  </a:lnTo>
                  <a:lnTo>
                    <a:pt x="1968" y="2092"/>
                  </a:lnTo>
                  <a:lnTo>
                    <a:pt x="1847" y="1973"/>
                  </a:lnTo>
                  <a:lnTo>
                    <a:pt x="1723" y="1857"/>
                  </a:lnTo>
                  <a:lnTo>
                    <a:pt x="1600" y="1742"/>
                  </a:lnTo>
                  <a:lnTo>
                    <a:pt x="1475" y="1627"/>
                  </a:lnTo>
                  <a:lnTo>
                    <a:pt x="1351" y="1511"/>
                  </a:lnTo>
                  <a:lnTo>
                    <a:pt x="1228" y="1396"/>
                  </a:lnTo>
                  <a:lnTo>
                    <a:pt x="1105" y="1278"/>
                  </a:lnTo>
                  <a:lnTo>
                    <a:pt x="985" y="1160"/>
                  </a:lnTo>
                  <a:lnTo>
                    <a:pt x="866" y="1040"/>
                  </a:lnTo>
                  <a:lnTo>
                    <a:pt x="751" y="917"/>
                  </a:lnTo>
                  <a:lnTo>
                    <a:pt x="638" y="791"/>
                  </a:lnTo>
                  <a:lnTo>
                    <a:pt x="529" y="663"/>
                  </a:lnTo>
                  <a:lnTo>
                    <a:pt x="423" y="530"/>
                  </a:lnTo>
                  <a:close/>
                  <a:moveTo>
                    <a:pt x="2165" y="411"/>
                  </a:moveTo>
                  <a:lnTo>
                    <a:pt x="2119" y="455"/>
                  </a:lnTo>
                  <a:lnTo>
                    <a:pt x="2076" y="504"/>
                  </a:lnTo>
                  <a:lnTo>
                    <a:pt x="2081" y="506"/>
                  </a:lnTo>
                  <a:lnTo>
                    <a:pt x="2087" y="510"/>
                  </a:lnTo>
                  <a:lnTo>
                    <a:pt x="2093" y="513"/>
                  </a:lnTo>
                  <a:lnTo>
                    <a:pt x="2094" y="515"/>
                  </a:lnTo>
                  <a:lnTo>
                    <a:pt x="2094" y="517"/>
                  </a:lnTo>
                  <a:lnTo>
                    <a:pt x="2093" y="518"/>
                  </a:lnTo>
                  <a:lnTo>
                    <a:pt x="2092" y="519"/>
                  </a:lnTo>
                  <a:lnTo>
                    <a:pt x="2089" y="518"/>
                  </a:lnTo>
                  <a:lnTo>
                    <a:pt x="2085" y="516"/>
                  </a:lnTo>
                  <a:lnTo>
                    <a:pt x="2080" y="512"/>
                  </a:lnTo>
                  <a:lnTo>
                    <a:pt x="2074" y="510"/>
                  </a:lnTo>
                  <a:lnTo>
                    <a:pt x="2080" y="523"/>
                  </a:lnTo>
                  <a:lnTo>
                    <a:pt x="2083" y="531"/>
                  </a:lnTo>
                  <a:lnTo>
                    <a:pt x="2116" y="587"/>
                  </a:lnTo>
                  <a:lnTo>
                    <a:pt x="2152" y="640"/>
                  </a:lnTo>
                  <a:lnTo>
                    <a:pt x="2193" y="691"/>
                  </a:lnTo>
                  <a:lnTo>
                    <a:pt x="2237" y="740"/>
                  </a:lnTo>
                  <a:lnTo>
                    <a:pt x="2283" y="785"/>
                  </a:lnTo>
                  <a:lnTo>
                    <a:pt x="2331" y="830"/>
                  </a:lnTo>
                  <a:lnTo>
                    <a:pt x="2381" y="873"/>
                  </a:lnTo>
                  <a:lnTo>
                    <a:pt x="2430" y="914"/>
                  </a:lnTo>
                  <a:lnTo>
                    <a:pt x="2480" y="955"/>
                  </a:lnTo>
                  <a:lnTo>
                    <a:pt x="2655" y="1092"/>
                  </a:lnTo>
                  <a:lnTo>
                    <a:pt x="2827" y="1231"/>
                  </a:lnTo>
                  <a:lnTo>
                    <a:pt x="3000" y="1371"/>
                  </a:lnTo>
                  <a:lnTo>
                    <a:pt x="3169" y="1513"/>
                  </a:lnTo>
                  <a:lnTo>
                    <a:pt x="3337" y="1659"/>
                  </a:lnTo>
                  <a:lnTo>
                    <a:pt x="3502" y="1809"/>
                  </a:lnTo>
                  <a:lnTo>
                    <a:pt x="3511" y="1818"/>
                  </a:lnTo>
                  <a:lnTo>
                    <a:pt x="3514" y="1827"/>
                  </a:lnTo>
                  <a:lnTo>
                    <a:pt x="3517" y="1838"/>
                  </a:lnTo>
                  <a:lnTo>
                    <a:pt x="3539" y="1799"/>
                  </a:lnTo>
                  <a:lnTo>
                    <a:pt x="3561" y="1761"/>
                  </a:lnTo>
                  <a:lnTo>
                    <a:pt x="3504" y="1742"/>
                  </a:lnTo>
                  <a:lnTo>
                    <a:pt x="3447" y="1715"/>
                  </a:lnTo>
                  <a:lnTo>
                    <a:pt x="3390" y="1683"/>
                  </a:lnTo>
                  <a:lnTo>
                    <a:pt x="3333" y="1644"/>
                  </a:lnTo>
                  <a:lnTo>
                    <a:pt x="3275" y="1601"/>
                  </a:lnTo>
                  <a:lnTo>
                    <a:pt x="3220" y="1554"/>
                  </a:lnTo>
                  <a:lnTo>
                    <a:pt x="3165" y="1505"/>
                  </a:lnTo>
                  <a:lnTo>
                    <a:pt x="3110" y="1453"/>
                  </a:lnTo>
                  <a:lnTo>
                    <a:pt x="3058" y="1401"/>
                  </a:lnTo>
                  <a:lnTo>
                    <a:pt x="3008" y="1350"/>
                  </a:lnTo>
                  <a:lnTo>
                    <a:pt x="2959" y="1299"/>
                  </a:lnTo>
                  <a:lnTo>
                    <a:pt x="2913" y="1250"/>
                  </a:lnTo>
                  <a:lnTo>
                    <a:pt x="2869" y="1205"/>
                  </a:lnTo>
                  <a:lnTo>
                    <a:pt x="2829" y="1163"/>
                  </a:lnTo>
                  <a:lnTo>
                    <a:pt x="2741" y="1076"/>
                  </a:lnTo>
                  <a:lnTo>
                    <a:pt x="2653" y="987"/>
                  </a:lnTo>
                  <a:lnTo>
                    <a:pt x="2565" y="897"/>
                  </a:lnTo>
                  <a:lnTo>
                    <a:pt x="2479" y="804"/>
                  </a:lnTo>
                  <a:lnTo>
                    <a:pt x="2395" y="709"/>
                  </a:lnTo>
                  <a:lnTo>
                    <a:pt x="2314" y="613"/>
                  </a:lnTo>
                  <a:lnTo>
                    <a:pt x="2238" y="513"/>
                  </a:lnTo>
                  <a:lnTo>
                    <a:pt x="2165" y="411"/>
                  </a:lnTo>
                  <a:close/>
                  <a:moveTo>
                    <a:pt x="567" y="401"/>
                  </a:moveTo>
                  <a:lnTo>
                    <a:pt x="528" y="432"/>
                  </a:lnTo>
                  <a:lnTo>
                    <a:pt x="490" y="464"/>
                  </a:lnTo>
                  <a:lnTo>
                    <a:pt x="453" y="498"/>
                  </a:lnTo>
                  <a:lnTo>
                    <a:pt x="454" y="499"/>
                  </a:lnTo>
                  <a:lnTo>
                    <a:pt x="455" y="500"/>
                  </a:lnTo>
                  <a:lnTo>
                    <a:pt x="568" y="626"/>
                  </a:lnTo>
                  <a:lnTo>
                    <a:pt x="685" y="749"/>
                  </a:lnTo>
                  <a:lnTo>
                    <a:pt x="803" y="869"/>
                  </a:lnTo>
                  <a:lnTo>
                    <a:pt x="925" y="987"/>
                  </a:lnTo>
                  <a:lnTo>
                    <a:pt x="1048" y="1103"/>
                  </a:lnTo>
                  <a:lnTo>
                    <a:pt x="1173" y="1217"/>
                  </a:lnTo>
                  <a:lnTo>
                    <a:pt x="1299" y="1331"/>
                  </a:lnTo>
                  <a:lnTo>
                    <a:pt x="1425" y="1443"/>
                  </a:lnTo>
                  <a:lnTo>
                    <a:pt x="1551" y="1556"/>
                  </a:lnTo>
                  <a:lnTo>
                    <a:pt x="1677" y="1669"/>
                  </a:lnTo>
                  <a:lnTo>
                    <a:pt x="1803" y="1782"/>
                  </a:lnTo>
                  <a:lnTo>
                    <a:pt x="1927" y="1897"/>
                  </a:lnTo>
                  <a:lnTo>
                    <a:pt x="2049" y="2014"/>
                  </a:lnTo>
                  <a:lnTo>
                    <a:pt x="2168" y="2133"/>
                  </a:lnTo>
                  <a:lnTo>
                    <a:pt x="2285" y="2254"/>
                  </a:lnTo>
                  <a:lnTo>
                    <a:pt x="2400" y="2379"/>
                  </a:lnTo>
                  <a:lnTo>
                    <a:pt x="2509" y="2507"/>
                  </a:lnTo>
                  <a:lnTo>
                    <a:pt x="2616" y="2639"/>
                  </a:lnTo>
                  <a:lnTo>
                    <a:pt x="2624" y="2655"/>
                  </a:lnTo>
                  <a:lnTo>
                    <a:pt x="2627" y="2673"/>
                  </a:lnTo>
                  <a:lnTo>
                    <a:pt x="2624" y="2688"/>
                  </a:lnTo>
                  <a:lnTo>
                    <a:pt x="2705" y="2639"/>
                  </a:lnTo>
                  <a:lnTo>
                    <a:pt x="2780" y="2589"/>
                  </a:lnTo>
                  <a:lnTo>
                    <a:pt x="2768" y="2591"/>
                  </a:lnTo>
                  <a:lnTo>
                    <a:pt x="2755" y="2590"/>
                  </a:lnTo>
                  <a:lnTo>
                    <a:pt x="2743" y="2586"/>
                  </a:lnTo>
                  <a:lnTo>
                    <a:pt x="2731" y="2578"/>
                  </a:lnTo>
                  <a:lnTo>
                    <a:pt x="2452" y="2315"/>
                  </a:lnTo>
                  <a:lnTo>
                    <a:pt x="2177" y="2048"/>
                  </a:lnTo>
                  <a:lnTo>
                    <a:pt x="1905" y="1778"/>
                  </a:lnTo>
                  <a:lnTo>
                    <a:pt x="1635" y="1504"/>
                  </a:lnTo>
                  <a:lnTo>
                    <a:pt x="1367" y="1229"/>
                  </a:lnTo>
                  <a:lnTo>
                    <a:pt x="1099" y="952"/>
                  </a:lnTo>
                  <a:lnTo>
                    <a:pt x="833" y="676"/>
                  </a:lnTo>
                  <a:lnTo>
                    <a:pt x="567" y="401"/>
                  </a:lnTo>
                  <a:close/>
                  <a:moveTo>
                    <a:pt x="2293" y="317"/>
                  </a:moveTo>
                  <a:lnTo>
                    <a:pt x="2249" y="346"/>
                  </a:lnTo>
                  <a:lnTo>
                    <a:pt x="2206" y="377"/>
                  </a:lnTo>
                  <a:lnTo>
                    <a:pt x="2310" y="506"/>
                  </a:lnTo>
                  <a:lnTo>
                    <a:pt x="2419" y="633"/>
                  </a:lnTo>
                  <a:lnTo>
                    <a:pt x="2531" y="755"/>
                  </a:lnTo>
                  <a:lnTo>
                    <a:pt x="2647" y="875"/>
                  </a:lnTo>
                  <a:lnTo>
                    <a:pt x="2766" y="991"/>
                  </a:lnTo>
                  <a:lnTo>
                    <a:pt x="2887" y="1106"/>
                  </a:lnTo>
                  <a:lnTo>
                    <a:pt x="3019" y="1226"/>
                  </a:lnTo>
                  <a:lnTo>
                    <a:pt x="3153" y="1345"/>
                  </a:lnTo>
                  <a:lnTo>
                    <a:pt x="3291" y="1459"/>
                  </a:lnTo>
                  <a:lnTo>
                    <a:pt x="3334" y="1492"/>
                  </a:lnTo>
                  <a:lnTo>
                    <a:pt x="3379" y="1523"/>
                  </a:lnTo>
                  <a:lnTo>
                    <a:pt x="3425" y="1555"/>
                  </a:lnTo>
                  <a:lnTo>
                    <a:pt x="3472" y="1588"/>
                  </a:lnTo>
                  <a:lnTo>
                    <a:pt x="3516" y="1622"/>
                  </a:lnTo>
                  <a:lnTo>
                    <a:pt x="3557" y="1658"/>
                  </a:lnTo>
                  <a:lnTo>
                    <a:pt x="3594" y="1697"/>
                  </a:lnTo>
                  <a:lnTo>
                    <a:pt x="3636" y="1609"/>
                  </a:lnTo>
                  <a:lnTo>
                    <a:pt x="3670" y="1520"/>
                  </a:lnTo>
                  <a:lnTo>
                    <a:pt x="3670" y="1520"/>
                  </a:lnTo>
                  <a:lnTo>
                    <a:pt x="3669" y="1520"/>
                  </a:lnTo>
                  <a:lnTo>
                    <a:pt x="3593" y="1482"/>
                  </a:lnTo>
                  <a:lnTo>
                    <a:pt x="3518" y="1438"/>
                  </a:lnTo>
                  <a:lnTo>
                    <a:pt x="3444" y="1390"/>
                  </a:lnTo>
                  <a:lnTo>
                    <a:pt x="3373" y="1337"/>
                  </a:lnTo>
                  <a:lnTo>
                    <a:pt x="3303" y="1280"/>
                  </a:lnTo>
                  <a:lnTo>
                    <a:pt x="3235" y="1220"/>
                  </a:lnTo>
                  <a:lnTo>
                    <a:pt x="3170" y="1160"/>
                  </a:lnTo>
                  <a:lnTo>
                    <a:pt x="3104" y="1099"/>
                  </a:lnTo>
                  <a:lnTo>
                    <a:pt x="3043" y="1039"/>
                  </a:lnTo>
                  <a:lnTo>
                    <a:pt x="2981" y="980"/>
                  </a:lnTo>
                  <a:lnTo>
                    <a:pt x="2753" y="758"/>
                  </a:lnTo>
                  <a:lnTo>
                    <a:pt x="2523" y="536"/>
                  </a:lnTo>
                  <a:lnTo>
                    <a:pt x="2293" y="317"/>
                  </a:lnTo>
                  <a:close/>
                  <a:moveTo>
                    <a:pt x="1016" y="241"/>
                  </a:moveTo>
                  <a:lnTo>
                    <a:pt x="952" y="245"/>
                  </a:lnTo>
                  <a:lnTo>
                    <a:pt x="887" y="256"/>
                  </a:lnTo>
                  <a:lnTo>
                    <a:pt x="860" y="262"/>
                  </a:lnTo>
                  <a:lnTo>
                    <a:pt x="836" y="270"/>
                  </a:lnTo>
                  <a:lnTo>
                    <a:pt x="916" y="378"/>
                  </a:lnTo>
                  <a:lnTo>
                    <a:pt x="1000" y="483"/>
                  </a:lnTo>
                  <a:lnTo>
                    <a:pt x="1087" y="583"/>
                  </a:lnTo>
                  <a:lnTo>
                    <a:pt x="1178" y="682"/>
                  </a:lnTo>
                  <a:lnTo>
                    <a:pt x="1270" y="777"/>
                  </a:lnTo>
                  <a:lnTo>
                    <a:pt x="1366" y="869"/>
                  </a:lnTo>
                  <a:lnTo>
                    <a:pt x="1463" y="959"/>
                  </a:lnTo>
                  <a:lnTo>
                    <a:pt x="1562" y="1048"/>
                  </a:lnTo>
                  <a:lnTo>
                    <a:pt x="1663" y="1136"/>
                  </a:lnTo>
                  <a:lnTo>
                    <a:pt x="1764" y="1223"/>
                  </a:lnTo>
                  <a:lnTo>
                    <a:pt x="1867" y="1309"/>
                  </a:lnTo>
                  <a:lnTo>
                    <a:pt x="1969" y="1396"/>
                  </a:lnTo>
                  <a:lnTo>
                    <a:pt x="2073" y="1481"/>
                  </a:lnTo>
                  <a:lnTo>
                    <a:pt x="2221" y="1608"/>
                  </a:lnTo>
                  <a:lnTo>
                    <a:pt x="2366" y="1739"/>
                  </a:lnTo>
                  <a:lnTo>
                    <a:pt x="2507" y="1871"/>
                  </a:lnTo>
                  <a:lnTo>
                    <a:pt x="2644" y="2010"/>
                  </a:lnTo>
                  <a:lnTo>
                    <a:pt x="2684" y="2048"/>
                  </a:lnTo>
                  <a:lnTo>
                    <a:pt x="2725" y="2087"/>
                  </a:lnTo>
                  <a:lnTo>
                    <a:pt x="2768" y="2125"/>
                  </a:lnTo>
                  <a:lnTo>
                    <a:pt x="2812" y="2164"/>
                  </a:lnTo>
                  <a:lnTo>
                    <a:pt x="2855" y="2205"/>
                  </a:lnTo>
                  <a:lnTo>
                    <a:pt x="2895" y="2246"/>
                  </a:lnTo>
                  <a:lnTo>
                    <a:pt x="2932" y="2288"/>
                  </a:lnTo>
                  <a:lnTo>
                    <a:pt x="2963" y="2333"/>
                  </a:lnTo>
                  <a:lnTo>
                    <a:pt x="2969" y="2348"/>
                  </a:lnTo>
                  <a:lnTo>
                    <a:pt x="2968" y="2362"/>
                  </a:lnTo>
                  <a:lnTo>
                    <a:pt x="2961" y="2375"/>
                  </a:lnTo>
                  <a:lnTo>
                    <a:pt x="2950" y="2385"/>
                  </a:lnTo>
                  <a:lnTo>
                    <a:pt x="2936" y="2390"/>
                  </a:lnTo>
                  <a:lnTo>
                    <a:pt x="2919" y="2390"/>
                  </a:lnTo>
                  <a:lnTo>
                    <a:pt x="2882" y="2379"/>
                  </a:lnTo>
                  <a:lnTo>
                    <a:pt x="2844" y="2360"/>
                  </a:lnTo>
                  <a:lnTo>
                    <a:pt x="2807" y="2336"/>
                  </a:lnTo>
                  <a:lnTo>
                    <a:pt x="2769" y="2307"/>
                  </a:lnTo>
                  <a:lnTo>
                    <a:pt x="2734" y="2273"/>
                  </a:lnTo>
                  <a:lnTo>
                    <a:pt x="2698" y="2238"/>
                  </a:lnTo>
                  <a:lnTo>
                    <a:pt x="2663" y="2200"/>
                  </a:lnTo>
                  <a:lnTo>
                    <a:pt x="2630" y="2162"/>
                  </a:lnTo>
                  <a:lnTo>
                    <a:pt x="2599" y="2125"/>
                  </a:lnTo>
                  <a:lnTo>
                    <a:pt x="2570" y="2090"/>
                  </a:lnTo>
                  <a:lnTo>
                    <a:pt x="2542" y="2056"/>
                  </a:lnTo>
                  <a:lnTo>
                    <a:pt x="2517" y="2027"/>
                  </a:lnTo>
                  <a:lnTo>
                    <a:pt x="2440" y="1943"/>
                  </a:lnTo>
                  <a:lnTo>
                    <a:pt x="2359" y="1862"/>
                  </a:lnTo>
                  <a:lnTo>
                    <a:pt x="2276" y="1782"/>
                  </a:lnTo>
                  <a:lnTo>
                    <a:pt x="2190" y="1707"/>
                  </a:lnTo>
                  <a:lnTo>
                    <a:pt x="2104" y="1631"/>
                  </a:lnTo>
                  <a:lnTo>
                    <a:pt x="2017" y="1556"/>
                  </a:lnTo>
                  <a:lnTo>
                    <a:pt x="1930" y="1481"/>
                  </a:lnTo>
                  <a:lnTo>
                    <a:pt x="1842" y="1404"/>
                  </a:lnTo>
                  <a:lnTo>
                    <a:pt x="1753" y="1327"/>
                  </a:lnTo>
                  <a:lnTo>
                    <a:pt x="1664" y="1250"/>
                  </a:lnTo>
                  <a:lnTo>
                    <a:pt x="1574" y="1172"/>
                  </a:lnTo>
                  <a:lnTo>
                    <a:pt x="1486" y="1091"/>
                  </a:lnTo>
                  <a:lnTo>
                    <a:pt x="1398" y="1010"/>
                  </a:lnTo>
                  <a:lnTo>
                    <a:pt x="1311" y="927"/>
                  </a:lnTo>
                  <a:lnTo>
                    <a:pt x="1227" y="842"/>
                  </a:lnTo>
                  <a:lnTo>
                    <a:pt x="1145" y="755"/>
                  </a:lnTo>
                  <a:lnTo>
                    <a:pt x="1066" y="666"/>
                  </a:lnTo>
                  <a:lnTo>
                    <a:pt x="990" y="575"/>
                  </a:lnTo>
                  <a:lnTo>
                    <a:pt x="919" y="481"/>
                  </a:lnTo>
                  <a:lnTo>
                    <a:pt x="852" y="384"/>
                  </a:lnTo>
                  <a:lnTo>
                    <a:pt x="790" y="285"/>
                  </a:lnTo>
                  <a:lnTo>
                    <a:pt x="727" y="308"/>
                  </a:lnTo>
                  <a:lnTo>
                    <a:pt x="667" y="338"/>
                  </a:lnTo>
                  <a:lnTo>
                    <a:pt x="610" y="371"/>
                  </a:lnTo>
                  <a:lnTo>
                    <a:pt x="789" y="522"/>
                  </a:lnTo>
                  <a:lnTo>
                    <a:pt x="965" y="678"/>
                  </a:lnTo>
                  <a:lnTo>
                    <a:pt x="1139" y="838"/>
                  </a:lnTo>
                  <a:lnTo>
                    <a:pt x="1309" y="1001"/>
                  </a:lnTo>
                  <a:lnTo>
                    <a:pt x="1476" y="1167"/>
                  </a:lnTo>
                  <a:lnTo>
                    <a:pt x="1642" y="1334"/>
                  </a:lnTo>
                  <a:lnTo>
                    <a:pt x="1808" y="1503"/>
                  </a:lnTo>
                  <a:lnTo>
                    <a:pt x="1973" y="1672"/>
                  </a:lnTo>
                  <a:lnTo>
                    <a:pt x="2137" y="1842"/>
                  </a:lnTo>
                  <a:lnTo>
                    <a:pt x="2302" y="2010"/>
                  </a:lnTo>
                  <a:lnTo>
                    <a:pt x="2467" y="2177"/>
                  </a:lnTo>
                  <a:lnTo>
                    <a:pt x="2635" y="2342"/>
                  </a:lnTo>
                  <a:lnTo>
                    <a:pt x="2804" y="2505"/>
                  </a:lnTo>
                  <a:lnTo>
                    <a:pt x="2814" y="2518"/>
                  </a:lnTo>
                  <a:lnTo>
                    <a:pt x="2819" y="2531"/>
                  </a:lnTo>
                  <a:lnTo>
                    <a:pt x="2819" y="2545"/>
                  </a:lnTo>
                  <a:lnTo>
                    <a:pt x="2816" y="2558"/>
                  </a:lnTo>
                  <a:lnTo>
                    <a:pt x="2808" y="2570"/>
                  </a:lnTo>
                  <a:lnTo>
                    <a:pt x="2898" y="2505"/>
                  </a:lnTo>
                  <a:lnTo>
                    <a:pt x="2985" y="2435"/>
                  </a:lnTo>
                  <a:lnTo>
                    <a:pt x="3072" y="2359"/>
                  </a:lnTo>
                  <a:lnTo>
                    <a:pt x="3157" y="2279"/>
                  </a:lnTo>
                  <a:lnTo>
                    <a:pt x="3157" y="2280"/>
                  </a:lnTo>
                  <a:lnTo>
                    <a:pt x="3129" y="2284"/>
                  </a:lnTo>
                  <a:lnTo>
                    <a:pt x="3102" y="2282"/>
                  </a:lnTo>
                  <a:lnTo>
                    <a:pt x="3072" y="2272"/>
                  </a:lnTo>
                  <a:lnTo>
                    <a:pt x="3044" y="2258"/>
                  </a:lnTo>
                  <a:lnTo>
                    <a:pt x="3013" y="2239"/>
                  </a:lnTo>
                  <a:lnTo>
                    <a:pt x="2983" y="2216"/>
                  </a:lnTo>
                  <a:lnTo>
                    <a:pt x="2953" y="2190"/>
                  </a:lnTo>
                  <a:lnTo>
                    <a:pt x="2924" y="2163"/>
                  </a:lnTo>
                  <a:lnTo>
                    <a:pt x="2895" y="2133"/>
                  </a:lnTo>
                  <a:lnTo>
                    <a:pt x="2868" y="2104"/>
                  </a:lnTo>
                  <a:lnTo>
                    <a:pt x="2842" y="2074"/>
                  </a:lnTo>
                  <a:lnTo>
                    <a:pt x="2817" y="2046"/>
                  </a:lnTo>
                  <a:lnTo>
                    <a:pt x="2794" y="2018"/>
                  </a:lnTo>
                  <a:lnTo>
                    <a:pt x="2774" y="1995"/>
                  </a:lnTo>
                  <a:lnTo>
                    <a:pt x="2755" y="1973"/>
                  </a:lnTo>
                  <a:lnTo>
                    <a:pt x="2739" y="1957"/>
                  </a:lnTo>
                  <a:lnTo>
                    <a:pt x="2483" y="1688"/>
                  </a:lnTo>
                  <a:lnTo>
                    <a:pt x="2224" y="1418"/>
                  </a:lnTo>
                  <a:lnTo>
                    <a:pt x="2054" y="1242"/>
                  </a:lnTo>
                  <a:lnTo>
                    <a:pt x="1883" y="1066"/>
                  </a:lnTo>
                  <a:lnTo>
                    <a:pt x="1710" y="891"/>
                  </a:lnTo>
                  <a:lnTo>
                    <a:pt x="1536" y="719"/>
                  </a:lnTo>
                  <a:lnTo>
                    <a:pt x="1481" y="664"/>
                  </a:lnTo>
                  <a:lnTo>
                    <a:pt x="1424" y="606"/>
                  </a:lnTo>
                  <a:lnTo>
                    <a:pt x="1366" y="547"/>
                  </a:lnTo>
                  <a:lnTo>
                    <a:pt x="1306" y="489"/>
                  </a:lnTo>
                  <a:lnTo>
                    <a:pt x="1246" y="432"/>
                  </a:lnTo>
                  <a:lnTo>
                    <a:pt x="1184" y="377"/>
                  </a:lnTo>
                  <a:lnTo>
                    <a:pt x="1121" y="327"/>
                  </a:lnTo>
                  <a:lnTo>
                    <a:pt x="1055" y="285"/>
                  </a:lnTo>
                  <a:lnTo>
                    <a:pt x="1051" y="279"/>
                  </a:lnTo>
                  <a:lnTo>
                    <a:pt x="1049" y="272"/>
                  </a:lnTo>
                  <a:lnTo>
                    <a:pt x="1052" y="266"/>
                  </a:lnTo>
                  <a:lnTo>
                    <a:pt x="1058" y="261"/>
                  </a:lnTo>
                  <a:lnTo>
                    <a:pt x="1066" y="260"/>
                  </a:lnTo>
                  <a:lnTo>
                    <a:pt x="1116" y="274"/>
                  </a:lnTo>
                  <a:lnTo>
                    <a:pt x="1164" y="293"/>
                  </a:lnTo>
                  <a:lnTo>
                    <a:pt x="1210" y="318"/>
                  </a:lnTo>
                  <a:lnTo>
                    <a:pt x="1254" y="347"/>
                  </a:lnTo>
                  <a:lnTo>
                    <a:pt x="1297" y="381"/>
                  </a:lnTo>
                  <a:lnTo>
                    <a:pt x="1338" y="415"/>
                  </a:lnTo>
                  <a:lnTo>
                    <a:pt x="1379" y="452"/>
                  </a:lnTo>
                  <a:lnTo>
                    <a:pt x="1418" y="489"/>
                  </a:lnTo>
                  <a:lnTo>
                    <a:pt x="1456" y="525"/>
                  </a:lnTo>
                  <a:lnTo>
                    <a:pt x="1493" y="561"/>
                  </a:lnTo>
                  <a:lnTo>
                    <a:pt x="1613" y="674"/>
                  </a:lnTo>
                  <a:lnTo>
                    <a:pt x="1732" y="789"/>
                  </a:lnTo>
                  <a:lnTo>
                    <a:pt x="1705" y="734"/>
                  </a:lnTo>
                  <a:lnTo>
                    <a:pt x="1676" y="681"/>
                  </a:lnTo>
                  <a:lnTo>
                    <a:pt x="1645" y="629"/>
                  </a:lnTo>
                  <a:lnTo>
                    <a:pt x="1610" y="578"/>
                  </a:lnTo>
                  <a:lnTo>
                    <a:pt x="1574" y="530"/>
                  </a:lnTo>
                  <a:lnTo>
                    <a:pt x="1534" y="484"/>
                  </a:lnTo>
                  <a:lnTo>
                    <a:pt x="1494" y="441"/>
                  </a:lnTo>
                  <a:lnTo>
                    <a:pt x="1450" y="402"/>
                  </a:lnTo>
                  <a:lnTo>
                    <a:pt x="1404" y="365"/>
                  </a:lnTo>
                  <a:lnTo>
                    <a:pt x="1355" y="333"/>
                  </a:lnTo>
                  <a:lnTo>
                    <a:pt x="1304" y="306"/>
                  </a:lnTo>
                  <a:lnTo>
                    <a:pt x="1250" y="282"/>
                  </a:lnTo>
                  <a:lnTo>
                    <a:pt x="1196" y="263"/>
                  </a:lnTo>
                  <a:lnTo>
                    <a:pt x="1137" y="250"/>
                  </a:lnTo>
                  <a:lnTo>
                    <a:pt x="1078" y="243"/>
                  </a:lnTo>
                  <a:lnTo>
                    <a:pt x="1016" y="241"/>
                  </a:lnTo>
                  <a:close/>
                  <a:moveTo>
                    <a:pt x="2474" y="231"/>
                  </a:moveTo>
                  <a:lnTo>
                    <a:pt x="2404" y="259"/>
                  </a:lnTo>
                  <a:lnTo>
                    <a:pt x="2337" y="292"/>
                  </a:lnTo>
                  <a:lnTo>
                    <a:pt x="2478" y="416"/>
                  </a:lnTo>
                  <a:lnTo>
                    <a:pt x="2618" y="543"/>
                  </a:lnTo>
                  <a:lnTo>
                    <a:pt x="2756" y="671"/>
                  </a:lnTo>
                  <a:lnTo>
                    <a:pt x="2895" y="799"/>
                  </a:lnTo>
                  <a:lnTo>
                    <a:pt x="3035" y="926"/>
                  </a:lnTo>
                  <a:lnTo>
                    <a:pt x="3142" y="1017"/>
                  </a:lnTo>
                  <a:lnTo>
                    <a:pt x="3252" y="1105"/>
                  </a:lnTo>
                  <a:lnTo>
                    <a:pt x="3362" y="1191"/>
                  </a:lnTo>
                  <a:lnTo>
                    <a:pt x="3474" y="1275"/>
                  </a:lnTo>
                  <a:lnTo>
                    <a:pt x="3584" y="1360"/>
                  </a:lnTo>
                  <a:lnTo>
                    <a:pt x="3695" y="1447"/>
                  </a:lnTo>
                  <a:lnTo>
                    <a:pt x="3712" y="1385"/>
                  </a:lnTo>
                  <a:lnTo>
                    <a:pt x="3726" y="1323"/>
                  </a:lnTo>
                  <a:lnTo>
                    <a:pt x="3656" y="1294"/>
                  </a:lnTo>
                  <a:lnTo>
                    <a:pt x="3587" y="1256"/>
                  </a:lnTo>
                  <a:lnTo>
                    <a:pt x="3518" y="1212"/>
                  </a:lnTo>
                  <a:lnTo>
                    <a:pt x="3450" y="1163"/>
                  </a:lnTo>
                  <a:lnTo>
                    <a:pt x="3385" y="1110"/>
                  </a:lnTo>
                  <a:lnTo>
                    <a:pt x="3319" y="1055"/>
                  </a:lnTo>
                  <a:lnTo>
                    <a:pt x="3258" y="1000"/>
                  </a:lnTo>
                  <a:lnTo>
                    <a:pt x="3197" y="945"/>
                  </a:lnTo>
                  <a:lnTo>
                    <a:pt x="3140" y="892"/>
                  </a:lnTo>
                  <a:lnTo>
                    <a:pt x="3085" y="843"/>
                  </a:lnTo>
                  <a:lnTo>
                    <a:pt x="2957" y="726"/>
                  </a:lnTo>
                  <a:lnTo>
                    <a:pt x="2832" y="607"/>
                  </a:lnTo>
                  <a:lnTo>
                    <a:pt x="2709" y="485"/>
                  </a:lnTo>
                  <a:lnTo>
                    <a:pt x="2590" y="359"/>
                  </a:lnTo>
                  <a:lnTo>
                    <a:pt x="2474" y="231"/>
                  </a:lnTo>
                  <a:close/>
                  <a:moveTo>
                    <a:pt x="2994" y="190"/>
                  </a:moveTo>
                  <a:lnTo>
                    <a:pt x="3134" y="283"/>
                  </a:lnTo>
                  <a:lnTo>
                    <a:pt x="3273" y="379"/>
                  </a:lnTo>
                  <a:lnTo>
                    <a:pt x="3411" y="478"/>
                  </a:lnTo>
                  <a:lnTo>
                    <a:pt x="3545" y="579"/>
                  </a:lnTo>
                  <a:lnTo>
                    <a:pt x="3576" y="601"/>
                  </a:lnTo>
                  <a:lnTo>
                    <a:pt x="3612" y="627"/>
                  </a:lnTo>
                  <a:lnTo>
                    <a:pt x="3650" y="655"/>
                  </a:lnTo>
                  <a:lnTo>
                    <a:pt x="3614" y="592"/>
                  </a:lnTo>
                  <a:lnTo>
                    <a:pt x="3574" y="532"/>
                  </a:lnTo>
                  <a:lnTo>
                    <a:pt x="3530" y="478"/>
                  </a:lnTo>
                  <a:lnTo>
                    <a:pt x="3481" y="428"/>
                  </a:lnTo>
                  <a:lnTo>
                    <a:pt x="3430" y="382"/>
                  </a:lnTo>
                  <a:lnTo>
                    <a:pt x="3374" y="342"/>
                  </a:lnTo>
                  <a:lnTo>
                    <a:pt x="3316" y="305"/>
                  </a:lnTo>
                  <a:lnTo>
                    <a:pt x="3255" y="273"/>
                  </a:lnTo>
                  <a:lnTo>
                    <a:pt x="3193" y="244"/>
                  </a:lnTo>
                  <a:lnTo>
                    <a:pt x="3128" y="222"/>
                  </a:lnTo>
                  <a:lnTo>
                    <a:pt x="3062" y="203"/>
                  </a:lnTo>
                  <a:lnTo>
                    <a:pt x="2994" y="190"/>
                  </a:lnTo>
                  <a:close/>
                  <a:moveTo>
                    <a:pt x="2679" y="184"/>
                  </a:moveTo>
                  <a:lnTo>
                    <a:pt x="2624" y="192"/>
                  </a:lnTo>
                  <a:lnTo>
                    <a:pt x="2570" y="203"/>
                  </a:lnTo>
                  <a:lnTo>
                    <a:pt x="2516" y="217"/>
                  </a:lnTo>
                  <a:lnTo>
                    <a:pt x="2635" y="338"/>
                  </a:lnTo>
                  <a:lnTo>
                    <a:pt x="2757" y="454"/>
                  </a:lnTo>
                  <a:lnTo>
                    <a:pt x="2882" y="569"/>
                  </a:lnTo>
                  <a:lnTo>
                    <a:pt x="3010" y="680"/>
                  </a:lnTo>
                  <a:lnTo>
                    <a:pt x="3140" y="789"/>
                  </a:lnTo>
                  <a:lnTo>
                    <a:pt x="3222" y="854"/>
                  </a:lnTo>
                  <a:lnTo>
                    <a:pt x="3309" y="917"/>
                  </a:lnTo>
                  <a:lnTo>
                    <a:pt x="3397" y="977"/>
                  </a:lnTo>
                  <a:lnTo>
                    <a:pt x="3485" y="1038"/>
                  </a:lnTo>
                  <a:lnTo>
                    <a:pt x="3573" y="1098"/>
                  </a:lnTo>
                  <a:lnTo>
                    <a:pt x="3658" y="1161"/>
                  </a:lnTo>
                  <a:lnTo>
                    <a:pt x="3740" y="1226"/>
                  </a:lnTo>
                  <a:lnTo>
                    <a:pt x="3746" y="1166"/>
                  </a:lnTo>
                  <a:lnTo>
                    <a:pt x="3748" y="1105"/>
                  </a:lnTo>
                  <a:lnTo>
                    <a:pt x="3668" y="1063"/>
                  </a:lnTo>
                  <a:lnTo>
                    <a:pt x="3589" y="1013"/>
                  </a:lnTo>
                  <a:lnTo>
                    <a:pt x="3512" y="958"/>
                  </a:lnTo>
                  <a:lnTo>
                    <a:pt x="3436" y="901"/>
                  </a:lnTo>
                  <a:lnTo>
                    <a:pt x="3362" y="841"/>
                  </a:lnTo>
                  <a:lnTo>
                    <a:pt x="3290" y="779"/>
                  </a:lnTo>
                  <a:lnTo>
                    <a:pt x="3220" y="719"/>
                  </a:lnTo>
                  <a:lnTo>
                    <a:pt x="3152" y="658"/>
                  </a:lnTo>
                  <a:lnTo>
                    <a:pt x="3052" y="569"/>
                  </a:lnTo>
                  <a:lnTo>
                    <a:pt x="2955" y="477"/>
                  </a:lnTo>
                  <a:lnTo>
                    <a:pt x="2859" y="382"/>
                  </a:lnTo>
                  <a:lnTo>
                    <a:pt x="2767" y="285"/>
                  </a:lnTo>
                  <a:lnTo>
                    <a:pt x="2679" y="184"/>
                  </a:lnTo>
                  <a:close/>
                  <a:moveTo>
                    <a:pt x="2811" y="174"/>
                  </a:moveTo>
                  <a:lnTo>
                    <a:pt x="2745" y="177"/>
                  </a:lnTo>
                  <a:lnTo>
                    <a:pt x="2855" y="289"/>
                  </a:lnTo>
                  <a:lnTo>
                    <a:pt x="2969" y="397"/>
                  </a:lnTo>
                  <a:lnTo>
                    <a:pt x="3088" y="503"/>
                  </a:lnTo>
                  <a:lnTo>
                    <a:pt x="3208" y="602"/>
                  </a:lnTo>
                  <a:lnTo>
                    <a:pt x="3313" y="683"/>
                  </a:lnTo>
                  <a:lnTo>
                    <a:pt x="3420" y="761"/>
                  </a:lnTo>
                  <a:lnTo>
                    <a:pt x="3529" y="837"/>
                  </a:lnTo>
                  <a:lnTo>
                    <a:pt x="3637" y="913"/>
                  </a:lnTo>
                  <a:lnTo>
                    <a:pt x="3744" y="991"/>
                  </a:lnTo>
                  <a:lnTo>
                    <a:pt x="3740" y="950"/>
                  </a:lnTo>
                  <a:lnTo>
                    <a:pt x="3734" y="914"/>
                  </a:lnTo>
                  <a:lnTo>
                    <a:pt x="3727" y="879"/>
                  </a:lnTo>
                  <a:lnTo>
                    <a:pt x="3617" y="770"/>
                  </a:lnTo>
                  <a:lnTo>
                    <a:pt x="3502" y="664"/>
                  </a:lnTo>
                  <a:lnTo>
                    <a:pt x="3386" y="563"/>
                  </a:lnTo>
                  <a:lnTo>
                    <a:pt x="3266" y="466"/>
                  </a:lnTo>
                  <a:lnTo>
                    <a:pt x="3142" y="372"/>
                  </a:lnTo>
                  <a:lnTo>
                    <a:pt x="3016" y="281"/>
                  </a:lnTo>
                  <a:lnTo>
                    <a:pt x="2888" y="191"/>
                  </a:lnTo>
                  <a:lnTo>
                    <a:pt x="2883" y="187"/>
                  </a:lnTo>
                  <a:lnTo>
                    <a:pt x="2881" y="185"/>
                  </a:lnTo>
                  <a:lnTo>
                    <a:pt x="2879" y="180"/>
                  </a:lnTo>
                  <a:lnTo>
                    <a:pt x="2876" y="177"/>
                  </a:lnTo>
                  <a:lnTo>
                    <a:pt x="2811" y="174"/>
                  </a:lnTo>
                  <a:close/>
                  <a:moveTo>
                    <a:pt x="2802" y="0"/>
                  </a:moveTo>
                  <a:lnTo>
                    <a:pt x="2873" y="1"/>
                  </a:lnTo>
                  <a:lnTo>
                    <a:pt x="2943" y="7"/>
                  </a:lnTo>
                  <a:lnTo>
                    <a:pt x="3013" y="18"/>
                  </a:lnTo>
                  <a:lnTo>
                    <a:pt x="3083" y="31"/>
                  </a:lnTo>
                  <a:lnTo>
                    <a:pt x="3152" y="49"/>
                  </a:lnTo>
                  <a:lnTo>
                    <a:pt x="3220" y="70"/>
                  </a:lnTo>
                  <a:lnTo>
                    <a:pt x="3285" y="95"/>
                  </a:lnTo>
                  <a:lnTo>
                    <a:pt x="3349" y="123"/>
                  </a:lnTo>
                  <a:lnTo>
                    <a:pt x="3411" y="157"/>
                  </a:lnTo>
                  <a:lnTo>
                    <a:pt x="3472" y="193"/>
                  </a:lnTo>
                  <a:lnTo>
                    <a:pt x="3529" y="234"/>
                  </a:lnTo>
                  <a:lnTo>
                    <a:pt x="3583" y="277"/>
                  </a:lnTo>
                  <a:lnTo>
                    <a:pt x="3634" y="326"/>
                  </a:lnTo>
                  <a:lnTo>
                    <a:pt x="3682" y="378"/>
                  </a:lnTo>
                  <a:lnTo>
                    <a:pt x="3726" y="434"/>
                  </a:lnTo>
                  <a:lnTo>
                    <a:pt x="3765" y="493"/>
                  </a:lnTo>
                  <a:lnTo>
                    <a:pt x="3801" y="557"/>
                  </a:lnTo>
                  <a:lnTo>
                    <a:pt x="3832" y="624"/>
                  </a:lnTo>
                  <a:lnTo>
                    <a:pt x="3858" y="695"/>
                  </a:lnTo>
                  <a:lnTo>
                    <a:pt x="3885" y="792"/>
                  </a:lnTo>
                  <a:lnTo>
                    <a:pt x="3904" y="889"/>
                  </a:lnTo>
                  <a:lnTo>
                    <a:pt x="3916" y="984"/>
                  </a:lnTo>
                  <a:lnTo>
                    <a:pt x="3920" y="1079"/>
                  </a:lnTo>
                  <a:lnTo>
                    <a:pt x="3917" y="1173"/>
                  </a:lnTo>
                  <a:lnTo>
                    <a:pt x="3908" y="1265"/>
                  </a:lnTo>
                  <a:lnTo>
                    <a:pt x="3892" y="1355"/>
                  </a:lnTo>
                  <a:lnTo>
                    <a:pt x="3870" y="1446"/>
                  </a:lnTo>
                  <a:lnTo>
                    <a:pt x="3842" y="1535"/>
                  </a:lnTo>
                  <a:lnTo>
                    <a:pt x="3809" y="1621"/>
                  </a:lnTo>
                  <a:lnTo>
                    <a:pt x="3771" y="1707"/>
                  </a:lnTo>
                  <a:lnTo>
                    <a:pt x="3729" y="1791"/>
                  </a:lnTo>
                  <a:lnTo>
                    <a:pt x="3682" y="1873"/>
                  </a:lnTo>
                  <a:lnTo>
                    <a:pt x="3631" y="1953"/>
                  </a:lnTo>
                  <a:lnTo>
                    <a:pt x="3577" y="2033"/>
                  </a:lnTo>
                  <a:lnTo>
                    <a:pt x="3519" y="2109"/>
                  </a:lnTo>
                  <a:lnTo>
                    <a:pt x="3458" y="2184"/>
                  </a:lnTo>
                  <a:lnTo>
                    <a:pt x="3396" y="2258"/>
                  </a:lnTo>
                  <a:lnTo>
                    <a:pt x="3330" y="2329"/>
                  </a:lnTo>
                  <a:lnTo>
                    <a:pt x="3262" y="2398"/>
                  </a:lnTo>
                  <a:lnTo>
                    <a:pt x="3193" y="2464"/>
                  </a:lnTo>
                  <a:lnTo>
                    <a:pt x="3123" y="2530"/>
                  </a:lnTo>
                  <a:lnTo>
                    <a:pt x="3053" y="2592"/>
                  </a:lnTo>
                  <a:lnTo>
                    <a:pt x="2981" y="2652"/>
                  </a:lnTo>
                  <a:lnTo>
                    <a:pt x="2909" y="2710"/>
                  </a:lnTo>
                  <a:lnTo>
                    <a:pt x="2823" y="2775"/>
                  </a:lnTo>
                  <a:lnTo>
                    <a:pt x="2732" y="2838"/>
                  </a:lnTo>
                  <a:lnTo>
                    <a:pt x="2640" y="2897"/>
                  </a:lnTo>
                  <a:lnTo>
                    <a:pt x="2646" y="2913"/>
                  </a:lnTo>
                  <a:lnTo>
                    <a:pt x="2644" y="2927"/>
                  </a:lnTo>
                  <a:lnTo>
                    <a:pt x="2638" y="2941"/>
                  </a:lnTo>
                  <a:lnTo>
                    <a:pt x="2629" y="2952"/>
                  </a:lnTo>
                  <a:lnTo>
                    <a:pt x="2616" y="2958"/>
                  </a:lnTo>
                  <a:lnTo>
                    <a:pt x="2600" y="2960"/>
                  </a:lnTo>
                  <a:lnTo>
                    <a:pt x="2584" y="2955"/>
                  </a:lnTo>
                  <a:lnTo>
                    <a:pt x="2564" y="2943"/>
                  </a:lnTo>
                  <a:lnTo>
                    <a:pt x="2435" y="3021"/>
                  </a:lnTo>
                  <a:lnTo>
                    <a:pt x="2306" y="3096"/>
                  </a:lnTo>
                  <a:lnTo>
                    <a:pt x="2180" y="3172"/>
                  </a:lnTo>
                  <a:lnTo>
                    <a:pt x="2155" y="3188"/>
                  </a:lnTo>
                  <a:lnTo>
                    <a:pt x="2127" y="3208"/>
                  </a:lnTo>
                  <a:lnTo>
                    <a:pt x="2096" y="3229"/>
                  </a:lnTo>
                  <a:lnTo>
                    <a:pt x="2063" y="3253"/>
                  </a:lnTo>
                  <a:lnTo>
                    <a:pt x="2029" y="3277"/>
                  </a:lnTo>
                  <a:lnTo>
                    <a:pt x="1993" y="3302"/>
                  </a:lnTo>
                  <a:lnTo>
                    <a:pt x="1956" y="3326"/>
                  </a:lnTo>
                  <a:lnTo>
                    <a:pt x="1918" y="3350"/>
                  </a:lnTo>
                  <a:lnTo>
                    <a:pt x="1880" y="3372"/>
                  </a:lnTo>
                  <a:lnTo>
                    <a:pt x="1842" y="3391"/>
                  </a:lnTo>
                  <a:lnTo>
                    <a:pt x="1804" y="3406"/>
                  </a:lnTo>
                  <a:lnTo>
                    <a:pt x="1767" y="3417"/>
                  </a:lnTo>
                  <a:lnTo>
                    <a:pt x="1732" y="3424"/>
                  </a:lnTo>
                  <a:lnTo>
                    <a:pt x="1698" y="3425"/>
                  </a:lnTo>
                  <a:lnTo>
                    <a:pt x="1666" y="3420"/>
                  </a:lnTo>
                  <a:lnTo>
                    <a:pt x="1650" y="3413"/>
                  </a:lnTo>
                  <a:lnTo>
                    <a:pt x="1637" y="3401"/>
                  </a:lnTo>
                  <a:lnTo>
                    <a:pt x="1627" y="3387"/>
                  </a:lnTo>
                  <a:lnTo>
                    <a:pt x="1620" y="3386"/>
                  </a:lnTo>
                  <a:lnTo>
                    <a:pt x="1612" y="3383"/>
                  </a:lnTo>
                  <a:lnTo>
                    <a:pt x="1534" y="3348"/>
                  </a:lnTo>
                  <a:lnTo>
                    <a:pt x="1457" y="3308"/>
                  </a:lnTo>
                  <a:lnTo>
                    <a:pt x="1379" y="3264"/>
                  </a:lnTo>
                  <a:lnTo>
                    <a:pt x="1300" y="3215"/>
                  </a:lnTo>
                  <a:lnTo>
                    <a:pt x="1222" y="3163"/>
                  </a:lnTo>
                  <a:lnTo>
                    <a:pt x="1143" y="3108"/>
                  </a:lnTo>
                  <a:lnTo>
                    <a:pt x="1066" y="3049"/>
                  </a:lnTo>
                  <a:lnTo>
                    <a:pt x="989" y="2987"/>
                  </a:lnTo>
                  <a:lnTo>
                    <a:pt x="913" y="2922"/>
                  </a:lnTo>
                  <a:lnTo>
                    <a:pt x="838" y="2853"/>
                  </a:lnTo>
                  <a:lnTo>
                    <a:pt x="765" y="2783"/>
                  </a:lnTo>
                  <a:lnTo>
                    <a:pt x="693" y="2710"/>
                  </a:lnTo>
                  <a:lnTo>
                    <a:pt x="624" y="2634"/>
                  </a:lnTo>
                  <a:lnTo>
                    <a:pt x="557" y="2556"/>
                  </a:lnTo>
                  <a:lnTo>
                    <a:pt x="492" y="2475"/>
                  </a:lnTo>
                  <a:lnTo>
                    <a:pt x="430" y="2393"/>
                  </a:lnTo>
                  <a:lnTo>
                    <a:pt x="372" y="2309"/>
                  </a:lnTo>
                  <a:lnTo>
                    <a:pt x="316" y="2224"/>
                  </a:lnTo>
                  <a:lnTo>
                    <a:pt x="265" y="2136"/>
                  </a:lnTo>
                  <a:lnTo>
                    <a:pt x="216" y="2048"/>
                  </a:lnTo>
                  <a:lnTo>
                    <a:pt x="172" y="1958"/>
                  </a:lnTo>
                  <a:lnTo>
                    <a:pt x="133" y="1867"/>
                  </a:lnTo>
                  <a:lnTo>
                    <a:pt x="99" y="1775"/>
                  </a:lnTo>
                  <a:lnTo>
                    <a:pt x="69" y="1683"/>
                  </a:lnTo>
                  <a:lnTo>
                    <a:pt x="44" y="1590"/>
                  </a:lnTo>
                  <a:lnTo>
                    <a:pt x="24" y="1497"/>
                  </a:lnTo>
                  <a:lnTo>
                    <a:pt x="10" y="1403"/>
                  </a:lnTo>
                  <a:lnTo>
                    <a:pt x="2" y="1310"/>
                  </a:lnTo>
                  <a:lnTo>
                    <a:pt x="0" y="1217"/>
                  </a:lnTo>
                  <a:lnTo>
                    <a:pt x="5" y="1123"/>
                  </a:lnTo>
                  <a:lnTo>
                    <a:pt x="15" y="1031"/>
                  </a:lnTo>
                  <a:lnTo>
                    <a:pt x="34" y="938"/>
                  </a:lnTo>
                  <a:lnTo>
                    <a:pt x="59" y="847"/>
                  </a:lnTo>
                  <a:lnTo>
                    <a:pt x="93" y="755"/>
                  </a:lnTo>
                  <a:lnTo>
                    <a:pt x="133" y="666"/>
                  </a:lnTo>
                  <a:lnTo>
                    <a:pt x="172" y="593"/>
                  </a:lnTo>
                  <a:lnTo>
                    <a:pt x="215" y="525"/>
                  </a:lnTo>
                  <a:lnTo>
                    <a:pt x="263" y="464"/>
                  </a:lnTo>
                  <a:lnTo>
                    <a:pt x="313" y="406"/>
                  </a:lnTo>
                  <a:lnTo>
                    <a:pt x="366" y="353"/>
                  </a:lnTo>
                  <a:lnTo>
                    <a:pt x="421" y="306"/>
                  </a:lnTo>
                  <a:lnTo>
                    <a:pt x="479" y="263"/>
                  </a:lnTo>
                  <a:lnTo>
                    <a:pt x="540" y="225"/>
                  </a:lnTo>
                  <a:lnTo>
                    <a:pt x="601" y="193"/>
                  </a:lnTo>
                  <a:lnTo>
                    <a:pt x="666" y="165"/>
                  </a:lnTo>
                  <a:lnTo>
                    <a:pt x="731" y="142"/>
                  </a:lnTo>
                  <a:lnTo>
                    <a:pt x="796" y="124"/>
                  </a:lnTo>
                  <a:lnTo>
                    <a:pt x="863" y="111"/>
                  </a:lnTo>
                  <a:lnTo>
                    <a:pt x="931" y="104"/>
                  </a:lnTo>
                  <a:lnTo>
                    <a:pt x="997" y="101"/>
                  </a:lnTo>
                  <a:lnTo>
                    <a:pt x="1065" y="102"/>
                  </a:lnTo>
                  <a:lnTo>
                    <a:pt x="1131" y="109"/>
                  </a:lnTo>
                  <a:lnTo>
                    <a:pt x="1198" y="120"/>
                  </a:lnTo>
                  <a:lnTo>
                    <a:pt x="1263" y="136"/>
                  </a:lnTo>
                  <a:lnTo>
                    <a:pt x="1328" y="158"/>
                  </a:lnTo>
                  <a:lnTo>
                    <a:pt x="1391" y="183"/>
                  </a:lnTo>
                  <a:lnTo>
                    <a:pt x="1451" y="213"/>
                  </a:lnTo>
                  <a:lnTo>
                    <a:pt x="1509" y="248"/>
                  </a:lnTo>
                  <a:lnTo>
                    <a:pt x="1566" y="288"/>
                  </a:lnTo>
                  <a:lnTo>
                    <a:pt x="1620" y="332"/>
                  </a:lnTo>
                  <a:lnTo>
                    <a:pt x="1671" y="382"/>
                  </a:lnTo>
                  <a:lnTo>
                    <a:pt x="1719" y="435"/>
                  </a:lnTo>
                  <a:lnTo>
                    <a:pt x="1764" y="493"/>
                  </a:lnTo>
                  <a:lnTo>
                    <a:pt x="1804" y="556"/>
                  </a:lnTo>
                  <a:lnTo>
                    <a:pt x="1841" y="624"/>
                  </a:lnTo>
                  <a:lnTo>
                    <a:pt x="1864" y="556"/>
                  </a:lnTo>
                  <a:lnTo>
                    <a:pt x="1892" y="492"/>
                  </a:lnTo>
                  <a:lnTo>
                    <a:pt x="1925" y="433"/>
                  </a:lnTo>
                  <a:lnTo>
                    <a:pt x="1963" y="376"/>
                  </a:lnTo>
                  <a:lnTo>
                    <a:pt x="2005" y="325"/>
                  </a:lnTo>
                  <a:lnTo>
                    <a:pt x="2051" y="276"/>
                  </a:lnTo>
                  <a:lnTo>
                    <a:pt x="2101" y="232"/>
                  </a:lnTo>
                  <a:lnTo>
                    <a:pt x="2154" y="191"/>
                  </a:lnTo>
                  <a:lnTo>
                    <a:pt x="2209" y="155"/>
                  </a:lnTo>
                  <a:lnTo>
                    <a:pt x="2268" y="122"/>
                  </a:lnTo>
                  <a:lnTo>
                    <a:pt x="2328" y="94"/>
                  </a:lnTo>
                  <a:lnTo>
                    <a:pt x="2392" y="69"/>
                  </a:lnTo>
                  <a:lnTo>
                    <a:pt x="2457" y="47"/>
                  </a:lnTo>
                  <a:lnTo>
                    <a:pt x="2524" y="30"/>
                  </a:lnTo>
                  <a:lnTo>
                    <a:pt x="2592" y="17"/>
                  </a:lnTo>
                  <a:lnTo>
                    <a:pt x="2661" y="7"/>
                  </a:lnTo>
                  <a:lnTo>
                    <a:pt x="2731" y="1"/>
                  </a:lnTo>
                  <a:lnTo>
                    <a:pt x="2801" y="0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88110" y="1718631"/>
            <a:ext cx="2591466" cy="33601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589483" y="1850645"/>
            <a:ext cx="1188720" cy="1188720"/>
            <a:chOff x="9397943" y="1816923"/>
            <a:chExt cx="1188720" cy="1188720"/>
          </a:xfrm>
        </p:grpSpPr>
        <p:sp>
          <p:nvSpPr>
            <p:cNvPr id="12" name="Oval 11"/>
            <p:cNvSpPr/>
            <p:nvPr/>
          </p:nvSpPr>
          <p:spPr>
            <a:xfrm>
              <a:off x="9397943" y="1816923"/>
              <a:ext cx="1188720" cy="1188720"/>
            </a:xfrm>
            <a:prstGeom prst="ellipse">
              <a:avLst/>
            </a:prstGeom>
            <a:solidFill>
              <a:schemeClr val="accent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9706781" y="2141458"/>
              <a:ext cx="571045" cy="539651"/>
            </a:xfrm>
            <a:custGeom>
              <a:avLst/>
              <a:gdLst>
                <a:gd name="T0" fmla="*/ 3676 w 3676"/>
                <a:gd name="T1" fmla="*/ 1466 h 3298"/>
                <a:gd name="T2" fmla="*/ 2757 w 3676"/>
                <a:gd name="T3" fmla="*/ 2382 h 3298"/>
                <a:gd name="T4" fmla="*/ 2757 w 3676"/>
                <a:gd name="T5" fmla="*/ 1466 h 3298"/>
                <a:gd name="T6" fmla="*/ 1425 w 3676"/>
                <a:gd name="T7" fmla="*/ 8 h 3298"/>
                <a:gd name="T8" fmla="*/ 1649 w 3676"/>
                <a:gd name="T9" fmla="*/ 63 h 3298"/>
                <a:gd name="T10" fmla="*/ 1812 w 3676"/>
                <a:gd name="T11" fmla="*/ 159 h 3298"/>
                <a:gd name="T12" fmla="*/ 1924 w 3676"/>
                <a:gd name="T13" fmla="*/ 280 h 3298"/>
                <a:gd name="T14" fmla="*/ 1991 w 3676"/>
                <a:gd name="T15" fmla="*/ 409 h 3298"/>
                <a:gd name="T16" fmla="*/ 2022 w 3676"/>
                <a:gd name="T17" fmla="*/ 530 h 3298"/>
                <a:gd name="T18" fmla="*/ 2025 w 3676"/>
                <a:gd name="T19" fmla="*/ 627 h 3298"/>
                <a:gd name="T20" fmla="*/ 2008 w 3676"/>
                <a:gd name="T21" fmla="*/ 763 h 3298"/>
                <a:gd name="T22" fmla="*/ 1989 w 3676"/>
                <a:gd name="T23" fmla="*/ 882 h 3298"/>
                <a:gd name="T24" fmla="*/ 1977 w 3676"/>
                <a:gd name="T25" fmla="*/ 947 h 3298"/>
                <a:gd name="T26" fmla="*/ 1989 w 3676"/>
                <a:gd name="T27" fmla="*/ 958 h 3298"/>
                <a:gd name="T28" fmla="*/ 2024 w 3676"/>
                <a:gd name="T29" fmla="*/ 1004 h 3298"/>
                <a:gd name="T30" fmla="*/ 2044 w 3676"/>
                <a:gd name="T31" fmla="*/ 1104 h 3298"/>
                <a:gd name="T32" fmla="*/ 2020 w 3676"/>
                <a:gd name="T33" fmla="*/ 1243 h 3298"/>
                <a:gd name="T34" fmla="*/ 1981 w 3676"/>
                <a:gd name="T35" fmla="*/ 1309 h 3298"/>
                <a:gd name="T36" fmla="*/ 1937 w 3676"/>
                <a:gd name="T37" fmla="*/ 1337 h 3298"/>
                <a:gd name="T38" fmla="*/ 1897 w 3676"/>
                <a:gd name="T39" fmla="*/ 1361 h 3298"/>
                <a:gd name="T40" fmla="*/ 1871 w 3676"/>
                <a:gd name="T41" fmla="*/ 1416 h 3298"/>
                <a:gd name="T42" fmla="*/ 1821 w 3676"/>
                <a:gd name="T43" fmla="*/ 1583 h 3298"/>
                <a:gd name="T44" fmla="*/ 1762 w 3676"/>
                <a:gd name="T45" fmla="*/ 1678 h 3298"/>
                <a:gd name="T46" fmla="*/ 1709 w 3676"/>
                <a:gd name="T47" fmla="*/ 1740 h 3298"/>
                <a:gd name="T48" fmla="*/ 1675 w 3676"/>
                <a:gd name="T49" fmla="*/ 1811 h 3298"/>
                <a:gd name="T50" fmla="*/ 1678 w 3676"/>
                <a:gd name="T51" fmla="*/ 1968 h 3298"/>
                <a:gd name="T52" fmla="*/ 1741 w 3676"/>
                <a:gd name="T53" fmla="*/ 2141 h 3298"/>
                <a:gd name="T54" fmla="*/ 1883 w 3676"/>
                <a:gd name="T55" fmla="*/ 2280 h 3298"/>
                <a:gd name="T56" fmla="*/ 2118 w 3676"/>
                <a:gd name="T57" fmla="*/ 2403 h 3298"/>
                <a:gd name="T58" fmla="*/ 2456 w 3676"/>
                <a:gd name="T59" fmla="*/ 2535 h 3298"/>
                <a:gd name="T60" fmla="*/ 2730 w 3676"/>
                <a:gd name="T61" fmla="*/ 2674 h 3298"/>
                <a:gd name="T62" fmla="*/ 2890 w 3676"/>
                <a:gd name="T63" fmla="*/ 2802 h 3298"/>
                <a:gd name="T64" fmla="*/ 2941 w 3676"/>
                <a:gd name="T65" fmla="*/ 2913 h 3298"/>
                <a:gd name="T66" fmla="*/ 42 w 3676"/>
                <a:gd name="T67" fmla="*/ 2545 h 3298"/>
                <a:gd name="T68" fmla="*/ 209 w 3676"/>
                <a:gd name="T69" fmla="*/ 2491 h 3298"/>
                <a:gd name="T70" fmla="*/ 381 w 3676"/>
                <a:gd name="T71" fmla="*/ 2433 h 3298"/>
                <a:gd name="T72" fmla="*/ 642 w 3676"/>
                <a:gd name="T73" fmla="*/ 2312 h 3298"/>
                <a:gd name="T74" fmla="*/ 804 w 3676"/>
                <a:gd name="T75" fmla="*/ 2178 h 3298"/>
                <a:gd name="T76" fmla="*/ 886 w 3676"/>
                <a:gd name="T77" fmla="*/ 2015 h 3298"/>
                <a:gd name="T78" fmla="*/ 901 w 3676"/>
                <a:gd name="T79" fmla="*/ 1836 h 3298"/>
                <a:gd name="T80" fmla="*/ 874 w 3676"/>
                <a:gd name="T81" fmla="*/ 1756 h 3298"/>
                <a:gd name="T82" fmla="*/ 825 w 3676"/>
                <a:gd name="T83" fmla="*/ 1696 h 3298"/>
                <a:gd name="T84" fmla="*/ 766 w 3676"/>
                <a:gd name="T85" fmla="*/ 1612 h 3298"/>
                <a:gd name="T86" fmla="*/ 712 w 3676"/>
                <a:gd name="T87" fmla="*/ 1467 h 3298"/>
                <a:gd name="T88" fmla="*/ 684 w 3676"/>
                <a:gd name="T89" fmla="*/ 1370 h 3298"/>
                <a:gd name="T90" fmla="*/ 647 w 3676"/>
                <a:gd name="T91" fmla="*/ 1343 h 3298"/>
                <a:gd name="T92" fmla="*/ 604 w 3676"/>
                <a:gd name="T93" fmla="*/ 1318 h 3298"/>
                <a:gd name="T94" fmla="*/ 563 w 3676"/>
                <a:gd name="T95" fmla="*/ 1265 h 3298"/>
                <a:gd name="T96" fmla="*/ 534 w 3676"/>
                <a:gd name="T97" fmla="*/ 1147 h 3298"/>
                <a:gd name="T98" fmla="*/ 541 w 3676"/>
                <a:gd name="T99" fmla="*/ 1023 h 3298"/>
                <a:gd name="T100" fmla="*/ 576 w 3676"/>
                <a:gd name="T101" fmla="*/ 965 h 3298"/>
                <a:gd name="T102" fmla="*/ 596 w 3676"/>
                <a:gd name="T103" fmla="*/ 951 h 3298"/>
                <a:gd name="T104" fmla="*/ 588 w 3676"/>
                <a:gd name="T105" fmla="*/ 905 h 3298"/>
                <a:gd name="T106" fmla="*/ 570 w 3676"/>
                <a:gd name="T107" fmla="*/ 795 h 3298"/>
                <a:gd name="T108" fmla="*/ 553 w 3676"/>
                <a:gd name="T109" fmla="*/ 661 h 3298"/>
                <a:gd name="T110" fmla="*/ 549 w 3676"/>
                <a:gd name="T111" fmla="*/ 556 h 3298"/>
                <a:gd name="T112" fmla="*/ 573 w 3676"/>
                <a:gd name="T113" fmla="*/ 440 h 3298"/>
                <a:gd name="T114" fmla="*/ 629 w 3676"/>
                <a:gd name="T115" fmla="*/ 312 h 3298"/>
                <a:gd name="T116" fmla="*/ 729 w 3676"/>
                <a:gd name="T117" fmla="*/ 188 h 3298"/>
                <a:gd name="T118" fmla="*/ 878 w 3676"/>
                <a:gd name="T119" fmla="*/ 84 h 3298"/>
                <a:gd name="T120" fmla="*/ 1086 w 3676"/>
                <a:gd name="T121" fmla="*/ 1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76" h="3298">
                  <a:moveTo>
                    <a:pt x="2757" y="916"/>
                  </a:moveTo>
                  <a:lnTo>
                    <a:pt x="3125" y="916"/>
                  </a:lnTo>
                  <a:lnTo>
                    <a:pt x="3125" y="1466"/>
                  </a:lnTo>
                  <a:lnTo>
                    <a:pt x="3676" y="1466"/>
                  </a:lnTo>
                  <a:lnTo>
                    <a:pt x="3676" y="1832"/>
                  </a:lnTo>
                  <a:lnTo>
                    <a:pt x="3125" y="1832"/>
                  </a:lnTo>
                  <a:lnTo>
                    <a:pt x="3125" y="2382"/>
                  </a:lnTo>
                  <a:lnTo>
                    <a:pt x="2757" y="2382"/>
                  </a:lnTo>
                  <a:lnTo>
                    <a:pt x="2757" y="1832"/>
                  </a:lnTo>
                  <a:lnTo>
                    <a:pt x="2206" y="1832"/>
                  </a:lnTo>
                  <a:lnTo>
                    <a:pt x="2206" y="1466"/>
                  </a:lnTo>
                  <a:lnTo>
                    <a:pt x="2757" y="1466"/>
                  </a:lnTo>
                  <a:lnTo>
                    <a:pt x="2757" y="916"/>
                  </a:lnTo>
                  <a:close/>
                  <a:moveTo>
                    <a:pt x="1287" y="0"/>
                  </a:moveTo>
                  <a:lnTo>
                    <a:pt x="1358" y="2"/>
                  </a:lnTo>
                  <a:lnTo>
                    <a:pt x="1425" y="8"/>
                  </a:lnTo>
                  <a:lnTo>
                    <a:pt x="1487" y="17"/>
                  </a:lnTo>
                  <a:lnTo>
                    <a:pt x="1545" y="30"/>
                  </a:lnTo>
                  <a:lnTo>
                    <a:pt x="1599" y="46"/>
                  </a:lnTo>
                  <a:lnTo>
                    <a:pt x="1649" y="63"/>
                  </a:lnTo>
                  <a:lnTo>
                    <a:pt x="1695" y="84"/>
                  </a:lnTo>
                  <a:lnTo>
                    <a:pt x="1738" y="108"/>
                  </a:lnTo>
                  <a:lnTo>
                    <a:pt x="1777" y="132"/>
                  </a:lnTo>
                  <a:lnTo>
                    <a:pt x="1812" y="159"/>
                  </a:lnTo>
                  <a:lnTo>
                    <a:pt x="1845" y="188"/>
                  </a:lnTo>
                  <a:lnTo>
                    <a:pt x="1874" y="218"/>
                  </a:lnTo>
                  <a:lnTo>
                    <a:pt x="1900" y="248"/>
                  </a:lnTo>
                  <a:lnTo>
                    <a:pt x="1924" y="280"/>
                  </a:lnTo>
                  <a:lnTo>
                    <a:pt x="1944" y="312"/>
                  </a:lnTo>
                  <a:lnTo>
                    <a:pt x="1962" y="344"/>
                  </a:lnTo>
                  <a:lnTo>
                    <a:pt x="1977" y="376"/>
                  </a:lnTo>
                  <a:lnTo>
                    <a:pt x="1991" y="409"/>
                  </a:lnTo>
                  <a:lnTo>
                    <a:pt x="2001" y="440"/>
                  </a:lnTo>
                  <a:lnTo>
                    <a:pt x="2010" y="471"/>
                  </a:lnTo>
                  <a:lnTo>
                    <a:pt x="2016" y="501"/>
                  </a:lnTo>
                  <a:lnTo>
                    <a:pt x="2022" y="530"/>
                  </a:lnTo>
                  <a:lnTo>
                    <a:pt x="2024" y="556"/>
                  </a:lnTo>
                  <a:lnTo>
                    <a:pt x="2026" y="582"/>
                  </a:lnTo>
                  <a:lnTo>
                    <a:pt x="2026" y="606"/>
                  </a:lnTo>
                  <a:lnTo>
                    <a:pt x="2025" y="627"/>
                  </a:lnTo>
                  <a:lnTo>
                    <a:pt x="2021" y="661"/>
                  </a:lnTo>
                  <a:lnTo>
                    <a:pt x="2017" y="694"/>
                  </a:lnTo>
                  <a:lnTo>
                    <a:pt x="2013" y="728"/>
                  </a:lnTo>
                  <a:lnTo>
                    <a:pt x="2008" y="763"/>
                  </a:lnTo>
                  <a:lnTo>
                    <a:pt x="2003" y="795"/>
                  </a:lnTo>
                  <a:lnTo>
                    <a:pt x="1998" y="826"/>
                  </a:lnTo>
                  <a:lnTo>
                    <a:pt x="1994" y="856"/>
                  </a:lnTo>
                  <a:lnTo>
                    <a:pt x="1989" y="882"/>
                  </a:lnTo>
                  <a:lnTo>
                    <a:pt x="1985" y="905"/>
                  </a:lnTo>
                  <a:lnTo>
                    <a:pt x="1982" y="924"/>
                  </a:lnTo>
                  <a:lnTo>
                    <a:pt x="1979" y="938"/>
                  </a:lnTo>
                  <a:lnTo>
                    <a:pt x="1977" y="947"/>
                  </a:lnTo>
                  <a:lnTo>
                    <a:pt x="1977" y="951"/>
                  </a:lnTo>
                  <a:lnTo>
                    <a:pt x="1978" y="952"/>
                  </a:lnTo>
                  <a:lnTo>
                    <a:pt x="1983" y="954"/>
                  </a:lnTo>
                  <a:lnTo>
                    <a:pt x="1989" y="958"/>
                  </a:lnTo>
                  <a:lnTo>
                    <a:pt x="1997" y="965"/>
                  </a:lnTo>
                  <a:lnTo>
                    <a:pt x="2006" y="975"/>
                  </a:lnTo>
                  <a:lnTo>
                    <a:pt x="2015" y="988"/>
                  </a:lnTo>
                  <a:lnTo>
                    <a:pt x="2024" y="1004"/>
                  </a:lnTo>
                  <a:lnTo>
                    <a:pt x="2032" y="1023"/>
                  </a:lnTo>
                  <a:lnTo>
                    <a:pt x="2039" y="1046"/>
                  </a:lnTo>
                  <a:lnTo>
                    <a:pt x="2043" y="1073"/>
                  </a:lnTo>
                  <a:lnTo>
                    <a:pt x="2044" y="1104"/>
                  </a:lnTo>
                  <a:lnTo>
                    <a:pt x="2040" y="1147"/>
                  </a:lnTo>
                  <a:lnTo>
                    <a:pt x="2034" y="1185"/>
                  </a:lnTo>
                  <a:lnTo>
                    <a:pt x="2027" y="1216"/>
                  </a:lnTo>
                  <a:lnTo>
                    <a:pt x="2020" y="1243"/>
                  </a:lnTo>
                  <a:lnTo>
                    <a:pt x="2011" y="1265"/>
                  </a:lnTo>
                  <a:lnTo>
                    <a:pt x="2002" y="1283"/>
                  </a:lnTo>
                  <a:lnTo>
                    <a:pt x="1992" y="1297"/>
                  </a:lnTo>
                  <a:lnTo>
                    <a:pt x="1981" y="1309"/>
                  </a:lnTo>
                  <a:lnTo>
                    <a:pt x="1969" y="1318"/>
                  </a:lnTo>
                  <a:lnTo>
                    <a:pt x="1958" y="1326"/>
                  </a:lnTo>
                  <a:lnTo>
                    <a:pt x="1947" y="1331"/>
                  </a:lnTo>
                  <a:lnTo>
                    <a:pt x="1937" y="1337"/>
                  </a:lnTo>
                  <a:lnTo>
                    <a:pt x="1926" y="1343"/>
                  </a:lnTo>
                  <a:lnTo>
                    <a:pt x="1916" y="1347"/>
                  </a:lnTo>
                  <a:lnTo>
                    <a:pt x="1906" y="1354"/>
                  </a:lnTo>
                  <a:lnTo>
                    <a:pt x="1897" y="1361"/>
                  </a:lnTo>
                  <a:lnTo>
                    <a:pt x="1889" y="1370"/>
                  </a:lnTo>
                  <a:lnTo>
                    <a:pt x="1883" y="1382"/>
                  </a:lnTo>
                  <a:lnTo>
                    <a:pt x="1876" y="1398"/>
                  </a:lnTo>
                  <a:lnTo>
                    <a:pt x="1871" y="1416"/>
                  </a:lnTo>
                  <a:lnTo>
                    <a:pt x="1860" y="1467"/>
                  </a:lnTo>
                  <a:lnTo>
                    <a:pt x="1849" y="1511"/>
                  </a:lnTo>
                  <a:lnTo>
                    <a:pt x="1836" y="1550"/>
                  </a:lnTo>
                  <a:lnTo>
                    <a:pt x="1821" y="1583"/>
                  </a:lnTo>
                  <a:lnTo>
                    <a:pt x="1807" y="1612"/>
                  </a:lnTo>
                  <a:lnTo>
                    <a:pt x="1792" y="1638"/>
                  </a:lnTo>
                  <a:lnTo>
                    <a:pt x="1778" y="1659"/>
                  </a:lnTo>
                  <a:lnTo>
                    <a:pt x="1762" y="1678"/>
                  </a:lnTo>
                  <a:lnTo>
                    <a:pt x="1748" y="1696"/>
                  </a:lnTo>
                  <a:lnTo>
                    <a:pt x="1734" y="1711"/>
                  </a:lnTo>
                  <a:lnTo>
                    <a:pt x="1721" y="1726"/>
                  </a:lnTo>
                  <a:lnTo>
                    <a:pt x="1709" y="1740"/>
                  </a:lnTo>
                  <a:lnTo>
                    <a:pt x="1699" y="1756"/>
                  </a:lnTo>
                  <a:lnTo>
                    <a:pt x="1689" y="1772"/>
                  </a:lnTo>
                  <a:lnTo>
                    <a:pt x="1681" y="1791"/>
                  </a:lnTo>
                  <a:lnTo>
                    <a:pt x="1675" y="1811"/>
                  </a:lnTo>
                  <a:lnTo>
                    <a:pt x="1672" y="1836"/>
                  </a:lnTo>
                  <a:lnTo>
                    <a:pt x="1671" y="1863"/>
                  </a:lnTo>
                  <a:lnTo>
                    <a:pt x="1672" y="1917"/>
                  </a:lnTo>
                  <a:lnTo>
                    <a:pt x="1678" y="1968"/>
                  </a:lnTo>
                  <a:lnTo>
                    <a:pt x="1688" y="2015"/>
                  </a:lnTo>
                  <a:lnTo>
                    <a:pt x="1701" y="2060"/>
                  </a:lnTo>
                  <a:lnTo>
                    <a:pt x="1719" y="2101"/>
                  </a:lnTo>
                  <a:lnTo>
                    <a:pt x="1741" y="2141"/>
                  </a:lnTo>
                  <a:lnTo>
                    <a:pt x="1769" y="2178"/>
                  </a:lnTo>
                  <a:lnTo>
                    <a:pt x="1801" y="2213"/>
                  </a:lnTo>
                  <a:lnTo>
                    <a:pt x="1839" y="2248"/>
                  </a:lnTo>
                  <a:lnTo>
                    <a:pt x="1883" y="2280"/>
                  </a:lnTo>
                  <a:lnTo>
                    <a:pt x="1932" y="2312"/>
                  </a:lnTo>
                  <a:lnTo>
                    <a:pt x="1987" y="2343"/>
                  </a:lnTo>
                  <a:lnTo>
                    <a:pt x="2050" y="2373"/>
                  </a:lnTo>
                  <a:lnTo>
                    <a:pt x="2118" y="2403"/>
                  </a:lnTo>
                  <a:lnTo>
                    <a:pt x="2192" y="2433"/>
                  </a:lnTo>
                  <a:lnTo>
                    <a:pt x="2275" y="2464"/>
                  </a:lnTo>
                  <a:lnTo>
                    <a:pt x="2369" y="2500"/>
                  </a:lnTo>
                  <a:lnTo>
                    <a:pt x="2456" y="2535"/>
                  </a:lnTo>
                  <a:lnTo>
                    <a:pt x="2535" y="2570"/>
                  </a:lnTo>
                  <a:lnTo>
                    <a:pt x="2608" y="2605"/>
                  </a:lnTo>
                  <a:lnTo>
                    <a:pt x="2672" y="2640"/>
                  </a:lnTo>
                  <a:lnTo>
                    <a:pt x="2730" y="2674"/>
                  </a:lnTo>
                  <a:lnTo>
                    <a:pt x="2780" y="2707"/>
                  </a:lnTo>
                  <a:lnTo>
                    <a:pt x="2824" y="2739"/>
                  </a:lnTo>
                  <a:lnTo>
                    <a:pt x="2859" y="2772"/>
                  </a:lnTo>
                  <a:lnTo>
                    <a:pt x="2890" y="2802"/>
                  </a:lnTo>
                  <a:lnTo>
                    <a:pt x="2912" y="2832"/>
                  </a:lnTo>
                  <a:lnTo>
                    <a:pt x="2929" y="2860"/>
                  </a:lnTo>
                  <a:lnTo>
                    <a:pt x="2937" y="2887"/>
                  </a:lnTo>
                  <a:lnTo>
                    <a:pt x="2941" y="2913"/>
                  </a:lnTo>
                  <a:lnTo>
                    <a:pt x="2941" y="3298"/>
                  </a:lnTo>
                  <a:lnTo>
                    <a:pt x="0" y="3298"/>
                  </a:lnTo>
                  <a:lnTo>
                    <a:pt x="0" y="2563"/>
                  </a:lnTo>
                  <a:lnTo>
                    <a:pt x="42" y="2545"/>
                  </a:lnTo>
                  <a:lnTo>
                    <a:pt x="86" y="2530"/>
                  </a:lnTo>
                  <a:lnTo>
                    <a:pt x="129" y="2515"/>
                  </a:lnTo>
                  <a:lnTo>
                    <a:pt x="170" y="2503"/>
                  </a:lnTo>
                  <a:lnTo>
                    <a:pt x="209" y="2491"/>
                  </a:lnTo>
                  <a:lnTo>
                    <a:pt x="244" y="2481"/>
                  </a:lnTo>
                  <a:lnTo>
                    <a:pt x="274" y="2472"/>
                  </a:lnTo>
                  <a:lnTo>
                    <a:pt x="299" y="2464"/>
                  </a:lnTo>
                  <a:lnTo>
                    <a:pt x="381" y="2433"/>
                  </a:lnTo>
                  <a:lnTo>
                    <a:pt x="456" y="2403"/>
                  </a:lnTo>
                  <a:lnTo>
                    <a:pt x="524" y="2373"/>
                  </a:lnTo>
                  <a:lnTo>
                    <a:pt x="586" y="2343"/>
                  </a:lnTo>
                  <a:lnTo>
                    <a:pt x="642" y="2312"/>
                  </a:lnTo>
                  <a:lnTo>
                    <a:pt x="691" y="2280"/>
                  </a:lnTo>
                  <a:lnTo>
                    <a:pt x="734" y="2248"/>
                  </a:lnTo>
                  <a:lnTo>
                    <a:pt x="772" y="2213"/>
                  </a:lnTo>
                  <a:lnTo>
                    <a:pt x="804" y="2178"/>
                  </a:lnTo>
                  <a:lnTo>
                    <a:pt x="832" y="2141"/>
                  </a:lnTo>
                  <a:lnTo>
                    <a:pt x="854" y="2101"/>
                  </a:lnTo>
                  <a:lnTo>
                    <a:pt x="872" y="2060"/>
                  </a:lnTo>
                  <a:lnTo>
                    <a:pt x="886" y="2015"/>
                  </a:lnTo>
                  <a:lnTo>
                    <a:pt x="896" y="1968"/>
                  </a:lnTo>
                  <a:lnTo>
                    <a:pt x="901" y="1917"/>
                  </a:lnTo>
                  <a:lnTo>
                    <a:pt x="902" y="1863"/>
                  </a:lnTo>
                  <a:lnTo>
                    <a:pt x="901" y="1836"/>
                  </a:lnTo>
                  <a:lnTo>
                    <a:pt x="898" y="1811"/>
                  </a:lnTo>
                  <a:lnTo>
                    <a:pt x="892" y="1791"/>
                  </a:lnTo>
                  <a:lnTo>
                    <a:pt x="884" y="1772"/>
                  </a:lnTo>
                  <a:lnTo>
                    <a:pt x="874" y="1756"/>
                  </a:lnTo>
                  <a:lnTo>
                    <a:pt x="864" y="1740"/>
                  </a:lnTo>
                  <a:lnTo>
                    <a:pt x="852" y="1726"/>
                  </a:lnTo>
                  <a:lnTo>
                    <a:pt x="839" y="1711"/>
                  </a:lnTo>
                  <a:lnTo>
                    <a:pt x="825" y="1696"/>
                  </a:lnTo>
                  <a:lnTo>
                    <a:pt x="811" y="1678"/>
                  </a:lnTo>
                  <a:lnTo>
                    <a:pt x="795" y="1659"/>
                  </a:lnTo>
                  <a:lnTo>
                    <a:pt x="781" y="1638"/>
                  </a:lnTo>
                  <a:lnTo>
                    <a:pt x="766" y="1612"/>
                  </a:lnTo>
                  <a:lnTo>
                    <a:pt x="752" y="1583"/>
                  </a:lnTo>
                  <a:lnTo>
                    <a:pt x="737" y="1550"/>
                  </a:lnTo>
                  <a:lnTo>
                    <a:pt x="724" y="1511"/>
                  </a:lnTo>
                  <a:lnTo>
                    <a:pt x="712" y="1467"/>
                  </a:lnTo>
                  <a:lnTo>
                    <a:pt x="702" y="1416"/>
                  </a:lnTo>
                  <a:lnTo>
                    <a:pt x="697" y="1398"/>
                  </a:lnTo>
                  <a:lnTo>
                    <a:pt x="691" y="1382"/>
                  </a:lnTo>
                  <a:lnTo>
                    <a:pt x="684" y="1370"/>
                  </a:lnTo>
                  <a:lnTo>
                    <a:pt x="676" y="1361"/>
                  </a:lnTo>
                  <a:lnTo>
                    <a:pt x="667" y="1354"/>
                  </a:lnTo>
                  <a:lnTo>
                    <a:pt x="657" y="1347"/>
                  </a:lnTo>
                  <a:lnTo>
                    <a:pt x="647" y="1343"/>
                  </a:lnTo>
                  <a:lnTo>
                    <a:pt x="636" y="1337"/>
                  </a:lnTo>
                  <a:lnTo>
                    <a:pt x="626" y="1331"/>
                  </a:lnTo>
                  <a:lnTo>
                    <a:pt x="615" y="1326"/>
                  </a:lnTo>
                  <a:lnTo>
                    <a:pt x="604" y="1318"/>
                  </a:lnTo>
                  <a:lnTo>
                    <a:pt x="593" y="1309"/>
                  </a:lnTo>
                  <a:lnTo>
                    <a:pt x="581" y="1297"/>
                  </a:lnTo>
                  <a:lnTo>
                    <a:pt x="571" y="1283"/>
                  </a:lnTo>
                  <a:lnTo>
                    <a:pt x="563" y="1265"/>
                  </a:lnTo>
                  <a:lnTo>
                    <a:pt x="554" y="1243"/>
                  </a:lnTo>
                  <a:lnTo>
                    <a:pt x="546" y="1216"/>
                  </a:lnTo>
                  <a:lnTo>
                    <a:pt x="539" y="1185"/>
                  </a:lnTo>
                  <a:lnTo>
                    <a:pt x="534" y="1147"/>
                  </a:lnTo>
                  <a:lnTo>
                    <a:pt x="529" y="1104"/>
                  </a:lnTo>
                  <a:lnTo>
                    <a:pt x="530" y="1073"/>
                  </a:lnTo>
                  <a:lnTo>
                    <a:pt x="535" y="1046"/>
                  </a:lnTo>
                  <a:lnTo>
                    <a:pt x="541" y="1023"/>
                  </a:lnTo>
                  <a:lnTo>
                    <a:pt x="549" y="1004"/>
                  </a:lnTo>
                  <a:lnTo>
                    <a:pt x="558" y="988"/>
                  </a:lnTo>
                  <a:lnTo>
                    <a:pt x="567" y="975"/>
                  </a:lnTo>
                  <a:lnTo>
                    <a:pt x="576" y="965"/>
                  </a:lnTo>
                  <a:lnTo>
                    <a:pt x="584" y="958"/>
                  </a:lnTo>
                  <a:lnTo>
                    <a:pt x="590" y="954"/>
                  </a:lnTo>
                  <a:lnTo>
                    <a:pt x="595" y="952"/>
                  </a:lnTo>
                  <a:lnTo>
                    <a:pt x="596" y="951"/>
                  </a:lnTo>
                  <a:lnTo>
                    <a:pt x="596" y="947"/>
                  </a:lnTo>
                  <a:lnTo>
                    <a:pt x="594" y="938"/>
                  </a:lnTo>
                  <a:lnTo>
                    <a:pt x="592" y="924"/>
                  </a:lnTo>
                  <a:lnTo>
                    <a:pt x="588" y="905"/>
                  </a:lnTo>
                  <a:lnTo>
                    <a:pt x="584" y="882"/>
                  </a:lnTo>
                  <a:lnTo>
                    <a:pt x="579" y="856"/>
                  </a:lnTo>
                  <a:lnTo>
                    <a:pt x="575" y="826"/>
                  </a:lnTo>
                  <a:lnTo>
                    <a:pt x="570" y="795"/>
                  </a:lnTo>
                  <a:lnTo>
                    <a:pt x="565" y="763"/>
                  </a:lnTo>
                  <a:lnTo>
                    <a:pt x="560" y="728"/>
                  </a:lnTo>
                  <a:lnTo>
                    <a:pt x="556" y="694"/>
                  </a:lnTo>
                  <a:lnTo>
                    <a:pt x="553" y="661"/>
                  </a:lnTo>
                  <a:lnTo>
                    <a:pt x="548" y="627"/>
                  </a:lnTo>
                  <a:lnTo>
                    <a:pt x="547" y="606"/>
                  </a:lnTo>
                  <a:lnTo>
                    <a:pt x="547" y="582"/>
                  </a:lnTo>
                  <a:lnTo>
                    <a:pt x="549" y="556"/>
                  </a:lnTo>
                  <a:lnTo>
                    <a:pt x="551" y="530"/>
                  </a:lnTo>
                  <a:lnTo>
                    <a:pt x="557" y="501"/>
                  </a:lnTo>
                  <a:lnTo>
                    <a:pt x="564" y="471"/>
                  </a:lnTo>
                  <a:lnTo>
                    <a:pt x="573" y="440"/>
                  </a:lnTo>
                  <a:lnTo>
                    <a:pt x="583" y="409"/>
                  </a:lnTo>
                  <a:lnTo>
                    <a:pt x="596" y="376"/>
                  </a:lnTo>
                  <a:lnTo>
                    <a:pt x="612" y="344"/>
                  </a:lnTo>
                  <a:lnTo>
                    <a:pt x="629" y="312"/>
                  </a:lnTo>
                  <a:lnTo>
                    <a:pt x="649" y="280"/>
                  </a:lnTo>
                  <a:lnTo>
                    <a:pt x="673" y="248"/>
                  </a:lnTo>
                  <a:lnTo>
                    <a:pt x="700" y="218"/>
                  </a:lnTo>
                  <a:lnTo>
                    <a:pt x="729" y="188"/>
                  </a:lnTo>
                  <a:lnTo>
                    <a:pt x="761" y="159"/>
                  </a:lnTo>
                  <a:lnTo>
                    <a:pt x="796" y="132"/>
                  </a:lnTo>
                  <a:lnTo>
                    <a:pt x="835" y="108"/>
                  </a:lnTo>
                  <a:lnTo>
                    <a:pt x="878" y="84"/>
                  </a:lnTo>
                  <a:lnTo>
                    <a:pt x="925" y="63"/>
                  </a:lnTo>
                  <a:lnTo>
                    <a:pt x="975" y="46"/>
                  </a:lnTo>
                  <a:lnTo>
                    <a:pt x="1028" y="30"/>
                  </a:lnTo>
                  <a:lnTo>
                    <a:pt x="1086" y="17"/>
                  </a:lnTo>
                  <a:lnTo>
                    <a:pt x="1148" y="8"/>
                  </a:lnTo>
                  <a:lnTo>
                    <a:pt x="1215" y="2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36807" y="3066491"/>
            <a:ext cx="234467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kern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Sample </a:t>
            </a: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8372" y="3090897"/>
            <a:ext cx="234467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76905" y="3112658"/>
            <a:ext cx="234467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kern="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Sample </a:t>
            </a: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011504" y="3112658"/>
            <a:ext cx="234467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en-US" sz="2400" kern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23821" y="5396308"/>
            <a:ext cx="9544358" cy="1197382"/>
            <a:chOff x="1529620" y="5396308"/>
            <a:chExt cx="9544358" cy="1197382"/>
          </a:xfrm>
        </p:grpSpPr>
        <p:grpSp>
          <p:nvGrpSpPr>
            <p:cNvPr id="8" name="Group 7"/>
            <p:cNvGrpSpPr/>
            <p:nvPr/>
          </p:nvGrpSpPr>
          <p:grpSpPr>
            <a:xfrm>
              <a:off x="4711893" y="5396308"/>
              <a:ext cx="3179812" cy="502729"/>
              <a:chOff x="4548720" y="5396308"/>
              <a:chExt cx="3179812" cy="50272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96598" y="5447617"/>
                <a:ext cx="288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</a:t>
                </a:r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4548720" y="5396308"/>
                <a:ext cx="3179812" cy="502729"/>
                <a:chOff x="4584355" y="5396308"/>
                <a:chExt cx="3179812" cy="5027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H="1" flipV="1">
                  <a:off x="4370059" y="5610604"/>
                  <a:ext cx="502729" cy="74138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 flipV="1">
                  <a:off x="7475733" y="5610604"/>
                  <a:ext cx="502729" cy="741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" name="Group 13"/>
            <p:cNvGrpSpPr/>
            <p:nvPr/>
          </p:nvGrpSpPr>
          <p:grpSpPr>
            <a:xfrm>
              <a:off x="1529620" y="5947359"/>
              <a:ext cx="9544358" cy="646331"/>
              <a:chOff x="1529620" y="5947359"/>
              <a:chExt cx="9544358" cy="64633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529620" y="5947359"/>
                <a:ext cx="9544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r>
                  <a:rPr lang="en-US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</a:t>
                </a:r>
              </a:p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636191" y="6226320"/>
                <a:ext cx="646330" cy="88409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314902" y="6232496"/>
                <a:ext cx="646330" cy="76057"/>
              </a:xfrm>
              <a:prstGeom prst="rect">
                <a:avLst/>
              </a:prstGeom>
            </p:spPr>
          </p:pic>
        </p:grpSp>
      </p:grpSp>
      <p:sp>
        <p:nvSpPr>
          <p:cNvPr id="54" name="Rectangle 53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9107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97415" y="1805058"/>
            <a:ext cx="6046875" cy="2215991"/>
            <a:chOff x="2613007" y="1521333"/>
            <a:chExt cx="6046875" cy="2215991"/>
          </a:xfrm>
        </p:grpSpPr>
        <p:grpSp>
          <p:nvGrpSpPr>
            <p:cNvPr id="13" name="Group 12"/>
            <p:cNvGrpSpPr/>
            <p:nvPr/>
          </p:nvGrpSpPr>
          <p:grpSpPr>
            <a:xfrm>
              <a:off x="6536568" y="1759639"/>
              <a:ext cx="2123314" cy="1739378"/>
              <a:chOff x="6536568" y="1595974"/>
              <a:chExt cx="2123314" cy="1739378"/>
            </a:xfrm>
          </p:grpSpPr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 rot="20621079">
                <a:off x="6536568" y="2274578"/>
                <a:ext cx="691018" cy="709503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 rot="20621079">
                <a:off x="8123316" y="2386131"/>
                <a:ext cx="536566" cy="611179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 rot="20621079">
                <a:off x="6690650" y="1595974"/>
                <a:ext cx="441035" cy="489991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 rot="20621079">
                <a:off x="7492999" y="1753177"/>
                <a:ext cx="424664" cy="520728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 rot="20621079">
                <a:off x="7471446" y="2986650"/>
                <a:ext cx="294984" cy="348702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 rot="20621079">
                <a:off x="7506925" y="2501965"/>
                <a:ext cx="278215" cy="281976"/>
              </a:xfrm>
              <a:custGeom>
                <a:avLst/>
                <a:gdLst>
                  <a:gd name="T0" fmla="*/ 2617 w 3836"/>
                  <a:gd name="T1" fmla="*/ 242 h 3833"/>
                  <a:gd name="T2" fmla="*/ 2473 w 3836"/>
                  <a:gd name="T3" fmla="*/ 258 h 3833"/>
                  <a:gd name="T4" fmla="*/ 2349 w 3836"/>
                  <a:gd name="T5" fmla="*/ 288 h 3833"/>
                  <a:gd name="T6" fmla="*/ 2241 w 3836"/>
                  <a:gd name="T7" fmla="*/ 333 h 3833"/>
                  <a:gd name="T8" fmla="*/ 2150 w 3836"/>
                  <a:gd name="T9" fmla="*/ 392 h 3833"/>
                  <a:gd name="T10" fmla="*/ 2076 w 3836"/>
                  <a:gd name="T11" fmla="*/ 464 h 3833"/>
                  <a:gd name="T12" fmla="*/ 2017 w 3836"/>
                  <a:gd name="T13" fmla="*/ 549 h 3833"/>
                  <a:gd name="T14" fmla="*/ 1972 w 3836"/>
                  <a:gd name="T15" fmla="*/ 647 h 3833"/>
                  <a:gd name="T16" fmla="*/ 1942 w 3836"/>
                  <a:gd name="T17" fmla="*/ 758 h 3833"/>
                  <a:gd name="T18" fmla="*/ 1923 w 3836"/>
                  <a:gd name="T19" fmla="*/ 879 h 3833"/>
                  <a:gd name="T20" fmla="*/ 1917 w 3836"/>
                  <a:gd name="T21" fmla="*/ 1012 h 3833"/>
                  <a:gd name="T22" fmla="*/ 1571 w 3836"/>
                  <a:gd name="T23" fmla="*/ 1368 h 3833"/>
                  <a:gd name="T24" fmla="*/ 1917 w 3836"/>
                  <a:gd name="T25" fmla="*/ 1917 h 3833"/>
                  <a:gd name="T26" fmla="*/ 2637 w 3836"/>
                  <a:gd name="T27" fmla="*/ 3593 h 3833"/>
                  <a:gd name="T28" fmla="*/ 3261 w 3836"/>
                  <a:gd name="T29" fmla="*/ 1917 h 3833"/>
                  <a:gd name="T30" fmla="*/ 2637 w 3836"/>
                  <a:gd name="T31" fmla="*/ 1368 h 3833"/>
                  <a:gd name="T32" fmla="*/ 2638 w 3836"/>
                  <a:gd name="T33" fmla="*/ 1034 h 3833"/>
                  <a:gd name="T34" fmla="*/ 2644 w 3836"/>
                  <a:gd name="T35" fmla="*/ 969 h 3833"/>
                  <a:gd name="T36" fmla="*/ 2656 w 3836"/>
                  <a:gd name="T37" fmla="*/ 916 h 3833"/>
                  <a:gd name="T38" fmla="*/ 2681 w 3836"/>
                  <a:gd name="T39" fmla="*/ 876 h 3833"/>
                  <a:gd name="T40" fmla="*/ 2722 w 3836"/>
                  <a:gd name="T41" fmla="*/ 849 h 3833"/>
                  <a:gd name="T42" fmla="*/ 2779 w 3836"/>
                  <a:gd name="T43" fmla="*/ 835 h 3833"/>
                  <a:gd name="T44" fmla="*/ 3353 w 3836"/>
                  <a:gd name="T45" fmla="*/ 834 h 3833"/>
                  <a:gd name="T46" fmla="*/ 2696 w 3836"/>
                  <a:gd name="T47" fmla="*/ 241 h 3833"/>
                  <a:gd name="T48" fmla="*/ 3196 w 3836"/>
                  <a:gd name="T49" fmla="*/ 0 h 3833"/>
                  <a:gd name="T50" fmla="*/ 3325 w 3836"/>
                  <a:gd name="T51" fmla="*/ 13 h 3833"/>
                  <a:gd name="T52" fmla="*/ 3445 w 3836"/>
                  <a:gd name="T53" fmla="*/ 51 h 3833"/>
                  <a:gd name="T54" fmla="*/ 3553 w 3836"/>
                  <a:gd name="T55" fmla="*/ 110 h 3833"/>
                  <a:gd name="T56" fmla="*/ 3648 w 3836"/>
                  <a:gd name="T57" fmla="*/ 188 h 3833"/>
                  <a:gd name="T58" fmla="*/ 3726 w 3836"/>
                  <a:gd name="T59" fmla="*/ 282 h 3833"/>
                  <a:gd name="T60" fmla="*/ 3785 w 3836"/>
                  <a:gd name="T61" fmla="*/ 392 h 3833"/>
                  <a:gd name="T62" fmla="*/ 3823 w 3836"/>
                  <a:gd name="T63" fmla="*/ 511 h 3833"/>
                  <a:gd name="T64" fmla="*/ 3836 w 3836"/>
                  <a:gd name="T65" fmla="*/ 639 h 3833"/>
                  <a:gd name="T66" fmla="*/ 3832 w 3836"/>
                  <a:gd name="T67" fmla="*/ 3260 h 3833"/>
                  <a:gd name="T68" fmla="*/ 3806 w 3836"/>
                  <a:gd name="T69" fmla="*/ 3383 h 3833"/>
                  <a:gd name="T70" fmla="*/ 3757 w 3836"/>
                  <a:gd name="T71" fmla="*/ 3498 h 3833"/>
                  <a:gd name="T72" fmla="*/ 3689 w 3836"/>
                  <a:gd name="T73" fmla="*/ 3600 h 3833"/>
                  <a:gd name="T74" fmla="*/ 3602 w 3836"/>
                  <a:gd name="T75" fmla="*/ 3686 h 3833"/>
                  <a:gd name="T76" fmla="*/ 3500 w 3836"/>
                  <a:gd name="T77" fmla="*/ 3756 h 3833"/>
                  <a:gd name="T78" fmla="*/ 3385 w 3836"/>
                  <a:gd name="T79" fmla="*/ 3804 h 3833"/>
                  <a:gd name="T80" fmla="*/ 3262 w 3836"/>
                  <a:gd name="T81" fmla="*/ 3829 h 3833"/>
                  <a:gd name="T82" fmla="*/ 639 w 3836"/>
                  <a:gd name="T83" fmla="*/ 3833 h 3833"/>
                  <a:gd name="T84" fmla="*/ 511 w 3836"/>
                  <a:gd name="T85" fmla="*/ 3820 h 3833"/>
                  <a:gd name="T86" fmla="*/ 391 w 3836"/>
                  <a:gd name="T87" fmla="*/ 3783 h 3833"/>
                  <a:gd name="T88" fmla="*/ 282 w 3836"/>
                  <a:gd name="T89" fmla="*/ 3723 h 3833"/>
                  <a:gd name="T90" fmla="*/ 188 w 3836"/>
                  <a:gd name="T91" fmla="*/ 3645 h 3833"/>
                  <a:gd name="T92" fmla="*/ 109 w 3836"/>
                  <a:gd name="T93" fmla="*/ 3551 h 3833"/>
                  <a:gd name="T94" fmla="*/ 50 w 3836"/>
                  <a:gd name="T95" fmla="*/ 3443 h 3833"/>
                  <a:gd name="T96" fmla="*/ 13 w 3836"/>
                  <a:gd name="T97" fmla="*/ 3322 h 3833"/>
                  <a:gd name="T98" fmla="*/ 0 w 3836"/>
                  <a:gd name="T99" fmla="*/ 3194 h 3833"/>
                  <a:gd name="T100" fmla="*/ 3 w 3836"/>
                  <a:gd name="T101" fmla="*/ 575 h 3833"/>
                  <a:gd name="T102" fmla="*/ 29 w 3836"/>
                  <a:gd name="T103" fmla="*/ 450 h 3833"/>
                  <a:gd name="T104" fmla="*/ 77 w 3836"/>
                  <a:gd name="T105" fmla="*/ 336 h 3833"/>
                  <a:gd name="T106" fmla="*/ 147 w 3836"/>
                  <a:gd name="T107" fmla="*/ 234 h 3833"/>
                  <a:gd name="T108" fmla="*/ 233 w 3836"/>
                  <a:gd name="T109" fmla="*/ 147 h 3833"/>
                  <a:gd name="T110" fmla="*/ 335 w 3836"/>
                  <a:gd name="T111" fmla="*/ 79 h 3833"/>
                  <a:gd name="T112" fmla="*/ 450 w 3836"/>
                  <a:gd name="T113" fmla="*/ 30 h 3833"/>
                  <a:gd name="T114" fmla="*/ 574 w 3836"/>
                  <a:gd name="T115" fmla="*/ 4 h 3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36" h="3833">
                    <a:moveTo>
                      <a:pt x="2696" y="241"/>
                    </a:moveTo>
                    <a:lnTo>
                      <a:pt x="2617" y="242"/>
                    </a:lnTo>
                    <a:lnTo>
                      <a:pt x="2543" y="248"/>
                    </a:lnTo>
                    <a:lnTo>
                      <a:pt x="2473" y="258"/>
                    </a:lnTo>
                    <a:lnTo>
                      <a:pt x="2409" y="271"/>
                    </a:lnTo>
                    <a:lnTo>
                      <a:pt x="2349" y="288"/>
                    </a:lnTo>
                    <a:lnTo>
                      <a:pt x="2293" y="308"/>
                    </a:lnTo>
                    <a:lnTo>
                      <a:pt x="2241" y="333"/>
                    </a:lnTo>
                    <a:lnTo>
                      <a:pt x="2193" y="361"/>
                    </a:lnTo>
                    <a:lnTo>
                      <a:pt x="2150" y="392"/>
                    </a:lnTo>
                    <a:lnTo>
                      <a:pt x="2112" y="426"/>
                    </a:lnTo>
                    <a:lnTo>
                      <a:pt x="2076" y="464"/>
                    </a:lnTo>
                    <a:lnTo>
                      <a:pt x="2044" y="505"/>
                    </a:lnTo>
                    <a:lnTo>
                      <a:pt x="2017" y="549"/>
                    </a:lnTo>
                    <a:lnTo>
                      <a:pt x="1993" y="597"/>
                    </a:lnTo>
                    <a:lnTo>
                      <a:pt x="1972" y="647"/>
                    </a:lnTo>
                    <a:lnTo>
                      <a:pt x="1956" y="701"/>
                    </a:lnTo>
                    <a:lnTo>
                      <a:pt x="1942" y="758"/>
                    </a:lnTo>
                    <a:lnTo>
                      <a:pt x="1931" y="817"/>
                    </a:lnTo>
                    <a:lnTo>
                      <a:pt x="1923" y="879"/>
                    </a:lnTo>
                    <a:lnTo>
                      <a:pt x="1918" y="944"/>
                    </a:lnTo>
                    <a:lnTo>
                      <a:pt x="1917" y="1012"/>
                    </a:lnTo>
                    <a:lnTo>
                      <a:pt x="1917" y="1368"/>
                    </a:lnTo>
                    <a:lnTo>
                      <a:pt x="1571" y="1368"/>
                    </a:lnTo>
                    <a:lnTo>
                      <a:pt x="1571" y="1917"/>
                    </a:lnTo>
                    <a:lnTo>
                      <a:pt x="1917" y="1917"/>
                    </a:lnTo>
                    <a:lnTo>
                      <a:pt x="1917" y="3593"/>
                    </a:lnTo>
                    <a:lnTo>
                      <a:pt x="2637" y="3593"/>
                    </a:lnTo>
                    <a:lnTo>
                      <a:pt x="2637" y="1917"/>
                    </a:lnTo>
                    <a:lnTo>
                      <a:pt x="3261" y="1917"/>
                    </a:lnTo>
                    <a:lnTo>
                      <a:pt x="3356" y="1368"/>
                    </a:lnTo>
                    <a:lnTo>
                      <a:pt x="2637" y="1368"/>
                    </a:lnTo>
                    <a:lnTo>
                      <a:pt x="2638" y="1071"/>
                    </a:lnTo>
                    <a:lnTo>
                      <a:pt x="2638" y="1034"/>
                    </a:lnTo>
                    <a:lnTo>
                      <a:pt x="2640" y="1000"/>
                    </a:lnTo>
                    <a:lnTo>
                      <a:pt x="2644" y="969"/>
                    </a:lnTo>
                    <a:lnTo>
                      <a:pt x="2648" y="941"/>
                    </a:lnTo>
                    <a:lnTo>
                      <a:pt x="2656" y="916"/>
                    </a:lnTo>
                    <a:lnTo>
                      <a:pt x="2667" y="894"/>
                    </a:lnTo>
                    <a:lnTo>
                      <a:pt x="2681" y="876"/>
                    </a:lnTo>
                    <a:lnTo>
                      <a:pt x="2700" y="860"/>
                    </a:lnTo>
                    <a:lnTo>
                      <a:pt x="2722" y="849"/>
                    </a:lnTo>
                    <a:lnTo>
                      <a:pt x="2747" y="841"/>
                    </a:lnTo>
                    <a:lnTo>
                      <a:pt x="2779" y="835"/>
                    </a:lnTo>
                    <a:lnTo>
                      <a:pt x="2816" y="834"/>
                    </a:lnTo>
                    <a:lnTo>
                      <a:pt x="3353" y="834"/>
                    </a:lnTo>
                    <a:lnTo>
                      <a:pt x="3353" y="241"/>
                    </a:lnTo>
                    <a:lnTo>
                      <a:pt x="2696" y="241"/>
                    </a:lnTo>
                    <a:close/>
                    <a:moveTo>
                      <a:pt x="639" y="0"/>
                    </a:moveTo>
                    <a:lnTo>
                      <a:pt x="3196" y="0"/>
                    </a:lnTo>
                    <a:lnTo>
                      <a:pt x="3262" y="4"/>
                    </a:lnTo>
                    <a:lnTo>
                      <a:pt x="3325" y="13"/>
                    </a:lnTo>
                    <a:lnTo>
                      <a:pt x="3385" y="30"/>
                    </a:lnTo>
                    <a:lnTo>
                      <a:pt x="3445" y="51"/>
                    </a:lnTo>
                    <a:lnTo>
                      <a:pt x="3500" y="79"/>
                    </a:lnTo>
                    <a:lnTo>
                      <a:pt x="3553" y="110"/>
                    </a:lnTo>
                    <a:lnTo>
                      <a:pt x="3602" y="147"/>
                    </a:lnTo>
                    <a:lnTo>
                      <a:pt x="3648" y="188"/>
                    </a:lnTo>
                    <a:lnTo>
                      <a:pt x="3689" y="234"/>
                    </a:lnTo>
                    <a:lnTo>
                      <a:pt x="3726" y="282"/>
                    </a:lnTo>
                    <a:lnTo>
                      <a:pt x="3757" y="336"/>
                    </a:lnTo>
                    <a:lnTo>
                      <a:pt x="3785" y="392"/>
                    </a:lnTo>
                    <a:lnTo>
                      <a:pt x="3806" y="450"/>
                    </a:lnTo>
                    <a:lnTo>
                      <a:pt x="3823" y="511"/>
                    </a:lnTo>
                    <a:lnTo>
                      <a:pt x="3832" y="575"/>
                    </a:lnTo>
                    <a:lnTo>
                      <a:pt x="3836" y="639"/>
                    </a:lnTo>
                    <a:lnTo>
                      <a:pt x="3836" y="3194"/>
                    </a:lnTo>
                    <a:lnTo>
                      <a:pt x="3832" y="3260"/>
                    </a:lnTo>
                    <a:lnTo>
                      <a:pt x="3823" y="3322"/>
                    </a:lnTo>
                    <a:lnTo>
                      <a:pt x="3806" y="3383"/>
                    </a:lnTo>
                    <a:lnTo>
                      <a:pt x="3785" y="3443"/>
                    </a:lnTo>
                    <a:lnTo>
                      <a:pt x="3757" y="3498"/>
                    </a:lnTo>
                    <a:lnTo>
                      <a:pt x="3726" y="3551"/>
                    </a:lnTo>
                    <a:lnTo>
                      <a:pt x="3689" y="3600"/>
                    </a:lnTo>
                    <a:lnTo>
                      <a:pt x="3648" y="3645"/>
                    </a:lnTo>
                    <a:lnTo>
                      <a:pt x="3602" y="3686"/>
                    </a:lnTo>
                    <a:lnTo>
                      <a:pt x="3553" y="3723"/>
                    </a:lnTo>
                    <a:lnTo>
                      <a:pt x="3500" y="3756"/>
                    </a:lnTo>
                    <a:lnTo>
                      <a:pt x="3445" y="3783"/>
                    </a:lnTo>
                    <a:lnTo>
                      <a:pt x="3385" y="3804"/>
                    </a:lnTo>
                    <a:lnTo>
                      <a:pt x="3325" y="3820"/>
                    </a:lnTo>
                    <a:lnTo>
                      <a:pt x="3262" y="3829"/>
                    </a:lnTo>
                    <a:lnTo>
                      <a:pt x="3196" y="3833"/>
                    </a:lnTo>
                    <a:lnTo>
                      <a:pt x="639" y="3833"/>
                    </a:lnTo>
                    <a:lnTo>
                      <a:pt x="574" y="3829"/>
                    </a:lnTo>
                    <a:lnTo>
                      <a:pt x="511" y="3820"/>
                    </a:lnTo>
                    <a:lnTo>
                      <a:pt x="450" y="3804"/>
                    </a:lnTo>
                    <a:lnTo>
                      <a:pt x="391" y="3783"/>
                    </a:lnTo>
                    <a:lnTo>
                      <a:pt x="335" y="3756"/>
                    </a:lnTo>
                    <a:lnTo>
                      <a:pt x="282" y="3723"/>
                    </a:lnTo>
                    <a:lnTo>
                      <a:pt x="233" y="3686"/>
                    </a:lnTo>
                    <a:lnTo>
                      <a:pt x="188" y="3645"/>
                    </a:lnTo>
                    <a:lnTo>
                      <a:pt x="147" y="3600"/>
                    </a:lnTo>
                    <a:lnTo>
                      <a:pt x="109" y="3551"/>
                    </a:lnTo>
                    <a:lnTo>
                      <a:pt x="77" y="3498"/>
                    </a:lnTo>
                    <a:lnTo>
                      <a:pt x="50" y="3443"/>
                    </a:lnTo>
                    <a:lnTo>
                      <a:pt x="29" y="3383"/>
                    </a:lnTo>
                    <a:lnTo>
                      <a:pt x="13" y="3322"/>
                    </a:lnTo>
                    <a:lnTo>
                      <a:pt x="3" y="3260"/>
                    </a:lnTo>
                    <a:lnTo>
                      <a:pt x="0" y="3194"/>
                    </a:lnTo>
                    <a:lnTo>
                      <a:pt x="0" y="639"/>
                    </a:lnTo>
                    <a:lnTo>
                      <a:pt x="3" y="575"/>
                    </a:lnTo>
                    <a:lnTo>
                      <a:pt x="13" y="511"/>
                    </a:lnTo>
                    <a:lnTo>
                      <a:pt x="29" y="450"/>
                    </a:lnTo>
                    <a:lnTo>
                      <a:pt x="50" y="392"/>
                    </a:lnTo>
                    <a:lnTo>
                      <a:pt x="77" y="336"/>
                    </a:lnTo>
                    <a:lnTo>
                      <a:pt x="109" y="282"/>
                    </a:lnTo>
                    <a:lnTo>
                      <a:pt x="147" y="234"/>
                    </a:lnTo>
                    <a:lnTo>
                      <a:pt x="188" y="188"/>
                    </a:lnTo>
                    <a:lnTo>
                      <a:pt x="233" y="147"/>
                    </a:lnTo>
                    <a:lnTo>
                      <a:pt x="282" y="110"/>
                    </a:lnTo>
                    <a:lnTo>
                      <a:pt x="335" y="79"/>
                    </a:lnTo>
                    <a:lnTo>
                      <a:pt x="391" y="51"/>
                    </a:lnTo>
                    <a:lnTo>
                      <a:pt x="450" y="30"/>
                    </a:lnTo>
                    <a:lnTo>
                      <a:pt x="511" y="13"/>
                    </a:lnTo>
                    <a:lnTo>
                      <a:pt x="574" y="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613007" y="1521333"/>
              <a:ext cx="3404733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r>
                <a:rPr lang="en-US" sz="8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13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16554" y="4294889"/>
            <a:ext cx="10158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r>
              <a:rPr lang="en-US" sz="24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  <a:r>
              <a:rPr lang="en-US" sz="24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This is a sample text.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09313" y="5769059"/>
            <a:ext cx="7573375" cy="580764"/>
            <a:chOff x="2185183" y="5972039"/>
            <a:chExt cx="7573375" cy="580764"/>
          </a:xfrm>
        </p:grpSpPr>
        <p:sp>
          <p:nvSpPr>
            <p:cNvPr id="17" name="Rectangle 16"/>
            <p:cNvSpPr/>
            <p:nvPr/>
          </p:nvSpPr>
          <p:spPr>
            <a:xfrm>
              <a:off x="2185183" y="6077754"/>
              <a:ext cx="1800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</a:t>
              </a:r>
              <a:r>
                <a:rPr lang="en-US" b="1" kern="0" cap="all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text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1690" y="6008505"/>
              <a:ext cx="5416868" cy="4630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</a:t>
              </a:r>
              <a:r>
                <a:rPr lang="en-US" kern="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your desired text 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9885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20C1A-66EC-46B0-900E-C6EA75491966}"/>
              </a:ext>
            </a:extLst>
          </p:cNvPr>
          <p:cNvCxnSpPr>
            <a:cxnSpLocks/>
          </p:cNvCxnSpPr>
          <p:nvPr/>
        </p:nvCxnSpPr>
        <p:spPr>
          <a:xfrm>
            <a:off x="4647097" y="3444501"/>
            <a:ext cx="289462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5BC49B-083C-43B8-B191-D7405FE680A3}"/>
              </a:ext>
            </a:extLst>
          </p:cNvPr>
          <p:cNvCxnSpPr>
            <a:cxnSpLocks/>
          </p:cNvCxnSpPr>
          <p:nvPr/>
        </p:nvCxnSpPr>
        <p:spPr>
          <a:xfrm>
            <a:off x="5002372" y="4056569"/>
            <a:ext cx="218407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13A18-24D0-4843-A5B6-90E1E5A8EE8C}"/>
              </a:ext>
            </a:extLst>
          </p:cNvPr>
          <p:cNvCxnSpPr>
            <a:cxnSpLocks/>
          </p:cNvCxnSpPr>
          <p:nvPr/>
        </p:nvCxnSpPr>
        <p:spPr>
          <a:xfrm>
            <a:off x="5360562" y="4668637"/>
            <a:ext cx="14676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0C0C395-CF07-4515-8313-A04E14E654DF}"/>
              </a:ext>
            </a:extLst>
          </p:cNvPr>
          <p:cNvSpPr/>
          <p:nvPr/>
        </p:nvSpPr>
        <p:spPr>
          <a:xfrm>
            <a:off x="4669597" y="181840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156A55-60FD-4A0D-9DF8-538C2284DB8F}"/>
              </a:ext>
            </a:extLst>
          </p:cNvPr>
          <p:cNvSpPr/>
          <p:nvPr/>
        </p:nvSpPr>
        <p:spPr>
          <a:xfrm>
            <a:off x="4884839" y="2053923"/>
            <a:ext cx="170912" cy="1709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12F9AC-0E97-43C8-9236-29AEBF25A967}"/>
              </a:ext>
            </a:extLst>
          </p:cNvPr>
          <p:cNvSpPr/>
          <p:nvPr/>
        </p:nvSpPr>
        <p:spPr>
          <a:xfrm>
            <a:off x="5575243" y="1854592"/>
            <a:ext cx="170912" cy="1709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AB263-020B-4841-9703-435E48095AF3}"/>
              </a:ext>
            </a:extLst>
          </p:cNvPr>
          <p:cNvSpPr/>
          <p:nvPr/>
        </p:nvSpPr>
        <p:spPr>
          <a:xfrm>
            <a:off x="5303191" y="2080591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9451AA-12F2-4C67-B259-D9F6AECA9449}"/>
              </a:ext>
            </a:extLst>
          </p:cNvPr>
          <p:cNvSpPr/>
          <p:nvPr/>
        </p:nvSpPr>
        <p:spPr>
          <a:xfrm>
            <a:off x="4065512" y="1996319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4677B-E7F2-4B7F-B8B7-D7267EFBF4D5}"/>
              </a:ext>
            </a:extLst>
          </p:cNvPr>
          <p:cNvSpPr/>
          <p:nvPr/>
        </p:nvSpPr>
        <p:spPr>
          <a:xfrm>
            <a:off x="4256012" y="2207134"/>
            <a:ext cx="170912" cy="1709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91CA1D-046B-422E-B89E-B5ADA5C97B8F}"/>
              </a:ext>
            </a:extLst>
          </p:cNvPr>
          <p:cNvSpPr/>
          <p:nvPr/>
        </p:nvSpPr>
        <p:spPr>
          <a:xfrm>
            <a:off x="5880144" y="2043497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5D2BB9-A22F-4007-BBA3-948EE53227CB}"/>
              </a:ext>
            </a:extLst>
          </p:cNvPr>
          <p:cNvSpPr/>
          <p:nvPr/>
        </p:nvSpPr>
        <p:spPr>
          <a:xfrm>
            <a:off x="6459365" y="1777043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42E87A-3313-406C-99D9-CE534F184237}"/>
              </a:ext>
            </a:extLst>
          </p:cNvPr>
          <p:cNvSpPr/>
          <p:nvPr/>
        </p:nvSpPr>
        <p:spPr>
          <a:xfrm>
            <a:off x="6556022" y="2063792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F80019-6540-419D-A5AA-567AD2AAE1EE}"/>
              </a:ext>
            </a:extLst>
          </p:cNvPr>
          <p:cNvSpPr/>
          <p:nvPr/>
        </p:nvSpPr>
        <p:spPr>
          <a:xfrm>
            <a:off x="6171395" y="1984870"/>
            <a:ext cx="212692" cy="2126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4E0B54-F7BF-4D06-96A8-04D1B737421F}"/>
              </a:ext>
            </a:extLst>
          </p:cNvPr>
          <p:cNvSpPr/>
          <p:nvPr/>
        </p:nvSpPr>
        <p:spPr>
          <a:xfrm>
            <a:off x="7348426" y="1812645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98B476-9AB2-4848-8FD8-FDA3CA03E435}"/>
              </a:ext>
            </a:extLst>
          </p:cNvPr>
          <p:cNvSpPr/>
          <p:nvPr/>
        </p:nvSpPr>
        <p:spPr>
          <a:xfrm>
            <a:off x="7270047" y="2232952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CB1282-AF01-400F-B4C9-D24BB0978A0C}"/>
              </a:ext>
            </a:extLst>
          </p:cNvPr>
          <p:cNvSpPr/>
          <p:nvPr/>
        </p:nvSpPr>
        <p:spPr>
          <a:xfrm>
            <a:off x="7934050" y="198237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4A4BE6-4096-40AA-BF56-DBC3C474A71C}"/>
              </a:ext>
            </a:extLst>
          </p:cNvPr>
          <p:cNvSpPr/>
          <p:nvPr/>
        </p:nvSpPr>
        <p:spPr>
          <a:xfrm>
            <a:off x="7111980" y="1946469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F0073F-4C5A-406B-9150-D7CB9FA1657E}"/>
              </a:ext>
            </a:extLst>
          </p:cNvPr>
          <p:cNvSpPr/>
          <p:nvPr/>
        </p:nvSpPr>
        <p:spPr>
          <a:xfrm>
            <a:off x="6804055" y="198237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F697AA-B0EF-4306-AD9F-F11B30B45427}"/>
              </a:ext>
            </a:extLst>
          </p:cNvPr>
          <p:cNvSpPr/>
          <p:nvPr/>
        </p:nvSpPr>
        <p:spPr>
          <a:xfrm>
            <a:off x="7557666" y="1986528"/>
            <a:ext cx="188636" cy="188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BD610F-02B1-45D3-A8D1-99BA4CB01238}"/>
              </a:ext>
            </a:extLst>
          </p:cNvPr>
          <p:cNvSpPr/>
          <p:nvPr/>
        </p:nvSpPr>
        <p:spPr>
          <a:xfrm>
            <a:off x="7793523" y="2232952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0FE812-AB78-49D2-B48A-714A286623B5}"/>
              </a:ext>
            </a:extLst>
          </p:cNvPr>
          <p:cNvSpPr/>
          <p:nvPr/>
        </p:nvSpPr>
        <p:spPr>
          <a:xfrm>
            <a:off x="4540359" y="2083971"/>
            <a:ext cx="139262" cy="1392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5E85C3-8E50-46CB-9160-47D183F34F8C}"/>
              </a:ext>
            </a:extLst>
          </p:cNvPr>
          <p:cNvSpPr/>
          <p:nvPr/>
        </p:nvSpPr>
        <p:spPr>
          <a:xfrm rot="16200000" flipH="1">
            <a:off x="5428357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DA42E4C-E10D-408B-8DC5-4806D1470967}"/>
              </a:ext>
            </a:extLst>
          </p:cNvPr>
          <p:cNvSpPr/>
          <p:nvPr/>
        </p:nvSpPr>
        <p:spPr>
          <a:xfrm rot="16200000" flipH="1">
            <a:off x="5923613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5D7B3DF-1399-429F-A10F-9338FC3889C2}"/>
              </a:ext>
            </a:extLst>
          </p:cNvPr>
          <p:cNvSpPr/>
          <p:nvPr/>
        </p:nvSpPr>
        <p:spPr>
          <a:xfrm rot="16200000" flipH="1">
            <a:off x="6914125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55008E-41FC-49FF-A3A4-9B2806A1E187}"/>
              </a:ext>
            </a:extLst>
          </p:cNvPr>
          <p:cNvSpPr/>
          <p:nvPr/>
        </p:nvSpPr>
        <p:spPr>
          <a:xfrm rot="16200000" flipH="1">
            <a:off x="7409383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BD5828C-2A56-4476-93CA-652B5E3A7379}"/>
              </a:ext>
            </a:extLst>
          </p:cNvPr>
          <p:cNvSpPr/>
          <p:nvPr/>
        </p:nvSpPr>
        <p:spPr>
          <a:xfrm rot="16200000" flipH="1">
            <a:off x="6418869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6DA774-DE5E-4DA6-86CD-1303BACFA74D}"/>
              </a:ext>
            </a:extLst>
          </p:cNvPr>
          <p:cNvSpPr/>
          <p:nvPr/>
        </p:nvSpPr>
        <p:spPr>
          <a:xfrm rot="16200000" flipH="1">
            <a:off x="4933101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24C58B6-8439-4D0F-9273-762F74420EFD}"/>
              </a:ext>
            </a:extLst>
          </p:cNvPr>
          <p:cNvSpPr/>
          <p:nvPr/>
        </p:nvSpPr>
        <p:spPr>
          <a:xfrm rot="16200000" flipH="1">
            <a:off x="4437845" y="2414059"/>
            <a:ext cx="288032" cy="216024"/>
          </a:xfrm>
          <a:prstGeom prst="rightArrow">
            <a:avLst>
              <a:gd name="adj1" fmla="val 50000"/>
              <a:gd name="adj2" fmla="val 631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1A68CB-5D6F-430A-B226-081523055DEA}"/>
              </a:ext>
            </a:extLst>
          </p:cNvPr>
          <p:cNvSpPr/>
          <p:nvPr/>
        </p:nvSpPr>
        <p:spPr>
          <a:xfrm>
            <a:off x="4513140" y="2897619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5DCA80-FF62-4D53-A2F0-115C2300EA29}"/>
              </a:ext>
            </a:extLst>
          </p:cNvPr>
          <p:cNvSpPr/>
          <p:nvPr/>
        </p:nvSpPr>
        <p:spPr>
          <a:xfrm>
            <a:off x="4878061" y="3057542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62C24C-7F71-4455-83C1-852BE2C0CA4E}"/>
              </a:ext>
            </a:extLst>
          </p:cNvPr>
          <p:cNvSpPr/>
          <p:nvPr/>
        </p:nvSpPr>
        <p:spPr>
          <a:xfrm>
            <a:off x="5196026" y="2942252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A17EB6-11F3-4E82-875F-A2F3EAAC35EF}"/>
              </a:ext>
            </a:extLst>
          </p:cNvPr>
          <p:cNvSpPr/>
          <p:nvPr/>
        </p:nvSpPr>
        <p:spPr>
          <a:xfrm>
            <a:off x="5600363" y="3151468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D56997-1D9D-4A74-BF59-B13387861D46}"/>
              </a:ext>
            </a:extLst>
          </p:cNvPr>
          <p:cNvSpPr/>
          <p:nvPr/>
        </p:nvSpPr>
        <p:spPr>
          <a:xfrm>
            <a:off x="6375237" y="3000650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8724AA-F315-4595-A89B-8C6C0E9454BD}"/>
              </a:ext>
            </a:extLst>
          </p:cNvPr>
          <p:cNvSpPr/>
          <p:nvPr/>
        </p:nvSpPr>
        <p:spPr>
          <a:xfrm>
            <a:off x="5959617" y="2901563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DCDA15-9B0F-478C-87A9-2EEAB179392D}"/>
              </a:ext>
            </a:extLst>
          </p:cNvPr>
          <p:cNvSpPr/>
          <p:nvPr/>
        </p:nvSpPr>
        <p:spPr>
          <a:xfrm>
            <a:off x="6948347" y="3161636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8630AB-753E-4AC6-B779-00D8349B4368}"/>
              </a:ext>
            </a:extLst>
          </p:cNvPr>
          <p:cNvSpPr/>
          <p:nvPr/>
        </p:nvSpPr>
        <p:spPr>
          <a:xfrm>
            <a:off x="6120879" y="3216371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CFE0-0664-44C3-9B18-6A008E07DE51}"/>
              </a:ext>
            </a:extLst>
          </p:cNvPr>
          <p:cNvSpPr/>
          <p:nvPr/>
        </p:nvSpPr>
        <p:spPr>
          <a:xfrm>
            <a:off x="7547214" y="2913718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7CB413-4FC4-42E6-9948-37D2C460F865}"/>
              </a:ext>
            </a:extLst>
          </p:cNvPr>
          <p:cNvSpPr/>
          <p:nvPr/>
        </p:nvSpPr>
        <p:spPr>
          <a:xfrm>
            <a:off x="7350812" y="3193833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EDA310-164A-409E-9161-A3E770248F96}"/>
              </a:ext>
            </a:extLst>
          </p:cNvPr>
          <p:cNvSpPr/>
          <p:nvPr/>
        </p:nvSpPr>
        <p:spPr>
          <a:xfrm>
            <a:off x="7086795" y="2897619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899303-8E38-489C-B880-126D1397D062}"/>
              </a:ext>
            </a:extLst>
          </p:cNvPr>
          <p:cNvSpPr/>
          <p:nvPr/>
        </p:nvSpPr>
        <p:spPr>
          <a:xfrm>
            <a:off x="6623156" y="3209932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70502E-9C98-40F5-A752-AAEBBDB69FFC}"/>
              </a:ext>
            </a:extLst>
          </p:cNvPr>
          <p:cNvSpPr/>
          <p:nvPr/>
        </p:nvSpPr>
        <p:spPr>
          <a:xfrm>
            <a:off x="4626930" y="3213150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B3C745-CBE1-410F-9EAF-68B28AE554A6}"/>
              </a:ext>
            </a:extLst>
          </p:cNvPr>
          <p:cNvSpPr/>
          <p:nvPr/>
        </p:nvSpPr>
        <p:spPr>
          <a:xfrm>
            <a:off x="5159880" y="3216371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522BD6-9634-47C3-8FCA-EAE53A845B5D}"/>
              </a:ext>
            </a:extLst>
          </p:cNvPr>
          <p:cNvSpPr/>
          <p:nvPr/>
        </p:nvSpPr>
        <p:spPr>
          <a:xfrm>
            <a:off x="4937746" y="3540567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F3C40F-F58A-404E-B0AE-163DC1806F41}"/>
              </a:ext>
            </a:extLst>
          </p:cNvPr>
          <p:cNvSpPr/>
          <p:nvPr/>
        </p:nvSpPr>
        <p:spPr>
          <a:xfrm>
            <a:off x="5137126" y="3794949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83FD1C-3D00-4C83-9C75-C0699624632A}"/>
              </a:ext>
            </a:extLst>
          </p:cNvPr>
          <p:cNvSpPr/>
          <p:nvPr/>
        </p:nvSpPr>
        <p:spPr>
          <a:xfrm>
            <a:off x="5305569" y="3526816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CF38AA-D3F5-40E6-8F83-AEB3466EECA4}"/>
              </a:ext>
            </a:extLst>
          </p:cNvPr>
          <p:cNvSpPr/>
          <p:nvPr/>
        </p:nvSpPr>
        <p:spPr>
          <a:xfrm>
            <a:off x="5762769" y="3464939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1BDBA2-6F7F-49B7-B9EE-6D8C2681A773}"/>
              </a:ext>
            </a:extLst>
          </p:cNvPr>
          <p:cNvSpPr/>
          <p:nvPr/>
        </p:nvSpPr>
        <p:spPr>
          <a:xfrm>
            <a:off x="5525575" y="370900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EA95990-E090-4FBB-BA00-6EF189A98348}"/>
              </a:ext>
            </a:extLst>
          </p:cNvPr>
          <p:cNvSpPr/>
          <p:nvPr/>
        </p:nvSpPr>
        <p:spPr>
          <a:xfrm>
            <a:off x="5876209" y="380869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319549-C2B2-4003-851A-85C98DC2E23A}"/>
              </a:ext>
            </a:extLst>
          </p:cNvPr>
          <p:cNvSpPr/>
          <p:nvPr/>
        </p:nvSpPr>
        <p:spPr>
          <a:xfrm>
            <a:off x="6206218" y="3492440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710BCCE-4E6F-457C-AAE5-7DDB62606752}"/>
              </a:ext>
            </a:extLst>
          </p:cNvPr>
          <p:cNvSpPr/>
          <p:nvPr/>
        </p:nvSpPr>
        <p:spPr>
          <a:xfrm>
            <a:off x="6274970" y="3815574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09F748-F723-43D7-B9C1-8612DF65EE5D}"/>
              </a:ext>
            </a:extLst>
          </p:cNvPr>
          <p:cNvSpPr/>
          <p:nvPr/>
        </p:nvSpPr>
        <p:spPr>
          <a:xfrm>
            <a:off x="6615292" y="3489002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F02CA6-1F1B-4DA1-AF5E-631540620537}"/>
              </a:ext>
            </a:extLst>
          </p:cNvPr>
          <p:cNvSpPr/>
          <p:nvPr/>
        </p:nvSpPr>
        <p:spPr>
          <a:xfrm>
            <a:off x="6549978" y="3733072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CA2344-16B1-4975-B73D-0D9D2D328549}"/>
              </a:ext>
            </a:extLst>
          </p:cNvPr>
          <p:cNvSpPr/>
          <p:nvPr/>
        </p:nvSpPr>
        <p:spPr>
          <a:xfrm>
            <a:off x="6849049" y="379494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062B15-1498-425C-BFF8-A16D1A65CB62}"/>
              </a:ext>
            </a:extLst>
          </p:cNvPr>
          <p:cNvSpPr/>
          <p:nvPr/>
        </p:nvSpPr>
        <p:spPr>
          <a:xfrm>
            <a:off x="7079368" y="3523378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E6DDFD-AF8A-46E7-8C1A-42E1834674AE}"/>
              </a:ext>
            </a:extLst>
          </p:cNvPr>
          <p:cNvSpPr/>
          <p:nvPr/>
        </p:nvSpPr>
        <p:spPr>
          <a:xfrm>
            <a:off x="5150876" y="4090582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6C2172C-293F-4A2E-BDC7-6F952290D4D3}"/>
              </a:ext>
            </a:extLst>
          </p:cNvPr>
          <p:cNvSpPr/>
          <p:nvPr/>
        </p:nvSpPr>
        <p:spPr>
          <a:xfrm>
            <a:off x="5500642" y="4152998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A5D3D8-649D-41C0-9536-059A012F199B}"/>
              </a:ext>
            </a:extLst>
          </p:cNvPr>
          <p:cNvSpPr/>
          <p:nvPr/>
        </p:nvSpPr>
        <p:spPr>
          <a:xfrm>
            <a:off x="5333069" y="4413716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1FA23A-1CF8-473E-A7BA-C653941BCCBD}"/>
              </a:ext>
            </a:extLst>
          </p:cNvPr>
          <p:cNvSpPr/>
          <p:nvPr/>
        </p:nvSpPr>
        <p:spPr>
          <a:xfrm>
            <a:off x="5740572" y="4418321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1FAE14-5181-4049-8013-D1430149F7C4}"/>
              </a:ext>
            </a:extLst>
          </p:cNvPr>
          <p:cNvSpPr/>
          <p:nvPr/>
        </p:nvSpPr>
        <p:spPr>
          <a:xfrm>
            <a:off x="5886522" y="4080269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B2F8C8-C1FE-4A19-80FE-ADD1810B71D7}"/>
              </a:ext>
            </a:extLst>
          </p:cNvPr>
          <p:cNvSpPr/>
          <p:nvPr/>
        </p:nvSpPr>
        <p:spPr>
          <a:xfrm>
            <a:off x="6023224" y="4343782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A2DAED-AB38-4F48-B465-857362EEB406}"/>
              </a:ext>
            </a:extLst>
          </p:cNvPr>
          <p:cNvSpPr/>
          <p:nvPr/>
        </p:nvSpPr>
        <p:spPr>
          <a:xfrm>
            <a:off x="6842173" y="4111207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BABB9D4-299A-4EAD-A74B-FF750CDE4BC3}"/>
              </a:ext>
            </a:extLst>
          </p:cNvPr>
          <p:cNvSpPr/>
          <p:nvPr/>
        </p:nvSpPr>
        <p:spPr>
          <a:xfrm>
            <a:off x="6665481" y="4432561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213463-74FF-4C29-A593-D28846C79D20}"/>
              </a:ext>
            </a:extLst>
          </p:cNvPr>
          <p:cNvSpPr/>
          <p:nvPr/>
        </p:nvSpPr>
        <p:spPr>
          <a:xfrm>
            <a:off x="6529352" y="4224647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602E19-DA06-4B8B-9F44-86D4957CB1E9}"/>
              </a:ext>
            </a:extLst>
          </p:cNvPr>
          <p:cNvSpPr/>
          <p:nvPr/>
        </p:nvSpPr>
        <p:spPr>
          <a:xfrm>
            <a:off x="6244032" y="4114644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71614D1-9689-4955-B356-21F25F325CB7}"/>
              </a:ext>
            </a:extLst>
          </p:cNvPr>
          <p:cNvSpPr/>
          <p:nvPr/>
        </p:nvSpPr>
        <p:spPr>
          <a:xfrm>
            <a:off x="6350598" y="4430902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E30F8E3-521A-4365-A716-E225732944A9}"/>
              </a:ext>
            </a:extLst>
          </p:cNvPr>
          <p:cNvSpPr/>
          <p:nvPr/>
        </p:nvSpPr>
        <p:spPr>
          <a:xfrm>
            <a:off x="5572373" y="4765646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6854FC2-68D1-44D3-9022-23CAF362D047}"/>
              </a:ext>
            </a:extLst>
          </p:cNvPr>
          <p:cNvSpPr/>
          <p:nvPr/>
        </p:nvSpPr>
        <p:spPr>
          <a:xfrm>
            <a:off x="5696052" y="5041570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352E57A-D416-426D-BF1F-33838AC18162}"/>
              </a:ext>
            </a:extLst>
          </p:cNvPr>
          <p:cNvSpPr/>
          <p:nvPr/>
        </p:nvSpPr>
        <p:spPr>
          <a:xfrm>
            <a:off x="5840430" y="4728866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DD72530-9B27-4E19-A8D8-B78871848CFF}"/>
              </a:ext>
            </a:extLst>
          </p:cNvPr>
          <p:cNvSpPr/>
          <p:nvPr/>
        </p:nvSpPr>
        <p:spPr>
          <a:xfrm>
            <a:off x="5996756" y="4883558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969FF2-0BFD-42C2-906B-AAB89D685180}"/>
              </a:ext>
            </a:extLst>
          </p:cNvPr>
          <p:cNvSpPr/>
          <p:nvPr/>
        </p:nvSpPr>
        <p:spPr>
          <a:xfrm>
            <a:off x="6200302" y="4709404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5AEE526-42A1-4A01-A791-17E2D87BCE18}"/>
              </a:ext>
            </a:extLst>
          </p:cNvPr>
          <p:cNvSpPr/>
          <p:nvPr/>
        </p:nvSpPr>
        <p:spPr>
          <a:xfrm>
            <a:off x="6274970" y="4981213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EA96F-CEF8-41A8-90EB-7C34831F9462}"/>
              </a:ext>
            </a:extLst>
          </p:cNvPr>
          <p:cNvSpPr/>
          <p:nvPr/>
        </p:nvSpPr>
        <p:spPr>
          <a:xfrm>
            <a:off x="6491538" y="4736851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733A079-5062-447A-BA8B-78922449DE5D}"/>
              </a:ext>
            </a:extLst>
          </p:cNvPr>
          <p:cNvSpPr/>
          <p:nvPr/>
        </p:nvSpPr>
        <p:spPr>
          <a:xfrm>
            <a:off x="6151514" y="5305533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D736A6-891D-4F6A-9530-4673E43DD1DD}"/>
              </a:ext>
            </a:extLst>
          </p:cNvPr>
          <p:cNvSpPr/>
          <p:nvPr/>
        </p:nvSpPr>
        <p:spPr>
          <a:xfrm>
            <a:off x="5959617" y="5144065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176A24-1D50-4BDE-8862-491BAA1FE64B}"/>
              </a:ext>
            </a:extLst>
          </p:cNvPr>
          <p:cNvSpPr/>
          <p:nvPr/>
        </p:nvSpPr>
        <p:spPr>
          <a:xfrm>
            <a:off x="5894989" y="5374214"/>
            <a:ext cx="195310" cy="195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788D77-BA71-4250-8930-804EAE2FE731}"/>
              </a:ext>
            </a:extLst>
          </p:cNvPr>
          <p:cNvGrpSpPr/>
          <p:nvPr/>
        </p:nvGrpSpPr>
        <p:grpSpPr>
          <a:xfrm>
            <a:off x="4790223" y="5430291"/>
            <a:ext cx="1028292" cy="1011812"/>
            <a:chOff x="7356476" y="-2276475"/>
            <a:chExt cx="12933362" cy="1272612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3FCEAE5-8C29-4A78-871E-67610682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1913" y="1046163"/>
              <a:ext cx="1746250" cy="725488"/>
            </a:xfrm>
            <a:custGeom>
              <a:avLst/>
              <a:gdLst>
                <a:gd name="T0" fmla="*/ 406 w 812"/>
                <a:gd name="T1" fmla="*/ 338 h 338"/>
                <a:gd name="T2" fmla="*/ 40 w 812"/>
                <a:gd name="T3" fmla="*/ 186 h 338"/>
                <a:gd name="T4" fmla="*/ 40 w 812"/>
                <a:gd name="T5" fmla="*/ 40 h 338"/>
                <a:gd name="T6" fmla="*/ 186 w 812"/>
                <a:gd name="T7" fmla="*/ 40 h 338"/>
                <a:gd name="T8" fmla="*/ 625 w 812"/>
                <a:gd name="T9" fmla="*/ 40 h 338"/>
                <a:gd name="T10" fmla="*/ 771 w 812"/>
                <a:gd name="T11" fmla="*/ 40 h 338"/>
                <a:gd name="T12" fmla="*/ 771 w 812"/>
                <a:gd name="T13" fmla="*/ 186 h 338"/>
                <a:gd name="T14" fmla="*/ 406 w 812"/>
                <a:gd name="T1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2" h="338">
                  <a:moveTo>
                    <a:pt x="406" y="338"/>
                  </a:moveTo>
                  <a:cubicBezTo>
                    <a:pt x="273" y="338"/>
                    <a:pt x="141" y="287"/>
                    <a:pt x="40" y="186"/>
                  </a:cubicBezTo>
                  <a:cubicBezTo>
                    <a:pt x="0" y="146"/>
                    <a:pt x="0" y="80"/>
                    <a:pt x="40" y="40"/>
                  </a:cubicBezTo>
                  <a:cubicBezTo>
                    <a:pt x="80" y="0"/>
                    <a:pt x="146" y="0"/>
                    <a:pt x="186" y="40"/>
                  </a:cubicBezTo>
                  <a:cubicBezTo>
                    <a:pt x="307" y="161"/>
                    <a:pt x="504" y="161"/>
                    <a:pt x="625" y="40"/>
                  </a:cubicBezTo>
                  <a:cubicBezTo>
                    <a:pt x="666" y="0"/>
                    <a:pt x="731" y="0"/>
                    <a:pt x="771" y="40"/>
                  </a:cubicBezTo>
                  <a:cubicBezTo>
                    <a:pt x="812" y="80"/>
                    <a:pt x="812" y="146"/>
                    <a:pt x="771" y="186"/>
                  </a:cubicBezTo>
                  <a:cubicBezTo>
                    <a:pt x="671" y="287"/>
                    <a:pt x="538" y="338"/>
                    <a:pt x="406" y="338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87210E7-F58D-41A9-B5F0-72BF7F780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6" y="-2276475"/>
              <a:ext cx="10315575" cy="12222163"/>
            </a:xfrm>
            <a:custGeom>
              <a:avLst/>
              <a:gdLst>
                <a:gd name="T0" fmla="*/ 4150 w 4795"/>
                <a:gd name="T1" fmla="*/ 4113 h 5697"/>
                <a:gd name="T2" fmla="*/ 4150 w 4795"/>
                <a:gd name="T3" fmla="*/ 4113 h 5697"/>
                <a:gd name="T4" fmla="*/ 4150 w 4795"/>
                <a:gd name="T5" fmla="*/ 4113 h 5697"/>
                <a:gd name="T6" fmla="*/ 4150 w 4795"/>
                <a:gd name="T7" fmla="*/ 3699 h 5697"/>
                <a:gd name="T8" fmla="*/ 4795 w 4795"/>
                <a:gd name="T9" fmla="*/ 3400 h 5697"/>
                <a:gd name="T10" fmla="*/ 4210 w 4795"/>
                <a:gd name="T11" fmla="*/ 2668 h 5697"/>
                <a:gd name="T12" fmla="*/ 3460 w 4795"/>
                <a:gd name="T13" fmla="*/ 2158 h 5697"/>
                <a:gd name="T14" fmla="*/ 3335 w 4795"/>
                <a:gd name="T15" fmla="*/ 2076 h 5697"/>
                <a:gd name="T16" fmla="*/ 3218 w 4795"/>
                <a:gd name="T17" fmla="*/ 1537 h 5697"/>
                <a:gd name="T18" fmla="*/ 3165 w 4795"/>
                <a:gd name="T19" fmla="*/ 1039 h 5697"/>
                <a:gd name="T20" fmla="*/ 3165 w 4795"/>
                <a:gd name="T21" fmla="*/ 906 h 5697"/>
                <a:gd name="T22" fmla="*/ 3182 w 4795"/>
                <a:gd name="T23" fmla="*/ 762 h 5697"/>
                <a:gd name="T24" fmla="*/ 3207 w 4795"/>
                <a:gd name="T25" fmla="*/ 701 h 5697"/>
                <a:gd name="T26" fmla="*/ 3354 w 4795"/>
                <a:gd name="T27" fmla="*/ 463 h 5697"/>
                <a:gd name="T28" fmla="*/ 3413 w 4795"/>
                <a:gd name="T29" fmla="*/ 402 h 5697"/>
                <a:gd name="T30" fmla="*/ 3352 w 4795"/>
                <a:gd name="T31" fmla="*/ 60 h 5697"/>
                <a:gd name="T32" fmla="*/ 3092 w 4795"/>
                <a:gd name="T33" fmla="*/ 8 h 5697"/>
                <a:gd name="T34" fmla="*/ 3067 w 4795"/>
                <a:gd name="T35" fmla="*/ 8 h 5697"/>
                <a:gd name="T36" fmla="*/ 3005 w 4795"/>
                <a:gd name="T37" fmla="*/ 8 h 5697"/>
                <a:gd name="T38" fmla="*/ 2651 w 4795"/>
                <a:gd name="T39" fmla="*/ 142 h 5697"/>
                <a:gd name="T40" fmla="*/ 2525 w 4795"/>
                <a:gd name="T41" fmla="*/ 187 h 5697"/>
                <a:gd name="T42" fmla="*/ 2397 w 4795"/>
                <a:gd name="T43" fmla="*/ 142 h 5697"/>
                <a:gd name="T44" fmla="*/ 1956 w 4795"/>
                <a:gd name="T45" fmla="*/ 8 h 5697"/>
                <a:gd name="T46" fmla="*/ 1696 w 4795"/>
                <a:gd name="T47" fmla="*/ 60 h 5697"/>
                <a:gd name="T48" fmla="*/ 1636 w 4795"/>
                <a:gd name="T49" fmla="*/ 402 h 5697"/>
                <a:gd name="T50" fmla="*/ 1676 w 4795"/>
                <a:gd name="T51" fmla="*/ 441 h 5697"/>
                <a:gd name="T52" fmla="*/ 1688 w 4795"/>
                <a:gd name="T53" fmla="*/ 454 h 5697"/>
                <a:gd name="T54" fmla="*/ 1742 w 4795"/>
                <a:gd name="T55" fmla="*/ 518 h 5697"/>
                <a:gd name="T56" fmla="*/ 1868 w 4795"/>
                <a:gd name="T57" fmla="*/ 762 h 5697"/>
                <a:gd name="T58" fmla="*/ 1893 w 4795"/>
                <a:gd name="T59" fmla="*/ 953 h 5697"/>
                <a:gd name="T60" fmla="*/ 1905 w 4795"/>
                <a:gd name="T61" fmla="*/ 1070 h 5697"/>
                <a:gd name="T62" fmla="*/ 1905 w 4795"/>
                <a:gd name="T63" fmla="*/ 1430 h 5697"/>
                <a:gd name="T64" fmla="*/ 1829 w 4795"/>
                <a:gd name="T65" fmla="*/ 2055 h 5697"/>
                <a:gd name="T66" fmla="*/ 1688 w 4795"/>
                <a:gd name="T67" fmla="*/ 2141 h 5697"/>
                <a:gd name="T68" fmla="*/ 959 w 4795"/>
                <a:gd name="T69" fmla="*/ 2672 h 5697"/>
                <a:gd name="T70" fmla="*/ 413 w 4795"/>
                <a:gd name="T71" fmla="*/ 5044 h 5697"/>
                <a:gd name="T72" fmla="*/ 1104 w 4795"/>
                <a:gd name="T73" fmla="*/ 5694 h 5697"/>
                <a:gd name="T74" fmla="*/ 1182 w 4795"/>
                <a:gd name="T75" fmla="*/ 5697 h 5697"/>
                <a:gd name="T76" fmla="*/ 3219 w 4795"/>
                <a:gd name="T77" fmla="*/ 5697 h 5697"/>
                <a:gd name="T78" fmla="*/ 3156 w 4795"/>
                <a:gd name="T79" fmla="*/ 5550 h 5697"/>
                <a:gd name="T80" fmla="*/ 3188 w 4795"/>
                <a:gd name="T81" fmla="*/ 5548 h 5697"/>
                <a:gd name="T82" fmla="*/ 4150 w 4795"/>
                <a:gd name="T83" fmla="*/ 4487 h 5697"/>
                <a:gd name="T84" fmla="*/ 4150 w 4795"/>
                <a:gd name="T85" fmla="*/ 4113 h 5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95" h="5697">
                  <a:moveTo>
                    <a:pt x="4150" y="4113"/>
                  </a:moveTo>
                  <a:cubicBezTo>
                    <a:pt x="4150" y="4113"/>
                    <a:pt x="4150" y="4113"/>
                    <a:pt x="4150" y="4113"/>
                  </a:cubicBezTo>
                  <a:cubicBezTo>
                    <a:pt x="4150" y="4113"/>
                    <a:pt x="4150" y="4113"/>
                    <a:pt x="4150" y="4113"/>
                  </a:cubicBezTo>
                  <a:cubicBezTo>
                    <a:pt x="4150" y="3699"/>
                    <a:pt x="4150" y="3699"/>
                    <a:pt x="4150" y="3699"/>
                  </a:cubicBezTo>
                  <a:cubicBezTo>
                    <a:pt x="4150" y="3611"/>
                    <a:pt x="4421" y="3457"/>
                    <a:pt x="4795" y="3400"/>
                  </a:cubicBezTo>
                  <a:cubicBezTo>
                    <a:pt x="4664" y="3120"/>
                    <a:pt x="4468" y="2866"/>
                    <a:pt x="4210" y="2668"/>
                  </a:cubicBezTo>
                  <a:cubicBezTo>
                    <a:pt x="3460" y="2158"/>
                    <a:pt x="3460" y="2158"/>
                    <a:pt x="3460" y="2158"/>
                  </a:cubicBezTo>
                  <a:cubicBezTo>
                    <a:pt x="3421" y="2128"/>
                    <a:pt x="3379" y="2101"/>
                    <a:pt x="3335" y="2076"/>
                  </a:cubicBezTo>
                  <a:cubicBezTo>
                    <a:pt x="3278" y="1901"/>
                    <a:pt x="3238" y="1720"/>
                    <a:pt x="3218" y="1537"/>
                  </a:cubicBezTo>
                  <a:cubicBezTo>
                    <a:pt x="3165" y="1039"/>
                    <a:pt x="3165" y="1039"/>
                    <a:pt x="3165" y="1039"/>
                  </a:cubicBezTo>
                  <a:cubicBezTo>
                    <a:pt x="3160" y="995"/>
                    <a:pt x="3160" y="950"/>
                    <a:pt x="3165" y="906"/>
                  </a:cubicBezTo>
                  <a:cubicBezTo>
                    <a:pt x="3172" y="851"/>
                    <a:pt x="3179" y="771"/>
                    <a:pt x="3182" y="762"/>
                  </a:cubicBezTo>
                  <a:cubicBezTo>
                    <a:pt x="3189" y="743"/>
                    <a:pt x="3198" y="722"/>
                    <a:pt x="3207" y="701"/>
                  </a:cubicBezTo>
                  <a:cubicBezTo>
                    <a:pt x="3249" y="616"/>
                    <a:pt x="3301" y="528"/>
                    <a:pt x="3354" y="463"/>
                  </a:cubicBezTo>
                  <a:cubicBezTo>
                    <a:pt x="3372" y="442"/>
                    <a:pt x="3391" y="421"/>
                    <a:pt x="3413" y="402"/>
                  </a:cubicBezTo>
                  <a:cubicBezTo>
                    <a:pt x="3533" y="300"/>
                    <a:pt x="3502" y="109"/>
                    <a:pt x="3352" y="60"/>
                  </a:cubicBezTo>
                  <a:cubicBezTo>
                    <a:pt x="3271" y="33"/>
                    <a:pt x="3183" y="13"/>
                    <a:pt x="3092" y="8"/>
                  </a:cubicBezTo>
                  <a:cubicBezTo>
                    <a:pt x="3084" y="8"/>
                    <a:pt x="3075" y="8"/>
                    <a:pt x="3067" y="8"/>
                  </a:cubicBezTo>
                  <a:cubicBezTo>
                    <a:pt x="3046" y="8"/>
                    <a:pt x="3025" y="7"/>
                    <a:pt x="3005" y="8"/>
                  </a:cubicBezTo>
                  <a:cubicBezTo>
                    <a:pt x="2884" y="15"/>
                    <a:pt x="2762" y="54"/>
                    <a:pt x="2651" y="142"/>
                  </a:cubicBezTo>
                  <a:cubicBezTo>
                    <a:pt x="2614" y="172"/>
                    <a:pt x="2570" y="187"/>
                    <a:pt x="2525" y="187"/>
                  </a:cubicBezTo>
                  <a:cubicBezTo>
                    <a:pt x="2480" y="187"/>
                    <a:pt x="2435" y="172"/>
                    <a:pt x="2397" y="142"/>
                  </a:cubicBezTo>
                  <a:cubicBezTo>
                    <a:pt x="2260" y="32"/>
                    <a:pt x="2105" y="0"/>
                    <a:pt x="1956" y="8"/>
                  </a:cubicBezTo>
                  <a:cubicBezTo>
                    <a:pt x="1866" y="13"/>
                    <a:pt x="1778" y="33"/>
                    <a:pt x="1696" y="60"/>
                  </a:cubicBezTo>
                  <a:cubicBezTo>
                    <a:pt x="1547" y="109"/>
                    <a:pt x="1516" y="300"/>
                    <a:pt x="1636" y="402"/>
                  </a:cubicBezTo>
                  <a:cubicBezTo>
                    <a:pt x="1649" y="413"/>
                    <a:pt x="1662" y="427"/>
                    <a:pt x="1676" y="441"/>
                  </a:cubicBezTo>
                  <a:cubicBezTo>
                    <a:pt x="1680" y="445"/>
                    <a:pt x="1684" y="449"/>
                    <a:pt x="1688" y="454"/>
                  </a:cubicBezTo>
                  <a:cubicBezTo>
                    <a:pt x="1706" y="473"/>
                    <a:pt x="1724" y="495"/>
                    <a:pt x="1742" y="518"/>
                  </a:cubicBezTo>
                  <a:cubicBezTo>
                    <a:pt x="1803" y="601"/>
                    <a:pt x="1844" y="690"/>
                    <a:pt x="1868" y="762"/>
                  </a:cubicBezTo>
                  <a:cubicBezTo>
                    <a:pt x="1875" y="782"/>
                    <a:pt x="1882" y="893"/>
                    <a:pt x="1893" y="953"/>
                  </a:cubicBezTo>
                  <a:cubicBezTo>
                    <a:pt x="1900" y="992"/>
                    <a:pt x="1905" y="1030"/>
                    <a:pt x="1905" y="1070"/>
                  </a:cubicBezTo>
                  <a:cubicBezTo>
                    <a:pt x="1905" y="1430"/>
                    <a:pt x="1905" y="1430"/>
                    <a:pt x="1905" y="1430"/>
                  </a:cubicBezTo>
                  <a:cubicBezTo>
                    <a:pt x="1905" y="1641"/>
                    <a:pt x="1878" y="1851"/>
                    <a:pt x="1829" y="2055"/>
                  </a:cubicBezTo>
                  <a:cubicBezTo>
                    <a:pt x="1779" y="2079"/>
                    <a:pt x="1732" y="2107"/>
                    <a:pt x="1688" y="2141"/>
                  </a:cubicBezTo>
                  <a:cubicBezTo>
                    <a:pt x="959" y="2672"/>
                    <a:pt x="959" y="2672"/>
                    <a:pt x="959" y="2672"/>
                  </a:cubicBezTo>
                  <a:cubicBezTo>
                    <a:pt x="242" y="3236"/>
                    <a:pt x="0" y="4231"/>
                    <a:pt x="413" y="5044"/>
                  </a:cubicBezTo>
                  <a:cubicBezTo>
                    <a:pt x="585" y="5384"/>
                    <a:pt x="824" y="5675"/>
                    <a:pt x="1104" y="5694"/>
                  </a:cubicBezTo>
                  <a:cubicBezTo>
                    <a:pt x="1129" y="5696"/>
                    <a:pt x="1155" y="5697"/>
                    <a:pt x="1182" y="5697"/>
                  </a:cubicBezTo>
                  <a:cubicBezTo>
                    <a:pt x="3219" y="5697"/>
                    <a:pt x="3219" y="5697"/>
                    <a:pt x="3219" y="5697"/>
                  </a:cubicBezTo>
                  <a:cubicBezTo>
                    <a:pt x="3193" y="5654"/>
                    <a:pt x="3172" y="5603"/>
                    <a:pt x="3156" y="5550"/>
                  </a:cubicBezTo>
                  <a:cubicBezTo>
                    <a:pt x="3166" y="5549"/>
                    <a:pt x="3177" y="5549"/>
                    <a:pt x="3188" y="5548"/>
                  </a:cubicBezTo>
                  <a:cubicBezTo>
                    <a:pt x="3863" y="5503"/>
                    <a:pt x="4299" y="5083"/>
                    <a:pt x="4150" y="4487"/>
                  </a:cubicBezTo>
                  <a:cubicBezTo>
                    <a:pt x="4150" y="4113"/>
                    <a:pt x="4150" y="4113"/>
                    <a:pt x="4150" y="41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048CFECA-62D9-4AC6-A309-031861AC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1656" y="6362394"/>
              <a:ext cx="4151839" cy="1355973"/>
            </a:xfrm>
            <a:custGeom>
              <a:avLst/>
              <a:gdLst>
                <a:gd name="T0" fmla="*/ 931 w 1862"/>
                <a:gd name="T1" fmla="*/ 197 h 610"/>
                <a:gd name="T2" fmla="*/ 0 w 1862"/>
                <a:gd name="T3" fmla="*/ 0 h 610"/>
                <a:gd name="T4" fmla="*/ 0 w 1862"/>
                <a:gd name="T5" fmla="*/ 414 h 610"/>
                <a:gd name="T6" fmla="*/ 931 w 1862"/>
                <a:gd name="T7" fmla="*/ 610 h 610"/>
                <a:gd name="T8" fmla="*/ 1862 w 1862"/>
                <a:gd name="T9" fmla="*/ 414 h 610"/>
                <a:gd name="T10" fmla="*/ 1862 w 1862"/>
                <a:gd name="T11" fmla="*/ 0 h 610"/>
                <a:gd name="T12" fmla="*/ 931 w 1862"/>
                <a:gd name="T13" fmla="*/ 197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2" h="610">
                  <a:moveTo>
                    <a:pt x="931" y="197"/>
                  </a:moveTo>
                  <a:cubicBezTo>
                    <a:pt x="417" y="197"/>
                    <a:pt x="0" y="108"/>
                    <a:pt x="0" y="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22"/>
                    <a:pt x="417" y="610"/>
                    <a:pt x="931" y="610"/>
                  </a:cubicBezTo>
                  <a:cubicBezTo>
                    <a:pt x="1445" y="610"/>
                    <a:pt x="1862" y="522"/>
                    <a:pt x="1862" y="414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862" y="108"/>
                    <a:pt x="1445" y="197"/>
                    <a:pt x="931" y="19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C4537120-67DE-40BB-9AFF-77A108534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4576" y="6548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08DA3E85-8585-4F68-8303-E8732A86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838" y="6548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Oval 10">
              <a:extLst>
                <a:ext uri="{FF2B5EF4-FFF2-40B4-BE49-F238E27FC236}">
                  <a16:creationId xmlns:a16="http://schemas.microsoft.com/office/drawing/2014/main" id="{48227EBE-30E9-4F0A-81F7-7498CA34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1656" y="4933091"/>
              <a:ext cx="4151843" cy="11486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6A81923-AE18-4900-87EF-BD2D98AE3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1648" y="5496306"/>
              <a:ext cx="4151847" cy="1359265"/>
            </a:xfrm>
            <a:custGeom>
              <a:avLst/>
              <a:gdLst>
                <a:gd name="T0" fmla="*/ 931 w 1862"/>
                <a:gd name="T1" fmla="*/ 197 h 611"/>
                <a:gd name="T2" fmla="*/ 0 w 1862"/>
                <a:gd name="T3" fmla="*/ 0 h 611"/>
                <a:gd name="T4" fmla="*/ 0 w 1862"/>
                <a:gd name="T5" fmla="*/ 414 h 611"/>
                <a:gd name="T6" fmla="*/ 931 w 1862"/>
                <a:gd name="T7" fmla="*/ 611 h 611"/>
                <a:gd name="T8" fmla="*/ 1862 w 1862"/>
                <a:gd name="T9" fmla="*/ 414 h 611"/>
                <a:gd name="T10" fmla="*/ 1862 w 1862"/>
                <a:gd name="T11" fmla="*/ 0 h 611"/>
                <a:gd name="T12" fmla="*/ 931 w 1862"/>
                <a:gd name="T13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2" h="611">
                  <a:moveTo>
                    <a:pt x="931" y="197"/>
                  </a:moveTo>
                  <a:cubicBezTo>
                    <a:pt x="417" y="197"/>
                    <a:pt x="0" y="109"/>
                    <a:pt x="0" y="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22"/>
                    <a:pt x="417" y="611"/>
                    <a:pt x="931" y="611"/>
                  </a:cubicBezTo>
                  <a:cubicBezTo>
                    <a:pt x="1445" y="611"/>
                    <a:pt x="1862" y="522"/>
                    <a:pt x="1862" y="414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862" y="109"/>
                    <a:pt x="1445" y="197"/>
                    <a:pt x="931" y="19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177A5F87-EF3F-478D-BA26-6174EB75C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4576" y="5659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562EAC81-26DE-4587-87D8-9A14C6E7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838" y="5659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A3B6A17-C0AD-4A76-AC22-335A3D7E4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6" y="1068388"/>
              <a:ext cx="3336925" cy="444500"/>
            </a:xfrm>
            <a:custGeom>
              <a:avLst/>
              <a:gdLst>
                <a:gd name="T0" fmla="*/ 1448 w 1551"/>
                <a:gd name="T1" fmla="*/ 207 h 207"/>
                <a:gd name="T2" fmla="*/ 103 w 1551"/>
                <a:gd name="T3" fmla="*/ 207 h 207"/>
                <a:gd name="T4" fmla="*/ 0 w 1551"/>
                <a:gd name="T5" fmla="*/ 103 h 207"/>
                <a:gd name="T6" fmla="*/ 103 w 1551"/>
                <a:gd name="T7" fmla="*/ 0 h 207"/>
                <a:gd name="T8" fmla="*/ 1448 w 1551"/>
                <a:gd name="T9" fmla="*/ 0 h 207"/>
                <a:gd name="T10" fmla="*/ 1551 w 1551"/>
                <a:gd name="T11" fmla="*/ 103 h 207"/>
                <a:gd name="T12" fmla="*/ 1448 w 1551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207">
                  <a:moveTo>
                    <a:pt x="1448" y="207"/>
                  </a:moveTo>
                  <a:cubicBezTo>
                    <a:pt x="103" y="207"/>
                    <a:pt x="103" y="207"/>
                    <a:pt x="103" y="207"/>
                  </a:cubicBezTo>
                  <a:cubicBezTo>
                    <a:pt x="46" y="207"/>
                    <a:pt x="0" y="160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505" y="0"/>
                    <a:pt x="1551" y="46"/>
                    <a:pt x="1551" y="103"/>
                  </a:cubicBezTo>
                  <a:cubicBezTo>
                    <a:pt x="1551" y="160"/>
                    <a:pt x="1505" y="207"/>
                    <a:pt x="1448" y="20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4E42A51-027B-49C9-918C-0D75EDE24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6" y="401638"/>
              <a:ext cx="3336925" cy="442913"/>
            </a:xfrm>
            <a:custGeom>
              <a:avLst/>
              <a:gdLst>
                <a:gd name="T0" fmla="*/ 1448 w 1551"/>
                <a:gd name="T1" fmla="*/ 207 h 207"/>
                <a:gd name="T2" fmla="*/ 103 w 1551"/>
                <a:gd name="T3" fmla="*/ 207 h 207"/>
                <a:gd name="T4" fmla="*/ 0 w 1551"/>
                <a:gd name="T5" fmla="*/ 104 h 207"/>
                <a:gd name="T6" fmla="*/ 103 w 1551"/>
                <a:gd name="T7" fmla="*/ 0 h 207"/>
                <a:gd name="T8" fmla="*/ 1448 w 1551"/>
                <a:gd name="T9" fmla="*/ 0 h 207"/>
                <a:gd name="T10" fmla="*/ 1551 w 1551"/>
                <a:gd name="T11" fmla="*/ 104 h 207"/>
                <a:gd name="T12" fmla="*/ 1448 w 1551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207">
                  <a:moveTo>
                    <a:pt x="1448" y="207"/>
                  </a:moveTo>
                  <a:cubicBezTo>
                    <a:pt x="103" y="207"/>
                    <a:pt x="103" y="207"/>
                    <a:pt x="103" y="207"/>
                  </a:cubicBezTo>
                  <a:cubicBezTo>
                    <a:pt x="46" y="207"/>
                    <a:pt x="0" y="161"/>
                    <a:pt x="0" y="104"/>
                  </a:cubicBezTo>
                  <a:cubicBezTo>
                    <a:pt x="0" y="47"/>
                    <a:pt x="46" y="0"/>
                    <a:pt x="103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505" y="0"/>
                    <a:pt x="1551" y="47"/>
                    <a:pt x="1551" y="104"/>
                  </a:cubicBezTo>
                  <a:cubicBezTo>
                    <a:pt x="1551" y="161"/>
                    <a:pt x="1505" y="207"/>
                    <a:pt x="1448" y="20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5343A51F-29EA-4E73-B12C-E44021E7A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6" y="-263525"/>
              <a:ext cx="3336925" cy="442913"/>
            </a:xfrm>
            <a:custGeom>
              <a:avLst/>
              <a:gdLst>
                <a:gd name="T0" fmla="*/ 1448 w 1551"/>
                <a:gd name="T1" fmla="*/ 207 h 207"/>
                <a:gd name="T2" fmla="*/ 103 w 1551"/>
                <a:gd name="T3" fmla="*/ 207 h 207"/>
                <a:gd name="T4" fmla="*/ 0 w 1551"/>
                <a:gd name="T5" fmla="*/ 103 h 207"/>
                <a:gd name="T6" fmla="*/ 103 w 1551"/>
                <a:gd name="T7" fmla="*/ 0 h 207"/>
                <a:gd name="T8" fmla="*/ 1448 w 1551"/>
                <a:gd name="T9" fmla="*/ 0 h 207"/>
                <a:gd name="T10" fmla="*/ 1551 w 1551"/>
                <a:gd name="T11" fmla="*/ 103 h 207"/>
                <a:gd name="T12" fmla="*/ 1448 w 1551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207">
                  <a:moveTo>
                    <a:pt x="1448" y="207"/>
                  </a:moveTo>
                  <a:cubicBezTo>
                    <a:pt x="103" y="207"/>
                    <a:pt x="103" y="207"/>
                    <a:pt x="103" y="207"/>
                  </a:cubicBezTo>
                  <a:cubicBezTo>
                    <a:pt x="46" y="207"/>
                    <a:pt x="0" y="161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505" y="0"/>
                    <a:pt x="1551" y="46"/>
                    <a:pt x="1551" y="103"/>
                  </a:cubicBezTo>
                  <a:cubicBezTo>
                    <a:pt x="1551" y="161"/>
                    <a:pt x="1505" y="207"/>
                    <a:pt x="1448" y="20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9AD4E15-383F-4903-AFC8-67C8A4C61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238" y="9001486"/>
              <a:ext cx="3885262" cy="1359265"/>
            </a:xfrm>
            <a:custGeom>
              <a:avLst/>
              <a:gdLst>
                <a:gd name="T0" fmla="*/ 811 w 1742"/>
                <a:gd name="T1" fmla="*/ 197 h 611"/>
                <a:gd name="T2" fmla="*/ 256 w 1742"/>
                <a:gd name="T3" fmla="*/ 158 h 611"/>
                <a:gd name="T4" fmla="*/ 0 w 1742"/>
                <a:gd name="T5" fmla="*/ 510 h 611"/>
                <a:gd name="T6" fmla="*/ 811 w 1742"/>
                <a:gd name="T7" fmla="*/ 611 h 611"/>
                <a:gd name="T8" fmla="*/ 1742 w 1742"/>
                <a:gd name="T9" fmla="*/ 414 h 611"/>
                <a:gd name="T10" fmla="*/ 1742 w 1742"/>
                <a:gd name="T11" fmla="*/ 0 h 611"/>
                <a:gd name="T12" fmla="*/ 811 w 1742"/>
                <a:gd name="T13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2" h="611">
                  <a:moveTo>
                    <a:pt x="811" y="197"/>
                  </a:moveTo>
                  <a:cubicBezTo>
                    <a:pt x="603" y="197"/>
                    <a:pt x="411" y="182"/>
                    <a:pt x="256" y="158"/>
                  </a:cubicBezTo>
                  <a:cubicBezTo>
                    <a:pt x="209" y="300"/>
                    <a:pt x="118" y="423"/>
                    <a:pt x="0" y="510"/>
                  </a:cubicBezTo>
                  <a:cubicBezTo>
                    <a:pt x="160" y="570"/>
                    <a:pt x="463" y="611"/>
                    <a:pt x="811" y="611"/>
                  </a:cubicBezTo>
                  <a:cubicBezTo>
                    <a:pt x="1325" y="611"/>
                    <a:pt x="1742" y="523"/>
                    <a:pt x="1742" y="414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2" y="109"/>
                    <a:pt x="1325" y="197"/>
                    <a:pt x="811" y="19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9169C65A-6687-488C-B031-4EC578D5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1648" y="7248100"/>
              <a:ext cx="4151847" cy="1359265"/>
            </a:xfrm>
            <a:custGeom>
              <a:avLst/>
              <a:gdLst>
                <a:gd name="T0" fmla="*/ 931 w 1862"/>
                <a:gd name="T1" fmla="*/ 197 h 611"/>
                <a:gd name="T2" fmla="*/ 0 w 1862"/>
                <a:gd name="T3" fmla="*/ 0 h 611"/>
                <a:gd name="T4" fmla="*/ 0 w 1862"/>
                <a:gd name="T5" fmla="*/ 103 h 611"/>
                <a:gd name="T6" fmla="*/ 390 w 1862"/>
                <a:gd name="T7" fmla="*/ 574 h 611"/>
                <a:gd name="T8" fmla="*/ 931 w 1862"/>
                <a:gd name="T9" fmla="*/ 611 h 611"/>
                <a:gd name="T10" fmla="*/ 1862 w 1862"/>
                <a:gd name="T11" fmla="*/ 414 h 611"/>
                <a:gd name="T12" fmla="*/ 1862 w 1862"/>
                <a:gd name="T13" fmla="*/ 0 h 611"/>
                <a:gd name="T14" fmla="*/ 931 w 1862"/>
                <a:gd name="T15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2" h="611">
                  <a:moveTo>
                    <a:pt x="931" y="197"/>
                  </a:moveTo>
                  <a:cubicBezTo>
                    <a:pt x="417" y="197"/>
                    <a:pt x="0" y="109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91" y="194"/>
                    <a:pt x="335" y="366"/>
                    <a:pt x="390" y="574"/>
                  </a:cubicBezTo>
                  <a:cubicBezTo>
                    <a:pt x="542" y="597"/>
                    <a:pt x="729" y="611"/>
                    <a:pt x="931" y="611"/>
                  </a:cubicBezTo>
                  <a:cubicBezTo>
                    <a:pt x="1445" y="611"/>
                    <a:pt x="1862" y="523"/>
                    <a:pt x="1862" y="414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862" y="109"/>
                    <a:pt x="1445" y="197"/>
                    <a:pt x="931" y="19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01FDA719-F9B0-4EC1-934B-FA7987DF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9256" y="8112484"/>
              <a:ext cx="3314239" cy="1359265"/>
            </a:xfrm>
            <a:custGeom>
              <a:avLst/>
              <a:gdLst>
                <a:gd name="T0" fmla="*/ 555 w 1486"/>
                <a:gd name="T1" fmla="*/ 197 h 611"/>
                <a:gd name="T2" fmla="*/ 14 w 1486"/>
                <a:gd name="T3" fmla="*/ 160 h 611"/>
                <a:gd name="T4" fmla="*/ 38 w 1486"/>
                <a:gd name="T5" fmla="*/ 343 h 611"/>
                <a:gd name="T6" fmla="*/ 0 w 1486"/>
                <a:gd name="T7" fmla="*/ 572 h 611"/>
                <a:gd name="T8" fmla="*/ 555 w 1486"/>
                <a:gd name="T9" fmla="*/ 611 h 611"/>
                <a:gd name="T10" fmla="*/ 1486 w 1486"/>
                <a:gd name="T11" fmla="*/ 414 h 611"/>
                <a:gd name="T12" fmla="*/ 1486 w 1486"/>
                <a:gd name="T13" fmla="*/ 0 h 611"/>
                <a:gd name="T14" fmla="*/ 555 w 1486"/>
                <a:gd name="T15" fmla="*/ 1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6" h="611">
                  <a:moveTo>
                    <a:pt x="555" y="197"/>
                  </a:moveTo>
                  <a:cubicBezTo>
                    <a:pt x="353" y="197"/>
                    <a:pt x="166" y="183"/>
                    <a:pt x="14" y="160"/>
                  </a:cubicBezTo>
                  <a:cubicBezTo>
                    <a:pt x="29" y="219"/>
                    <a:pt x="38" y="280"/>
                    <a:pt x="38" y="343"/>
                  </a:cubicBezTo>
                  <a:cubicBezTo>
                    <a:pt x="38" y="423"/>
                    <a:pt x="24" y="500"/>
                    <a:pt x="0" y="572"/>
                  </a:cubicBezTo>
                  <a:cubicBezTo>
                    <a:pt x="155" y="596"/>
                    <a:pt x="347" y="611"/>
                    <a:pt x="555" y="611"/>
                  </a:cubicBezTo>
                  <a:cubicBezTo>
                    <a:pt x="1069" y="611"/>
                    <a:pt x="1486" y="523"/>
                    <a:pt x="1486" y="414"/>
                  </a:cubicBezTo>
                  <a:cubicBezTo>
                    <a:pt x="1486" y="0"/>
                    <a:pt x="1486" y="0"/>
                    <a:pt x="1486" y="0"/>
                  </a:cubicBezTo>
                  <a:cubicBezTo>
                    <a:pt x="1486" y="109"/>
                    <a:pt x="1069" y="197"/>
                    <a:pt x="555" y="19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Oval 20">
              <a:extLst>
                <a:ext uri="{FF2B5EF4-FFF2-40B4-BE49-F238E27FC236}">
                  <a16:creationId xmlns:a16="http://schemas.microsoft.com/office/drawing/2014/main" id="{6BF6C483-2698-46C5-89DC-07C64879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61" y="7229213"/>
              <a:ext cx="3228664" cy="32204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25990DF4-747E-49F6-9EE5-95F054DE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4638" y="3286125"/>
              <a:ext cx="3335338" cy="3551238"/>
            </a:xfrm>
            <a:custGeom>
              <a:avLst/>
              <a:gdLst>
                <a:gd name="T0" fmla="*/ 103 w 1551"/>
                <a:gd name="T1" fmla="*/ 1655 h 1655"/>
                <a:gd name="T2" fmla="*/ 0 w 1551"/>
                <a:gd name="T3" fmla="*/ 1552 h 1655"/>
                <a:gd name="T4" fmla="*/ 1448 w 1551"/>
                <a:gd name="T5" fmla="*/ 0 h 1655"/>
                <a:gd name="T6" fmla="*/ 1551 w 1551"/>
                <a:gd name="T7" fmla="*/ 104 h 1655"/>
                <a:gd name="T8" fmla="*/ 1448 w 1551"/>
                <a:gd name="T9" fmla="*/ 207 h 1655"/>
                <a:gd name="T10" fmla="*/ 207 w 1551"/>
                <a:gd name="T11" fmla="*/ 1552 h 1655"/>
                <a:gd name="T12" fmla="*/ 103 w 1551"/>
                <a:gd name="T13" fmla="*/ 1655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1655">
                  <a:moveTo>
                    <a:pt x="103" y="1655"/>
                  </a:moveTo>
                  <a:cubicBezTo>
                    <a:pt x="46" y="1655"/>
                    <a:pt x="0" y="1609"/>
                    <a:pt x="0" y="1552"/>
                  </a:cubicBezTo>
                  <a:cubicBezTo>
                    <a:pt x="0" y="841"/>
                    <a:pt x="785" y="0"/>
                    <a:pt x="1448" y="0"/>
                  </a:cubicBezTo>
                  <a:cubicBezTo>
                    <a:pt x="1505" y="0"/>
                    <a:pt x="1551" y="47"/>
                    <a:pt x="1551" y="104"/>
                  </a:cubicBezTo>
                  <a:cubicBezTo>
                    <a:pt x="1551" y="161"/>
                    <a:pt x="1505" y="207"/>
                    <a:pt x="1448" y="207"/>
                  </a:cubicBezTo>
                  <a:cubicBezTo>
                    <a:pt x="903" y="207"/>
                    <a:pt x="207" y="961"/>
                    <a:pt x="207" y="1552"/>
                  </a:cubicBezTo>
                  <a:cubicBezTo>
                    <a:pt x="207" y="1609"/>
                    <a:pt x="160" y="1655"/>
                    <a:pt x="103" y="1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0F6C49E-A194-4A4A-8D3A-A547B403FB4D}"/>
              </a:ext>
            </a:extLst>
          </p:cNvPr>
          <p:cNvSpPr txBox="1"/>
          <p:nvPr/>
        </p:nvSpPr>
        <p:spPr>
          <a:xfrm>
            <a:off x="6110794" y="6026604"/>
            <a:ext cx="10310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FF3A7B-708F-4D02-9583-C3538A66E841}"/>
              </a:ext>
            </a:extLst>
          </p:cNvPr>
          <p:cNvSpPr txBox="1"/>
          <p:nvPr/>
        </p:nvSpPr>
        <p:spPr>
          <a:xfrm>
            <a:off x="1372479" y="2968890"/>
            <a:ext cx="18277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Contacts</a:t>
            </a:r>
            <a:endParaRPr lang="en-IN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81D5FC-6B27-40E3-83C5-334E34FB6952}"/>
              </a:ext>
            </a:extLst>
          </p:cNvPr>
          <p:cNvSpPr txBox="1"/>
          <p:nvPr/>
        </p:nvSpPr>
        <p:spPr>
          <a:xfrm>
            <a:off x="1372479" y="3612702"/>
            <a:ext cx="23262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Qualified Leads</a:t>
            </a:r>
            <a:endParaRPr lang="en-IN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DD1C23-5351-4C81-AB58-E8DEB6B703E7}"/>
              </a:ext>
            </a:extLst>
          </p:cNvPr>
          <p:cNvSpPr txBox="1"/>
          <p:nvPr/>
        </p:nvSpPr>
        <p:spPr>
          <a:xfrm>
            <a:off x="1372479" y="4256514"/>
            <a:ext cx="15536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Prospects</a:t>
            </a:r>
            <a:endParaRPr lang="en-IN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DF3E97-A689-459C-BB67-AE0C27EBDCAA}"/>
              </a:ext>
            </a:extLst>
          </p:cNvPr>
          <p:cNvSpPr txBox="1"/>
          <p:nvPr/>
        </p:nvSpPr>
        <p:spPr>
          <a:xfrm>
            <a:off x="1372479" y="4900327"/>
            <a:ext cx="20168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IN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99D622-D5F9-4459-A8A1-9ECB0FDAA82E}"/>
              </a:ext>
            </a:extLst>
          </p:cNvPr>
          <p:cNvSpPr/>
          <p:nvPr/>
        </p:nvSpPr>
        <p:spPr>
          <a:xfrm>
            <a:off x="8156125" y="4337884"/>
            <a:ext cx="1231640" cy="123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6E5475F-98D1-427B-B196-5E75D72A0839}"/>
              </a:ext>
            </a:extLst>
          </p:cNvPr>
          <p:cNvSpPr/>
          <p:nvPr/>
        </p:nvSpPr>
        <p:spPr>
          <a:xfrm>
            <a:off x="8341947" y="4653364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F7D3825-56F0-4A82-A5BA-F2E7BDE0B044}"/>
              </a:ext>
            </a:extLst>
          </p:cNvPr>
          <p:cNvSpPr/>
          <p:nvPr/>
        </p:nvSpPr>
        <p:spPr>
          <a:xfrm>
            <a:off x="8442625" y="4982748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C05454A-0D63-475A-8FEF-B4072BCFB6D1}"/>
              </a:ext>
            </a:extLst>
          </p:cNvPr>
          <p:cNvSpPr/>
          <p:nvPr/>
        </p:nvSpPr>
        <p:spPr>
          <a:xfrm>
            <a:off x="8732359" y="4658767"/>
            <a:ext cx="195310" cy="195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366400E-9AB7-4457-B0AB-5D7FEEED04B5}"/>
              </a:ext>
            </a:extLst>
          </p:cNvPr>
          <p:cNvSpPr/>
          <p:nvPr/>
        </p:nvSpPr>
        <p:spPr>
          <a:xfrm>
            <a:off x="8537257" y="5303631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C06F2C-A02D-4518-9B3C-23A02A16699D}"/>
              </a:ext>
            </a:extLst>
          </p:cNvPr>
          <p:cNvSpPr/>
          <p:nvPr/>
        </p:nvSpPr>
        <p:spPr>
          <a:xfrm>
            <a:off x="9116388" y="4774662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ACCD576-C066-4395-9733-5D2AB91ED66E}"/>
              </a:ext>
            </a:extLst>
          </p:cNvPr>
          <p:cNvSpPr/>
          <p:nvPr/>
        </p:nvSpPr>
        <p:spPr>
          <a:xfrm>
            <a:off x="9004420" y="5129225"/>
            <a:ext cx="195310" cy="195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C68614-D9B8-4F7B-806D-62E35791D0FD}"/>
              </a:ext>
            </a:extLst>
          </p:cNvPr>
          <p:cNvSpPr/>
          <p:nvPr/>
        </p:nvSpPr>
        <p:spPr>
          <a:xfrm>
            <a:off x="8778527" y="5076055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782B8F5-DEB6-406D-BFD5-99CBE333855D}"/>
              </a:ext>
            </a:extLst>
          </p:cNvPr>
          <p:cNvSpPr/>
          <p:nvPr/>
        </p:nvSpPr>
        <p:spPr>
          <a:xfrm>
            <a:off x="9002462" y="4572201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B354DDC-D5A0-4CD0-A968-0E59B47914D5}"/>
              </a:ext>
            </a:extLst>
          </p:cNvPr>
          <p:cNvSpPr/>
          <p:nvPr/>
        </p:nvSpPr>
        <p:spPr>
          <a:xfrm>
            <a:off x="8545262" y="4450903"/>
            <a:ext cx="195310" cy="195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F88C7C15-B594-4197-9728-7C748770DA42}"/>
              </a:ext>
            </a:extLst>
          </p:cNvPr>
          <p:cNvSpPr/>
          <p:nvPr/>
        </p:nvSpPr>
        <p:spPr>
          <a:xfrm rot="5400000">
            <a:off x="3802812" y="3093466"/>
            <a:ext cx="167187" cy="14412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681AFAD4-7A00-4389-97C9-234ACC72BD6D}"/>
              </a:ext>
            </a:extLst>
          </p:cNvPr>
          <p:cNvSpPr/>
          <p:nvPr/>
        </p:nvSpPr>
        <p:spPr>
          <a:xfrm rot="5400000">
            <a:off x="3802812" y="3727948"/>
            <a:ext cx="167187" cy="14412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89B1B5D4-3D36-46C4-BF85-761B448CFA6C}"/>
              </a:ext>
            </a:extLst>
          </p:cNvPr>
          <p:cNvSpPr/>
          <p:nvPr/>
        </p:nvSpPr>
        <p:spPr>
          <a:xfrm rot="5400000">
            <a:off x="3802812" y="4325107"/>
            <a:ext cx="167187" cy="14412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1B2A67D-AE43-4C4C-96E1-B9D87F608157}"/>
              </a:ext>
            </a:extLst>
          </p:cNvPr>
          <p:cNvSpPr/>
          <p:nvPr/>
        </p:nvSpPr>
        <p:spPr>
          <a:xfrm rot="5400000">
            <a:off x="3802812" y="5108878"/>
            <a:ext cx="167187" cy="1441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ADB807-F145-460F-B5FB-EB519D824B04}"/>
              </a:ext>
            </a:extLst>
          </p:cNvPr>
          <p:cNvSpPr txBox="1"/>
          <p:nvPr/>
        </p:nvSpPr>
        <p:spPr>
          <a:xfrm>
            <a:off x="9177492" y="3549974"/>
            <a:ext cx="248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n-IN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48D8DA-DCFB-4A8F-B05D-2F9E3C26EAFE}"/>
              </a:ext>
            </a:extLst>
          </p:cNvPr>
          <p:cNvGrpSpPr/>
          <p:nvPr/>
        </p:nvGrpSpPr>
        <p:grpSpPr>
          <a:xfrm>
            <a:off x="1011949" y="2510660"/>
            <a:ext cx="10164927" cy="102271"/>
            <a:chOff x="609441" y="2510661"/>
            <a:chExt cx="10858618" cy="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E7BA30A-73E1-489B-93A3-044568443492}"/>
                </a:ext>
              </a:extLst>
            </p:cNvPr>
            <p:cNvCxnSpPr/>
            <p:nvPr/>
          </p:nvCxnSpPr>
          <p:spPr>
            <a:xfrm>
              <a:off x="609441" y="2510661"/>
              <a:ext cx="33474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077B245-94A3-444B-BDF3-9FBB9ADAA722}"/>
                </a:ext>
              </a:extLst>
            </p:cNvPr>
            <p:cNvCxnSpPr/>
            <p:nvPr/>
          </p:nvCxnSpPr>
          <p:spPr>
            <a:xfrm>
              <a:off x="8120584" y="2510661"/>
              <a:ext cx="33474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9137722-0278-4D1D-B7D4-D5CD41BB78E0}"/>
              </a:ext>
            </a:extLst>
          </p:cNvPr>
          <p:cNvSpPr txBox="1"/>
          <p:nvPr/>
        </p:nvSpPr>
        <p:spPr>
          <a:xfrm>
            <a:off x="9768897" y="4911508"/>
            <a:ext cx="1467840" cy="107721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E85A57E-EB92-4D53-B516-35FF1BA73CC2}"/>
              </a:ext>
            </a:extLst>
          </p:cNvPr>
          <p:cNvGrpSpPr/>
          <p:nvPr/>
        </p:nvGrpSpPr>
        <p:grpSpPr>
          <a:xfrm>
            <a:off x="7619812" y="3817122"/>
            <a:ext cx="1203510" cy="270737"/>
            <a:chOff x="7543020" y="3817122"/>
            <a:chExt cx="1203510" cy="27073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E3B7746-FB5D-4A0F-8529-0E92D64F4EE0}"/>
                </a:ext>
              </a:extLst>
            </p:cNvPr>
            <p:cNvCxnSpPr/>
            <p:nvPr/>
          </p:nvCxnSpPr>
          <p:spPr>
            <a:xfrm>
              <a:off x="7543020" y="3823898"/>
              <a:ext cx="120351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195973F-97B5-4000-9E9F-471C37012C67}"/>
                </a:ext>
              </a:extLst>
            </p:cNvPr>
            <p:cNvCxnSpPr/>
            <p:nvPr/>
          </p:nvCxnSpPr>
          <p:spPr>
            <a:xfrm>
              <a:off x="8729638" y="3817122"/>
              <a:ext cx="0" cy="27073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8597144-C161-4D3B-8F36-03FF3F975A4B}"/>
              </a:ext>
            </a:extLst>
          </p:cNvPr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34443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08777" y="1867251"/>
            <a:ext cx="3743344" cy="1757548"/>
            <a:chOff x="6208777" y="1888177"/>
            <a:chExt cx="3743344" cy="1757548"/>
          </a:xfrm>
        </p:grpSpPr>
        <p:grpSp>
          <p:nvGrpSpPr>
            <p:cNvPr id="15" name="Group 14"/>
            <p:cNvGrpSpPr/>
            <p:nvPr/>
          </p:nvGrpSpPr>
          <p:grpSpPr>
            <a:xfrm>
              <a:off x="6208777" y="1888177"/>
              <a:ext cx="3743344" cy="391885"/>
              <a:chOff x="4403727" y="1888177"/>
              <a:chExt cx="3743344" cy="391885"/>
            </a:xfrm>
            <a:solidFill>
              <a:schemeClr val="tx2"/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4403727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4887308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5370889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5854470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6338051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6821632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305213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7788793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08777" y="2571009"/>
              <a:ext cx="3259764" cy="391885"/>
              <a:chOff x="4403727" y="1888177"/>
              <a:chExt cx="3259764" cy="391885"/>
            </a:xfrm>
            <a:solidFill>
              <a:schemeClr val="tx2"/>
            </a:solidFill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403727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887308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5370889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5854470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338051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821632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7305213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08777" y="3253840"/>
              <a:ext cx="2776183" cy="391885"/>
              <a:chOff x="4403727" y="1888177"/>
              <a:chExt cx="2776183" cy="391885"/>
            </a:xfrm>
            <a:solidFill>
              <a:schemeClr val="accent2"/>
            </a:solidFill>
          </p:grpSpPr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403727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887308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5370889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54470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6338051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6821632" y="1888177"/>
                <a:ext cx="358278" cy="391885"/>
              </a:xfrm>
              <a:custGeom>
                <a:avLst/>
                <a:gdLst>
                  <a:gd name="T0" fmla="*/ 3536 w 6560"/>
                  <a:gd name="T1" fmla="*/ 16 h 6556"/>
                  <a:gd name="T2" fmla="*/ 3857 w 6560"/>
                  <a:gd name="T3" fmla="*/ 84 h 6556"/>
                  <a:gd name="T4" fmla="*/ 4099 w 6560"/>
                  <a:gd name="T5" fmla="*/ 193 h 6556"/>
                  <a:gd name="T6" fmla="*/ 4306 w 6560"/>
                  <a:gd name="T7" fmla="*/ 361 h 6556"/>
                  <a:gd name="T8" fmla="*/ 4472 w 6560"/>
                  <a:gd name="T9" fmla="*/ 600 h 6556"/>
                  <a:gd name="T10" fmla="*/ 4565 w 6560"/>
                  <a:gd name="T11" fmla="*/ 875 h 6556"/>
                  <a:gd name="T12" fmla="*/ 4599 w 6560"/>
                  <a:gd name="T13" fmla="*/ 1166 h 6556"/>
                  <a:gd name="T14" fmla="*/ 4603 w 6560"/>
                  <a:gd name="T15" fmla="*/ 1912 h 6556"/>
                  <a:gd name="T16" fmla="*/ 4643 w 6560"/>
                  <a:gd name="T17" fmla="*/ 1975 h 6556"/>
                  <a:gd name="T18" fmla="*/ 4709 w 6560"/>
                  <a:gd name="T19" fmla="*/ 2161 h 6556"/>
                  <a:gd name="T20" fmla="*/ 4699 w 6560"/>
                  <a:gd name="T21" fmla="*/ 2358 h 6556"/>
                  <a:gd name="T22" fmla="*/ 4617 w 6560"/>
                  <a:gd name="T23" fmla="*/ 2535 h 6556"/>
                  <a:gd name="T24" fmla="*/ 4534 w 6560"/>
                  <a:gd name="T25" fmla="*/ 2621 h 6556"/>
                  <a:gd name="T26" fmla="*/ 4492 w 6560"/>
                  <a:gd name="T27" fmla="*/ 2685 h 6556"/>
                  <a:gd name="T28" fmla="*/ 4334 w 6560"/>
                  <a:gd name="T29" fmla="*/ 3076 h 6556"/>
                  <a:gd name="T30" fmla="*/ 4099 w 6560"/>
                  <a:gd name="T31" fmla="*/ 3425 h 6556"/>
                  <a:gd name="T32" fmla="*/ 4121 w 6560"/>
                  <a:gd name="T33" fmla="*/ 3875 h 6556"/>
                  <a:gd name="T34" fmla="*/ 4226 w 6560"/>
                  <a:gd name="T35" fmla="*/ 4128 h 6556"/>
                  <a:gd name="T36" fmla="*/ 4406 w 6560"/>
                  <a:gd name="T37" fmla="*/ 4328 h 6556"/>
                  <a:gd name="T38" fmla="*/ 4643 w 6560"/>
                  <a:gd name="T39" fmla="*/ 4459 h 6556"/>
                  <a:gd name="T40" fmla="*/ 4921 w 6560"/>
                  <a:gd name="T41" fmla="*/ 4507 h 6556"/>
                  <a:gd name="T42" fmla="*/ 5349 w 6560"/>
                  <a:gd name="T43" fmla="*/ 4513 h 6556"/>
                  <a:gd name="T44" fmla="*/ 5443 w 6560"/>
                  <a:gd name="T45" fmla="*/ 4551 h 6556"/>
                  <a:gd name="T46" fmla="*/ 5599 w 6560"/>
                  <a:gd name="T47" fmla="*/ 4630 h 6556"/>
                  <a:gd name="T48" fmla="*/ 5798 w 6560"/>
                  <a:gd name="T49" fmla="*/ 4764 h 6556"/>
                  <a:gd name="T50" fmla="*/ 6023 w 6560"/>
                  <a:gd name="T51" fmla="*/ 4963 h 6556"/>
                  <a:gd name="T52" fmla="*/ 6261 w 6560"/>
                  <a:gd name="T53" fmla="*/ 5236 h 6556"/>
                  <a:gd name="T54" fmla="*/ 6488 w 6560"/>
                  <a:gd name="T55" fmla="*/ 5595 h 6556"/>
                  <a:gd name="T56" fmla="*/ 6554 w 6560"/>
                  <a:gd name="T57" fmla="*/ 6213 h 6556"/>
                  <a:gd name="T58" fmla="*/ 6480 w 6560"/>
                  <a:gd name="T59" fmla="*/ 6389 h 6556"/>
                  <a:gd name="T60" fmla="*/ 6339 w 6560"/>
                  <a:gd name="T61" fmla="*/ 6510 h 6556"/>
                  <a:gd name="T62" fmla="*/ 6149 w 6560"/>
                  <a:gd name="T63" fmla="*/ 6556 h 6556"/>
                  <a:gd name="T64" fmla="*/ 281 w 6560"/>
                  <a:gd name="T65" fmla="*/ 6536 h 6556"/>
                  <a:gd name="T66" fmla="*/ 120 w 6560"/>
                  <a:gd name="T67" fmla="*/ 6436 h 6556"/>
                  <a:gd name="T68" fmla="*/ 20 w 6560"/>
                  <a:gd name="T69" fmla="*/ 6275 h 6556"/>
                  <a:gd name="T70" fmla="*/ 0 w 6560"/>
                  <a:gd name="T71" fmla="*/ 5737 h 6556"/>
                  <a:gd name="T72" fmla="*/ 221 w 6560"/>
                  <a:gd name="T73" fmla="*/ 5346 h 6556"/>
                  <a:gd name="T74" fmla="*/ 457 w 6560"/>
                  <a:gd name="T75" fmla="*/ 5045 h 6556"/>
                  <a:gd name="T76" fmla="*/ 688 w 6560"/>
                  <a:gd name="T77" fmla="*/ 4822 h 6556"/>
                  <a:gd name="T78" fmla="*/ 900 w 6560"/>
                  <a:gd name="T79" fmla="*/ 4668 h 6556"/>
                  <a:gd name="T80" fmla="*/ 1071 w 6560"/>
                  <a:gd name="T81" fmla="*/ 4573 h 6556"/>
                  <a:gd name="T82" fmla="*/ 1187 w 6560"/>
                  <a:gd name="T83" fmla="*/ 4521 h 6556"/>
                  <a:gd name="T84" fmla="*/ 1231 w 6560"/>
                  <a:gd name="T85" fmla="*/ 4507 h 6556"/>
                  <a:gd name="T86" fmla="*/ 1827 w 6560"/>
                  <a:gd name="T87" fmla="*/ 4485 h 6556"/>
                  <a:gd name="T88" fmla="*/ 2080 w 6560"/>
                  <a:gd name="T89" fmla="*/ 4379 h 6556"/>
                  <a:gd name="T90" fmla="*/ 2280 w 6560"/>
                  <a:gd name="T91" fmla="*/ 4200 h 6556"/>
                  <a:gd name="T92" fmla="*/ 2411 w 6560"/>
                  <a:gd name="T93" fmla="*/ 3965 h 6556"/>
                  <a:gd name="T94" fmla="*/ 2459 w 6560"/>
                  <a:gd name="T95" fmla="*/ 3688 h 6556"/>
                  <a:gd name="T96" fmla="*/ 2310 w 6560"/>
                  <a:gd name="T97" fmla="*/ 3211 h 6556"/>
                  <a:gd name="T98" fmla="*/ 2134 w 6560"/>
                  <a:gd name="T99" fmla="*/ 2874 h 6556"/>
                  <a:gd name="T100" fmla="*/ 2072 w 6560"/>
                  <a:gd name="T101" fmla="*/ 2695 h 6556"/>
                  <a:gd name="T102" fmla="*/ 2020 w 6560"/>
                  <a:gd name="T103" fmla="*/ 2617 h 6556"/>
                  <a:gd name="T104" fmla="*/ 1895 w 6560"/>
                  <a:gd name="T105" fmla="*/ 2458 h 6556"/>
                  <a:gd name="T106" fmla="*/ 1845 w 6560"/>
                  <a:gd name="T107" fmla="*/ 2260 h 6556"/>
                  <a:gd name="T108" fmla="*/ 1875 w 6560"/>
                  <a:gd name="T109" fmla="*/ 2059 h 6556"/>
                  <a:gd name="T110" fmla="*/ 1933 w 6560"/>
                  <a:gd name="T111" fmla="*/ 1949 h 6556"/>
                  <a:gd name="T112" fmla="*/ 1959 w 6560"/>
                  <a:gd name="T113" fmla="*/ 1874 h 6556"/>
                  <a:gd name="T114" fmla="*/ 1969 w 6560"/>
                  <a:gd name="T115" fmla="*/ 1040 h 6556"/>
                  <a:gd name="T116" fmla="*/ 2028 w 6560"/>
                  <a:gd name="T117" fmla="*/ 753 h 6556"/>
                  <a:gd name="T118" fmla="*/ 2156 w 6560"/>
                  <a:gd name="T119" fmla="*/ 490 h 6556"/>
                  <a:gd name="T120" fmla="*/ 2356 w 6560"/>
                  <a:gd name="T121" fmla="*/ 275 h 6556"/>
                  <a:gd name="T122" fmla="*/ 2607 w 6560"/>
                  <a:gd name="T123" fmla="*/ 124 h 6556"/>
                  <a:gd name="T124" fmla="*/ 2940 w 6560"/>
                  <a:gd name="T125" fmla="*/ 3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60" h="6556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03746" y="1712743"/>
            <a:ext cx="31287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sz="8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3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4568" y="4122160"/>
            <a:ext cx="10036367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r>
              <a:rPr lang="en-US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  <a:r>
              <a:rPr lang="en-US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27257" y="1786170"/>
            <a:ext cx="0" cy="206913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23821" y="5396308"/>
            <a:ext cx="9544358" cy="1197382"/>
            <a:chOff x="1529620" y="5396308"/>
            <a:chExt cx="9544358" cy="1197382"/>
          </a:xfrm>
        </p:grpSpPr>
        <p:grpSp>
          <p:nvGrpSpPr>
            <p:cNvPr id="43" name="Group 42"/>
            <p:cNvGrpSpPr/>
            <p:nvPr/>
          </p:nvGrpSpPr>
          <p:grpSpPr>
            <a:xfrm>
              <a:off x="4711893" y="5396308"/>
              <a:ext cx="3179812" cy="502729"/>
              <a:chOff x="4548720" y="5396308"/>
              <a:chExt cx="3179812" cy="50272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696598" y="5447617"/>
                <a:ext cx="288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</a:t>
                </a:r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8720" y="5396308"/>
                <a:ext cx="3179812" cy="502729"/>
                <a:chOff x="4584355" y="5396308"/>
                <a:chExt cx="3179812" cy="502729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H="1" flipV="1">
                  <a:off x="4370059" y="5610604"/>
                  <a:ext cx="502729" cy="74138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 flipV="1">
                  <a:off x="7475733" y="5610604"/>
                  <a:ext cx="502729" cy="741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" name="Group 47"/>
            <p:cNvGrpSpPr/>
            <p:nvPr/>
          </p:nvGrpSpPr>
          <p:grpSpPr>
            <a:xfrm>
              <a:off x="1529620" y="5947359"/>
              <a:ext cx="9544358" cy="646331"/>
              <a:chOff x="1529620" y="5947359"/>
              <a:chExt cx="9544358" cy="64633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529620" y="5947359"/>
                <a:ext cx="9544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r>
                  <a:rPr lang="en-US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</a:t>
                </a:r>
              </a:p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636191" y="6226320"/>
                <a:ext cx="646330" cy="88409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314902" y="6232496"/>
                <a:ext cx="646330" cy="76057"/>
              </a:xfrm>
              <a:prstGeom prst="rect">
                <a:avLst/>
              </a:prstGeom>
            </p:spPr>
          </p:pic>
        </p:grpSp>
      </p:grpSp>
      <p:sp>
        <p:nvSpPr>
          <p:cNvPr id="41" name="Rectangle 40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12964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6942" y="2053861"/>
            <a:ext cx="1661171" cy="2649768"/>
            <a:chOff x="962777" y="2788920"/>
            <a:chExt cx="1661171" cy="2649768"/>
          </a:xfrm>
        </p:grpSpPr>
        <p:grpSp>
          <p:nvGrpSpPr>
            <p:cNvPr id="2" name="Group 1"/>
            <p:cNvGrpSpPr/>
            <p:nvPr/>
          </p:nvGrpSpPr>
          <p:grpSpPr>
            <a:xfrm>
              <a:off x="1153282" y="2788920"/>
              <a:ext cx="1280160" cy="1280160"/>
              <a:chOff x="2255520" y="2542903"/>
              <a:chExt cx="1280160" cy="12801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55520" y="2542903"/>
                <a:ext cx="1280160" cy="12801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ie 5"/>
              <p:cNvSpPr/>
              <p:nvPr/>
            </p:nvSpPr>
            <p:spPr>
              <a:xfrm>
                <a:off x="2255520" y="2542903"/>
                <a:ext cx="1280160" cy="1280160"/>
              </a:xfrm>
              <a:prstGeom prst="pie">
                <a:avLst>
                  <a:gd name="adj1" fmla="val 1360025"/>
                  <a:gd name="adj2" fmla="val 1616014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62777" y="4351662"/>
              <a:ext cx="1661171" cy="1087026"/>
              <a:chOff x="931376" y="4351662"/>
              <a:chExt cx="1661171" cy="1087026"/>
            </a:xfrm>
          </p:grpSpPr>
          <p:grpSp>
            <p:nvGrpSpPr>
              <p:cNvPr id="26" name="Group 9"/>
              <p:cNvGrpSpPr>
                <a:grpSpLocks noChangeAspect="1"/>
              </p:cNvGrpSpPr>
              <p:nvPr/>
            </p:nvGrpSpPr>
            <p:grpSpPr bwMode="auto">
              <a:xfrm>
                <a:off x="1579081" y="4351662"/>
                <a:ext cx="365760" cy="370896"/>
                <a:chOff x="921" y="2698"/>
                <a:chExt cx="997" cy="1011"/>
              </a:xfrm>
              <a:solidFill>
                <a:schemeClr val="accent4"/>
              </a:solidFill>
            </p:grpSpPr>
            <p:sp>
              <p:nvSpPr>
                <p:cNvPr id="29" name="Freeform 11"/>
                <p:cNvSpPr>
                  <a:spLocks/>
                </p:cNvSpPr>
                <p:nvPr/>
              </p:nvSpPr>
              <p:spPr bwMode="auto">
                <a:xfrm>
                  <a:off x="1320" y="3102"/>
                  <a:ext cx="199" cy="202"/>
                </a:xfrm>
                <a:custGeom>
                  <a:avLst/>
                  <a:gdLst>
                    <a:gd name="T0" fmla="*/ 400 w 799"/>
                    <a:gd name="T1" fmla="*/ 0 h 809"/>
                    <a:gd name="T2" fmla="*/ 456 w 799"/>
                    <a:gd name="T3" fmla="*/ 4 h 809"/>
                    <a:gd name="T4" fmla="*/ 509 w 799"/>
                    <a:gd name="T5" fmla="*/ 15 h 809"/>
                    <a:gd name="T6" fmla="*/ 559 w 799"/>
                    <a:gd name="T7" fmla="*/ 34 h 809"/>
                    <a:gd name="T8" fmla="*/ 607 w 799"/>
                    <a:gd name="T9" fmla="*/ 59 h 809"/>
                    <a:gd name="T10" fmla="*/ 650 w 799"/>
                    <a:gd name="T11" fmla="*/ 91 h 809"/>
                    <a:gd name="T12" fmla="*/ 689 w 799"/>
                    <a:gd name="T13" fmla="*/ 127 h 809"/>
                    <a:gd name="T14" fmla="*/ 723 w 799"/>
                    <a:gd name="T15" fmla="*/ 168 h 809"/>
                    <a:gd name="T16" fmla="*/ 749 w 799"/>
                    <a:gd name="T17" fmla="*/ 210 h 809"/>
                    <a:gd name="T18" fmla="*/ 770 w 799"/>
                    <a:gd name="T19" fmla="*/ 255 h 809"/>
                    <a:gd name="T20" fmla="*/ 785 w 799"/>
                    <a:gd name="T21" fmla="*/ 302 h 809"/>
                    <a:gd name="T22" fmla="*/ 795 w 799"/>
                    <a:gd name="T23" fmla="*/ 353 h 809"/>
                    <a:gd name="T24" fmla="*/ 799 w 799"/>
                    <a:gd name="T25" fmla="*/ 404 h 809"/>
                    <a:gd name="T26" fmla="*/ 795 w 799"/>
                    <a:gd name="T27" fmla="*/ 459 h 809"/>
                    <a:gd name="T28" fmla="*/ 784 w 799"/>
                    <a:gd name="T29" fmla="*/ 512 h 809"/>
                    <a:gd name="T30" fmla="*/ 768 w 799"/>
                    <a:gd name="T31" fmla="*/ 561 h 809"/>
                    <a:gd name="T32" fmla="*/ 744 w 799"/>
                    <a:gd name="T33" fmla="*/ 608 h 809"/>
                    <a:gd name="T34" fmla="*/ 715 w 799"/>
                    <a:gd name="T35" fmla="*/ 651 h 809"/>
                    <a:gd name="T36" fmla="*/ 682 w 799"/>
                    <a:gd name="T37" fmla="*/ 690 h 809"/>
                    <a:gd name="T38" fmla="*/ 643 w 799"/>
                    <a:gd name="T39" fmla="*/ 724 h 809"/>
                    <a:gd name="T40" fmla="*/ 601 w 799"/>
                    <a:gd name="T41" fmla="*/ 753 h 809"/>
                    <a:gd name="T42" fmla="*/ 554 w 799"/>
                    <a:gd name="T43" fmla="*/ 777 h 809"/>
                    <a:gd name="T44" fmla="*/ 506 w 799"/>
                    <a:gd name="T45" fmla="*/ 794 h 809"/>
                    <a:gd name="T46" fmla="*/ 453 w 799"/>
                    <a:gd name="T47" fmla="*/ 805 h 809"/>
                    <a:gd name="T48" fmla="*/ 400 w 799"/>
                    <a:gd name="T49" fmla="*/ 809 h 809"/>
                    <a:gd name="T50" fmla="*/ 345 w 799"/>
                    <a:gd name="T51" fmla="*/ 805 h 809"/>
                    <a:gd name="T52" fmla="*/ 294 w 799"/>
                    <a:gd name="T53" fmla="*/ 794 h 809"/>
                    <a:gd name="T54" fmla="*/ 244 w 799"/>
                    <a:gd name="T55" fmla="*/ 777 h 809"/>
                    <a:gd name="T56" fmla="*/ 198 w 799"/>
                    <a:gd name="T57" fmla="*/ 753 h 809"/>
                    <a:gd name="T58" fmla="*/ 155 w 799"/>
                    <a:gd name="T59" fmla="*/ 724 h 809"/>
                    <a:gd name="T60" fmla="*/ 118 w 799"/>
                    <a:gd name="T61" fmla="*/ 690 h 809"/>
                    <a:gd name="T62" fmla="*/ 83 w 799"/>
                    <a:gd name="T63" fmla="*/ 651 h 809"/>
                    <a:gd name="T64" fmla="*/ 54 w 799"/>
                    <a:gd name="T65" fmla="*/ 608 h 809"/>
                    <a:gd name="T66" fmla="*/ 32 w 799"/>
                    <a:gd name="T67" fmla="*/ 561 h 809"/>
                    <a:gd name="T68" fmla="*/ 14 w 799"/>
                    <a:gd name="T69" fmla="*/ 512 h 809"/>
                    <a:gd name="T70" fmla="*/ 4 w 799"/>
                    <a:gd name="T71" fmla="*/ 459 h 809"/>
                    <a:gd name="T72" fmla="*/ 0 w 799"/>
                    <a:gd name="T73" fmla="*/ 404 h 809"/>
                    <a:gd name="T74" fmla="*/ 3 w 799"/>
                    <a:gd name="T75" fmla="*/ 353 h 809"/>
                    <a:gd name="T76" fmla="*/ 13 w 799"/>
                    <a:gd name="T77" fmla="*/ 302 h 809"/>
                    <a:gd name="T78" fmla="*/ 29 w 799"/>
                    <a:gd name="T79" fmla="*/ 255 h 809"/>
                    <a:gd name="T80" fmla="*/ 49 w 799"/>
                    <a:gd name="T81" fmla="*/ 210 h 809"/>
                    <a:gd name="T82" fmla="*/ 75 w 799"/>
                    <a:gd name="T83" fmla="*/ 168 h 809"/>
                    <a:gd name="T84" fmla="*/ 109 w 799"/>
                    <a:gd name="T85" fmla="*/ 127 h 809"/>
                    <a:gd name="T86" fmla="*/ 149 w 799"/>
                    <a:gd name="T87" fmla="*/ 91 h 809"/>
                    <a:gd name="T88" fmla="*/ 191 w 799"/>
                    <a:gd name="T89" fmla="*/ 59 h 809"/>
                    <a:gd name="T90" fmla="*/ 239 w 799"/>
                    <a:gd name="T91" fmla="*/ 34 h 809"/>
                    <a:gd name="T92" fmla="*/ 290 w 799"/>
                    <a:gd name="T93" fmla="*/ 15 h 809"/>
                    <a:gd name="T94" fmla="*/ 344 w 799"/>
                    <a:gd name="T95" fmla="*/ 4 h 809"/>
                    <a:gd name="T96" fmla="*/ 400 w 799"/>
                    <a:gd name="T97" fmla="*/ 0 h 8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99" h="809">
                      <a:moveTo>
                        <a:pt x="400" y="0"/>
                      </a:moveTo>
                      <a:lnTo>
                        <a:pt x="456" y="4"/>
                      </a:lnTo>
                      <a:lnTo>
                        <a:pt x="509" y="15"/>
                      </a:lnTo>
                      <a:lnTo>
                        <a:pt x="559" y="34"/>
                      </a:lnTo>
                      <a:lnTo>
                        <a:pt x="607" y="59"/>
                      </a:lnTo>
                      <a:lnTo>
                        <a:pt x="650" y="91"/>
                      </a:lnTo>
                      <a:lnTo>
                        <a:pt x="689" y="127"/>
                      </a:lnTo>
                      <a:lnTo>
                        <a:pt x="723" y="168"/>
                      </a:lnTo>
                      <a:lnTo>
                        <a:pt x="749" y="210"/>
                      </a:lnTo>
                      <a:lnTo>
                        <a:pt x="770" y="255"/>
                      </a:lnTo>
                      <a:lnTo>
                        <a:pt x="785" y="302"/>
                      </a:lnTo>
                      <a:lnTo>
                        <a:pt x="795" y="353"/>
                      </a:lnTo>
                      <a:lnTo>
                        <a:pt x="799" y="404"/>
                      </a:lnTo>
                      <a:lnTo>
                        <a:pt x="795" y="459"/>
                      </a:lnTo>
                      <a:lnTo>
                        <a:pt x="784" y="512"/>
                      </a:lnTo>
                      <a:lnTo>
                        <a:pt x="768" y="561"/>
                      </a:lnTo>
                      <a:lnTo>
                        <a:pt x="744" y="608"/>
                      </a:lnTo>
                      <a:lnTo>
                        <a:pt x="715" y="651"/>
                      </a:lnTo>
                      <a:lnTo>
                        <a:pt x="682" y="690"/>
                      </a:lnTo>
                      <a:lnTo>
                        <a:pt x="643" y="724"/>
                      </a:lnTo>
                      <a:lnTo>
                        <a:pt x="601" y="753"/>
                      </a:lnTo>
                      <a:lnTo>
                        <a:pt x="554" y="777"/>
                      </a:lnTo>
                      <a:lnTo>
                        <a:pt x="506" y="794"/>
                      </a:lnTo>
                      <a:lnTo>
                        <a:pt x="453" y="805"/>
                      </a:lnTo>
                      <a:lnTo>
                        <a:pt x="400" y="809"/>
                      </a:lnTo>
                      <a:lnTo>
                        <a:pt x="345" y="805"/>
                      </a:lnTo>
                      <a:lnTo>
                        <a:pt x="294" y="794"/>
                      </a:lnTo>
                      <a:lnTo>
                        <a:pt x="244" y="777"/>
                      </a:lnTo>
                      <a:lnTo>
                        <a:pt x="198" y="753"/>
                      </a:lnTo>
                      <a:lnTo>
                        <a:pt x="155" y="724"/>
                      </a:lnTo>
                      <a:lnTo>
                        <a:pt x="118" y="690"/>
                      </a:lnTo>
                      <a:lnTo>
                        <a:pt x="83" y="651"/>
                      </a:lnTo>
                      <a:lnTo>
                        <a:pt x="54" y="608"/>
                      </a:lnTo>
                      <a:lnTo>
                        <a:pt x="32" y="561"/>
                      </a:lnTo>
                      <a:lnTo>
                        <a:pt x="14" y="512"/>
                      </a:lnTo>
                      <a:lnTo>
                        <a:pt x="4" y="459"/>
                      </a:lnTo>
                      <a:lnTo>
                        <a:pt x="0" y="404"/>
                      </a:lnTo>
                      <a:lnTo>
                        <a:pt x="3" y="353"/>
                      </a:lnTo>
                      <a:lnTo>
                        <a:pt x="13" y="302"/>
                      </a:lnTo>
                      <a:lnTo>
                        <a:pt x="29" y="255"/>
                      </a:lnTo>
                      <a:lnTo>
                        <a:pt x="49" y="210"/>
                      </a:lnTo>
                      <a:lnTo>
                        <a:pt x="75" y="168"/>
                      </a:lnTo>
                      <a:lnTo>
                        <a:pt x="109" y="127"/>
                      </a:lnTo>
                      <a:lnTo>
                        <a:pt x="149" y="91"/>
                      </a:lnTo>
                      <a:lnTo>
                        <a:pt x="191" y="59"/>
                      </a:lnTo>
                      <a:lnTo>
                        <a:pt x="239" y="34"/>
                      </a:lnTo>
                      <a:lnTo>
                        <a:pt x="290" y="15"/>
                      </a:lnTo>
                      <a:lnTo>
                        <a:pt x="344" y="4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2"/>
                <p:cNvSpPr>
                  <a:spLocks/>
                </p:cNvSpPr>
                <p:nvPr/>
              </p:nvSpPr>
              <p:spPr bwMode="auto">
                <a:xfrm>
                  <a:off x="1541" y="2982"/>
                  <a:ext cx="96" cy="98"/>
                </a:xfrm>
                <a:custGeom>
                  <a:avLst/>
                  <a:gdLst>
                    <a:gd name="T0" fmla="*/ 335 w 386"/>
                    <a:gd name="T1" fmla="*/ 0 h 391"/>
                    <a:gd name="T2" fmla="*/ 386 w 386"/>
                    <a:gd name="T3" fmla="*/ 0 h 391"/>
                    <a:gd name="T4" fmla="*/ 386 w 386"/>
                    <a:gd name="T5" fmla="*/ 390 h 391"/>
                    <a:gd name="T6" fmla="*/ 1 w 386"/>
                    <a:gd name="T7" fmla="*/ 391 h 391"/>
                    <a:gd name="T8" fmla="*/ 0 w 386"/>
                    <a:gd name="T9" fmla="*/ 2 h 391"/>
                    <a:gd name="T10" fmla="*/ 335 w 386"/>
                    <a:gd name="T11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6" h="391">
                      <a:moveTo>
                        <a:pt x="335" y="0"/>
                      </a:moveTo>
                      <a:lnTo>
                        <a:pt x="386" y="0"/>
                      </a:lnTo>
                      <a:lnTo>
                        <a:pt x="386" y="390"/>
                      </a:lnTo>
                      <a:lnTo>
                        <a:pt x="1" y="391"/>
                      </a:lnTo>
                      <a:lnTo>
                        <a:pt x="0" y="2"/>
                      </a:lnTo>
                      <a:lnTo>
                        <a:pt x="3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921" y="2698"/>
                  <a:ext cx="997" cy="1011"/>
                </a:xfrm>
                <a:custGeom>
                  <a:avLst/>
                  <a:gdLst>
                    <a:gd name="T0" fmla="*/ 1191 w 3988"/>
                    <a:gd name="T1" fmla="*/ 886 h 4043"/>
                    <a:gd name="T2" fmla="*/ 1048 w 3988"/>
                    <a:gd name="T3" fmla="*/ 952 h 4043"/>
                    <a:gd name="T4" fmla="*/ 939 w 3988"/>
                    <a:gd name="T5" fmla="*/ 1063 h 4043"/>
                    <a:gd name="T6" fmla="*/ 873 w 3988"/>
                    <a:gd name="T7" fmla="*/ 1207 h 4043"/>
                    <a:gd name="T8" fmla="*/ 861 w 3988"/>
                    <a:gd name="T9" fmla="*/ 2727 h 4043"/>
                    <a:gd name="T10" fmla="*/ 889 w 3988"/>
                    <a:gd name="T11" fmla="*/ 2887 h 4043"/>
                    <a:gd name="T12" fmla="*/ 970 w 3988"/>
                    <a:gd name="T13" fmla="*/ 3021 h 4043"/>
                    <a:gd name="T14" fmla="*/ 1093 w 3988"/>
                    <a:gd name="T15" fmla="*/ 3119 h 4043"/>
                    <a:gd name="T16" fmla="*/ 1244 w 3988"/>
                    <a:gd name="T17" fmla="*/ 3167 h 4043"/>
                    <a:gd name="T18" fmla="*/ 2744 w 3988"/>
                    <a:gd name="T19" fmla="*/ 3167 h 4043"/>
                    <a:gd name="T20" fmla="*/ 2897 w 3988"/>
                    <a:gd name="T21" fmla="*/ 3119 h 4043"/>
                    <a:gd name="T22" fmla="*/ 3018 w 3988"/>
                    <a:gd name="T23" fmla="*/ 3021 h 4043"/>
                    <a:gd name="T24" fmla="*/ 3099 w 3988"/>
                    <a:gd name="T25" fmla="*/ 2887 h 4043"/>
                    <a:gd name="T26" fmla="*/ 3129 w 3988"/>
                    <a:gd name="T27" fmla="*/ 2727 h 4043"/>
                    <a:gd name="T28" fmla="*/ 3115 w 3988"/>
                    <a:gd name="T29" fmla="*/ 1207 h 4043"/>
                    <a:gd name="T30" fmla="*/ 3050 w 3988"/>
                    <a:gd name="T31" fmla="*/ 1063 h 4043"/>
                    <a:gd name="T32" fmla="*/ 2940 w 3988"/>
                    <a:gd name="T33" fmla="*/ 952 h 4043"/>
                    <a:gd name="T34" fmla="*/ 2798 w 3988"/>
                    <a:gd name="T35" fmla="*/ 886 h 4043"/>
                    <a:gd name="T36" fmla="*/ 1298 w 3988"/>
                    <a:gd name="T37" fmla="*/ 872 h 4043"/>
                    <a:gd name="T38" fmla="*/ 2244 w 3988"/>
                    <a:gd name="T39" fmla="*/ 16 h 4043"/>
                    <a:gd name="T40" fmla="*/ 2601 w 3988"/>
                    <a:gd name="T41" fmla="*/ 96 h 4043"/>
                    <a:gd name="T42" fmla="*/ 2932 w 3988"/>
                    <a:gd name="T43" fmla="*/ 237 h 4043"/>
                    <a:gd name="T44" fmla="*/ 3227 w 3988"/>
                    <a:gd name="T45" fmla="*/ 435 h 4043"/>
                    <a:gd name="T46" fmla="*/ 3484 w 3988"/>
                    <a:gd name="T47" fmla="*/ 680 h 4043"/>
                    <a:gd name="T48" fmla="*/ 3696 w 3988"/>
                    <a:gd name="T49" fmla="*/ 968 h 4043"/>
                    <a:gd name="T50" fmla="*/ 3855 w 3988"/>
                    <a:gd name="T51" fmla="*/ 1292 h 4043"/>
                    <a:gd name="T52" fmla="*/ 3955 w 3988"/>
                    <a:gd name="T53" fmla="*/ 1645 h 4043"/>
                    <a:gd name="T54" fmla="*/ 3988 w 3988"/>
                    <a:gd name="T55" fmla="*/ 2021 h 4043"/>
                    <a:gd name="T56" fmla="*/ 3955 w 3988"/>
                    <a:gd name="T57" fmla="*/ 2398 h 4043"/>
                    <a:gd name="T58" fmla="*/ 3855 w 3988"/>
                    <a:gd name="T59" fmla="*/ 2751 h 4043"/>
                    <a:gd name="T60" fmla="*/ 3696 w 3988"/>
                    <a:gd name="T61" fmla="*/ 3074 h 4043"/>
                    <a:gd name="T62" fmla="*/ 3484 w 3988"/>
                    <a:gd name="T63" fmla="*/ 3363 h 4043"/>
                    <a:gd name="T64" fmla="*/ 3227 w 3988"/>
                    <a:gd name="T65" fmla="*/ 3608 h 4043"/>
                    <a:gd name="T66" fmla="*/ 2932 w 3988"/>
                    <a:gd name="T67" fmla="*/ 3805 h 4043"/>
                    <a:gd name="T68" fmla="*/ 2601 w 3988"/>
                    <a:gd name="T69" fmla="*/ 3947 h 4043"/>
                    <a:gd name="T70" fmla="*/ 2244 w 3988"/>
                    <a:gd name="T71" fmla="*/ 4026 h 4043"/>
                    <a:gd name="T72" fmla="*/ 1869 w 3988"/>
                    <a:gd name="T73" fmla="*/ 4038 h 4043"/>
                    <a:gd name="T74" fmla="*/ 1504 w 3988"/>
                    <a:gd name="T75" fmla="*/ 3981 h 4043"/>
                    <a:gd name="T76" fmla="*/ 1164 w 3988"/>
                    <a:gd name="T77" fmla="*/ 3858 h 4043"/>
                    <a:gd name="T78" fmla="*/ 856 w 3988"/>
                    <a:gd name="T79" fmla="*/ 3680 h 4043"/>
                    <a:gd name="T80" fmla="*/ 585 w 3988"/>
                    <a:gd name="T81" fmla="*/ 3450 h 4043"/>
                    <a:gd name="T82" fmla="*/ 358 w 3988"/>
                    <a:gd name="T83" fmla="*/ 3176 h 4043"/>
                    <a:gd name="T84" fmla="*/ 181 w 3988"/>
                    <a:gd name="T85" fmla="*/ 2862 h 4043"/>
                    <a:gd name="T86" fmla="*/ 61 w 3988"/>
                    <a:gd name="T87" fmla="*/ 2518 h 4043"/>
                    <a:gd name="T88" fmla="*/ 3 w 3988"/>
                    <a:gd name="T89" fmla="*/ 2149 h 4043"/>
                    <a:gd name="T90" fmla="*/ 16 w 3988"/>
                    <a:gd name="T91" fmla="*/ 1768 h 4043"/>
                    <a:gd name="T92" fmla="*/ 95 w 3988"/>
                    <a:gd name="T93" fmla="*/ 1407 h 4043"/>
                    <a:gd name="T94" fmla="*/ 234 w 3988"/>
                    <a:gd name="T95" fmla="*/ 1072 h 4043"/>
                    <a:gd name="T96" fmla="*/ 428 w 3988"/>
                    <a:gd name="T97" fmla="*/ 771 h 4043"/>
                    <a:gd name="T98" fmla="*/ 671 w 3988"/>
                    <a:gd name="T99" fmla="*/ 511 h 4043"/>
                    <a:gd name="T100" fmla="*/ 954 w 3988"/>
                    <a:gd name="T101" fmla="*/ 297 h 4043"/>
                    <a:gd name="T102" fmla="*/ 1275 w 3988"/>
                    <a:gd name="T103" fmla="*/ 136 h 4043"/>
                    <a:gd name="T104" fmla="*/ 1623 w 3988"/>
                    <a:gd name="T105" fmla="*/ 35 h 4043"/>
                    <a:gd name="T106" fmla="*/ 1995 w 3988"/>
                    <a:gd name="T107" fmla="*/ 0 h 4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988" h="4043">
                      <a:moveTo>
                        <a:pt x="1298" y="872"/>
                      </a:moveTo>
                      <a:lnTo>
                        <a:pt x="1244" y="876"/>
                      </a:lnTo>
                      <a:lnTo>
                        <a:pt x="1191" y="886"/>
                      </a:lnTo>
                      <a:lnTo>
                        <a:pt x="1140" y="902"/>
                      </a:lnTo>
                      <a:lnTo>
                        <a:pt x="1093" y="924"/>
                      </a:lnTo>
                      <a:lnTo>
                        <a:pt x="1048" y="952"/>
                      </a:lnTo>
                      <a:lnTo>
                        <a:pt x="1008" y="985"/>
                      </a:lnTo>
                      <a:lnTo>
                        <a:pt x="970" y="1021"/>
                      </a:lnTo>
                      <a:lnTo>
                        <a:pt x="939" y="1063"/>
                      </a:lnTo>
                      <a:lnTo>
                        <a:pt x="912" y="1107"/>
                      </a:lnTo>
                      <a:lnTo>
                        <a:pt x="889" y="1155"/>
                      </a:lnTo>
                      <a:lnTo>
                        <a:pt x="873" y="1207"/>
                      </a:lnTo>
                      <a:lnTo>
                        <a:pt x="863" y="1260"/>
                      </a:lnTo>
                      <a:lnTo>
                        <a:pt x="861" y="1316"/>
                      </a:lnTo>
                      <a:lnTo>
                        <a:pt x="861" y="2727"/>
                      </a:lnTo>
                      <a:lnTo>
                        <a:pt x="863" y="2782"/>
                      </a:lnTo>
                      <a:lnTo>
                        <a:pt x="873" y="2836"/>
                      </a:lnTo>
                      <a:lnTo>
                        <a:pt x="889" y="2887"/>
                      </a:lnTo>
                      <a:lnTo>
                        <a:pt x="912" y="2935"/>
                      </a:lnTo>
                      <a:lnTo>
                        <a:pt x="939" y="2980"/>
                      </a:lnTo>
                      <a:lnTo>
                        <a:pt x="970" y="3021"/>
                      </a:lnTo>
                      <a:lnTo>
                        <a:pt x="1008" y="3058"/>
                      </a:lnTo>
                      <a:lnTo>
                        <a:pt x="1048" y="3091"/>
                      </a:lnTo>
                      <a:lnTo>
                        <a:pt x="1093" y="3119"/>
                      </a:lnTo>
                      <a:lnTo>
                        <a:pt x="1140" y="3140"/>
                      </a:lnTo>
                      <a:lnTo>
                        <a:pt x="1191" y="3157"/>
                      </a:lnTo>
                      <a:lnTo>
                        <a:pt x="1244" y="3167"/>
                      </a:lnTo>
                      <a:lnTo>
                        <a:pt x="1298" y="3171"/>
                      </a:lnTo>
                      <a:lnTo>
                        <a:pt x="2690" y="3171"/>
                      </a:lnTo>
                      <a:lnTo>
                        <a:pt x="2744" y="3167"/>
                      </a:lnTo>
                      <a:lnTo>
                        <a:pt x="2798" y="3157"/>
                      </a:lnTo>
                      <a:lnTo>
                        <a:pt x="2848" y="3140"/>
                      </a:lnTo>
                      <a:lnTo>
                        <a:pt x="2897" y="3119"/>
                      </a:lnTo>
                      <a:lnTo>
                        <a:pt x="2940" y="3091"/>
                      </a:lnTo>
                      <a:lnTo>
                        <a:pt x="2981" y="3058"/>
                      </a:lnTo>
                      <a:lnTo>
                        <a:pt x="3018" y="3021"/>
                      </a:lnTo>
                      <a:lnTo>
                        <a:pt x="3050" y="2980"/>
                      </a:lnTo>
                      <a:lnTo>
                        <a:pt x="3078" y="2935"/>
                      </a:lnTo>
                      <a:lnTo>
                        <a:pt x="3099" y="2887"/>
                      </a:lnTo>
                      <a:lnTo>
                        <a:pt x="3115" y="2836"/>
                      </a:lnTo>
                      <a:lnTo>
                        <a:pt x="3125" y="2782"/>
                      </a:lnTo>
                      <a:lnTo>
                        <a:pt x="3129" y="2727"/>
                      </a:lnTo>
                      <a:lnTo>
                        <a:pt x="3129" y="1316"/>
                      </a:lnTo>
                      <a:lnTo>
                        <a:pt x="3125" y="1260"/>
                      </a:lnTo>
                      <a:lnTo>
                        <a:pt x="3115" y="1207"/>
                      </a:lnTo>
                      <a:lnTo>
                        <a:pt x="3099" y="1155"/>
                      </a:lnTo>
                      <a:lnTo>
                        <a:pt x="3078" y="1107"/>
                      </a:lnTo>
                      <a:lnTo>
                        <a:pt x="3050" y="1063"/>
                      </a:lnTo>
                      <a:lnTo>
                        <a:pt x="3018" y="1021"/>
                      </a:lnTo>
                      <a:lnTo>
                        <a:pt x="2981" y="985"/>
                      </a:lnTo>
                      <a:lnTo>
                        <a:pt x="2940" y="952"/>
                      </a:lnTo>
                      <a:lnTo>
                        <a:pt x="2897" y="924"/>
                      </a:lnTo>
                      <a:lnTo>
                        <a:pt x="2848" y="902"/>
                      </a:lnTo>
                      <a:lnTo>
                        <a:pt x="2798" y="886"/>
                      </a:lnTo>
                      <a:lnTo>
                        <a:pt x="2744" y="876"/>
                      </a:lnTo>
                      <a:lnTo>
                        <a:pt x="2690" y="872"/>
                      </a:lnTo>
                      <a:lnTo>
                        <a:pt x="1298" y="872"/>
                      </a:lnTo>
                      <a:close/>
                      <a:moveTo>
                        <a:pt x="1995" y="0"/>
                      </a:moveTo>
                      <a:lnTo>
                        <a:pt x="2121" y="5"/>
                      </a:lnTo>
                      <a:lnTo>
                        <a:pt x="2244" y="16"/>
                      </a:lnTo>
                      <a:lnTo>
                        <a:pt x="2365" y="35"/>
                      </a:lnTo>
                      <a:lnTo>
                        <a:pt x="2485" y="62"/>
                      </a:lnTo>
                      <a:lnTo>
                        <a:pt x="2601" y="96"/>
                      </a:lnTo>
                      <a:lnTo>
                        <a:pt x="2715" y="136"/>
                      </a:lnTo>
                      <a:lnTo>
                        <a:pt x="2824" y="184"/>
                      </a:lnTo>
                      <a:lnTo>
                        <a:pt x="2932" y="237"/>
                      </a:lnTo>
                      <a:lnTo>
                        <a:pt x="3034" y="297"/>
                      </a:lnTo>
                      <a:lnTo>
                        <a:pt x="3132" y="363"/>
                      </a:lnTo>
                      <a:lnTo>
                        <a:pt x="3227" y="435"/>
                      </a:lnTo>
                      <a:lnTo>
                        <a:pt x="3318" y="511"/>
                      </a:lnTo>
                      <a:lnTo>
                        <a:pt x="3404" y="593"/>
                      </a:lnTo>
                      <a:lnTo>
                        <a:pt x="3484" y="680"/>
                      </a:lnTo>
                      <a:lnTo>
                        <a:pt x="3560" y="771"/>
                      </a:lnTo>
                      <a:lnTo>
                        <a:pt x="3631" y="867"/>
                      </a:lnTo>
                      <a:lnTo>
                        <a:pt x="3696" y="968"/>
                      </a:lnTo>
                      <a:lnTo>
                        <a:pt x="3755" y="1072"/>
                      </a:lnTo>
                      <a:lnTo>
                        <a:pt x="3807" y="1181"/>
                      </a:lnTo>
                      <a:lnTo>
                        <a:pt x="3855" y="1292"/>
                      </a:lnTo>
                      <a:lnTo>
                        <a:pt x="3895" y="1407"/>
                      </a:lnTo>
                      <a:lnTo>
                        <a:pt x="3928" y="1524"/>
                      </a:lnTo>
                      <a:lnTo>
                        <a:pt x="3955" y="1645"/>
                      </a:lnTo>
                      <a:lnTo>
                        <a:pt x="3973" y="1768"/>
                      </a:lnTo>
                      <a:lnTo>
                        <a:pt x="3985" y="1894"/>
                      </a:lnTo>
                      <a:lnTo>
                        <a:pt x="3988" y="2021"/>
                      </a:lnTo>
                      <a:lnTo>
                        <a:pt x="3985" y="2149"/>
                      </a:lnTo>
                      <a:lnTo>
                        <a:pt x="3973" y="2274"/>
                      </a:lnTo>
                      <a:lnTo>
                        <a:pt x="3955" y="2398"/>
                      </a:lnTo>
                      <a:lnTo>
                        <a:pt x="3928" y="2518"/>
                      </a:lnTo>
                      <a:lnTo>
                        <a:pt x="3895" y="2636"/>
                      </a:lnTo>
                      <a:lnTo>
                        <a:pt x="3855" y="2751"/>
                      </a:lnTo>
                      <a:lnTo>
                        <a:pt x="3807" y="2862"/>
                      </a:lnTo>
                      <a:lnTo>
                        <a:pt x="3755" y="2971"/>
                      </a:lnTo>
                      <a:lnTo>
                        <a:pt x="3696" y="3074"/>
                      </a:lnTo>
                      <a:lnTo>
                        <a:pt x="3631" y="3176"/>
                      </a:lnTo>
                      <a:lnTo>
                        <a:pt x="3560" y="3272"/>
                      </a:lnTo>
                      <a:lnTo>
                        <a:pt x="3484" y="3363"/>
                      </a:lnTo>
                      <a:lnTo>
                        <a:pt x="3404" y="3450"/>
                      </a:lnTo>
                      <a:lnTo>
                        <a:pt x="3318" y="3532"/>
                      </a:lnTo>
                      <a:lnTo>
                        <a:pt x="3227" y="3608"/>
                      </a:lnTo>
                      <a:lnTo>
                        <a:pt x="3132" y="3680"/>
                      </a:lnTo>
                      <a:lnTo>
                        <a:pt x="3034" y="3746"/>
                      </a:lnTo>
                      <a:lnTo>
                        <a:pt x="2932" y="3805"/>
                      </a:lnTo>
                      <a:lnTo>
                        <a:pt x="2824" y="3858"/>
                      </a:lnTo>
                      <a:lnTo>
                        <a:pt x="2715" y="3906"/>
                      </a:lnTo>
                      <a:lnTo>
                        <a:pt x="2601" y="3947"/>
                      </a:lnTo>
                      <a:lnTo>
                        <a:pt x="2485" y="3981"/>
                      </a:lnTo>
                      <a:lnTo>
                        <a:pt x="2365" y="4007"/>
                      </a:lnTo>
                      <a:lnTo>
                        <a:pt x="2244" y="4026"/>
                      </a:lnTo>
                      <a:lnTo>
                        <a:pt x="2121" y="4038"/>
                      </a:lnTo>
                      <a:lnTo>
                        <a:pt x="1995" y="4043"/>
                      </a:lnTo>
                      <a:lnTo>
                        <a:pt x="1869" y="4038"/>
                      </a:lnTo>
                      <a:lnTo>
                        <a:pt x="1744" y="4026"/>
                      </a:lnTo>
                      <a:lnTo>
                        <a:pt x="1623" y="4007"/>
                      </a:lnTo>
                      <a:lnTo>
                        <a:pt x="1504" y="3981"/>
                      </a:lnTo>
                      <a:lnTo>
                        <a:pt x="1387" y="3947"/>
                      </a:lnTo>
                      <a:lnTo>
                        <a:pt x="1275" y="3906"/>
                      </a:lnTo>
                      <a:lnTo>
                        <a:pt x="1164" y="3858"/>
                      </a:lnTo>
                      <a:lnTo>
                        <a:pt x="1058" y="3805"/>
                      </a:lnTo>
                      <a:lnTo>
                        <a:pt x="954" y="3746"/>
                      </a:lnTo>
                      <a:lnTo>
                        <a:pt x="856" y="3680"/>
                      </a:lnTo>
                      <a:lnTo>
                        <a:pt x="761" y="3608"/>
                      </a:lnTo>
                      <a:lnTo>
                        <a:pt x="671" y="3532"/>
                      </a:lnTo>
                      <a:lnTo>
                        <a:pt x="585" y="3450"/>
                      </a:lnTo>
                      <a:lnTo>
                        <a:pt x="504" y="3363"/>
                      </a:lnTo>
                      <a:lnTo>
                        <a:pt x="428" y="3272"/>
                      </a:lnTo>
                      <a:lnTo>
                        <a:pt x="358" y="3176"/>
                      </a:lnTo>
                      <a:lnTo>
                        <a:pt x="293" y="3074"/>
                      </a:lnTo>
                      <a:lnTo>
                        <a:pt x="234" y="2971"/>
                      </a:lnTo>
                      <a:lnTo>
                        <a:pt x="181" y="2862"/>
                      </a:lnTo>
                      <a:lnTo>
                        <a:pt x="134" y="2751"/>
                      </a:lnTo>
                      <a:lnTo>
                        <a:pt x="95" y="2636"/>
                      </a:lnTo>
                      <a:lnTo>
                        <a:pt x="61" y="2518"/>
                      </a:lnTo>
                      <a:lnTo>
                        <a:pt x="35" y="2398"/>
                      </a:lnTo>
                      <a:lnTo>
                        <a:pt x="16" y="2274"/>
                      </a:lnTo>
                      <a:lnTo>
                        <a:pt x="3" y="2149"/>
                      </a:lnTo>
                      <a:lnTo>
                        <a:pt x="0" y="2021"/>
                      </a:lnTo>
                      <a:lnTo>
                        <a:pt x="3" y="1894"/>
                      </a:lnTo>
                      <a:lnTo>
                        <a:pt x="16" y="1768"/>
                      </a:lnTo>
                      <a:lnTo>
                        <a:pt x="35" y="1645"/>
                      </a:lnTo>
                      <a:lnTo>
                        <a:pt x="61" y="1524"/>
                      </a:lnTo>
                      <a:lnTo>
                        <a:pt x="95" y="1407"/>
                      </a:lnTo>
                      <a:lnTo>
                        <a:pt x="134" y="1292"/>
                      </a:lnTo>
                      <a:lnTo>
                        <a:pt x="181" y="1181"/>
                      </a:lnTo>
                      <a:lnTo>
                        <a:pt x="234" y="1072"/>
                      </a:lnTo>
                      <a:lnTo>
                        <a:pt x="293" y="968"/>
                      </a:lnTo>
                      <a:lnTo>
                        <a:pt x="358" y="867"/>
                      </a:lnTo>
                      <a:lnTo>
                        <a:pt x="428" y="771"/>
                      </a:lnTo>
                      <a:lnTo>
                        <a:pt x="504" y="680"/>
                      </a:lnTo>
                      <a:lnTo>
                        <a:pt x="585" y="593"/>
                      </a:lnTo>
                      <a:lnTo>
                        <a:pt x="671" y="511"/>
                      </a:lnTo>
                      <a:lnTo>
                        <a:pt x="761" y="435"/>
                      </a:lnTo>
                      <a:lnTo>
                        <a:pt x="856" y="363"/>
                      </a:lnTo>
                      <a:lnTo>
                        <a:pt x="954" y="297"/>
                      </a:lnTo>
                      <a:lnTo>
                        <a:pt x="1058" y="237"/>
                      </a:lnTo>
                      <a:lnTo>
                        <a:pt x="1164" y="184"/>
                      </a:lnTo>
                      <a:lnTo>
                        <a:pt x="1275" y="136"/>
                      </a:lnTo>
                      <a:lnTo>
                        <a:pt x="1387" y="96"/>
                      </a:lnTo>
                      <a:lnTo>
                        <a:pt x="1504" y="62"/>
                      </a:lnTo>
                      <a:lnTo>
                        <a:pt x="1623" y="35"/>
                      </a:lnTo>
                      <a:lnTo>
                        <a:pt x="1744" y="16"/>
                      </a:lnTo>
                      <a:lnTo>
                        <a:pt x="1869" y="5"/>
                      </a:lnTo>
                      <a:lnTo>
                        <a:pt x="19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auto">
                <a:xfrm>
                  <a:off x="1191" y="3144"/>
                  <a:ext cx="457" cy="291"/>
                </a:xfrm>
                <a:custGeom>
                  <a:avLst/>
                  <a:gdLst>
                    <a:gd name="T0" fmla="*/ 0 w 1827"/>
                    <a:gd name="T1" fmla="*/ 0 h 1162"/>
                    <a:gd name="T2" fmla="*/ 339 w 1827"/>
                    <a:gd name="T3" fmla="*/ 0 h 1162"/>
                    <a:gd name="T4" fmla="*/ 320 w 1827"/>
                    <a:gd name="T5" fmla="*/ 57 h 1162"/>
                    <a:gd name="T6" fmla="*/ 305 w 1827"/>
                    <a:gd name="T7" fmla="*/ 115 h 1162"/>
                    <a:gd name="T8" fmla="*/ 296 w 1827"/>
                    <a:gd name="T9" fmla="*/ 174 h 1162"/>
                    <a:gd name="T10" fmla="*/ 294 w 1827"/>
                    <a:gd name="T11" fmla="*/ 236 h 1162"/>
                    <a:gd name="T12" fmla="*/ 297 w 1827"/>
                    <a:gd name="T13" fmla="*/ 305 h 1162"/>
                    <a:gd name="T14" fmla="*/ 307 w 1827"/>
                    <a:gd name="T15" fmla="*/ 370 h 1162"/>
                    <a:gd name="T16" fmla="*/ 325 w 1827"/>
                    <a:gd name="T17" fmla="*/ 435 h 1162"/>
                    <a:gd name="T18" fmla="*/ 348 w 1827"/>
                    <a:gd name="T19" fmla="*/ 496 h 1162"/>
                    <a:gd name="T20" fmla="*/ 378 w 1827"/>
                    <a:gd name="T21" fmla="*/ 554 h 1162"/>
                    <a:gd name="T22" fmla="*/ 413 w 1827"/>
                    <a:gd name="T23" fmla="*/ 607 h 1162"/>
                    <a:gd name="T24" fmla="*/ 453 w 1827"/>
                    <a:gd name="T25" fmla="*/ 657 h 1162"/>
                    <a:gd name="T26" fmla="*/ 498 w 1827"/>
                    <a:gd name="T27" fmla="*/ 703 h 1162"/>
                    <a:gd name="T28" fmla="*/ 547 w 1827"/>
                    <a:gd name="T29" fmla="*/ 743 h 1162"/>
                    <a:gd name="T30" fmla="*/ 601 w 1827"/>
                    <a:gd name="T31" fmla="*/ 779 h 1162"/>
                    <a:gd name="T32" fmla="*/ 658 w 1827"/>
                    <a:gd name="T33" fmla="*/ 809 h 1162"/>
                    <a:gd name="T34" fmla="*/ 718 w 1827"/>
                    <a:gd name="T35" fmla="*/ 833 h 1162"/>
                    <a:gd name="T36" fmla="*/ 780 w 1827"/>
                    <a:gd name="T37" fmla="*/ 851 h 1162"/>
                    <a:gd name="T38" fmla="*/ 846 w 1827"/>
                    <a:gd name="T39" fmla="*/ 861 h 1162"/>
                    <a:gd name="T40" fmla="*/ 914 w 1827"/>
                    <a:gd name="T41" fmla="*/ 865 h 1162"/>
                    <a:gd name="T42" fmla="*/ 981 w 1827"/>
                    <a:gd name="T43" fmla="*/ 861 h 1162"/>
                    <a:gd name="T44" fmla="*/ 1046 w 1827"/>
                    <a:gd name="T45" fmla="*/ 851 h 1162"/>
                    <a:gd name="T46" fmla="*/ 1110 w 1827"/>
                    <a:gd name="T47" fmla="*/ 833 h 1162"/>
                    <a:gd name="T48" fmla="*/ 1169 w 1827"/>
                    <a:gd name="T49" fmla="*/ 809 h 1162"/>
                    <a:gd name="T50" fmla="*/ 1227 w 1827"/>
                    <a:gd name="T51" fmla="*/ 779 h 1162"/>
                    <a:gd name="T52" fmla="*/ 1279 w 1827"/>
                    <a:gd name="T53" fmla="*/ 743 h 1162"/>
                    <a:gd name="T54" fmla="*/ 1329 w 1827"/>
                    <a:gd name="T55" fmla="*/ 703 h 1162"/>
                    <a:gd name="T56" fmla="*/ 1374 w 1827"/>
                    <a:gd name="T57" fmla="*/ 657 h 1162"/>
                    <a:gd name="T58" fmla="*/ 1414 w 1827"/>
                    <a:gd name="T59" fmla="*/ 607 h 1162"/>
                    <a:gd name="T60" fmla="*/ 1449 w 1827"/>
                    <a:gd name="T61" fmla="*/ 554 h 1162"/>
                    <a:gd name="T62" fmla="*/ 1479 w 1827"/>
                    <a:gd name="T63" fmla="*/ 496 h 1162"/>
                    <a:gd name="T64" fmla="*/ 1503 w 1827"/>
                    <a:gd name="T65" fmla="*/ 435 h 1162"/>
                    <a:gd name="T66" fmla="*/ 1520 w 1827"/>
                    <a:gd name="T67" fmla="*/ 370 h 1162"/>
                    <a:gd name="T68" fmla="*/ 1530 w 1827"/>
                    <a:gd name="T69" fmla="*/ 305 h 1162"/>
                    <a:gd name="T70" fmla="*/ 1534 w 1827"/>
                    <a:gd name="T71" fmla="*/ 236 h 1162"/>
                    <a:gd name="T72" fmla="*/ 1531 w 1827"/>
                    <a:gd name="T73" fmla="*/ 174 h 1162"/>
                    <a:gd name="T74" fmla="*/ 1521 w 1827"/>
                    <a:gd name="T75" fmla="*/ 115 h 1162"/>
                    <a:gd name="T76" fmla="*/ 1508 w 1827"/>
                    <a:gd name="T77" fmla="*/ 57 h 1162"/>
                    <a:gd name="T78" fmla="*/ 1488 w 1827"/>
                    <a:gd name="T79" fmla="*/ 0 h 1162"/>
                    <a:gd name="T80" fmla="*/ 1827 w 1827"/>
                    <a:gd name="T81" fmla="*/ 0 h 1162"/>
                    <a:gd name="T82" fmla="*/ 1827 w 1827"/>
                    <a:gd name="T83" fmla="*/ 942 h 1162"/>
                    <a:gd name="T84" fmla="*/ 1823 w 1827"/>
                    <a:gd name="T85" fmla="*/ 981 h 1162"/>
                    <a:gd name="T86" fmla="*/ 1813 w 1827"/>
                    <a:gd name="T87" fmla="*/ 1019 h 1162"/>
                    <a:gd name="T88" fmla="*/ 1797 w 1827"/>
                    <a:gd name="T89" fmla="*/ 1053 h 1162"/>
                    <a:gd name="T90" fmla="*/ 1776 w 1827"/>
                    <a:gd name="T91" fmla="*/ 1083 h 1162"/>
                    <a:gd name="T92" fmla="*/ 1750 w 1827"/>
                    <a:gd name="T93" fmla="*/ 1110 h 1162"/>
                    <a:gd name="T94" fmla="*/ 1718 w 1827"/>
                    <a:gd name="T95" fmla="*/ 1131 h 1162"/>
                    <a:gd name="T96" fmla="*/ 1685 w 1827"/>
                    <a:gd name="T97" fmla="*/ 1148 h 1162"/>
                    <a:gd name="T98" fmla="*/ 1648 w 1827"/>
                    <a:gd name="T99" fmla="*/ 1158 h 1162"/>
                    <a:gd name="T100" fmla="*/ 1609 w 1827"/>
                    <a:gd name="T101" fmla="*/ 1162 h 1162"/>
                    <a:gd name="T102" fmla="*/ 217 w 1827"/>
                    <a:gd name="T103" fmla="*/ 1162 h 1162"/>
                    <a:gd name="T104" fmla="*/ 179 w 1827"/>
                    <a:gd name="T105" fmla="*/ 1158 h 1162"/>
                    <a:gd name="T106" fmla="*/ 141 w 1827"/>
                    <a:gd name="T107" fmla="*/ 1148 h 1162"/>
                    <a:gd name="T108" fmla="*/ 108 w 1827"/>
                    <a:gd name="T109" fmla="*/ 1131 h 1162"/>
                    <a:gd name="T110" fmla="*/ 78 w 1827"/>
                    <a:gd name="T111" fmla="*/ 1110 h 1162"/>
                    <a:gd name="T112" fmla="*/ 52 w 1827"/>
                    <a:gd name="T113" fmla="*/ 1083 h 1162"/>
                    <a:gd name="T114" fmla="*/ 30 w 1827"/>
                    <a:gd name="T115" fmla="*/ 1053 h 1162"/>
                    <a:gd name="T116" fmla="*/ 14 w 1827"/>
                    <a:gd name="T117" fmla="*/ 1019 h 1162"/>
                    <a:gd name="T118" fmla="*/ 4 w 1827"/>
                    <a:gd name="T119" fmla="*/ 981 h 1162"/>
                    <a:gd name="T120" fmla="*/ 0 w 1827"/>
                    <a:gd name="T121" fmla="*/ 942 h 1162"/>
                    <a:gd name="T122" fmla="*/ 0 w 1827"/>
                    <a:gd name="T123" fmla="*/ 0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827" h="1162">
                      <a:moveTo>
                        <a:pt x="0" y="0"/>
                      </a:moveTo>
                      <a:lnTo>
                        <a:pt x="339" y="0"/>
                      </a:lnTo>
                      <a:lnTo>
                        <a:pt x="320" y="57"/>
                      </a:lnTo>
                      <a:lnTo>
                        <a:pt x="305" y="115"/>
                      </a:lnTo>
                      <a:lnTo>
                        <a:pt x="296" y="174"/>
                      </a:lnTo>
                      <a:lnTo>
                        <a:pt x="294" y="236"/>
                      </a:lnTo>
                      <a:lnTo>
                        <a:pt x="297" y="305"/>
                      </a:lnTo>
                      <a:lnTo>
                        <a:pt x="307" y="370"/>
                      </a:lnTo>
                      <a:lnTo>
                        <a:pt x="325" y="435"/>
                      </a:lnTo>
                      <a:lnTo>
                        <a:pt x="348" y="496"/>
                      </a:lnTo>
                      <a:lnTo>
                        <a:pt x="378" y="554"/>
                      </a:lnTo>
                      <a:lnTo>
                        <a:pt x="413" y="607"/>
                      </a:lnTo>
                      <a:lnTo>
                        <a:pt x="453" y="657"/>
                      </a:lnTo>
                      <a:lnTo>
                        <a:pt x="498" y="703"/>
                      </a:lnTo>
                      <a:lnTo>
                        <a:pt x="547" y="743"/>
                      </a:lnTo>
                      <a:lnTo>
                        <a:pt x="601" y="779"/>
                      </a:lnTo>
                      <a:lnTo>
                        <a:pt x="658" y="809"/>
                      </a:lnTo>
                      <a:lnTo>
                        <a:pt x="718" y="833"/>
                      </a:lnTo>
                      <a:lnTo>
                        <a:pt x="780" y="851"/>
                      </a:lnTo>
                      <a:lnTo>
                        <a:pt x="846" y="861"/>
                      </a:lnTo>
                      <a:lnTo>
                        <a:pt x="914" y="865"/>
                      </a:lnTo>
                      <a:lnTo>
                        <a:pt x="981" y="861"/>
                      </a:lnTo>
                      <a:lnTo>
                        <a:pt x="1046" y="851"/>
                      </a:lnTo>
                      <a:lnTo>
                        <a:pt x="1110" y="833"/>
                      </a:lnTo>
                      <a:lnTo>
                        <a:pt x="1169" y="809"/>
                      </a:lnTo>
                      <a:lnTo>
                        <a:pt x="1227" y="779"/>
                      </a:lnTo>
                      <a:lnTo>
                        <a:pt x="1279" y="743"/>
                      </a:lnTo>
                      <a:lnTo>
                        <a:pt x="1329" y="703"/>
                      </a:lnTo>
                      <a:lnTo>
                        <a:pt x="1374" y="657"/>
                      </a:lnTo>
                      <a:lnTo>
                        <a:pt x="1414" y="607"/>
                      </a:lnTo>
                      <a:lnTo>
                        <a:pt x="1449" y="554"/>
                      </a:lnTo>
                      <a:lnTo>
                        <a:pt x="1479" y="496"/>
                      </a:lnTo>
                      <a:lnTo>
                        <a:pt x="1503" y="435"/>
                      </a:lnTo>
                      <a:lnTo>
                        <a:pt x="1520" y="370"/>
                      </a:lnTo>
                      <a:lnTo>
                        <a:pt x="1530" y="305"/>
                      </a:lnTo>
                      <a:lnTo>
                        <a:pt x="1534" y="236"/>
                      </a:lnTo>
                      <a:lnTo>
                        <a:pt x="1531" y="174"/>
                      </a:lnTo>
                      <a:lnTo>
                        <a:pt x="1521" y="115"/>
                      </a:lnTo>
                      <a:lnTo>
                        <a:pt x="1508" y="57"/>
                      </a:lnTo>
                      <a:lnTo>
                        <a:pt x="1488" y="0"/>
                      </a:lnTo>
                      <a:lnTo>
                        <a:pt x="1827" y="0"/>
                      </a:lnTo>
                      <a:lnTo>
                        <a:pt x="1827" y="942"/>
                      </a:lnTo>
                      <a:lnTo>
                        <a:pt x="1823" y="981"/>
                      </a:lnTo>
                      <a:lnTo>
                        <a:pt x="1813" y="1019"/>
                      </a:lnTo>
                      <a:lnTo>
                        <a:pt x="1797" y="1053"/>
                      </a:lnTo>
                      <a:lnTo>
                        <a:pt x="1776" y="1083"/>
                      </a:lnTo>
                      <a:lnTo>
                        <a:pt x="1750" y="1110"/>
                      </a:lnTo>
                      <a:lnTo>
                        <a:pt x="1718" y="1131"/>
                      </a:lnTo>
                      <a:lnTo>
                        <a:pt x="1685" y="1148"/>
                      </a:lnTo>
                      <a:lnTo>
                        <a:pt x="1648" y="1158"/>
                      </a:lnTo>
                      <a:lnTo>
                        <a:pt x="1609" y="1162"/>
                      </a:lnTo>
                      <a:lnTo>
                        <a:pt x="217" y="1162"/>
                      </a:lnTo>
                      <a:lnTo>
                        <a:pt x="179" y="1158"/>
                      </a:lnTo>
                      <a:lnTo>
                        <a:pt x="141" y="1148"/>
                      </a:lnTo>
                      <a:lnTo>
                        <a:pt x="108" y="1131"/>
                      </a:lnTo>
                      <a:lnTo>
                        <a:pt x="78" y="1110"/>
                      </a:lnTo>
                      <a:lnTo>
                        <a:pt x="52" y="1083"/>
                      </a:lnTo>
                      <a:lnTo>
                        <a:pt x="30" y="1053"/>
                      </a:lnTo>
                      <a:lnTo>
                        <a:pt x="14" y="1019"/>
                      </a:lnTo>
                      <a:lnTo>
                        <a:pt x="4" y="981"/>
                      </a:lnTo>
                      <a:lnTo>
                        <a:pt x="0" y="9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931376" y="5017980"/>
                <a:ext cx="1661171" cy="420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Text Here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909278" y="2053861"/>
            <a:ext cx="1661171" cy="2594336"/>
            <a:chOff x="3114096" y="2788920"/>
            <a:chExt cx="1661171" cy="2594336"/>
          </a:xfrm>
        </p:grpSpPr>
        <p:grpSp>
          <p:nvGrpSpPr>
            <p:cNvPr id="7" name="Group 6"/>
            <p:cNvGrpSpPr/>
            <p:nvPr/>
          </p:nvGrpSpPr>
          <p:grpSpPr>
            <a:xfrm>
              <a:off x="3304601" y="2788920"/>
              <a:ext cx="1280160" cy="1280160"/>
              <a:chOff x="2255520" y="2542903"/>
              <a:chExt cx="1280160" cy="1280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55520" y="2542903"/>
                <a:ext cx="1280160" cy="1280160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ie 8"/>
              <p:cNvSpPr/>
              <p:nvPr/>
            </p:nvSpPr>
            <p:spPr>
              <a:xfrm>
                <a:off x="2255520" y="2542903"/>
                <a:ext cx="1280160" cy="1280160"/>
              </a:xfrm>
              <a:prstGeom prst="pie">
                <a:avLst>
                  <a:gd name="adj1" fmla="val 3176826"/>
                  <a:gd name="adj2" fmla="val 1616014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114096" y="4351662"/>
              <a:ext cx="1661171" cy="1031594"/>
              <a:chOff x="3114095" y="4351662"/>
              <a:chExt cx="1661171" cy="1031594"/>
            </a:xfrm>
          </p:grpSpPr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3761800" y="4351662"/>
                <a:ext cx="365760" cy="365760"/>
              </a:xfrm>
              <a:custGeom>
                <a:avLst/>
                <a:gdLst>
                  <a:gd name="T0" fmla="*/ 2117 w 3738"/>
                  <a:gd name="T1" fmla="*/ 1059 h 3783"/>
                  <a:gd name="T2" fmla="*/ 1951 w 3738"/>
                  <a:gd name="T3" fmla="*/ 1176 h 3783"/>
                  <a:gd name="T4" fmla="*/ 1856 w 3738"/>
                  <a:gd name="T5" fmla="*/ 1358 h 3783"/>
                  <a:gd name="T6" fmla="*/ 1853 w 3738"/>
                  <a:gd name="T7" fmla="*/ 1564 h 3783"/>
                  <a:gd name="T8" fmla="*/ 1512 w 3738"/>
                  <a:gd name="T9" fmla="*/ 1497 h 3783"/>
                  <a:gd name="T10" fmla="*/ 1211 w 3738"/>
                  <a:gd name="T11" fmla="*/ 1340 h 3783"/>
                  <a:gd name="T12" fmla="*/ 967 w 3738"/>
                  <a:gd name="T13" fmla="*/ 1110 h 3783"/>
                  <a:gd name="T14" fmla="*/ 911 w 3738"/>
                  <a:gd name="T15" fmla="*/ 1281 h 3783"/>
                  <a:gd name="T16" fmla="*/ 939 w 3738"/>
                  <a:gd name="T17" fmla="*/ 1488 h 3783"/>
                  <a:gd name="T18" fmla="*/ 1059 w 3738"/>
                  <a:gd name="T19" fmla="*/ 1659 h 3783"/>
                  <a:gd name="T20" fmla="*/ 950 w 3738"/>
                  <a:gd name="T21" fmla="*/ 1657 h 3783"/>
                  <a:gd name="T22" fmla="*/ 908 w 3738"/>
                  <a:gd name="T23" fmla="*/ 1698 h 3783"/>
                  <a:gd name="T24" fmla="*/ 988 w 3738"/>
                  <a:gd name="T25" fmla="*/ 1898 h 3783"/>
                  <a:gd name="T26" fmla="*/ 1148 w 3738"/>
                  <a:gd name="T27" fmla="*/ 2034 h 3783"/>
                  <a:gd name="T28" fmla="*/ 1175 w 3738"/>
                  <a:gd name="T29" fmla="*/ 2082 h 3783"/>
                  <a:gd name="T30" fmla="*/ 1076 w 3738"/>
                  <a:gd name="T31" fmla="*/ 2126 h 3783"/>
                  <a:gd name="T32" fmla="*/ 1207 w 3738"/>
                  <a:gd name="T33" fmla="*/ 2290 h 3783"/>
                  <a:gd name="T34" fmla="*/ 1402 w 3738"/>
                  <a:gd name="T35" fmla="*/ 2373 h 3783"/>
                  <a:gd name="T36" fmla="*/ 1277 w 3738"/>
                  <a:gd name="T37" fmla="*/ 2488 h 3783"/>
                  <a:gd name="T38" fmla="*/ 998 w 3738"/>
                  <a:gd name="T39" fmla="*/ 2561 h 3783"/>
                  <a:gd name="T40" fmla="*/ 893 w 3738"/>
                  <a:gd name="T41" fmla="*/ 2602 h 3783"/>
                  <a:gd name="T42" fmla="*/ 1215 w 3738"/>
                  <a:gd name="T43" fmla="*/ 2725 h 3783"/>
                  <a:gd name="T44" fmla="*/ 1570 w 3738"/>
                  <a:gd name="T45" fmla="*/ 2751 h 3783"/>
                  <a:gd name="T46" fmla="*/ 1896 w 3738"/>
                  <a:gd name="T47" fmla="*/ 2686 h 3783"/>
                  <a:gd name="T48" fmla="*/ 2170 w 3738"/>
                  <a:gd name="T49" fmla="*/ 2546 h 3783"/>
                  <a:gd name="T50" fmla="*/ 2389 w 3738"/>
                  <a:gd name="T51" fmla="*/ 2351 h 3783"/>
                  <a:gd name="T52" fmla="*/ 2552 w 3738"/>
                  <a:gd name="T53" fmla="*/ 2113 h 3783"/>
                  <a:gd name="T54" fmla="*/ 2656 w 3738"/>
                  <a:gd name="T55" fmla="*/ 1851 h 3783"/>
                  <a:gd name="T56" fmla="*/ 2702 w 3738"/>
                  <a:gd name="T57" fmla="*/ 1582 h 3783"/>
                  <a:gd name="T58" fmla="*/ 2798 w 3738"/>
                  <a:gd name="T59" fmla="*/ 1378 h 3783"/>
                  <a:gd name="T60" fmla="*/ 2859 w 3738"/>
                  <a:gd name="T61" fmla="*/ 1258 h 3783"/>
                  <a:gd name="T62" fmla="*/ 2714 w 3738"/>
                  <a:gd name="T63" fmla="*/ 1273 h 3783"/>
                  <a:gd name="T64" fmla="*/ 2841 w 3738"/>
                  <a:gd name="T65" fmla="*/ 1111 h 3783"/>
                  <a:gd name="T66" fmla="*/ 2659 w 3738"/>
                  <a:gd name="T67" fmla="*/ 1149 h 3783"/>
                  <a:gd name="T68" fmla="*/ 2469 w 3738"/>
                  <a:gd name="T69" fmla="*/ 1078 h 3783"/>
                  <a:gd name="T70" fmla="*/ 2273 w 3738"/>
                  <a:gd name="T71" fmla="*/ 1029 h 3783"/>
                  <a:gd name="T72" fmla="*/ 2217 w 3738"/>
                  <a:gd name="T73" fmla="*/ 33 h 3783"/>
                  <a:gd name="T74" fmla="*/ 2647 w 3738"/>
                  <a:gd name="T75" fmla="*/ 173 h 3783"/>
                  <a:gd name="T76" fmla="*/ 3025 w 3738"/>
                  <a:gd name="T77" fmla="*/ 407 h 3783"/>
                  <a:gd name="T78" fmla="*/ 3337 w 3738"/>
                  <a:gd name="T79" fmla="*/ 722 h 3783"/>
                  <a:gd name="T80" fmla="*/ 3569 w 3738"/>
                  <a:gd name="T81" fmla="*/ 1105 h 3783"/>
                  <a:gd name="T82" fmla="*/ 3707 w 3738"/>
                  <a:gd name="T83" fmla="*/ 1539 h 3783"/>
                  <a:gd name="T84" fmla="*/ 3735 w 3738"/>
                  <a:gd name="T85" fmla="*/ 2011 h 3783"/>
                  <a:gd name="T86" fmla="*/ 3650 w 3738"/>
                  <a:gd name="T87" fmla="*/ 2467 h 3783"/>
                  <a:gd name="T88" fmla="*/ 3464 w 3738"/>
                  <a:gd name="T89" fmla="*/ 2877 h 3783"/>
                  <a:gd name="T90" fmla="*/ 3191 w 3738"/>
                  <a:gd name="T91" fmla="*/ 3229 h 3783"/>
                  <a:gd name="T92" fmla="*/ 2844 w 3738"/>
                  <a:gd name="T93" fmla="*/ 3505 h 3783"/>
                  <a:gd name="T94" fmla="*/ 2438 w 3738"/>
                  <a:gd name="T95" fmla="*/ 3693 h 3783"/>
                  <a:gd name="T96" fmla="*/ 1988 w 3738"/>
                  <a:gd name="T97" fmla="*/ 3779 h 3783"/>
                  <a:gd name="T98" fmla="*/ 1521 w 3738"/>
                  <a:gd name="T99" fmla="*/ 3750 h 3783"/>
                  <a:gd name="T100" fmla="*/ 1091 w 3738"/>
                  <a:gd name="T101" fmla="*/ 3611 h 3783"/>
                  <a:gd name="T102" fmla="*/ 713 w 3738"/>
                  <a:gd name="T103" fmla="*/ 3376 h 3783"/>
                  <a:gd name="T104" fmla="*/ 401 w 3738"/>
                  <a:gd name="T105" fmla="*/ 3062 h 3783"/>
                  <a:gd name="T106" fmla="*/ 169 w 3738"/>
                  <a:gd name="T107" fmla="*/ 2678 h 3783"/>
                  <a:gd name="T108" fmla="*/ 33 w 3738"/>
                  <a:gd name="T109" fmla="*/ 2244 h 3783"/>
                  <a:gd name="T110" fmla="*/ 3 w 3738"/>
                  <a:gd name="T111" fmla="*/ 1772 h 3783"/>
                  <a:gd name="T112" fmla="*/ 89 w 3738"/>
                  <a:gd name="T113" fmla="*/ 1317 h 3783"/>
                  <a:gd name="T114" fmla="*/ 275 w 3738"/>
                  <a:gd name="T115" fmla="*/ 906 h 3783"/>
                  <a:gd name="T116" fmla="*/ 548 w 3738"/>
                  <a:gd name="T117" fmla="*/ 555 h 3783"/>
                  <a:gd name="T118" fmla="*/ 894 w 3738"/>
                  <a:gd name="T119" fmla="*/ 278 h 3783"/>
                  <a:gd name="T120" fmla="*/ 1300 w 3738"/>
                  <a:gd name="T121" fmla="*/ 90 h 3783"/>
                  <a:gd name="T122" fmla="*/ 1751 w 3738"/>
                  <a:gd name="T123" fmla="*/ 5 h 3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38" h="3783">
                    <a:moveTo>
                      <a:pt x="2273" y="1029"/>
                    </a:moveTo>
                    <a:lnTo>
                      <a:pt x="2218" y="1033"/>
                    </a:lnTo>
                    <a:lnTo>
                      <a:pt x="2167" y="1043"/>
                    </a:lnTo>
                    <a:lnTo>
                      <a:pt x="2117" y="1059"/>
                    </a:lnTo>
                    <a:lnTo>
                      <a:pt x="2071" y="1080"/>
                    </a:lnTo>
                    <a:lnTo>
                      <a:pt x="2026" y="1107"/>
                    </a:lnTo>
                    <a:lnTo>
                      <a:pt x="1986" y="1139"/>
                    </a:lnTo>
                    <a:lnTo>
                      <a:pt x="1951" y="1176"/>
                    </a:lnTo>
                    <a:lnTo>
                      <a:pt x="1920" y="1216"/>
                    </a:lnTo>
                    <a:lnTo>
                      <a:pt x="1893" y="1260"/>
                    </a:lnTo>
                    <a:lnTo>
                      <a:pt x="1871" y="1307"/>
                    </a:lnTo>
                    <a:lnTo>
                      <a:pt x="1856" y="1358"/>
                    </a:lnTo>
                    <a:lnTo>
                      <a:pt x="1846" y="1410"/>
                    </a:lnTo>
                    <a:lnTo>
                      <a:pt x="1843" y="1465"/>
                    </a:lnTo>
                    <a:lnTo>
                      <a:pt x="1845" y="1515"/>
                    </a:lnTo>
                    <a:lnTo>
                      <a:pt x="1853" y="1564"/>
                    </a:lnTo>
                    <a:lnTo>
                      <a:pt x="1764" y="1557"/>
                    </a:lnTo>
                    <a:lnTo>
                      <a:pt x="1678" y="1543"/>
                    </a:lnTo>
                    <a:lnTo>
                      <a:pt x="1594" y="1523"/>
                    </a:lnTo>
                    <a:lnTo>
                      <a:pt x="1512" y="1497"/>
                    </a:lnTo>
                    <a:lnTo>
                      <a:pt x="1432" y="1466"/>
                    </a:lnTo>
                    <a:lnTo>
                      <a:pt x="1355" y="1429"/>
                    </a:lnTo>
                    <a:lnTo>
                      <a:pt x="1281" y="1387"/>
                    </a:lnTo>
                    <a:lnTo>
                      <a:pt x="1211" y="1340"/>
                    </a:lnTo>
                    <a:lnTo>
                      <a:pt x="1145" y="1288"/>
                    </a:lnTo>
                    <a:lnTo>
                      <a:pt x="1081" y="1233"/>
                    </a:lnTo>
                    <a:lnTo>
                      <a:pt x="1022" y="1174"/>
                    </a:lnTo>
                    <a:lnTo>
                      <a:pt x="967" y="1110"/>
                    </a:lnTo>
                    <a:lnTo>
                      <a:pt x="947" y="1149"/>
                    </a:lnTo>
                    <a:lnTo>
                      <a:pt x="931" y="1191"/>
                    </a:lnTo>
                    <a:lnTo>
                      <a:pt x="919" y="1235"/>
                    </a:lnTo>
                    <a:lnTo>
                      <a:pt x="911" y="1281"/>
                    </a:lnTo>
                    <a:lnTo>
                      <a:pt x="908" y="1329"/>
                    </a:lnTo>
                    <a:lnTo>
                      <a:pt x="912" y="1384"/>
                    </a:lnTo>
                    <a:lnTo>
                      <a:pt x="922" y="1437"/>
                    </a:lnTo>
                    <a:lnTo>
                      <a:pt x="939" y="1488"/>
                    </a:lnTo>
                    <a:lnTo>
                      <a:pt x="961" y="1537"/>
                    </a:lnTo>
                    <a:lnTo>
                      <a:pt x="989" y="1582"/>
                    </a:lnTo>
                    <a:lnTo>
                      <a:pt x="1022" y="1622"/>
                    </a:lnTo>
                    <a:lnTo>
                      <a:pt x="1059" y="1659"/>
                    </a:lnTo>
                    <a:lnTo>
                      <a:pt x="1100" y="1691"/>
                    </a:lnTo>
                    <a:lnTo>
                      <a:pt x="1048" y="1686"/>
                    </a:lnTo>
                    <a:lnTo>
                      <a:pt x="998" y="1674"/>
                    </a:lnTo>
                    <a:lnTo>
                      <a:pt x="950" y="1657"/>
                    </a:lnTo>
                    <a:lnTo>
                      <a:pt x="905" y="1636"/>
                    </a:lnTo>
                    <a:lnTo>
                      <a:pt x="905" y="1639"/>
                    </a:lnTo>
                    <a:lnTo>
                      <a:pt x="905" y="1642"/>
                    </a:lnTo>
                    <a:lnTo>
                      <a:pt x="908" y="1698"/>
                    </a:lnTo>
                    <a:lnTo>
                      <a:pt x="919" y="1752"/>
                    </a:lnTo>
                    <a:lnTo>
                      <a:pt x="936" y="1804"/>
                    </a:lnTo>
                    <a:lnTo>
                      <a:pt x="959" y="1853"/>
                    </a:lnTo>
                    <a:lnTo>
                      <a:pt x="988" y="1898"/>
                    </a:lnTo>
                    <a:lnTo>
                      <a:pt x="1021" y="1939"/>
                    </a:lnTo>
                    <a:lnTo>
                      <a:pt x="1059" y="1976"/>
                    </a:lnTo>
                    <a:lnTo>
                      <a:pt x="1102" y="2008"/>
                    </a:lnTo>
                    <a:lnTo>
                      <a:pt x="1148" y="2034"/>
                    </a:lnTo>
                    <a:lnTo>
                      <a:pt x="1197" y="2054"/>
                    </a:lnTo>
                    <a:lnTo>
                      <a:pt x="1250" y="2068"/>
                    </a:lnTo>
                    <a:lnTo>
                      <a:pt x="1214" y="2076"/>
                    </a:lnTo>
                    <a:lnTo>
                      <a:pt x="1175" y="2082"/>
                    </a:lnTo>
                    <a:lnTo>
                      <a:pt x="1136" y="2083"/>
                    </a:lnTo>
                    <a:lnTo>
                      <a:pt x="1095" y="2081"/>
                    </a:lnTo>
                    <a:lnTo>
                      <a:pt x="1056" y="2075"/>
                    </a:lnTo>
                    <a:lnTo>
                      <a:pt x="1076" y="2126"/>
                    </a:lnTo>
                    <a:lnTo>
                      <a:pt x="1101" y="2173"/>
                    </a:lnTo>
                    <a:lnTo>
                      <a:pt x="1132" y="2217"/>
                    </a:lnTo>
                    <a:lnTo>
                      <a:pt x="1167" y="2256"/>
                    </a:lnTo>
                    <a:lnTo>
                      <a:pt x="1207" y="2290"/>
                    </a:lnTo>
                    <a:lnTo>
                      <a:pt x="1251" y="2320"/>
                    </a:lnTo>
                    <a:lnTo>
                      <a:pt x="1298" y="2344"/>
                    </a:lnTo>
                    <a:lnTo>
                      <a:pt x="1349" y="2361"/>
                    </a:lnTo>
                    <a:lnTo>
                      <a:pt x="1402" y="2373"/>
                    </a:lnTo>
                    <a:lnTo>
                      <a:pt x="1458" y="2378"/>
                    </a:lnTo>
                    <a:lnTo>
                      <a:pt x="1401" y="2419"/>
                    </a:lnTo>
                    <a:lnTo>
                      <a:pt x="1341" y="2456"/>
                    </a:lnTo>
                    <a:lnTo>
                      <a:pt x="1277" y="2488"/>
                    </a:lnTo>
                    <a:lnTo>
                      <a:pt x="1211" y="2515"/>
                    </a:lnTo>
                    <a:lnTo>
                      <a:pt x="1142" y="2536"/>
                    </a:lnTo>
                    <a:lnTo>
                      <a:pt x="1071" y="2552"/>
                    </a:lnTo>
                    <a:lnTo>
                      <a:pt x="998" y="2561"/>
                    </a:lnTo>
                    <a:lnTo>
                      <a:pt x="924" y="2565"/>
                    </a:lnTo>
                    <a:lnTo>
                      <a:pt x="872" y="2562"/>
                    </a:lnTo>
                    <a:lnTo>
                      <a:pt x="821" y="2558"/>
                    </a:lnTo>
                    <a:lnTo>
                      <a:pt x="893" y="2602"/>
                    </a:lnTo>
                    <a:lnTo>
                      <a:pt x="970" y="2641"/>
                    </a:lnTo>
                    <a:lnTo>
                      <a:pt x="1049" y="2675"/>
                    </a:lnTo>
                    <a:lnTo>
                      <a:pt x="1131" y="2702"/>
                    </a:lnTo>
                    <a:lnTo>
                      <a:pt x="1215" y="2725"/>
                    </a:lnTo>
                    <a:lnTo>
                      <a:pt x="1301" y="2740"/>
                    </a:lnTo>
                    <a:lnTo>
                      <a:pt x="1390" y="2751"/>
                    </a:lnTo>
                    <a:lnTo>
                      <a:pt x="1480" y="2754"/>
                    </a:lnTo>
                    <a:lnTo>
                      <a:pt x="1570" y="2751"/>
                    </a:lnTo>
                    <a:lnTo>
                      <a:pt x="1657" y="2742"/>
                    </a:lnTo>
                    <a:lnTo>
                      <a:pt x="1740" y="2728"/>
                    </a:lnTo>
                    <a:lnTo>
                      <a:pt x="1819" y="2709"/>
                    </a:lnTo>
                    <a:lnTo>
                      <a:pt x="1896" y="2686"/>
                    </a:lnTo>
                    <a:lnTo>
                      <a:pt x="1970" y="2657"/>
                    </a:lnTo>
                    <a:lnTo>
                      <a:pt x="2040" y="2624"/>
                    </a:lnTo>
                    <a:lnTo>
                      <a:pt x="2107" y="2587"/>
                    </a:lnTo>
                    <a:lnTo>
                      <a:pt x="2170" y="2546"/>
                    </a:lnTo>
                    <a:lnTo>
                      <a:pt x="2230" y="2502"/>
                    </a:lnTo>
                    <a:lnTo>
                      <a:pt x="2287" y="2455"/>
                    </a:lnTo>
                    <a:lnTo>
                      <a:pt x="2340" y="2404"/>
                    </a:lnTo>
                    <a:lnTo>
                      <a:pt x="2389" y="2351"/>
                    </a:lnTo>
                    <a:lnTo>
                      <a:pt x="2435" y="2294"/>
                    </a:lnTo>
                    <a:lnTo>
                      <a:pt x="2478" y="2236"/>
                    </a:lnTo>
                    <a:lnTo>
                      <a:pt x="2516" y="2176"/>
                    </a:lnTo>
                    <a:lnTo>
                      <a:pt x="2552" y="2113"/>
                    </a:lnTo>
                    <a:lnTo>
                      <a:pt x="2584" y="2049"/>
                    </a:lnTo>
                    <a:lnTo>
                      <a:pt x="2612" y="1984"/>
                    </a:lnTo>
                    <a:lnTo>
                      <a:pt x="2637" y="1919"/>
                    </a:lnTo>
                    <a:lnTo>
                      <a:pt x="2656" y="1851"/>
                    </a:lnTo>
                    <a:lnTo>
                      <a:pt x="2674" y="1784"/>
                    </a:lnTo>
                    <a:lnTo>
                      <a:pt x="2687" y="1717"/>
                    </a:lnTo>
                    <a:lnTo>
                      <a:pt x="2696" y="1649"/>
                    </a:lnTo>
                    <a:lnTo>
                      <a:pt x="2702" y="1582"/>
                    </a:lnTo>
                    <a:lnTo>
                      <a:pt x="2704" y="1515"/>
                    </a:lnTo>
                    <a:lnTo>
                      <a:pt x="2703" y="1459"/>
                    </a:lnTo>
                    <a:lnTo>
                      <a:pt x="2752" y="1421"/>
                    </a:lnTo>
                    <a:lnTo>
                      <a:pt x="2798" y="1378"/>
                    </a:lnTo>
                    <a:lnTo>
                      <a:pt x="2841" y="1333"/>
                    </a:lnTo>
                    <a:lnTo>
                      <a:pt x="2881" y="1285"/>
                    </a:lnTo>
                    <a:lnTo>
                      <a:pt x="2917" y="1234"/>
                    </a:lnTo>
                    <a:lnTo>
                      <a:pt x="2859" y="1258"/>
                    </a:lnTo>
                    <a:lnTo>
                      <a:pt x="2798" y="1278"/>
                    </a:lnTo>
                    <a:lnTo>
                      <a:pt x="2735" y="1292"/>
                    </a:lnTo>
                    <a:lnTo>
                      <a:pt x="2671" y="1303"/>
                    </a:lnTo>
                    <a:lnTo>
                      <a:pt x="2714" y="1273"/>
                    </a:lnTo>
                    <a:lnTo>
                      <a:pt x="2752" y="1239"/>
                    </a:lnTo>
                    <a:lnTo>
                      <a:pt x="2786" y="1200"/>
                    </a:lnTo>
                    <a:lnTo>
                      <a:pt x="2817" y="1157"/>
                    </a:lnTo>
                    <a:lnTo>
                      <a:pt x="2841" y="1111"/>
                    </a:lnTo>
                    <a:lnTo>
                      <a:pt x="2860" y="1061"/>
                    </a:lnTo>
                    <a:lnTo>
                      <a:pt x="2796" y="1097"/>
                    </a:lnTo>
                    <a:lnTo>
                      <a:pt x="2729" y="1125"/>
                    </a:lnTo>
                    <a:lnTo>
                      <a:pt x="2659" y="1149"/>
                    </a:lnTo>
                    <a:lnTo>
                      <a:pt x="2586" y="1166"/>
                    </a:lnTo>
                    <a:lnTo>
                      <a:pt x="2551" y="1132"/>
                    </a:lnTo>
                    <a:lnTo>
                      <a:pt x="2512" y="1103"/>
                    </a:lnTo>
                    <a:lnTo>
                      <a:pt x="2469" y="1078"/>
                    </a:lnTo>
                    <a:lnTo>
                      <a:pt x="2424" y="1058"/>
                    </a:lnTo>
                    <a:lnTo>
                      <a:pt x="2375" y="1042"/>
                    </a:lnTo>
                    <a:lnTo>
                      <a:pt x="2324" y="1033"/>
                    </a:lnTo>
                    <a:lnTo>
                      <a:pt x="2273" y="1029"/>
                    </a:lnTo>
                    <a:close/>
                    <a:moveTo>
                      <a:pt x="1870" y="0"/>
                    </a:moveTo>
                    <a:lnTo>
                      <a:pt x="1988" y="5"/>
                    </a:lnTo>
                    <a:lnTo>
                      <a:pt x="2103" y="15"/>
                    </a:lnTo>
                    <a:lnTo>
                      <a:pt x="2217" y="33"/>
                    </a:lnTo>
                    <a:lnTo>
                      <a:pt x="2329" y="58"/>
                    </a:lnTo>
                    <a:lnTo>
                      <a:pt x="2438" y="90"/>
                    </a:lnTo>
                    <a:lnTo>
                      <a:pt x="2544" y="128"/>
                    </a:lnTo>
                    <a:lnTo>
                      <a:pt x="2647" y="173"/>
                    </a:lnTo>
                    <a:lnTo>
                      <a:pt x="2748" y="222"/>
                    </a:lnTo>
                    <a:lnTo>
                      <a:pt x="2844" y="278"/>
                    </a:lnTo>
                    <a:lnTo>
                      <a:pt x="2936" y="340"/>
                    </a:lnTo>
                    <a:lnTo>
                      <a:pt x="3025" y="407"/>
                    </a:lnTo>
                    <a:lnTo>
                      <a:pt x="3110" y="478"/>
                    </a:lnTo>
                    <a:lnTo>
                      <a:pt x="3191" y="555"/>
                    </a:lnTo>
                    <a:lnTo>
                      <a:pt x="3266" y="636"/>
                    </a:lnTo>
                    <a:lnTo>
                      <a:pt x="3337" y="722"/>
                    </a:lnTo>
                    <a:lnTo>
                      <a:pt x="3404" y="812"/>
                    </a:lnTo>
                    <a:lnTo>
                      <a:pt x="3464" y="906"/>
                    </a:lnTo>
                    <a:lnTo>
                      <a:pt x="3519" y="1003"/>
                    </a:lnTo>
                    <a:lnTo>
                      <a:pt x="3569" y="1105"/>
                    </a:lnTo>
                    <a:lnTo>
                      <a:pt x="3613" y="1209"/>
                    </a:lnTo>
                    <a:lnTo>
                      <a:pt x="3650" y="1317"/>
                    </a:lnTo>
                    <a:lnTo>
                      <a:pt x="3682" y="1427"/>
                    </a:lnTo>
                    <a:lnTo>
                      <a:pt x="3707" y="1539"/>
                    </a:lnTo>
                    <a:lnTo>
                      <a:pt x="3724" y="1655"/>
                    </a:lnTo>
                    <a:lnTo>
                      <a:pt x="3735" y="1772"/>
                    </a:lnTo>
                    <a:lnTo>
                      <a:pt x="3738" y="1892"/>
                    </a:lnTo>
                    <a:lnTo>
                      <a:pt x="3735" y="2011"/>
                    </a:lnTo>
                    <a:lnTo>
                      <a:pt x="3724" y="2128"/>
                    </a:lnTo>
                    <a:lnTo>
                      <a:pt x="3707" y="2244"/>
                    </a:lnTo>
                    <a:lnTo>
                      <a:pt x="3682" y="2357"/>
                    </a:lnTo>
                    <a:lnTo>
                      <a:pt x="3650" y="2467"/>
                    </a:lnTo>
                    <a:lnTo>
                      <a:pt x="3613" y="2574"/>
                    </a:lnTo>
                    <a:lnTo>
                      <a:pt x="3569" y="2678"/>
                    </a:lnTo>
                    <a:lnTo>
                      <a:pt x="3519" y="2780"/>
                    </a:lnTo>
                    <a:lnTo>
                      <a:pt x="3464" y="2877"/>
                    </a:lnTo>
                    <a:lnTo>
                      <a:pt x="3404" y="2972"/>
                    </a:lnTo>
                    <a:lnTo>
                      <a:pt x="3337" y="3062"/>
                    </a:lnTo>
                    <a:lnTo>
                      <a:pt x="3266" y="3147"/>
                    </a:lnTo>
                    <a:lnTo>
                      <a:pt x="3191" y="3229"/>
                    </a:lnTo>
                    <a:lnTo>
                      <a:pt x="3110" y="3305"/>
                    </a:lnTo>
                    <a:lnTo>
                      <a:pt x="3025" y="3376"/>
                    </a:lnTo>
                    <a:lnTo>
                      <a:pt x="2936" y="3444"/>
                    </a:lnTo>
                    <a:lnTo>
                      <a:pt x="2844" y="3505"/>
                    </a:lnTo>
                    <a:lnTo>
                      <a:pt x="2748" y="3561"/>
                    </a:lnTo>
                    <a:lnTo>
                      <a:pt x="2647" y="3611"/>
                    </a:lnTo>
                    <a:lnTo>
                      <a:pt x="2544" y="3656"/>
                    </a:lnTo>
                    <a:lnTo>
                      <a:pt x="2438" y="3693"/>
                    </a:lnTo>
                    <a:lnTo>
                      <a:pt x="2329" y="3725"/>
                    </a:lnTo>
                    <a:lnTo>
                      <a:pt x="2217" y="3750"/>
                    </a:lnTo>
                    <a:lnTo>
                      <a:pt x="2103" y="3768"/>
                    </a:lnTo>
                    <a:lnTo>
                      <a:pt x="1988" y="3779"/>
                    </a:lnTo>
                    <a:lnTo>
                      <a:pt x="1870" y="3783"/>
                    </a:lnTo>
                    <a:lnTo>
                      <a:pt x="1751" y="3779"/>
                    </a:lnTo>
                    <a:lnTo>
                      <a:pt x="1635" y="3768"/>
                    </a:lnTo>
                    <a:lnTo>
                      <a:pt x="1521" y="3750"/>
                    </a:lnTo>
                    <a:lnTo>
                      <a:pt x="1410" y="3725"/>
                    </a:lnTo>
                    <a:lnTo>
                      <a:pt x="1300" y="3693"/>
                    </a:lnTo>
                    <a:lnTo>
                      <a:pt x="1195" y="3656"/>
                    </a:lnTo>
                    <a:lnTo>
                      <a:pt x="1091" y="3611"/>
                    </a:lnTo>
                    <a:lnTo>
                      <a:pt x="991" y="3561"/>
                    </a:lnTo>
                    <a:lnTo>
                      <a:pt x="894" y="3505"/>
                    </a:lnTo>
                    <a:lnTo>
                      <a:pt x="802" y="3444"/>
                    </a:lnTo>
                    <a:lnTo>
                      <a:pt x="713" y="3376"/>
                    </a:lnTo>
                    <a:lnTo>
                      <a:pt x="629" y="3305"/>
                    </a:lnTo>
                    <a:lnTo>
                      <a:pt x="548" y="3229"/>
                    </a:lnTo>
                    <a:lnTo>
                      <a:pt x="472" y="3147"/>
                    </a:lnTo>
                    <a:lnTo>
                      <a:pt x="401" y="3062"/>
                    </a:lnTo>
                    <a:lnTo>
                      <a:pt x="335" y="2972"/>
                    </a:lnTo>
                    <a:lnTo>
                      <a:pt x="275" y="2877"/>
                    </a:lnTo>
                    <a:lnTo>
                      <a:pt x="220" y="2780"/>
                    </a:lnTo>
                    <a:lnTo>
                      <a:pt x="169" y="2678"/>
                    </a:lnTo>
                    <a:lnTo>
                      <a:pt x="126" y="2574"/>
                    </a:lnTo>
                    <a:lnTo>
                      <a:pt x="89" y="2467"/>
                    </a:lnTo>
                    <a:lnTo>
                      <a:pt x="57" y="2357"/>
                    </a:lnTo>
                    <a:lnTo>
                      <a:pt x="33" y="2244"/>
                    </a:lnTo>
                    <a:lnTo>
                      <a:pt x="15" y="2128"/>
                    </a:lnTo>
                    <a:lnTo>
                      <a:pt x="3" y="2011"/>
                    </a:lnTo>
                    <a:lnTo>
                      <a:pt x="0" y="1892"/>
                    </a:lnTo>
                    <a:lnTo>
                      <a:pt x="3" y="1772"/>
                    </a:lnTo>
                    <a:lnTo>
                      <a:pt x="15" y="1655"/>
                    </a:lnTo>
                    <a:lnTo>
                      <a:pt x="33" y="1539"/>
                    </a:lnTo>
                    <a:lnTo>
                      <a:pt x="57" y="1427"/>
                    </a:lnTo>
                    <a:lnTo>
                      <a:pt x="89" y="1317"/>
                    </a:lnTo>
                    <a:lnTo>
                      <a:pt x="126" y="1209"/>
                    </a:lnTo>
                    <a:lnTo>
                      <a:pt x="169" y="1105"/>
                    </a:lnTo>
                    <a:lnTo>
                      <a:pt x="220" y="1003"/>
                    </a:lnTo>
                    <a:lnTo>
                      <a:pt x="275" y="906"/>
                    </a:lnTo>
                    <a:lnTo>
                      <a:pt x="335" y="812"/>
                    </a:lnTo>
                    <a:lnTo>
                      <a:pt x="401" y="722"/>
                    </a:lnTo>
                    <a:lnTo>
                      <a:pt x="472" y="636"/>
                    </a:lnTo>
                    <a:lnTo>
                      <a:pt x="548" y="555"/>
                    </a:lnTo>
                    <a:lnTo>
                      <a:pt x="629" y="478"/>
                    </a:lnTo>
                    <a:lnTo>
                      <a:pt x="713" y="407"/>
                    </a:lnTo>
                    <a:lnTo>
                      <a:pt x="802" y="340"/>
                    </a:lnTo>
                    <a:lnTo>
                      <a:pt x="894" y="278"/>
                    </a:lnTo>
                    <a:lnTo>
                      <a:pt x="991" y="222"/>
                    </a:lnTo>
                    <a:lnTo>
                      <a:pt x="1091" y="173"/>
                    </a:lnTo>
                    <a:lnTo>
                      <a:pt x="1195" y="128"/>
                    </a:lnTo>
                    <a:lnTo>
                      <a:pt x="1300" y="90"/>
                    </a:lnTo>
                    <a:lnTo>
                      <a:pt x="1410" y="58"/>
                    </a:lnTo>
                    <a:lnTo>
                      <a:pt x="1521" y="33"/>
                    </a:lnTo>
                    <a:lnTo>
                      <a:pt x="1635" y="15"/>
                    </a:lnTo>
                    <a:lnTo>
                      <a:pt x="1751" y="5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14095" y="4962548"/>
                <a:ext cx="1661171" cy="420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Text Here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6101614" y="2036853"/>
            <a:ext cx="1661171" cy="2594336"/>
            <a:chOff x="5265415" y="2788920"/>
            <a:chExt cx="1661171" cy="2594336"/>
          </a:xfrm>
        </p:grpSpPr>
        <p:grpSp>
          <p:nvGrpSpPr>
            <p:cNvPr id="10" name="Group 9"/>
            <p:cNvGrpSpPr/>
            <p:nvPr/>
          </p:nvGrpSpPr>
          <p:grpSpPr>
            <a:xfrm>
              <a:off x="5455920" y="2788920"/>
              <a:ext cx="1280160" cy="1280160"/>
              <a:chOff x="2255520" y="2542903"/>
              <a:chExt cx="1280160" cy="128016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55520" y="2542903"/>
                <a:ext cx="1280160" cy="1280160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>
                <a:off x="2255520" y="2542903"/>
                <a:ext cx="1280160" cy="1280160"/>
              </a:xfrm>
              <a:prstGeom prst="pie">
                <a:avLst>
                  <a:gd name="adj1" fmla="val 6752935"/>
                  <a:gd name="adj2" fmla="val 1616014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265415" y="4315660"/>
              <a:ext cx="1661171" cy="1067596"/>
              <a:chOff x="5265414" y="4315660"/>
              <a:chExt cx="1661171" cy="1067596"/>
            </a:xfrm>
          </p:grpSpPr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5913119" y="4315660"/>
                <a:ext cx="365760" cy="365760"/>
              </a:xfrm>
              <a:custGeom>
                <a:avLst/>
                <a:gdLst>
                  <a:gd name="T0" fmla="*/ 1795 w 3474"/>
                  <a:gd name="T1" fmla="*/ 807 h 3518"/>
                  <a:gd name="T2" fmla="*/ 1679 w 3474"/>
                  <a:gd name="T3" fmla="*/ 843 h 3518"/>
                  <a:gd name="T4" fmla="*/ 1593 w 3474"/>
                  <a:gd name="T5" fmla="*/ 902 h 3518"/>
                  <a:gd name="T6" fmla="*/ 1532 w 3474"/>
                  <a:gd name="T7" fmla="*/ 977 h 3518"/>
                  <a:gd name="T8" fmla="*/ 1494 w 3474"/>
                  <a:gd name="T9" fmla="*/ 1062 h 3518"/>
                  <a:gd name="T10" fmla="*/ 1473 w 3474"/>
                  <a:gd name="T11" fmla="*/ 1148 h 3518"/>
                  <a:gd name="T12" fmla="*/ 1468 w 3474"/>
                  <a:gd name="T13" fmla="*/ 1228 h 3518"/>
                  <a:gd name="T14" fmla="*/ 1269 w 3474"/>
                  <a:gd name="T15" fmla="*/ 1821 h 3518"/>
                  <a:gd name="T16" fmla="*/ 1886 w 3474"/>
                  <a:gd name="T17" fmla="*/ 2840 h 3518"/>
                  <a:gd name="T18" fmla="*/ 2206 w 3474"/>
                  <a:gd name="T19" fmla="*/ 1461 h 3518"/>
                  <a:gd name="T20" fmla="*/ 1889 w 3474"/>
                  <a:gd name="T21" fmla="*/ 1225 h 3518"/>
                  <a:gd name="T22" fmla="*/ 1911 w 3474"/>
                  <a:gd name="T23" fmla="*/ 1175 h 3518"/>
                  <a:gd name="T24" fmla="*/ 1949 w 3474"/>
                  <a:gd name="T25" fmla="*/ 1154 h 3518"/>
                  <a:gd name="T26" fmla="*/ 2200 w 3474"/>
                  <a:gd name="T27" fmla="*/ 1151 h 3518"/>
                  <a:gd name="T28" fmla="*/ 1738 w 3474"/>
                  <a:gd name="T29" fmla="*/ 0 h 3518"/>
                  <a:gd name="T30" fmla="*/ 2060 w 3474"/>
                  <a:gd name="T31" fmla="*/ 31 h 3518"/>
                  <a:gd name="T32" fmla="*/ 2365 w 3474"/>
                  <a:gd name="T33" fmla="*/ 119 h 3518"/>
                  <a:gd name="T34" fmla="*/ 2643 w 3474"/>
                  <a:gd name="T35" fmla="*/ 259 h 3518"/>
                  <a:gd name="T36" fmla="*/ 2890 w 3474"/>
                  <a:gd name="T37" fmla="*/ 445 h 3518"/>
                  <a:gd name="T38" fmla="*/ 3101 w 3474"/>
                  <a:gd name="T39" fmla="*/ 671 h 3518"/>
                  <a:gd name="T40" fmla="*/ 3271 w 3474"/>
                  <a:gd name="T41" fmla="*/ 933 h 3518"/>
                  <a:gd name="T42" fmla="*/ 3393 w 3474"/>
                  <a:gd name="T43" fmla="*/ 1225 h 3518"/>
                  <a:gd name="T44" fmla="*/ 3461 w 3474"/>
                  <a:gd name="T45" fmla="*/ 1539 h 3518"/>
                  <a:gd name="T46" fmla="*/ 3471 w 3474"/>
                  <a:gd name="T47" fmla="*/ 1870 h 3518"/>
                  <a:gd name="T48" fmla="*/ 3422 w 3474"/>
                  <a:gd name="T49" fmla="*/ 2191 h 3518"/>
                  <a:gd name="T50" fmla="*/ 3316 w 3474"/>
                  <a:gd name="T51" fmla="*/ 2491 h 3518"/>
                  <a:gd name="T52" fmla="*/ 3163 w 3474"/>
                  <a:gd name="T53" fmla="*/ 2763 h 3518"/>
                  <a:gd name="T54" fmla="*/ 2965 w 3474"/>
                  <a:gd name="T55" fmla="*/ 3002 h 3518"/>
                  <a:gd name="T56" fmla="*/ 2729 w 3474"/>
                  <a:gd name="T57" fmla="*/ 3202 h 3518"/>
                  <a:gd name="T58" fmla="*/ 2460 w 3474"/>
                  <a:gd name="T59" fmla="*/ 3357 h 3518"/>
                  <a:gd name="T60" fmla="*/ 2165 w 3474"/>
                  <a:gd name="T61" fmla="*/ 3464 h 3518"/>
                  <a:gd name="T62" fmla="*/ 1847 w 3474"/>
                  <a:gd name="T63" fmla="*/ 3514 h 3518"/>
                  <a:gd name="T64" fmla="*/ 1519 w 3474"/>
                  <a:gd name="T65" fmla="*/ 3504 h 3518"/>
                  <a:gd name="T66" fmla="*/ 1208 w 3474"/>
                  <a:gd name="T67" fmla="*/ 3434 h 3518"/>
                  <a:gd name="T68" fmla="*/ 921 w 3474"/>
                  <a:gd name="T69" fmla="*/ 3311 h 3518"/>
                  <a:gd name="T70" fmla="*/ 663 w 3474"/>
                  <a:gd name="T71" fmla="*/ 3140 h 3518"/>
                  <a:gd name="T72" fmla="*/ 439 w 3474"/>
                  <a:gd name="T73" fmla="*/ 2926 h 3518"/>
                  <a:gd name="T74" fmla="*/ 255 w 3474"/>
                  <a:gd name="T75" fmla="*/ 2675 h 3518"/>
                  <a:gd name="T76" fmla="*/ 117 w 3474"/>
                  <a:gd name="T77" fmla="*/ 2394 h 3518"/>
                  <a:gd name="T78" fmla="*/ 30 w 3474"/>
                  <a:gd name="T79" fmla="*/ 2087 h 3518"/>
                  <a:gd name="T80" fmla="*/ 0 w 3474"/>
                  <a:gd name="T81" fmla="*/ 1759 h 3518"/>
                  <a:gd name="T82" fmla="*/ 30 w 3474"/>
                  <a:gd name="T83" fmla="*/ 1431 h 3518"/>
                  <a:gd name="T84" fmla="*/ 117 w 3474"/>
                  <a:gd name="T85" fmla="*/ 1124 h 3518"/>
                  <a:gd name="T86" fmla="*/ 255 w 3474"/>
                  <a:gd name="T87" fmla="*/ 843 h 3518"/>
                  <a:gd name="T88" fmla="*/ 439 w 3474"/>
                  <a:gd name="T89" fmla="*/ 592 h 3518"/>
                  <a:gd name="T90" fmla="*/ 663 w 3474"/>
                  <a:gd name="T91" fmla="*/ 379 h 3518"/>
                  <a:gd name="T92" fmla="*/ 921 w 3474"/>
                  <a:gd name="T93" fmla="*/ 207 h 3518"/>
                  <a:gd name="T94" fmla="*/ 1208 w 3474"/>
                  <a:gd name="T95" fmla="*/ 84 h 3518"/>
                  <a:gd name="T96" fmla="*/ 1519 w 3474"/>
                  <a:gd name="T97" fmla="*/ 15 h 3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74" h="3518">
                    <a:moveTo>
                      <a:pt x="1891" y="800"/>
                    </a:moveTo>
                    <a:lnTo>
                      <a:pt x="1841" y="801"/>
                    </a:lnTo>
                    <a:lnTo>
                      <a:pt x="1795" y="807"/>
                    </a:lnTo>
                    <a:lnTo>
                      <a:pt x="1753" y="816"/>
                    </a:lnTo>
                    <a:lnTo>
                      <a:pt x="1715" y="829"/>
                    </a:lnTo>
                    <a:lnTo>
                      <a:pt x="1679" y="843"/>
                    </a:lnTo>
                    <a:lnTo>
                      <a:pt x="1647" y="860"/>
                    </a:lnTo>
                    <a:lnTo>
                      <a:pt x="1619" y="880"/>
                    </a:lnTo>
                    <a:lnTo>
                      <a:pt x="1593" y="902"/>
                    </a:lnTo>
                    <a:lnTo>
                      <a:pt x="1570" y="925"/>
                    </a:lnTo>
                    <a:lnTo>
                      <a:pt x="1551" y="951"/>
                    </a:lnTo>
                    <a:lnTo>
                      <a:pt x="1532" y="977"/>
                    </a:lnTo>
                    <a:lnTo>
                      <a:pt x="1518" y="1005"/>
                    </a:lnTo>
                    <a:lnTo>
                      <a:pt x="1505" y="1033"/>
                    </a:lnTo>
                    <a:lnTo>
                      <a:pt x="1494" y="1062"/>
                    </a:lnTo>
                    <a:lnTo>
                      <a:pt x="1485" y="1090"/>
                    </a:lnTo>
                    <a:lnTo>
                      <a:pt x="1479" y="1119"/>
                    </a:lnTo>
                    <a:lnTo>
                      <a:pt x="1473" y="1148"/>
                    </a:lnTo>
                    <a:lnTo>
                      <a:pt x="1470" y="1175"/>
                    </a:lnTo>
                    <a:lnTo>
                      <a:pt x="1468" y="1201"/>
                    </a:lnTo>
                    <a:lnTo>
                      <a:pt x="1468" y="1228"/>
                    </a:lnTo>
                    <a:lnTo>
                      <a:pt x="1468" y="1461"/>
                    </a:lnTo>
                    <a:lnTo>
                      <a:pt x="1269" y="1461"/>
                    </a:lnTo>
                    <a:lnTo>
                      <a:pt x="1269" y="1821"/>
                    </a:lnTo>
                    <a:lnTo>
                      <a:pt x="1468" y="1821"/>
                    </a:lnTo>
                    <a:lnTo>
                      <a:pt x="1468" y="2840"/>
                    </a:lnTo>
                    <a:lnTo>
                      <a:pt x="1886" y="2840"/>
                    </a:lnTo>
                    <a:lnTo>
                      <a:pt x="1886" y="1821"/>
                    </a:lnTo>
                    <a:lnTo>
                      <a:pt x="2169" y="1821"/>
                    </a:lnTo>
                    <a:lnTo>
                      <a:pt x="2206" y="1461"/>
                    </a:lnTo>
                    <a:lnTo>
                      <a:pt x="1886" y="1461"/>
                    </a:lnTo>
                    <a:lnTo>
                      <a:pt x="1886" y="1249"/>
                    </a:lnTo>
                    <a:lnTo>
                      <a:pt x="1889" y="1225"/>
                    </a:lnTo>
                    <a:lnTo>
                      <a:pt x="1894" y="1205"/>
                    </a:lnTo>
                    <a:lnTo>
                      <a:pt x="1902" y="1188"/>
                    </a:lnTo>
                    <a:lnTo>
                      <a:pt x="1911" y="1175"/>
                    </a:lnTo>
                    <a:lnTo>
                      <a:pt x="1923" y="1165"/>
                    </a:lnTo>
                    <a:lnTo>
                      <a:pt x="1936" y="1159"/>
                    </a:lnTo>
                    <a:lnTo>
                      <a:pt x="1949" y="1154"/>
                    </a:lnTo>
                    <a:lnTo>
                      <a:pt x="1962" y="1152"/>
                    </a:lnTo>
                    <a:lnTo>
                      <a:pt x="1975" y="1151"/>
                    </a:lnTo>
                    <a:lnTo>
                      <a:pt x="2200" y="1151"/>
                    </a:lnTo>
                    <a:lnTo>
                      <a:pt x="2200" y="801"/>
                    </a:lnTo>
                    <a:lnTo>
                      <a:pt x="1891" y="800"/>
                    </a:lnTo>
                    <a:close/>
                    <a:moveTo>
                      <a:pt x="1738" y="0"/>
                    </a:moveTo>
                    <a:lnTo>
                      <a:pt x="1847" y="5"/>
                    </a:lnTo>
                    <a:lnTo>
                      <a:pt x="1955" y="15"/>
                    </a:lnTo>
                    <a:lnTo>
                      <a:pt x="2060" y="31"/>
                    </a:lnTo>
                    <a:lnTo>
                      <a:pt x="2165" y="54"/>
                    </a:lnTo>
                    <a:lnTo>
                      <a:pt x="2266" y="84"/>
                    </a:lnTo>
                    <a:lnTo>
                      <a:pt x="2365" y="119"/>
                    </a:lnTo>
                    <a:lnTo>
                      <a:pt x="2460" y="161"/>
                    </a:lnTo>
                    <a:lnTo>
                      <a:pt x="2554" y="207"/>
                    </a:lnTo>
                    <a:lnTo>
                      <a:pt x="2643" y="259"/>
                    </a:lnTo>
                    <a:lnTo>
                      <a:pt x="2729" y="316"/>
                    </a:lnTo>
                    <a:lnTo>
                      <a:pt x="2811" y="379"/>
                    </a:lnTo>
                    <a:lnTo>
                      <a:pt x="2890" y="445"/>
                    </a:lnTo>
                    <a:lnTo>
                      <a:pt x="2965" y="516"/>
                    </a:lnTo>
                    <a:lnTo>
                      <a:pt x="3035" y="592"/>
                    </a:lnTo>
                    <a:lnTo>
                      <a:pt x="3101" y="671"/>
                    </a:lnTo>
                    <a:lnTo>
                      <a:pt x="3163" y="755"/>
                    </a:lnTo>
                    <a:lnTo>
                      <a:pt x="3220" y="843"/>
                    </a:lnTo>
                    <a:lnTo>
                      <a:pt x="3271" y="933"/>
                    </a:lnTo>
                    <a:lnTo>
                      <a:pt x="3316" y="1028"/>
                    </a:lnTo>
                    <a:lnTo>
                      <a:pt x="3358" y="1124"/>
                    </a:lnTo>
                    <a:lnTo>
                      <a:pt x="3393" y="1225"/>
                    </a:lnTo>
                    <a:lnTo>
                      <a:pt x="3422" y="1327"/>
                    </a:lnTo>
                    <a:lnTo>
                      <a:pt x="3445" y="1431"/>
                    </a:lnTo>
                    <a:lnTo>
                      <a:pt x="3461" y="1539"/>
                    </a:lnTo>
                    <a:lnTo>
                      <a:pt x="3471" y="1648"/>
                    </a:lnTo>
                    <a:lnTo>
                      <a:pt x="3474" y="1759"/>
                    </a:lnTo>
                    <a:lnTo>
                      <a:pt x="3471" y="1870"/>
                    </a:lnTo>
                    <a:lnTo>
                      <a:pt x="3461" y="1979"/>
                    </a:lnTo>
                    <a:lnTo>
                      <a:pt x="3445" y="2087"/>
                    </a:lnTo>
                    <a:lnTo>
                      <a:pt x="3422" y="2191"/>
                    </a:lnTo>
                    <a:lnTo>
                      <a:pt x="3393" y="2294"/>
                    </a:lnTo>
                    <a:lnTo>
                      <a:pt x="3358" y="2394"/>
                    </a:lnTo>
                    <a:lnTo>
                      <a:pt x="3316" y="2491"/>
                    </a:lnTo>
                    <a:lnTo>
                      <a:pt x="3271" y="2585"/>
                    </a:lnTo>
                    <a:lnTo>
                      <a:pt x="3220" y="2675"/>
                    </a:lnTo>
                    <a:lnTo>
                      <a:pt x="3163" y="2763"/>
                    </a:lnTo>
                    <a:lnTo>
                      <a:pt x="3101" y="2847"/>
                    </a:lnTo>
                    <a:lnTo>
                      <a:pt x="3035" y="2926"/>
                    </a:lnTo>
                    <a:lnTo>
                      <a:pt x="2965" y="3002"/>
                    </a:lnTo>
                    <a:lnTo>
                      <a:pt x="2890" y="3074"/>
                    </a:lnTo>
                    <a:lnTo>
                      <a:pt x="2811" y="3140"/>
                    </a:lnTo>
                    <a:lnTo>
                      <a:pt x="2729" y="3202"/>
                    </a:lnTo>
                    <a:lnTo>
                      <a:pt x="2643" y="3260"/>
                    </a:lnTo>
                    <a:lnTo>
                      <a:pt x="2554" y="3311"/>
                    </a:lnTo>
                    <a:lnTo>
                      <a:pt x="2460" y="3357"/>
                    </a:lnTo>
                    <a:lnTo>
                      <a:pt x="2365" y="3399"/>
                    </a:lnTo>
                    <a:lnTo>
                      <a:pt x="2266" y="3434"/>
                    </a:lnTo>
                    <a:lnTo>
                      <a:pt x="2165" y="3464"/>
                    </a:lnTo>
                    <a:lnTo>
                      <a:pt x="2060" y="3487"/>
                    </a:lnTo>
                    <a:lnTo>
                      <a:pt x="1955" y="3504"/>
                    </a:lnTo>
                    <a:lnTo>
                      <a:pt x="1847" y="3514"/>
                    </a:lnTo>
                    <a:lnTo>
                      <a:pt x="1738" y="3518"/>
                    </a:lnTo>
                    <a:lnTo>
                      <a:pt x="1628" y="3514"/>
                    </a:lnTo>
                    <a:lnTo>
                      <a:pt x="1519" y="3504"/>
                    </a:lnTo>
                    <a:lnTo>
                      <a:pt x="1414" y="3487"/>
                    </a:lnTo>
                    <a:lnTo>
                      <a:pt x="1310" y="3464"/>
                    </a:lnTo>
                    <a:lnTo>
                      <a:pt x="1208" y="3434"/>
                    </a:lnTo>
                    <a:lnTo>
                      <a:pt x="1110" y="3399"/>
                    </a:lnTo>
                    <a:lnTo>
                      <a:pt x="1014" y="3357"/>
                    </a:lnTo>
                    <a:lnTo>
                      <a:pt x="921" y="3311"/>
                    </a:lnTo>
                    <a:lnTo>
                      <a:pt x="831" y="3260"/>
                    </a:lnTo>
                    <a:lnTo>
                      <a:pt x="745" y="3202"/>
                    </a:lnTo>
                    <a:lnTo>
                      <a:pt x="663" y="3140"/>
                    </a:lnTo>
                    <a:lnTo>
                      <a:pt x="585" y="3074"/>
                    </a:lnTo>
                    <a:lnTo>
                      <a:pt x="510" y="3002"/>
                    </a:lnTo>
                    <a:lnTo>
                      <a:pt x="439" y="2926"/>
                    </a:lnTo>
                    <a:lnTo>
                      <a:pt x="373" y="2847"/>
                    </a:lnTo>
                    <a:lnTo>
                      <a:pt x="312" y="2763"/>
                    </a:lnTo>
                    <a:lnTo>
                      <a:pt x="255" y="2675"/>
                    </a:lnTo>
                    <a:lnTo>
                      <a:pt x="204" y="2585"/>
                    </a:lnTo>
                    <a:lnTo>
                      <a:pt x="157" y="2491"/>
                    </a:lnTo>
                    <a:lnTo>
                      <a:pt x="117" y="2394"/>
                    </a:lnTo>
                    <a:lnTo>
                      <a:pt x="83" y="2294"/>
                    </a:lnTo>
                    <a:lnTo>
                      <a:pt x="53" y="2191"/>
                    </a:lnTo>
                    <a:lnTo>
                      <a:pt x="30" y="2087"/>
                    </a:lnTo>
                    <a:lnTo>
                      <a:pt x="14" y="1979"/>
                    </a:lnTo>
                    <a:lnTo>
                      <a:pt x="3" y="1870"/>
                    </a:lnTo>
                    <a:lnTo>
                      <a:pt x="0" y="1759"/>
                    </a:lnTo>
                    <a:lnTo>
                      <a:pt x="3" y="1648"/>
                    </a:lnTo>
                    <a:lnTo>
                      <a:pt x="14" y="1539"/>
                    </a:lnTo>
                    <a:lnTo>
                      <a:pt x="30" y="1431"/>
                    </a:lnTo>
                    <a:lnTo>
                      <a:pt x="53" y="1327"/>
                    </a:lnTo>
                    <a:lnTo>
                      <a:pt x="83" y="1225"/>
                    </a:lnTo>
                    <a:lnTo>
                      <a:pt x="117" y="1124"/>
                    </a:lnTo>
                    <a:lnTo>
                      <a:pt x="157" y="1028"/>
                    </a:lnTo>
                    <a:lnTo>
                      <a:pt x="204" y="933"/>
                    </a:lnTo>
                    <a:lnTo>
                      <a:pt x="255" y="843"/>
                    </a:lnTo>
                    <a:lnTo>
                      <a:pt x="312" y="755"/>
                    </a:lnTo>
                    <a:lnTo>
                      <a:pt x="373" y="671"/>
                    </a:lnTo>
                    <a:lnTo>
                      <a:pt x="439" y="592"/>
                    </a:lnTo>
                    <a:lnTo>
                      <a:pt x="510" y="516"/>
                    </a:lnTo>
                    <a:lnTo>
                      <a:pt x="585" y="445"/>
                    </a:lnTo>
                    <a:lnTo>
                      <a:pt x="663" y="379"/>
                    </a:lnTo>
                    <a:lnTo>
                      <a:pt x="745" y="316"/>
                    </a:lnTo>
                    <a:lnTo>
                      <a:pt x="831" y="259"/>
                    </a:lnTo>
                    <a:lnTo>
                      <a:pt x="921" y="207"/>
                    </a:lnTo>
                    <a:lnTo>
                      <a:pt x="1014" y="161"/>
                    </a:lnTo>
                    <a:lnTo>
                      <a:pt x="1110" y="119"/>
                    </a:lnTo>
                    <a:lnTo>
                      <a:pt x="1208" y="84"/>
                    </a:lnTo>
                    <a:lnTo>
                      <a:pt x="1310" y="54"/>
                    </a:lnTo>
                    <a:lnTo>
                      <a:pt x="1414" y="31"/>
                    </a:lnTo>
                    <a:lnTo>
                      <a:pt x="1519" y="15"/>
                    </a:lnTo>
                    <a:lnTo>
                      <a:pt x="1628" y="5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65414" y="4962548"/>
                <a:ext cx="1661171" cy="420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Text Here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8111069" y="2014073"/>
            <a:ext cx="1661171" cy="2594336"/>
            <a:chOff x="9568053" y="2788920"/>
            <a:chExt cx="1661171" cy="2594336"/>
          </a:xfrm>
        </p:grpSpPr>
        <p:grpSp>
          <p:nvGrpSpPr>
            <p:cNvPr id="16" name="Group 15"/>
            <p:cNvGrpSpPr/>
            <p:nvPr/>
          </p:nvGrpSpPr>
          <p:grpSpPr>
            <a:xfrm>
              <a:off x="9758558" y="2788920"/>
              <a:ext cx="1280160" cy="1280160"/>
              <a:chOff x="2255520" y="2542903"/>
              <a:chExt cx="1280160" cy="1280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255520" y="2542903"/>
                <a:ext cx="1280160" cy="1280160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ie 17"/>
              <p:cNvSpPr/>
              <p:nvPr/>
            </p:nvSpPr>
            <p:spPr>
              <a:xfrm>
                <a:off x="2255520" y="2542903"/>
                <a:ext cx="1280160" cy="1280160"/>
              </a:xfrm>
              <a:prstGeom prst="pie">
                <a:avLst>
                  <a:gd name="adj1" fmla="val 11946972"/>
                  <a:gd name="adj2" fmla="val 1616014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568053" y="4315660"/>
              <a:ext cx="1661171" cy="1067596"/>
              <a:chOff x="9510425" y="4315660"/>
              <a:chExt cx="1661171" cy="1067596"/>
            </a:xfrm>
          </p:grpSpPr>
          <p:grpSp>
            <p:nvGrpSpPr>
              <p:cNvPr id="46" name="Group 29"/>
              <p:cNvGrpSpPr>
                <a:grpSpLocks noChangeAspect="1"/>
              </p:cNvGrpSpPr>
              <p:nvPr/>
            </p:nvGrpSpPr>
            <p:grpSpPr bwMode="auto">
              <a:xfrm>
                <a:off x="10154777" y="4315660"/>
                <a:ext cx="372466" cy="365760"/>
                <a:chOff x="4762" y="689"/>
                <a:chExt cx="830" cy="842"/>
              </a:xfrm>
              <a:solidFill>
                <a:schemeClr val="accent4"/>
              </a:solidFill>
            </p:grpSpPr>
            <p:sp>
              <p:nvSpPr>
                <p:cNvPr id="49" name="Freeform 31"/>
                <p:cNvSpPr>
                  <a:spLocks/>
                </p:cNvSpPr>
                <p:nvPr/>
              </p:nvSpPr>
              <p:spPr bwMode="auto">
                <a:xfrm>
                  <a:off x="5125" y="1050"/>
                  <a:ext cx="205" cy="209"/>
                </a:xfrm>
                <a:custGeom>
                  <a:avLst/>
                  <a:gdLst>
                    <a:gd name="T0" fmla="*/ 547 w 818"/>
                    <a:gd name="T1" fmla="*/ 2 h 836"/>
                    <a:gd name="T2" fmla="*/ 615 w 818"/>
                    <a:gd name="T3" fmla="*/ 16 h 836"/>
                    <a:gd name="T4" fmla="*/ 678 w 818"/>
                    <a:gd name="T5" fmla="*/ 46 h 836"/>
                    <a:gd name="T6" fmla="*/ 730 w 818"/>
                    <a:gd name="T7" fmla="*/ 90 h 836"/>
                    <a:gd name="T8" fmla="*/ 771 w 818"/>
                    <a:gd name="T9" fmla="*/ 149 h 836"/>
                    <a:gd name="T10" fmla="*/ 800 w 818"/>
                    <a:gd name="T11" fmla="*/ 225 h 836"/>
                    <a:gd name="T12" fmla="*/ 816 w 818"/>
                    <a:gd name="T13" fmla="*/ 315 h 836"/>
                    <a:gd name="T14" fmla="*/ 818 w 818"/>
                    <a:gd name="T15" fmla="*/ 836 h 836"/>
                    <a:gd name="T16" fmla="*/ 550 w 818"/>
                    <a:gd name="T17" fmla="*/ 399 h 836"/>
                    <a:gd name="T18" fmla="*/ 545 w 818"/>
                    <a:gd name="T19" fmla="*/ 337 h 836"/>
                    <a:gd name="T20" fmla="*/ 530 w 818"/>
                    <a:gd name="T21" fmla="*/ 287 h 836"/>
                    <a:gd name="T22" fmla="*/ 504 w 818"/>
                    <a:gd name="T23" fmla="*/ 248 h 836"/>
                    <a:gd name="T24" fmla="*/ 466 w 818"/>
                    <a:gd name="T25" fmla="*/ 224 h 836"/>
                    <a:gd name="T26" fmla="*/ 415 w 818"/>
                    <a:gd name="T27" fmla="*/ 214 h 836"/>
                    <a:gd name="T28" fmla="*/ 364 w 818"/>
                    <a:gd name="T29" fmla="*/ 223 h 836"/>
                    <a:gd name="T30" fmla="*/ 325 w 818"/>
                    <a:gd name="T31" fmla="*/ 246 h 836"/>
                    <a:gd name="T32" fmla="*/ 296 w 818"/>
                    <a:gd name="T33" fmla="*/ 277 h 836"/>
                    <a:gd name="T34" fmla="*/ 277 w 818"/>
                    <a:gd name="T35" fmla="*/ 314 h 836"/>
                    <a:gd name="T36" fmla="*/ 269 w 818"/>
                    <a:gd name="T37" fmla="*/ 344 h 836"/>
                    <a:gd name="T38" fmla="*/ 268 w 818"/>
                    <a:gd name="T39" fmla="*/ 380 h 836"/>
                    <a:gd name="T40" fmla="*/ 0 w 818"/>
                    <a:gd name="T41" fmla="*/ 836 h 836"/>
                    <a:gd name="T42" fmla="*/ 0 w 818"/>
                    <a:gd name="T43" fmla="*/ 822 h 836"/>
                    <a:gd name="T44" fmla="*/ 1 w 818"/>
                    <a:gd name="T45" fmla="*/ 781 h 836"/>
                    <a:gd name="T46" fmla="*/ 1 w 818"/>
                    <a:gd name="T47" fmla="*/ 719 h 836"/>
                    <a:gd name="T48" fmla="*/ 1 w 818"/>
                    <a:gd name="T49" fmla="*/ 642 h 836"/>
                    <a:gd name="T50" fmla="*/ 1 w 818"/>
                    <a:gd name="T51" fmla="*/ 552 h 836"/>
                    <a:gd name="T52" fmla="*/ 2 w 818"/>
                    <a:gd name="T53" fmla="*/ 456 h 836"/>
                    <a:gd name="T54" fmla="*/ 2 w 818"/>
                    <a:gd name="T55" fmla="*/ 360 h 836"/>
                    <a:gd name="T56" fmla="*/ 2 w 818"/>
                    <a:gd name="T57" fmla="*/ 265 h 836"/>
                    <a:gd name="T58" fmla="*/ 2 w 818"/>
                    <a:gd name="T59" fmla="*/ 179 h 836"/>
                    <a:gd name="T60" fmla="*/ 1 w 818"/>
                    <a:gd name="T61" fmla="*/ 107 h 836"/>
                    <a:gd name="T62" fmla="*/ 1 w 818"/>
                    <a:gd name="T63" fmla="*/ 52 h 836"/>
                    <a:gd name="T64" fmla="*/ 0 w 818"/>
                    <a:gd name="T65" fmla="*/ 19 h 836"/>
                    <a:gd name="T66" fmla="*/ 268 w 818"/>
                    <a:gd name="T67" fmla="*/ 135 h 836"/>
                    <a:gd name="T68" fmla="*/ 266 w 818"/>
                    <a:gd name="T69" fmla="*/ 138 h 836"/>
                    <a:gd name="T70" fmla="*/ 268 w 818"/>
                    <a:gd name="T71" fmla="*/ 135 h 836"/>
                    <a:gd name="T72" fmla="*/ 290 w 818"/>
                    <a:gd name="T73" fmla="*/ 103 h 836"/>
                    <a:gd name="T74" fmla="*/ 320 w 818"/>
                    <a:gd name="T75" fmla="*/ 70 h 836"/>
                    <a:gd name="T76" fmla="*/ 360 w 818"/>
                    <a:gd name="T77" fmla="*/ 39 h 836"/>
                    <a:gd name="T78" fmla="*/ 410 w 818"/>
                    <a:gd name="T79" fmla="*/ 16 h 836"/>
                    <a:gd name="T80" fmla="*/ 473 w 818"/>
                    <a:gd name="T81" fmla="*/ 2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8" h="836">
                      <a:moveTo>
                        <a:pt x="509" y="0"/>
                      </a:moveTo>
                      <a:lnTo>
                        <a:pt x="547" y="2"/>
                      </a:lnTo>
                      <a:lnTo>
                        <a:pt x="582" y="8"/>
                      </a:lnTo>
                      <a:lnTo>
                        <a:pt x="615" y="16"/>
                      </a:lnTo>
                      <a:lnTo>
                        <a:pt x="648" y="29"/>
                      </a:lnTo>
                      <a:lnTo>
                        <a:pt x="678" y="46"/>
                      </a:lnTo>
                      <a:lnTo>
                        <a:pt x="705" y="66"/>
                      </a:lnTo>
                      <a:lnTo>
                        <a:pt x="730" y="90"/>
                      </a:lnTo>
                      <a:lnTo>
                        <a:pt x="751" y="117"/>
                      </a:lnTo>
                      <a:lnTo>
                        <a:pt x="771" y="149"/>
                      </a:lnTo>
                      <a:lnTo>
                        <a:pt x="788" y="185"/>
                      </a:lnTo>
                      <a:lnTo>
                        <a:pt x="800" y="225"/>
                      </a:lnTo>
                      <a:lnTo>
                        <a:pt x="810" y="268"/>
                      </a:lnTo>
                      <a:lnTo>
                        <a:pt x="816" y="315"/>
                      </a:lnTo>
                      <a:lnTo>
                        <a:pt x="818" y="367"/>
                      </a:lnTo>
                      <a:lnTo>
                        <a:pt x="818" y="836"/>
                      </a:lnTo>
                      <a:lnTo>
                        <a:pt x="550" y="836"/>
                      </a:lnTo>
                      <a:lnTo>
                        <a:pt x="550" y="399"/>
                      </a:lnTo>
                      <a:lnTo>
                        <a:pt x="549" y="367"/>
                      </a:lnTo>
                      <a:lnTo>
                        <a:pt x="545" y="337"/>
                      </a:lnTo>
                      <a:lnTo>
                        <a:pt x="539" y="311"/>
                      </a:lnTo>
                      <a:lnTo>
                        <a:pt x="530" y="287"/>
                      </a:lnTo>
                      <a:lnTo>
                        <a:pt x="519" y="266"/>
                      </a:lnTo>
                      <a:lnTo>
                        <a:pt x="504" y="248"/>
                      </a:lnTo>
                      <a:lnTo>
                        <a:pt x="486" y="233"/>
                      </a:lnTo>
                      <a:lnTo>
                        <a:pt x="466" y="224"/>
                      </a:lnTo>
                      <a:lnTo>
                        <a:pt x="442" y="216"/>
                      </a:lnTo>
                      <a:lnTo>
                        <a:pt x="415" y="214"/>
                      </a:lnTo>
                      <a:lnTo>
                        <a:pt x="388" y="216"/>
                      </a:lnTo>
                      <a:lnTo>
                        <a:pt x="364" y="223"/>
                      </a:lnTo>
                      <a:lnTo>
                        <a:pt x="343" y="233"/>
                      </a:lnTo>
                      <a:lnTo>
                        <a:pt x="325" y="246"/>
                      </a:lnTo>
                      <a:lnTo>
                        <a:pt x="310" y="261"/>
                      </a:lnTo>
                      <a:lnTo>
                        <a:pt x="296" y="277"/>
                      </a:lnTo>
                      <a:lnTo>
                        <a:pt x="285" y="295"/>
                      </a:lnTo>
                      <a:lnTo>
                        <a:pt x="277" y="314"/>
                      </a:lnTo>
                      <a:lnTo>
                        <a:pt x="272" y="328"/>
                      </a:lnTo>
                      <a:lnTo>
                        <a:pt x="269" y="344"/>
                      </a:lnTo>
                      <a:lnTo>
                        <a:pt x="268" y="362"/>
                      </a:lnTo>
                      <a:lnTo>
                        <a:pt x="268" y="380"/>
                      </a:lnTo>
                      <a:lnTo>
                        <a:pt x="268" y="836"/>
                      </a:lnTo>
                      <a:lnTo>
                        <a:pt x="0" y="836"/>
                      </a:lnTo>
                      <a:lnTo>
                        <a:pt x="0" y="832"/>
                      </a:lnTo>
                      <a:lnTo>
                        <a:pt x="0" y="822"/>
                      </a:lnTo>
                      <a:lnTo>
                        <a:pt x="0" y="804"/>
                      </a:lnTo>
                      <a:lnTo>
                        <a:pt x="1" y="781"/>
                      </a:lnTo>
                      <a:lnTo>
                        <a:pt x="1" y="752"/>
                      </a:lnTo>
                      <a:lnTo>
                        <a:pt x="1" y="719"/>
                      </a:lnTo>
                      <a:lnTo>
                        <a:pt x="1" y="682"/>
                      </a:lnTo>
                      <a:lnTo>
                        <a:pt x="1" y="642"/>
                      </a:lnTo>
                      <a:lnTo>
                        <a:pt x="1" y="598"/>
                      </a:lnTo>
                      <a:lnTo>
                        <a:pt x="1" y="552"/>
                      </a:lnTo>
                      <a:lnTo>
                        <a:pt x="1" y="505"/>
                      </a:lnTo>
                      <a:lnTo>
                        <a:pt x="2" y="456"/>
                      </a:lnTo>
                      <a:lnTo>
                        <a:pt x="2" y="408"/>
                      </a:lnTo>
                      <a:lnTo>
                        <a:pt x="2" y="360"/>
                      </a:lnTo>
                      <a:lnTo>
                        <a:pt x="2" y="311"/>
                      </a:lnTo>
                      <a:lnTo>
                        <a:pt x="2" y="265"/>
                      </a:lnTo>
                      <a:lnTo>
                        <a:pt x="2" y="220"/>
                      </a:lnTo>
                      <a:lnTo>
                        <a:pt x="2" y="179"/>
                      </a:lnTo>
                      <a:lnTo>
                        <a:pt x="2" y="140"/>
                      </a:lnTo>
                      <a:lnTo>
                        <a:pt x="1" y="107"/>
                      </a:lnTo>
                      <a:lnTo>
                        <a:pt x="1" y="76"/>
                      </a:lnTo>
                      <a:lnTo>
                        <a:pt x="1" y="52"/>
                      </a:lnTo>
                      <a:lnTo>
                        <a:pt x="1" y="32"/>
                      </a:lnTo>
                      <a:lnTo>
                        <a:pt x="0" y="19"/>
                      </a:lnTo>
                      <a:lnTo>
                        <a:pt x="268" y="19"/>
                      </a:lnTo>
                      <a:lnTo>
                        <a:pt x="268" y="135"/>
                      </a:lnTo>
                      <a:lnTo>
                        <a:pt x="267" y="136"/>
                      </a:lnTo>
                      <a:lnTo>
                        <a:pt x="266" y="138"/>
                      </a:lnTo>
                      <a:lnTo>
                        <a:pt x="268" y="138"/>
                      </a:lnTo>
                      <a:lnTo>
                        <a:pt x="268" y="135"/>
                      </a:lnTo>
                      <a:lnTo>
                        <a:pt x="279" y="119"/>
                      </a:lnTo>
                      <a:lnTo>
                        <a:pt x="290" y="103"/>
                      </a:lnTo>
                      <a:lnTo>
                        <a:pt x="305" y="87"/>
                      </a:lnTo>
                      <a:lnTo>
                        <a:pt x="320" y="70"/>
                      </a:lnTo>
                      <a:lnTo>
                        <a:pt x="339" y="54"/>
                      </a:lnTo>
                      <a:lnTo>
                        <a:pt x="360" y="39"/>
                      </a:lnTo>
                      <a:lnTo>
                        <a:pt x="384" y="27"/>
                      </a:lnTo>
                      <a:lnTo>
                        <a:pt x="410" y="16"/>
                      </a:lnTo>
                      <a:lnTo>
                        <a:pt x="440" y="8"/>
                      </a:lnTo>
                      <a:lnTo>
                        <a:pt x="473" y="2"/>
                      </a:lnTo>
                      <a:lnTo>
                        <a:pt x="5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32"/>
                <p:cNvSpPr>
                  <a:spLocks noChangeArrowheads="1"/>
                </p:cNvSpPr>
                <p:nvPr/>
              </p:nvSpPr>
              <p:spPr bwMode="auto">
                <a:xfrm>
                  <a:off x="5021" y="1055"/>
                  <a:ext cx="67" cy="204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33"/>
                <p:cNvSpPr>
                  <a:spLocks noEditPoints="1"/>
                </p:cNvSpPr>
                <p:nvPr/>
              </p:nvSpPr>
              <p:spPr bwMode="auto">
                <a:xfrm>
                  <a:off x="4762" y="689"/>
                  <a:ext cx="830" cy="842"/>
                </a:xfrm>
                <a:custGeom>
                  <a:avLst/>
                  <a:gdLst>
                    <a:gd name="T0" fmla="*/ 849 w 3321"/>
                    <a:gd name="T1" fmla="*/ 778 h 3369"/>
                    <a:gd name="T2" fmla="*/ 792 w 3321"/>
                    <a:gd name="T3" fmla="*/ 824 h 3369"/>
                    <a:gd name="T4" fmla="*/ 769 w 3321"/>
                    <a:gd name="T5" fmla="*/ 897 h 3369"/>
                    <a:gd name="T6" fmla="*/ 779 w 3321"/>
                    <a:gd name="T7" fmla="*/ 2497 h 3369"/>
                    <a:gd name="T8" fmla="*/ 827 w 3321"/>
                    <a:gd name="T9" fmla="*/ 2553 h 3369"/>
                    <a:gd name="T10" fmla="*/ 900 w 3321"/>
                    <a:gd name="T11" fmla="*/ 2576 h 3369"/>
                    <a:gd name="T12" fmla="*/ 2461 w 3321"/>
                    <a:gd name="T13" fmla="*/ 2565 h 3369"/>
                    <a:gd name="T14" fmla="*/ 2519 w 3321"/>
                    <a:gd name="T15" fmla="*/ 2519 h 3369"/>
                    <a:gd name="T16" fmla="*/ 2542 w 3321"/>
                    <a:gd name="T17" fmla="*/ 2446 h 3369"/>
                    <a:gd name="T18" fmla="*/ 2532 w 3321"/>
                    <a:gd name="T19" fmla="*/ 846 h 3369"/>
                    <a:gd name="T20" fmla="*/ 2484 w 3321"/>
                    <a:gd name="T21" fmla="*/ 789 h 3369"/>
                    <a:gd name="T22" fmla="*/ 2410 w 3321"/>
                    <a:gd name="T23" fmla="*/ 767 h 3369"/>
                    <a:gd name="T24" fmla="*/ 1766 w 3321"/>
                    <a:gd name="T25" fmla="*/ 4 h 3369"/>
                    <a:gd name="T26" fmla="*/ 2069 w 3321"/>
                    <a:gd name="T27" fmla="*/ 52 h 3369"/>
                    <a:gd name="T28" fmla="*/ 2352 w 3321"/>
                    <a:gd name="T29" fmla="*/ 154 h 3369"/>
                    <a:gd name="T30" fmla="*/ 2608 w 3321"/>
                    <a:gd name="T31" fmla="*/ 302 h 3369"/>
                    <a:gd name="T32" fmla="*/ 2835 w 3321"/>
                    <a:gd name="T33" fmla="*/ 494 h 3369"/>
                    <a:gd name="T34" fmla="*/ 3024 w 3321"/>
                    <a:gd name="T35" fmla="*/ 723 h 3369"/>
                    <a:gd name="T36" fmla="*/ 3170 w 3321"/>
                    <a:gd name="T37" fmla="*/ 984 h 3369"/>
                    <a:gd name="T38" fmla="*/ 3271 w 3321"/>
                    <a:gd name="T39" fmla="*/ 1270 h 3369"/>
                    <a:gd name="T40" fmla="*/ 3318 w 3321"/>
                    <a:gd name="T41" fmla="*/ 1578 h 3369"/>
                    <a:gd name="T42" fmla="*/ 3309 w 3321"/>
                    <a:gd name="T43" fmla="*/ 1895 h 3369"/>
                    <a:gd name="T44" fmla="*/ 3243 w 3321"/>
                    <a:gd name="T45" fmla="*/ 2196 h 3369"/>
                    <a:gd name="T46" fmla="*/ 3127 w 3321"/>
                    <a:gd name="T47" fmla="*/ 2476 h 3369"/>
                    <a:gd name="T48" fmla="*/ 2965 w 3321"/>
                    <a:gd name="T49" fmla="*/ 2726 h 3369"/>
                    <a:gd name="T50" fmla="*/ 2763 w 3321"/>
                    <a:gd name="T51" fmla="*/ 2943 h 3369"/>
                    <a:gd name="T52" fmla="*/ 2526 w 3321"/>
                    <a:gd name="T53" fmla="*/ 3121 h 3369"/>
                    <a:gd name="T54" fmla="*/ 2260 w 3321"/>
                    <a:gd name="T55" fmla="*/ 3255 h 3369"/>
                    <a:gd name="T56" fmla="*/ 1970 w 3321"/>
                    <a:gd name="T57" fmla="*/ 3339 h 3369"/>
                    <a:gd name="T58" fmla="*/ 1661 w 3321"/>
                    <a:gd name="T59" fmla="*/ 3369 h 3369"/>
                    <a:gd name="T60" fmla="*/ 1351 w 3321"/>
                    <a:gd name="T61" fmla="*/ 3339 h 3369"/>
                    <a:gd name="T62" fmla="*/ 1062 w 3321"/>
                    <a:gd name="T63" fmla="*/ 3255 h 3369"/>
                    <a:gd name="T64" fmla="*/ 795 w 3321"/>
                    <a:gd name="T65" fmla="*/ 3121 h 3369"/>
                    <a:gd name="T66" fmla="*/ 559 w 3321"/>
                    <a:gd name="T67" fmla="*/ 2943 h 3369"/>
                    <a:gd name="T68" fmla="*/ 356 w 3321"/>
                    <a:gd name="T69" fmla="*/ 2726 h 3369"/>
                    <a:gd name="T70" fmla="*/ 195 w 3321"/>
                    <a:gd name="T71" fmla="*/ 2476 h 3369"/>
                    <a:gd name="T72" fmla="*/ 79 w 3321"/>
                    <a:gd name="T73" fmla="*/ 2196 h 3369"/>
                    <a:gd name="T74" fmla="*/ 13 w 3321"/>
                    <a:gd name="T75" fmla="*/ 1895 h 3369"/>
                    <a:gd name="T76" fmla="*/ 3 w 3321"/>
                    <a:gd name="T77" fmla="*/ 1578 h 3369"/>
                    <a:gd name="T78" fmla="*/ 51 w 3321"/>
                    <a:gd name="T79" fmla="*/ 1270 h 3369"/>
                    <a:gd name="T80" fmla="*/ 151 w 3321"/>
                    <a:gd name="T81" fmla="*/ 984 h 3369"/>
                    <a:gd name="T82" fmla="*/ 298 w 3321"/>
                    <a:gd name="T83" fmla="*/ 723 h 3369"/>
                    <a:gd name="T84" fmla="*/ 487 w 3321"/>
                    <a:gd name="T85" fmla="*/ 494 h 3369"/>
                    <a:gd name="T86" fmla="*/ 713 w 3321"/>
                    <a:gd name="T87" fmla="*/ 302 h 3369"/>
                    <a:gd name="T88" fmla="*/ 969 w 3321"/>
                    <a:gd name="T89" fmla="*/ 154 h 3369"/>
                    <a:gd name="T90" fmla="*/ 1253 w 3321"/>
                    <a:gd name="T91" fmla="*/ 52 h 3369"/>
                    <a:gd name="T92" fmla="*/ 1556 w 3321"/>
                    <a:gd name="T93" fmla="*/ 4 h 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21" h="3369">
                      <a:moveTo>
                        <a:pt x="900" y="767"/>
                      </a:moveTo>
                      <a:lnTo>
                        <a:pt x="874" y="769"/>
                      </a:lnTo>
                      <a:lnTo>
                        <a:pt x="849" y="778"/>
                      </a:lnTo>
                      <a:lnTo>
                        <a:pt x="827" y="789"/>
                      </a:lnTo>
                      <a:lnTo>
                        <a:pt x="807" y="805"/>
                      </a:lnTo>
                      <a:lnTo>
                        <a:pt x="792" y="824"/>
                      </a:lnTo>
                      <a:lnTo>
                        <a:pt x="779" y="846"/>
                      </a:lnTo>
                      <a:lnTo>
                        <a:pt x="772" y="870"/>
                      </a:lnTo>
                      <a:lnTo>
                        <a:pt x="769" y="897"/>
                      </a:lnTo>
                      <a:lnTo>
                        <a:pt x="769" y="2446"/>
                      </a:lnTo>
                      <a:lnTo>
                        <a:pt x="772" y="2472"/>
                      </a:lnTo>
                      <a:lnTo>
                        <a:pt x="779" y="2497"/>
                      </a:lnTo>
                      <a:lnTo>
                        <a:pt x="792" y="2519"/>
                      </a:lnTo>
                      <a:lnTo>
                        <a:pt x="807" y="2538"/>
                      </a:lnTo>
                      <a:lnTo>
                        <a:pt x="827" y="2553"/>
                      </a:lnTo>
                      <a:lnTo>
                        <a:pt x="849" y="2565"/>
                      </a:lnTo>
                      <a:lnTo>
                        <a:pt x="874" y="2572"/>
                      </a:lnTo>
                      <a:lnTo>
                        <a:pt x="900" y="2576"/>
                      </a:lnTo>
                      <a:lnTo>
                        <a:pt x="2410" y="2576"/>
                      </a:lnTo>
                      <a:lnTo>
                        <a:pt x="2437" y="2572"/>
                      </a:lnTo>
                      <a:lnTo>
                        <a:pt x="2461" y="2565"/>
                      </a:lnTo>
                      <a:lnTo>
                        <a:pt x="2484" y="2553"/>
                      </a:lnTo>
                      <a:lnTo>
                        <a:pt x="2504" y="2538"/>
                      </a:lnTo>
                      <a:lnTo>
                        <a:pt x="2519" y="2519"/>
                      </a:lnTo>
                      <a:lnTo>
                        <a:pt x="2532" y="2497"/>
                      </a:lnTo>
                      <a:lnTo>
                        <a:pt x="2539" y="2472"/>
                      </a:lnTo>
                      <a:lnTo>
                        <a:pt x="2542" y="2446"/>
                      </a:lnTo>
                      <a:lnTo>
                        <a:pt x="2542" y="897"/>
                      </a:lnTo>
                      <a:lnTo>
                        <a:pt x="2539" y="870"/>
                      </a:lnTo>
                      <a:lnTo>
                        <a:pt x="2532" y="846"/>
                      </a:lnTo>
                      <a:lnTo>
                        <a:pt x="2519" y="824"/>
                      </a:lnTo>
                      <a:lnTo>
                        <a:pt x="2504" y="805"/>
                      </a:lnTo>
                      <a:lnTo>
                        <a:pt x="2484" y="789"/>
                      </a:lnTo>
                      <a:lnTo>
                        <a:pt x="2461" y="778"/>
                      </a:lnTo>
                      <a:lnTo>
                        <a:pt x="2437" y="769"/>
                      </a:lnTo>
                      <a:lnTo>
                        <a:pt x="2410" y="767"/>
                      </a:lnTo>
                      <a:lnTo>
                        <a:pt x="900" y="767"/>
                      </a:lnTo>
                      <a:close/>
                      <a:moveTo>
                        <a:pt x="1661" y="0"/>
                      </a:moveTo>
                      <a:lnTo>
                        <a:pt x="1766" y="4"/>
                      </a:lnTo>
                      <a:lnTo>
                        <a:pt x="1869" y="14"/>
                      </a:lnTo>
                      <a:lnTo>
                        <a:pt x="1970" y="30"/>
                      </a:lnTo>
                      <a:lnTo>
                        <a:pt x="2069" y="52"/>
                      </a:lnTo>
                      <a:lnTo>
                        <a:pt x="2166" y="80"/>
                      </a:lnTo>
                      <a:lnTo>
                        <a:pt x="2260" y="114"/>
                      </a:lnTo>
                      <a:lnTo>
                        <a:pt x="2352" y="154"/>
                      </a:lnTo>
                      <a:lnTo>
                        <a:pt x="2441" y="198"/>
                      </a:lnTo>
                      <a:lnTo>
                        <a:pt x="2526" y="248"/>
                      </a:lnTo>
                      <a:lnTo>
                        <a:pt x="2608" y="302"/>
                      </a:lnTo>
                      <a:lnTo>
                        <a:pt x="2687" y="363"/>
                      </a:lnTo>
                      <a:lnTo>
                        <a:pt x="2763" y="426"/>
                      </a:lnTo>
                      <a:lnTo>
                        <a:pt x="2835" y="494"/>
                      </a:lnTo>
                      <a:lnTo>
                        <a:pt x="2901" y="567"/>
                      </a:lnTo>
                      <a:lnTo>
                        <a:pt x="2965" y="643"/>
                      </a:lnTo>
                      <a:lnTo>
                        <a:pt x="3024" y="723"/>
                      </a:lnTo>
                      <a:lnTo>
                        <a:pt x="3078" y="807"/>
                      </a:lnTo>
                      <a:lnTo>
                        <a:pt x="3127" y="893"/>
                      </a:lnTo>
                      <a:lnTo>
                        <a:pt x="3170" y="984"/>
                      </a:lnTo>
                      <a:lnTo>
                        <a:pt x="3210" y="1077"/>
                      </a:lnTo>
                      <a:lnTo>
                        <a:pt x="3243" y="1173"/>
                      </a:lnTo>
                      <a:lnTo>
                        <a:pt x="3271" y="1270"/>
                      </a:lnTo>
                      <a:lnTo>
                        <a:pt x="3293" y="1371"/>
                      </a:lnTo>
                      <a:lnTo>
                        <a:pt x="3309" y="1474"/>
                      </a:lnTo>
                      <a:lnTo>
                        <a:pt x="3318" y="1578"/>
                      </a:lnTo>
                      <a:lnTo>
                        <a:pt x="3321" y="1684"/>
                      </a:lnTo>
                      <a:lnTo>
                        <a:pt x="3318" y="1791"/>
                      </a:lnTo>
                      <a:lnTo>
                        <a:pt x="3309" y="1895"/>
                      </a:lnTo>
                      <a:lnTo>
                        <a:pt x="3293" y="1998"/>
                      </a:lnTo>
                      <a:lnTo>
                        <a:pt x="3271" y="2098"/>
                      </a:lnTo>
                      <a:lnTo>
                        <a:pt x="3243" y="2196"/>
                      </a:lnTo>
                      <a:lnTo>
                        <a:pt x="3210" y="2292"/>
                      </a:lnTo>
                      <a:lnTo>
                        <a:pt x="3170" y="2385"/>
                      </a:lnTo>
                      <a:lnTo>
                        <a:pt x="3127" y="2476"/>
                      </a:lnTo>
                      <a:lnTo>
                        <a:pt x="3078" y="2562"/>
                      </a:lnTo>
                      <a:lnTo>
                        <a:pt x="3024" y="2646"/>
                      </a:lnTo>
                      <a:lnTo>
                        <a:pt x="2965" y="2726"/>
                      </a:lnTo>
                      <a:lnTo>
                        <a:pt x="2901" y="2802"/>
                      </a:lnTo>
                      <a:lnTo>
                        <a:pt x="2835" y="2875"/>
                      </a:lnTo>
                      <a:lnTo>
                        <a:pt x="2763" y="2943"/>
                      </a:lnTo>
                      <a:lnTo>
                        <a:pt x="2687" y="3006"/>
                      </a:lnTo>
                      <a:lnTo>
                        <a:pt x="2608" y="3066"/>
                      </a:lnTo>
                      <a:lnTo>
                        <a:pt x="2526" y="3121"/>
                      </a:lnTo>
                      <a:lnTo>
                        <a:pt x="2441" y="3171"/>
                      </a:lnTo>
                      <a:lnTo>
                        <a:pt x="2352" y="3215"/>
                      </a:lnTo>
                      <a:lnTo>
                        <a:pt x="2260" y="3255"/>
                      </a:lnTo>
                      <a:lnTo>
                        <a:pt x="2166" y="3289"/>
                      </a:lnTo>
                      <a:lnTo>
                        <a:pt x="2069" y="3317"/>
                      </a:lnTo>
                      <a:lnTo>
                        <a:pt x="1970" y="3339"/>
                      </a:lnTo>
                      <a:lnTo>
                        <a:pt x="1869" y="3355"/>
                      </a:lnTo>
                      <a:lnTo>
                        <a:pt x="1766" y="3365"/>
                      </a:lnTo>
                      <a:lnTo>
                        <a:pt x="1661" y="3369"/>
                      </a:lnTo>
                      <a:lnTo>
                        <a:pt x="1556" y="3365"/>
                      </a:lnTo>
                      <a:lnTo>
                        <a:pt x="1452" y="3355"/>
                      </a:lnTo>
                      <a:lnTo>
                        <a:pt x="1351" y="3339"/>
                      </a:lnTo>
                      <a:lnTo>
                        <a:pt x="1253" y="3317"/>
                      </a:lnTo>
                      <a:lnTo>
                        <a:pt x="1155" y="3289"/>
                      </a:lnTo>
                      <a:lnTo>
                        <a:pt x="1062" y="3255"/>
                      </a:lnTo>
                      <a:lnTo>
                        <a:pt x="969" y="3215"/>
                      </a:lnTo>
                      <a:lnTo>
                        <a:pt x="881" y="3171"/>
                      </a:lnTo>
                      <a:lnTo>
                        <a:pt x="795" y="3121"/>
                      </a:lnTo>
                      <a:lnTo>
                        <a:pt x="713" y="3066"/>
                      </a:lnTo>
                      <a:lnTo>
                        <a:pt x="634" y="3006"/>
                      </a:lnTo>
                      <a:lnTo>
                        <a:pt x="559" y="2943"/>
                      </a:lnTo>
                      <a:lnTo>
                        <a:pt x="487" y="2875"/>
                      </a:lnTo>
                      <a:lnTo>
                        <a:pt x="420" y="2802"/>
                      </a:lnTo>
                      <a:lnTo>
                        <a:pt x="356" y="2726"/>
                      </a:lnTo>
                      <a:lnTo>
                        <a:pt x="298" y="2646"/>
                      </a:lnTo>
                      <a:lnTo>
                        <a:pt x="244" y="2562"/>
                      </a:lnTo>
                      <a:lnTo>
                        <a:pt x="195" y="2476"/>
                      </a:lnTo>
                      <a:lnTo>
                        <a:pt x="151" y="2385"/>
                      </a:lnTo>
                      <a:lnTo>
                        <a:pt x="112" y="2292"/>
                      </a:lnTo>
                      <a:lnTo>
                        <a:pt x="79" y="2196"/>
                      </a:lnTo>
                      <a:lnTo>
                        <a:pt x="51" y="2098"/>
                      </a:lnTo>
                      <a:lnTo>
                        <a:pt x="29" y="1998"/>
                      </a:lnTo>
                      <a:lnTo>
                        <a:pt x="13" y="1895"/>
                      </a:lnTo>
                      <a:lnTo>
                        <a:pt x="3" y="1791"/>
                      </a:lnTo>
                      <a:lnTo>
                        <a:pt x="0" y="1684"/>
                      </a:lnTo>
                      <a:lnTo>
                        <a:pt x="3" y="1578"/>
                      </a:lnTo>
                      <a:lnTo>
                        <a:pt x="13" y="1474"/>
                      </a:lnTo>
                      <a:lnTo>
                        <a:pt x="29" y="1371"/>
                      </a:lnTo>
                      <a:lnTo>
                        <a:pt x="51" y="1270"/>
                      </a:lnTo>
                      <a:lnTo>
                        <a:pt x="79" y="1173"/>
                      </a:lnTo>
                      <a:lnTo>
                        <a:pt x="112" y="1077"/>
                      </a:lnTo>
                      <a:lnTo>
                        <a:pt x="151" y="984"/>
                      </a:lnTo>
                      <a:lnTo>
                        <a:pt x="195" y="893"/>
                      </a:lnTo>
                      <a:lnTo>
                        <a:pt x="244" y="807"/>
                      </a:lnTo>
                      <a:lnTo>
                        <a:pt x="298" y="723"/>
                      </a:lnTo>
                      <a:lnTo>
                        <a:pt x="356" y="643"/>
                      </a:lnTo>
                      <a:lnTo>
                        <a:pt x="420" y="567"/>
                      </a:lnTo>
                      <a:lnTo>
                        <a:pt x="487" y="494"/>
                      </a:lnTo>
                      <a:lnTo>
                        <a:pt x="559" y="426"/>
                      </a:lnTo>
                      <a:lnTo>
                        <a:pt x="634" y="363"/>
                      </a:lnTo>
                      <a:lnTo>
                        <a:pt x="713" y="302"/>
                      </a:lnTo>
                      <a:lnTo>
                        <a:pt x="795" y="248"/>
                      </a:lnTo>
                      <a:lnTo>
                        <a:pt x="881" y="198"/>
                      </a:lnTo>
                      <a:lnTo>
                        <a:pt x="969" y="154"/>
                      </a:lnTo>
                      <a:lnTo>
                        <a:pt x="1062" y="114"/>
                      </a:lnTo>
                      <a:lnTo>
                        <a:pt x="1155" y="80"/>
                      </a:lnTo>
                      <a:lnTo>
                        <a:pt x="1253" y="52"/>
                      </a:lnTo>
                      <a:lnTo>
                        <a:pt x="1351" y="30"/>
                      </a:lnTo>
                      <a:lnTo>
                        <a:pt x="1452" y="14"/>
                      </a:lnTo>
                      <a:lnTo>
                        <a:pt x="1556" y="4"/>
                      </a:lnTo>
                      <a:lnTo>
                        <a:pt x="16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34"/>
                <p:cNvSpPr>
                  <a:spLocks/>
                </p:cNvSpPr>
                <p:nvPr/>
              </p:nvSpPr>
              <p:spPr bwMode="auto">
                <a:xfrm>
                  <a:off x="5018" y="956"/>
                  <a:ext cx="75" cy="71"/>
                </a:xfrm>
                <a:custGeom>
                  <a:avLst/>
                  <a:gdLst>
                    <a:gd name="T0" fmla="*/ 151 w 301"/>
                    <a:gd name="T1" fmla="*/ 0 h 283"/>
                    <a:gd name="T2" fmla="*/ 180 w 301"/>
                    <a:gd name="T3" fmla="*/ 2 h 283"/>
                    <a:gd name="T4" fmla="*/ 207 w 301"/>
                    <a:gd name="T5" fmla="*/ 9 h 283"/>
                    <a:gd name="T6" fmla="*/ 230 w 301"/>
                    <a:gd name="T7" fmla="*/ 19 h 283"/>
                    <a:gd name="T8" fmla="*/ 251 w 301"/>
                    <a:gd name="T9" fmla="*/ 33 h 283"/>
                    <a:gd name="T10" fmla="*/ 268 w 301"/>
                    <a:gd name="T11" fmla="*/ 50 h 283"/>
                    <a:gd name="T12" fmla="*/ 282 w 301"/>
                    <a:gd name="T13" fmla="*/ 70 h 283"/>
                    <a:gd name="T14" fmla="*/ 292 w 301"/>
                    <a:gd name="T15" fmla="*/ 92 h 283"/>
                    <a:gd name="T16" fmla="*/ 298 w 301"/>
                    <a:gd name="T17" fmla="*/ 116 h 283"/>
                    <a:gd name="T18" fmla="*/ 301 w 301"/>
                    <a:gd name="T19" fmla="*/ 142 h 283"/>
                    <a:gd name="T20" fmla="*/ 298 w 301"/>
                    <a:gd name="T21" fmla="*/ 167 h 283"/>
                    <a:gd name="T22" fmla="*/ 292 w 301"/>
                    <a:gd name="T23" fmla="*/ 191 h 283"/>
                    <a:gd name="T24" fmla="*/ 283 w 301"/>
                    <a:gd name="T25" fmla="*/ 213 h 283"/>
                    <a:gd name="T26" fmla="*/ 268 w 301"/>
                    <a:gd name="T27" fmla="*/ 233 h 283"/>
                    <a:gd name="T28" fmla="*/ 251 w 301"/>
                    <a:gd name="T29" fmla="*/ 250 h 283"/>
                    <a:gd name="T30" fmla="*/ 230 w 301"/>
                    <a:gd name="T31" fmla="*/ 264 h 283"/>
                    <a:gd name="T32" fmla="*/ 206 w 301"/>
                    <a:gd name="T33" fmla="*/ 274 h 283"/>
                    <a:gd name="T34" fmla="*/ 179 w 301"/>
                    <a:gd name="T35" fmla="*/ 281 h 283"/>
                    <a:gd name="T36" fmla="*/ 150 w 301"/>
                    <a:gd name="T37" fmla="*/ 283 h 283"/>
                    <a:gd name="T38" fmla="*/ 148 w 301"/>
                    <a:gd name="T39" fmla="*/ 283 h 283"/>
                    <a:gd name="T40" fmla="*/ 119 w 301"/>
                    <a:gd name="T41" fmla="*/ 281 h 283"/>
                    <a:gd name="T42" fmla="*/ 93 w 301"/>
                    <a:gd name="T43" fmla="*/ 274 h 283"/>
                    <a:gd name="T44" fmla="*/ 70 w 301"/>
                    <a:gd name="T45" fmla="*/ 264 h 283"/>
                    <a:gd name="T46" fmla="*/ 49 w 301"/>
                    <a:gd name="T47" fmla="*/ 250 h 283"/>
                    <a:gd name="T48" fmla="*/ 32 w 301"/>
                    <a:gd name="T49" fmla="*/ 233 h 283"/>
                    <a:gd name="T50" fmla="*/ 18 w 301"/>
                    <a:gd name="T51" fmla="*/ 213 h 283"/>
                    <a:gd name="T52" fmla="*/ 9 w 301"/>
                    <a:gd name="T53" fmla="*/ 191 h 283"/>
                    <a:gd name="T54" fmla="*/ 2 w 301"/>
                    <a:gd name="T55" fmla="*/ 167 h 283"/>
                    <a:gd name="T56" fmla="*/ 0 w 301"/>
                    <a:gd name="T57" fmla="*/ 142 h 283"/>
                    <a:gd name="T58" fmla="*/ 2 w 301"/>
                    <a:gd name="T59" fmla="*/ 116 h 283"/>
                    <a:gd name="T60" fmla="*/ 9 w 301"/>
                    <a:gd name="T61" fmla="*/ 92 h 283"/>
                    <a:gd name="T62" fmla="*/ 19 w 301"/>
                    <a:gd name="T63" fmla="*/ 70 h 283"/>
                    <a:gd name="T64" fmla="*/ 32 w 301"/>
                    <a:gd name="T65" fmla="*/ 50 h 283"/>
                    <a:gd name="T66" fmla="*/ 50 w 301"/>
                    <a:gd name="T67" fmla="*/ 33 h 283"/>
                    <a:gd name="T68" fmla="*/ 71 w 301"/>
                    <a:gd name="T69" fmla="*/ 19 h 283"/>
                    <a:gd name="T70" fmla="*/ 95 w 301"/>
                    <a:gd name="T71" fmla="*/ 9 h 283"/>
                    <a:gd name="T72" fmla="*/ 122 w 301"/>
                    <a:gd name="T73" fmla="*/ 2 h 283"/>
                    <a:gd name="T74" fmla="*/ 151 w 301"/>
                    <a:gd name="T75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1" h="283">
                      <a:moveTo>
                        <a:pt x="151" y="0"/>
                      </a:moveTo>
                      <a:lnTo>
                        <a:pt x="180" y="2"/>
                      </a:lnTo>
                      <a:lnTo>
                        <a:pt x="207" y="9"/>
                      </a:lnTo>
                      <a:lnTo>
                        <a:pt x="230" y="19"/>
                      </a:lnTo>
                      <a:lnTo>
                        <a:pt x="251" y="33"/>
                      </a:lnTo>
                      <a:lnTo>
                        <a:pt x="268" y="50"/>
                      </a:lnTo>
                      <a:lnTo>
                        <a:pt x="282" y="70"/>
                      </a:lnTo>
                      <a:lnTo>
                        <a:pt x="292" y="92"/>
                      </a:lnTo>
                      <a:lnTo>
                        <a:pt x="298" y="116"/>
                      </a:lnTo>
                      <a:lnTo>
                        <a:pt x="301" y="142"/>
                      </a:lnTo>
                      <a:lnTo>
                        <a:pt x="298" y="167"/>
                      </a:lnTo>
                      <a:lnTo>
                        <a:pt x="292" y="191"/>
                      </a:lnTo>
                      <a:lnTo>
                        <a:pt x="283" y="213"/>
                      </a:lnTo>
                      <a:lnTo>
                        <a:pt x="268" y="233"/>
                      </a:lnTo>
                      <a:lnTo>
                        <a:pt x="251" y="250"/>
                      </a:lnTo>
                      <a:lnTo>
                        <a:pt x="230" y="264"/>
                      </a:lnTo>
                      <a:lnTo>
                        <a:pt x="206" y="274"/>
                      </a:lnTo>
                      <a:lnTo>
                        <a:pt x="179" y="281"/>
                      </a:lnTo>
                      <a:lnTo>
                        <a:pt x="150" y="283"/>
                      </a:lnTo>
                      <a:lnTo>
                        <a:pt x="148" y="283"/>
                      </a:lnTo>
                      <a:lnTo>
                        <a:pt x="119" y="281"/>
                      </a:lnTo>
                      <a:lnTo>
                        <a:pt x="93" y="274"/>
                      </a:lnTo>
                      <a:lnTo>
                        <a:pt x="70" y="264"/>
                      </a:lnTo>
                      <a:lnTo>
                        <a:pt x="49" y="250"/>
                      </a:lnTo>
                      <a:lnTo>
                        <a:pt x="32" y="233"/>
                      </a:lnTo>
                      <a:lnTo>
                        <a:pt x="18" y="213"/>
                      </a:lnTo>
                      <a:lnTo>
                        <a:pt x="9" y="191"/>
                      </a:lnTo>
                      <a:lnTo>
                        <a:pt x="2" y="167"/>
                      </a:lnTo>
                      <a:lnTo>
                        <a:pt x="0" y="142"/>
                      </a:lnTo>
                      <a:lnTo>
                        <a:pt x="2" y="116"/>
                      </a:lnTo>
                      <a:lnTo>
                        <a:pt x="9" y="92"/>
                      </a:lnTo>
                      <a:lnTo>
                        <a:pt x="19" y="70"/>
                      </a:lnTo>
                      <a:lnTo>
                        <a:pt x="32" y="50"/>
                      </a:lnTo>
                      <a:lnTo>
                        <a:pt x="50" y="33"/>
                      </a:lnTo>
                      <a:lnTo>
                        <a:pt x="71" y="19"/>
                      </a:lnTo>
                      <a:lnTo>
                        <a:pt x="95" y="9"/>
                      </a:lnTo>
                      <a:lnTo>
                        <a:pt x="122" y="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9510425" y="4962548"/>
                <a:ext cx="1661171" cy="420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Text Here</a:t>
                </a: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002351" y="4767331"/>
            <a:ext cx="10036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r>
              <a:rPr lang="en-US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  <a:r>
              <a:rPr lang="en-US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309313" y="5972039"/>
            <a:ext cx="7573375" cy="580764"/>
            <a:chOff x="2185183" y="5972039"/>
            <a:chExt cx="7573375" cy="580764"/>
          </a:xfrm>
        </p:grpSpPr>
        <p:sp>
          <p:nvSpPr>
            <p:cNvPr id="72" name="Rectangle 71"/>
            <p:cNvSpPr/>
            <p:nvPr/>
          </p:nvSpPr>
          <p:spPr>
            <a:xfrm>
              <a:off x="2185183" y="6077754"/>
              <a:ext cx="1800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</a:t>
              </a:r>
              <a:r>
                <a:rPr lang="en-US" b="1" kern="0" cap="all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text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41690" y="6008505"/>
              <a:ext cx="5416868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</a:t>
              </a:r>
              <a:r>
                <a:rPr lang="en-US" kern="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your desired text</a:t>
              </a:r>
              <a:r>
                <a:rPr lang="en-US" i="1" kern="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71" name="Rectangle 70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375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568" y="4122160"/>
            <a:ext cx="10036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r>
              <a:rPr lang="en-US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  <a:r>
              <a:rPr lang="en-US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76" y="467168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23821" y="1668919"/>
            <a:ext cx="8348987" cy="2131403"/>
            <a:chOff x="1323821" y="1668919"/>
            <a:chExt cx="8348987" cy="2131403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7610795" y="1702424"/>
              <a:ext cx="2062013" cy="2097898"/>
              <a:chOff x="2343" y="639"/>
              <a:chExt cx="2988" cy="3040"/>
            </a:xfr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2343" y="639"/>
                <a:ext cx="2496" cy="2853"/>
              </a:xfrm>
              <a:custGeom>
                <a:avLst/>
                <a:gdLst>
                  <a:gd name="T0" fmla="*/ 983 w 4992"/>
                  <a:gd name="T1" fmla="*/ 4677 h 5704"/>
                  <a:gd name="T2" fmla="*/ 1618 w 4992"/>
                  <a:gd name="T3" fmla="*/ 5158 h 5704"/>
                  <a:gd name="T4" fmla="*/ 2152 w 4992"/>
                  <a:gd name="T5" fmla="*/ 5314 h 5704"/>
                  <a:gd name="T6" fmla="*/ 1763 w 4992"/>
                  <a:gd name="T7" fmla="*/ 4790 h 5704"/>
                  <a:gd name="T8" fmla="*/ 271 w 4992"/>
                  <a:gd name="T9" fmla="*/ 3221 h 5704"/>
                  <a:gd name="T10" fmla="*/ 493 w 4992"/>
                  <a:gd name="T11" fmla="*/ 3970 h 5704"/>
                  <a:gd name="T12" fmla="*/ 927 w 4992"/>
                  <a:gd name="T13" fmla="*/ 4422 h 5704"/>
                  <a:gd name="T14" fmla="*/ 1385 w 4992"/>
                  <a:gd name="T15" fmla="*/ 4013 h 5704"/>
                  <a:gd name="T16" fmla="*/ 1207 w 4992"/>
                  <a:gd name="T17" fmla="*/ 3232 h 5704"/>
                  <a:gd name="T18" fmla="*/ 1541 w 4992"/>
                  <a:gd name="T19" fmla="*/ 2075 h 5704"/>
                  <a:gd name="T20" fmla="*/ 1435 w 4992"/>
                  <a:gd name="T21" fmla="*/ 2815 h 5704"/>
                  <a:gd name="T22" fmla="*/ 2214 w 4992"/>
                  <a:gd name="T23" fmla="*/ 1971 h 5704"/>
                  <a:gd name="T24" fmla="*/ 738 w 4992"/>
                  <a:gd name="T25" fmla="*/ 1338 h 5704"/>
                  <a:gd name="T26" fmla="*/ 384 w 4992"/>
                  <a:gd name="T27" fmla="*/ 2027 h 5704"/>
                  <a:gd name="T28" fmla="*/ 247 w 4992"/>
                  <a:gd name="T29" fmla="*/ 2815 h 5704"/>
                  <a:gd name="T30" fmla="*/ 1266 w 4992"/>
                  <a:gd name="T31" fmla="*/ 2156 h 5704"/>
                  <a:gd name="T32" fmla="*/ 1107 w 4992"/>
                  <a:gd name="T33" fmla="*/ 1568 h 5704"/>
                  <a:gd name="T34" fmla="*/ 2082 w 4992"/>
                  <a:gd name="T35" fmla="*/ 366 h 5704"/>
                  <a:gd name="T36" fmla="*/ 1363 w 4992"/>
                  <a:gd name="T37" fmla="*/ 722 h 5704"/>
                  <a:gd name="T38" fmla="*/ 996 w 4992"/>
                  <a:gd name="T39" fmla="*/ 1216 h 5704"/>
                  <a:gd name="T40" fmla="*/ 1555 w 4992"/>
                  <a:gd name="T41" fmla="*/ 1333 h 5704"/>
                  <a:gd name="T42" fmla="*/ 1943 w 4992"/>
                  <a:gd name="T43" fmla="*/ 688 h 5704"/>
                  <a:gd name="T44" fmla="*/ 3417 w 4992"/>
                  <a:gd name="T45" fmla="*/ 305 h 5704"/>
                  <a:gd name="T46" fmla="*/ 3762 w 4992"/>
                  <a:gd name="T47" fmla="*/ 731 h 5704"/>
                  <a:gd name="T48" fmla="*/ 4121 w 4992"/>
                  <a:gd name="T49" fmla="*/ 1336 h 5704"/>
                  <a:gd name="T50" fmla="*/ 4701 w 4992"/>
                  <a:gd name="T51" fmla="*/ 1192 h 5704"/>
                  <a:gd name="T52" fmla="*/ 4321 w 4992"/>
                  <a:gd name="T53" fmla="*/ 692 h 5704"/>
                  <a:gd name="T54" fmla="*/ 3580 w 4992"/>
                  <a:gd name="T55" fmla="*/ 346 h 5704"/>
                  <a:gd name="T56" fmla="*/ 2592 w 4992"/>
                  <a:gd name="T57" fmla="*/ 315 h 5704"/>
                  <a:gd name="T58" fmla="*/ 2343 w 4992"/>
                  <a:gd name="T59" fmla="*/ 581 h 5704"/>
                  <a:gd name="T60" fmla="*/ 2024 w 4992"/>
                  <a:gd name="T61" fmla="*/ 1009 h 5704"/>
                  <a:gd name="T62" fmla="*/ 1715 w 4992"/>
                  <a:gd name="T63" fmla="*/ 1579 h 5704"/>
                  <a:gd name="T64" fmla="*/ 2401 w 4992"/>
                  <a:gd name="T65" fmla="*/ 1753 h 5704"/>
                  <a:gd name="T66" fmla="*/ 2950 w 4992"/>
                  <a:gd name="T67" fmla="*/ 1781 h 5704"/>
                  <a:gd name="T68" fmla="*/ 3689 w 4992"/>
                  <a:gd name="T69" fmla="*/ 1660 h 5704"/>
                  <a:gd name="T70" fmla="*/ 3784 w 4992"/>
                  <a:gd name="T71" fmla="*/ 1231 h 5704"/>
                  <a:gd name="T72" fmla="*/ 3476 w 4992"/>
                  <a:gd name="T73" fmla="*/ 763 h 5704"/>
                  <a:gd name="T74" fmla="*/ 3198 w 4992"/>
                  <a:gd name="T75" fmla="*/ 431 h 5704"/>
                  <a:gd name="T76" fmla="*/ 3018 w 4992"/>
                  <a:gd name="T77" fmla="*/ 254 h 5704"/>
                  <a:gd name="T78" fmla="*/ 3393 w 4992"/>
                  <a:gd name="T79" fmla="*/ 50 h 5704"/>
                  <a:gd name="T80" fmla="*/ 4201 w 4992"/>
                  <a:gd name="T81" fmla="*/ 331 h 5704"/>
                  <a:gd name="T82" fmla="*/ 4878 w 4992"/>
                  <a:gd name="T83" fmla="*/ 827 h 5704"/>
                  <a:gd name="T84" fmla="*/ 4903 w 4992"/>
                  <a:gd name="T85" fmla="*/ 1223 h 5704"/>
                  <a:gd name="T86" fmla="*/ 4425 w 4992"/>
                  <a:gd name="T87" fmla="*/ 1632 h 5704"/>
                  <a:gd name="T88" fmla="*/ 4156 w 4992"/>
                  <a:gd name="T89" fmla="*/ 2167 h 5704"/>
                  <a:gd name="T90" fmla="*/ 3758 w 4992"/>
                  <a:gd name="T91" fmla="*/ 1895 h 5704"/>
                  <a:gd name="T92" fmla="*/ 2950 w 4992"/>
                  <a:gd name="T93" fmla="*/ 2025 h 5704"/>
                  <a:gd name="T94" fmla="*/ 2623 w 4992"/>
                  <a:gd name="T95" fmla="*/ 2985 h 5704"/>
                  <a:gd name="T96" fmla="*/ 1502 w 4992"/>
                  <a:gd name="T97" fmla="*/ 3515 h 5704"/>
                  <a:gd name="T98" fmla="*/ 1796 w 4992"/>
                  <a:gd name="T99" fmla="*/ 4018 h 5704"/>
                  <a:gd name="T100" fmla="*/ 1891 w 4992"/>
                  <a:gd name="T101" fmla="*/ 4244 h 5704"/>
                  <a:gd name="T102" fmla="*/ 2062 w 4992"/>
                  <a:gd name="T103" fmla="*/ 4792 h 5704"/>
                  <a:gd name="T104" fmla="*/ 2347 w 4992"/>
                  <a:gd name="T105" fmla="*/ 5425 h 5704"/>
                  <a:gd name="T106" fmla="*/ 2202 w 4992"/>
                  <a:gd name="T107" fmla="*/ 5643 h 5704"/>
                  <a:gd name="T108" fmla="*/ 1400 w 4992"/>
                  <a:gd name="T109" fmla="*/ 5318 h 5704"/>
                  <a:gd name="T110" fmla="*/ 738 w 4992"/>
                  <a:gd name="T111" fmla="*/ 4775 h 5704"/>
                  <a:gd name="T112" fmla="*/ 265 w 4992"/>
                  <a:gd name="T113" fmla="*/ 4063 h 5704"/>
                  <a:gd name="T114" fmla="*/ 22 w 4992"/>
                  <a:gd name="T115" fmla="*/ 3222 h 5704"/>
                  <a:gd name="T116" fmla="*/ 22 w 4992"/>
                  <a:gd name="T117" fmla="*/ 2502 h 5704"/>
                  <a:gd name="T118" fmla="*/ 260 w 4992"/>
                  <a:gd name="T119" fmla="*/ 1669 h 5704"/>
                  <a:gd name="T120" fmla="*/ 723 w 4992"/>
                  <a:gd name="T121" fmla="*/ 962 h 5704"/>
                  <a:gd name="T122" fmla="*/ 1370 w 4992"/>
                  <a:gd name="T123" fmla="*/ 420 h 5704"/>
                  <a:gd name="T124" fmla="*/ 2160 w 4992"/>
                  <a:gd name="T125" fmla="*/ 89 h 5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992" h="5704">
                    <a:moveTo>
                      <a:pt x="1535" y="4377"/>
                    </a:moveTo>
                    <a:lnTo>
                      <a:pt x="1383" y="4450"/>
                    </a:lnTo>
                    <a:lnTo>
                      <a:pt x="1240" y="4524"/>
                    </a:lnTo>
                    <a:lnTo>
                      <a:pt x="1107" y="4599"/>
                    </a:lnTo>
                    <a:lnTo>
                      <a:pt x="983" y="4677"/>
                    </a:lnTo>
                    <a:lnTo>
                      <a:pt x="1097" y="4788"/>
                    </a:lnTo>
                    <a:lnTo>
                      <a:pt x="1218" y="4892"/>
                    </a:lnTo>
                    <a:lnTo>
                      <a:pt x="1346" y="4988"/>
                    </a:lnTo>
                    <a:lnTo>
                      <a:pt x="1479" y="5077"/>
                    </a:lnTo>
                    <a:lnTo>
                      <a:pt x="1618" y="5158"/>
                    </a:lnTo>
                    <a:lnTo>
                      <a:pt x="1763" y="5231"/>
                    </a:lnTo>
                    <a:lnTo>
                      <a:pt x="1911" y="5294"/>
                    </a:lnTo>
                    <a:lnTo>
                      <a:pt x="2065" y="5349"/>
                    </a:lnTo>
                    <a:lnTo>
                      <a:pt x="2223" y="5394"/>
                    </a:lnTo>
                    <a:lnTo>
                      <a:pt x="2152" y="5314"/>
                    </a:lnTo>
                    <a:lnTo>
                      <a:pt x="2078" y="5227"/>
                    </a:lnTo>
                    <a:lnTo>
                      <a:pt x="2000" y="5129"/>
                    </a:lnTo>
                    <a:lnTo>
                      <a:pt x="1922" y="5025"/>
                    </a:lnTo>
                    <a:lnTo>
                      <a:pt x="1843" y="4910"/>
                    </a:lnTo>
                    <a:lnTo>
                      <a:pt x="1763" y="4790"/>
                    </a:lnTo>
                    <a:lnTo>
                      <a:pt x="1685" y="4661"/>
                    </a:lnTo>
                    <a:lnTo>
                      <a:pt x="1609" y="4524"/>
                    </a:lnTo>
                    <a:lnTo>
                      <a:pt x="1535" y="4377"/>
                    </a:lnTo>
                    <a:close/>
                    <a:moveTo>
                      <a:pt x="254" y="3060"/>
                    </a:moveTo>
                    <a:lnTo>
                      <a:pt x="271" y="3221"/>
                    </a:lnTo>
                    <a:lnTo>
                      <a:pt x="298" y="3378"/>
                    </a:lnTo>
                    <a:lnTo>
                      <a:pt x="334" y="3531"/>
                    </a:lnTo>
                    <a:lnTo>
                      <a:pt x="378" y="3681"/>
                    </a:lnTo>
                    <a:lnTo>
                      <a:pt x="432" y="3828"/>
                    </a:lnTo>
                    <a:lnTo>
                      <a:pt x="493" y="3970"/>
                    </a:lnTo>
                    <a:lnTo>
                      <a:pt x="564" y="4107"/>
                    </a:lnTo>
                    <a:lnTo>
                      <a:pt x="641" y="4240"/>
                    </a:lnTo>
                    <a:lnTo>
                      <a:pt x="727" y="4368"/>
                    </a:lnTo>
                    <a:lnTo>
                      <a:pt x="819" y="4490"/>
                    </a:lnTo>
                    <a:lnTo>
                      <a:pt x="927" y="4422"/>
                    </a:lnTo>
                    <a:lnTo>
                      <a:pt x="1044" y="4353"/>
                    </a:lnTo>
                    <a:lnTo>
                      <a:pt x="1168" y="4285"/>
                    </a:lnTo>
                    <a:lnTo>
                      <a:pt x="1300" y="4218"/>
                    </a:lnTo>
                    <a:lnTo>
                      <a:pt x="1437" y="4153"/>
                    </a:lnTo>
                    <a:lnTo>
                      <a:pt x="1385" y="4013"/>
                    </a:lnTo>
                    <a:lnTo>
                      <a:pt x="1337" y="3867"/>
                    </a:lnTo>
                    <a:lnTo>
                      <a:pt x="1294" y="3717"/>
                    </a:lnTo>
                    <a:lnTo>
                      <a:pt x="1259" y="3559"/>
                    </a:lnTo>
                    <a:lnTo>
                      <a:pt x="1229" y="3398"/>
                    </a:lnTo>
                    <a:lnTo>
                      <a:pt x="1207" y="3232"/>
                    </a:lnTo>
                    <a:lnTo>
                      <a:pt x="1194" y="3060"/>
                    </a:lnTo>
                    <a:lnTo>
                      <a:pt x="254" y="3060"/>
                    </a:lnTo>
                    <a:close/>
                    <a:moveTo>
                      <a:pt x="1624" y="1806"/>
                    </a:moveTo>
                    <a:lnTo>
                      <a:pt x="1579" y="1938"/>
                    </a:lnTo>
                    <a:lnTo>
                      <a:pt x="1541" y="2075"/>
                    </a:lnTo>
                    <a:lnTo>
                      <a:pt x="1507" y="2215"/>
                    </a:lnTo>
                    <a:lnTo>
                      <a:pt x="1479" y="2360"/>
                    </a:lnTo>
                    <a:lnTo>
                      <a:pt x="1457" y="2508"/>
                    </a:lnTo>
                    <a:lnTo>
                      <a:pt x="1442" y="2660"/>
                    </a:lnTo>
                    <a:lnTo>
                      <a:pt x="1435" y="2815"/>
                    </a:lnTo>
                    <a:lnTo>
                      <a:pt x="2705" y="2815"/>
                    </a:lnTo>
                    <a:lnTo>
                      <a:pt x="2705" y="2025"/>
                    </a:lnTo>
                    <a:lnTo>
                      <a:pt x="2536" y="2016"/>
                    </a:lnTo>
                    <a:lnTo>
                      <a:pt x="2373" y="1997"/>
                    </a:lnTo>
                    <a:lnTo>
                      <a:pt x="2214" y="1971"/>
                    </a:lnTo>
                    <a:lnTo>
                      <a:pt x="2058" y="1938"/>
                    </a:lnTo>
                    <a:lnTo>
                      <a:pt x="1909" y="1899"/>
                    </a:lnTo>
                    <a:lnTo>
                      <a:pt x="1765" y="1856"/>
                    </a:lnTo>
                    <a:lnTo>
                      <a:pt x="1624" y="1806"/>
                    </a:lnTo>
                    <a:close/>
                    <a:moveTo>
                      <a:pt x="738" y="1338"/>
                    </a:moveTo>
                    <a:lnTo>
                      <a:pt x="651" y="1466"/>
                    </a:lnTo>
                    <a:lnTo>
                      <a:pt x="573" y="1599"/>
                    </a:lnTo>
                    <a:lnTo>
                      <a:pt x="501" y="1738"/>
                    </a:lnTo>
                    <a:lnTo>
                      <a:pt x="438" y="1880"/>
                    </a:lnTo>
                    <a:lnTo>
                      <a:pt x="384" y="2027"/>
                    </a:lnTo>
                    <a:lnTo>
                      <a:pt x="337" y="2178"/>
                    </a:lnTo>
                    <a:lnTo>
                      <a:pt x="300" y="2332"/>
                    </a:lnTo>
                    <a:lnTo>
                      <a:pt x="273" y="2489"/>
                    </a:lnTo>
                    <a:lnTo>
                      <a:pt x="254" y="2650"/>
                    </a:lnTo>
                    <a:lnTo>
                      <a:pt x="247" y="2815"/>
                    </a:lnTo>
                    <a:lnTo>
                      <a:pt x="1190" y="2815"/>
                    </a:lnTo>
                    <a:lnTo>
                      <a:pt x="1198" y="2643"/>
                    </a:lnTo>
                    <a:lnTo>
                      <a:pt x="1212" y="2476"/>
                    </a:lnTo>
                    <a:lnTo>
                      <a:pt x="1237" y="2315"/>
                    </a:lnTo>
                    <a:lnTo>
                      <a:pt x="1266" y="2156"/>
                    </a:lnTo>
                    <a:lnTo>
                      <a:pt x="1303" y="2004"/>
                    </a:lnTo>
                    <a:lnTo>
                      <a:pt x="1346" y="1856"/>
                    </a:lnTo>
                    <a:lnTo>
                      <a:pt x="1394" y="1712"/>
                    </a:lnTo>
                    <a:lnTo>
                      <a:pt x="1248" y="1642"/>
                    </a:lnTo>
                    <a:lnTo>
                      <a:pt x="1107" y="1568"/>
                    </a:lnTo>
                    <a:lnTo>
                      <a:pt x="975" y="1492"/>
                    </a:lnTo>
                    <a:lnTo>
                      <a:pt x="853" y="1416"/>
                    </a:lnTo>
                    <a:lnTo>
                      <a:pt x="738" y="1338"/>
                    </a:lnTo>
                    <a:close/>
                    <a:moveTo>
                      <a:pt x="2239" y="324"/>
                    </a:moveTo>
                    <a:lnTo>
                      <a:pt x="2082" y="366"/>
                    </a:lnTo>
                    <a:lnTo>
                      <a:pt x="1928" y="420"/>
                    </a:lnTo>
                    <a:lnTo>
                      <a:pt x="1780" y="483"/>
                    </a:lnTo>
                    <a:lnTo>
                      <a:pt x="1635" y="553"/>
                    </a:lnTo>
                    <a:lnTo>
                      <a:pt x="1496" y="633"/>
                    </a:lnTo>
                    <a:lnTo>
                      <a:pt x="1363" y="722"/>
                    </a:lnTo>
                    <a:lnTo>
                      <a:pt x="1235" y="816"/>
                    </a:lnTo>
                    <a:lnTo>
                      <a:pt x="1114" y="920"/>
                    </a:lnTo>
                    <a:lnTo>
                      <a:pt x="999" y="1029"/>
                    </a:lnTo>
                    <a:lnTo>
                      <a:pt x="890" y="1146"/>
                    </a:lnTo>
                    <a:lnTo>
                      <a:pt x="996" y="1216"/>
                    </a:lnTo>
                    <a:lnTo>
                      <a:pt x="1107" y="1286"/>
                    </a:lnTo>
                    <a:lnTo>
                      <a:pt x="1225" y="1355"/>
                    </a:lnTo>
                    <a:lnTo>
                      <a:pt x="1351" y="1421"/>
                    </a:lnTo>
                    <a:lnTo>
                      <a:pt x="1485" y="1484"/>
                    </a:lnTo>
                    <a:lnTo>
                      <a:pt x="1555" y="1333"/>
                    </a:lnTo>
                    <a:lnTo>
                      <a:pt x="1628" y="1188"/>
                    </a:lnTo>
                    <a:lnTo>
                      <a:pt x="1706" y="1051"/>
                    </a:lnTo>
                    <a:lnTo>
                      <a:pt x="1783" y="924"/>
                    </a:lnTo>
                    <a:lnTo>
                      <a:pt x="1863" y="801"/>
                    </a:lnTo>
                    <a:lnTo>
                      <a:pt x="1943" y="688"/>
                    </a:lnTo>
                    <a:lnTo>
                      <a:pt x="2021" y="585"/>
                    </a:lnTo>
                    <a:lnTo>
                      <a:pt x="2097" y="489"/>
                    </a:lnTo>
                    <a:lnTo>
                      <a:pt x="2171" y="402"/>
                    </a:lnTo>
                    <a:lnTo>
                      <a:pt x="2239" y="324"/>
                    </a:lnTo>
                    <a:close/>
                    <a:moveTo>
                      <a:pt x="3417" y="305"/>
                    </a:moveTo>
                    <a:lnTo>
                      <a:pt x="3480" y="376"/>
                    </a:lnTo>
                    <a:lnTo>
                      <a:pt x="3546" y="453"/>
                    </a:lnTo>
                    <a:lnTo>
                      <a:pt x="3617" y="539"/>
                    </a:lnTo>
                    <a:lnTo>
                      <a:pt x="3689" y="631"/>
                    </a:lnTo>
                    <a:lnTo>
                      <a:pt x="3762" y="731"/>
                    </a:lnTo>
                    <a:lnTo>
                      <a:pt x="3836" y="838"/>
                    </a:lnTo>
                    <a:lnTo>
                      <a:pt x="3910" y="953"/>
                    </a:lnTo>
                    <a:lnTo>
                      <a:pt x="3982" y="1073"/>
                    </a:lnTo>
                    <a:lnTo>
                      <a:pt x="4053" y="1201"/>
                    </a:lnTo>
                    <a:lnTo>
                      <a:pt x="4121" y="1336"/>
                    </a:lnTo>
                    <a:lnTo>
                      <a:pt x="4186" y="1477"/>
                    </a:lnTo>
                    <a:lnTo>
                      <a:pt x="4325" y="1408"/>
                    </a:lnTo>
                    <a:lnTo>
                      <a:pt x="4459" y="1338"/>
                    </a:lnTo>
                    <a:lnTo>
                      <a:pt x="4585" y="1266"/>
                    </a:lnTo>
                    <a:lnTo>
                      <a:pt x="4701" y="1192"/>
                    </a:lnTo>
                    <a:lnTo>
                      <a:pt x="4811" y="1118"/>
                    </a:lnTo>
                    <a:lnTo>
                      <a:pt x="4700" y="999"/>
                    </a:lnTo>
                    <a:lnTo>
                      <a:pt x="4581" y="890"/>
                    </a:lnTo>
                    <a:lnTo>
                      <a:pt x="4455" y="787"/>
                    </a:lnTo>
                    <a:lnTo>
                      <a:pt x="4321" y="692"/>
                    </a:lnTo>
                    <a:lnTo>
                      <a:pt x="4184" y="605"/>
                    </a:lnTo>
                    <a:lnTo>
                      <a:pt x="4041" y="526"/>
                    </a:lnTo>
                    <a:lnTo>
                      <a:pt x="3891" y="457"/>
                    </a:lnTo>
                    <a:lnTo>
                      <a:pt x="3737" y="396"/>
                    </a:lnTo>
                    <a:lnTo>
                      <a:pt x="3580" y="346"/>
                    </a:lnTo>
                    <a:lnTo>
                      <a:pt x="3417" y="305"/>
                    </a:lnTo>
                    <a:close/>
                    <a:moveTo>
                      <a:pt x="2705" y="254"/>
                    </a:moveTo>
                    <a:lnTo>
                      <a:pt x="2651" y="255"/>
                    </a:lnTo>
                    <a:lnTo>
                      <a:pt x="2625" y="281"/>
                    </a:lnTo>
                    <a:lnTo>
                      <a:pt x="2592" y="315"/>
                    </a:lnTo>
                    <a:lnTo>
                      <a:pt x="2551" y="353"/>
                    </a:lnTo>
                    <a:lnTo>
                      <a:pt x="2506" y="400"/>
                    </a:lnTo>
                    <a:lnTo>
                      <a:pt x="2456" y="453"/>
                    </a:lnTo>
                    <a:lnTo>
                      <a:pt x="2401" y="515"/>
                    </a:lnTo>
                    <a:lnTo>
                      <a:pt x="2343" y="581"/>
                    </a:lnTo>
                    <a:lnTo>
                      <a:pt x="2284" y="653"/>
                    </a:lnTo>
                    <a:lnTo>
                      <a:pt x="2221" y="733"/>
                    </a:lnTo>
                    <a:lnTo>
                      <a:pt x="2156" y="820"/>
                    </a:lnTo>
                    <a:lnTo>
                      <a:pt x="2091" y="911"/>
                    </a:lnTo>
                    <a:lnTo>
                      <a:pt x="2024" y="1009"/>
                    </a:lnTo>
                    <a:lnTo>
                      <a:pt x="1960" y="1112"/>
                    </a:lnTo>
                    <a:lnTo>
                      <a:pt x="1897" y="1220"/>
                    </a:lnTo>
                    <a:lnTo>
                      <a:pt x="1833" y="1334"/>
                    </a:lnTo>
                    <a:lnTo>
                      <a:pt x="1772" y="1455"/>
                    </a:lnTo>
                    <a:lnTo>
                      <a:pt x="1715" y="1579"/>
                    </a:lnTo>
                    <a:lnTo>
                      <a:pt x="1843" y="1625"/>
                    </a:lnTo>
                    <a:lnTo>
                      <a:pt x="1976" y="1664"/>
                    </a:lnTo>
                    <a:lnTo>
                      <a:pt x="2113" y="1701"/>
                    </a:lnTo>
                    <a:lnTo>
                      <a:pt x="2254" y="1731"/>
                    </a:lnTo>
                    <a:lnTo>
                      <a:pt x="2401" y="1753"/>
                    </a:lnTo>
                    <a:lnTo>
                      <a:pt x="2551" y="1771"/>
                    </a:lnTo>
                    <a:lnTo>
                      <a:pt x="2705" y="1781"/>
                    </a:lnTo>
                    <a:lnTo>
                      <a:pt x="2705" y="254"/>
                    </a:lnTo>
                    <a:close/>
                    <a:moveTo>
                      <a:pt x="2950" y="250"/>
                    </a:moveTo>
                    <a:lnTo>
                      <a:pt x="2950" y="1781"/>
                    </a:lnTo>
                    <a:lnTo>
                      <a:pt x="3105" y="1769"/>
                    </a:lnTo>
                    <a:lnTo>
                      <a:pt x="3257" y="1753"/>
                    </a:lnTo>
                    <a:lnTo>
                      <a:pt x="3406" y="1727"/>
                    </a:lnTo>
                    <a:lnTo>
                      <a:pt x="3550" y="1697"/>
                    </a:lnTo>
                    <a:lnTo>
                      <a:pt x="3689" y="1660"/>
                    </a:lnTo>
                    <a:lnTo>
                      <a:pt x="3825" y="1618"/>
                    </a:lnTo>
                    <a:lnTo>
                      <a:pt x="3956" y="1571"/>
                    </a:lnTo>
                    <a:lnTo>
                      <a:pt x="3901" y="1453"/>
                    </a:lnTo>
                    <a:lnTo>
                      <a:pt x="3843" y="1340"/>
                    </a:lnTo>
                    <a:lnTo>
                      <a:pt x="3784" y="1231"/>
                    </a:lnTo>
                    <a:lnTo>
                      <a:pt x="3723" y="1127"/>
                    </a:lnTo>
                    <a:lnTo>
                      <a:pt x="3661" y="1029"/>
                    </a:lnTo>
                    <a:lnTo>
                      <a:pt x="3600" y="935"/>
                    </a:lnTo>
                    <a:lnTo>
                      <a:pt x="3537" y="846"/>
                    </a:lnTo>
                    <a:lnTo>
                      <a:pt x="3476" y="763"/>
                    </a:lnTo>
                    <a:lnTo>
                      <a:pt x="3415" y="685"/>
                    </a:lnTo>
                    <a:lnTo>
                      <a:pt x="3357" y="613"/>
                    </a:lnTo>
                    <a:lnTo>
                      <a:pt x="3302" y="546"/>
                    </a:lnTo>
                    <a:lnTo>
                      <a:pt x="3248" y="487"/>
                    </a:lnTo>
                    <a:lnTo>
                      <a:pt x="3198" y="431"/>
                    </a:lnTo>
                    <a:lnTo>
                      <a:pt x="3152" y="383"/>
                    </a:lnTo>
                    <a:lnTo>
                      <a:pt x="3111" y="341"/>
                    </a:lnTo>
                    <a:lnTo>
                      <a:pt x="3074" y="305"/>
                    </a:lnTo>
                    <a:lnTo>
                      <a:pt x="3044" y="276"/>
                    </a:lnTo>
                    <a:lnTo>
                      <a:pt x="3018" y="254"/>
                    </a:lnTo>
                    <a:lnTo>
                      <a:pt x="2950" y="250"/>
                    </a:lnTo>
                    <a:close/>
                    <a:moveTo>
                      <a:pt x="2864" y="0"/>
                    </a:moveTo>
                    <a:lnTo>
                      <a:pt x="3044" y="6"/>
                    </a:lnTo>
                    <a:lnTo>
                      <a:pt x="3220" y="22"/>
                    </a:lnTo>
                    <a:lnTo>
                      <a:pt x="3393" y="50"/>
                    </a:lnTo>
                    <a:lnTo>
                      <a:pt x="3563" y="87"/>
                    </a:lnTo>
                    <a:lnTo>
                      <a:pt x="3730" y="133"/>
                    </a:lnTo>
                    <a:lnTo>
                      <a:pt x="3891" y="191"/>
                    </a:lnTo>
                    <a:lnTo>
                      <a:pt x="4049" y="257"/>
                    </a:lnTo>
                    <a:lnTo>
                      <a:pt x="4201" y="331"/>
                    </a:lnTo>
                    <a:lnTo>
                      <a:pt x="4347" y="415"/>
                    </a:lnTo>
                    <a:lnTo>
                      <a:pt x="4488" y="507"/>
                    </a:lnTo>
                    <a:lnTo>
                      <a:pt x="4624" y="607"/>
                    </a:lnTo>
                    <a:lnTo>
                      <a:pt x="4753" y="713"/>
                    </a:lnTo>
                    <a:lnTo>
                      <a:pt x="4878" y="827"/>
                    </a:lnTo>
                    <a:lnTo>
                      <a:pt x="4992" y="949"/>
                    </a:lnTo>
                    <a:lnTo>
                      <a:pt x="4974" y="1016"/>
                    </a:lnTo>
                    <a:lnTo>
                      <a:pt x="4954" y="1083"/>
                    </a:lnTo>
                    <a:lnTo>
                      <a:pt x="4929" y="1153"/>
                    </a:lnTo>
                    <a:lnTo>
                      <a:pt x="4903" y="1223"/>
                    </a:lnTo>
                    <a:lnTo>
                      <a:pt x="4866" y="1314"/>
                    </a:lnTo>
                    <a:lnTo>
                      <a:pt x="4827" y="1401"/>
                    </a:lnTo>
                    <a:lnTo>
                      <a:pt x="4701" y="1481"/>
                    </a:lnTo>
                    <a:lnTo>
                      <a:pt x="4568" y="1558"/>
                    </a:lnTo>
                    <a:lnTo>
                      <a:pt x="4425" y="1632"/>
                    </a:lnTo>
                    <a:lnTo>
                      <a:pt x="4277" y="1705"/>
                    </a:lnTo>
                    <a:lnTo>
                      <a:pt x="4327" y="1855"/>
                    </a:lnTo>
                    <a:lnTo>
                      <a:pt x="4371" y="2010"/>
                    </a:lnTo>
                    <a:lnTo>
                      <a:pt x="4266" y="2091"/>
                    </a:lnTo>
                    <a:lnTo>
                      <a:pt x="4156" y="2167"/>
                    </a:lnTo>
                    <a:lnTo>
                      <a:pt x="4123" y="2040"/>
                    </a:lnTo>
                    <a:lnTo>
                      <a:pt x="4088" y="1917"/>
                    </a:lnTo>
                    <a:lnTo>
                      <a:pt x="4047" y="1799"/>
                    </a:lnTo>
                    <a:lnTo>
                      <a:pt x="3904" y="1849"/>
                    </a:lnTo>
                    <a:lnTo>
                      <a:pt x="3758" y="1895"/>
                    </a:lnTo>
                    <a:lnTo>
                      <a:pt x="3606" y="1934"/>
                    </a:lnTo>
                    <a:lnTo>
                      <a:pt x="3448" y="1967"/>
                    </a:lnTo>
                    <a:lnTo>
                      <a:pt x="3287" y="1995"/>
                    </a:lnTo>
                    <a:lnTo>
                      <a:pt x="3120" y="2014"/>
                    </a:lnTo>
                    <a:lnTo>
                      <a:pt x="2950" y="2025"/>
                    </a:lnTo>
                    <a:lnTo>
                      <a:pt x="2950" y="2749"/>
                    </a:lnTo>
                    <a:lnTo>
                      <a:pt x="2844" y="2815"/>
                    </a:lnTo>
                    <a:lnTo>
                      <a:pt x="2773" y="2863"/>
                    </a:lnTo>
                    <a:lnTo>
                      <a:pt x="2705" y="2917"/>
                    </a:lnTo>
                    <a:lnTo>
                      <a:pt x="2623" y="2985"/>
                    </a:lnTo>
                    <a:lnTo>
                      <a:pt x="2545" y="3060"/>
                    </a:lnTo>
                    <a:lnTo>
                      <a:pt x="1439" y="3060"/>
                    </a:lnTo>
                    <a:lnTo>
                      <a:pt x="1453" y="3215"/>
                    </a:lnTo>
                    <a:lnTo>
                      <a:pt x="1474" y="3367"/>
                    </a:lnTo>
                    <a:lnTo>
                      <a:pt x="1502" y="3515"/>
                    </a:lnTo>
                    <a:lnTo>
                      <a:pt x="1535" y="3659"/>
                    </a:lnTo>
                    <a:lnTo>
                      <a:pt x="1574" y="3798"/>
                    </a:lnTo>
                    <a:lnTo>
                      <a:pt x="1618" y="3931"/>
                    </a:lnTo>
                    <a:lnTo>
                      <a:pt x="1668" y="4061"/>
                    </a:lnTo>
                    <a:lnTo>
                      <a:pt x="1796" y="4018"/>
                    </a:lnTo>
                    <a:lnTo>
                      <a:pt x="1928" y="3978"/>
                    </a:lnTo>
                    <a:lnTo>
                      <a:pt x="2063" y="3942"/>
                    </a:lnTo>
                    <a:lnTo>
                      <a:pt x="2036" y="4074"/>
                    </a:lnTo>
                    <a:lnTo>
                      <a:pt x="2019" y="4207"/>
                    </a:lnTo>
                    <a:lnTo>
                      <a:pt x="1891" y="4244"/>
                    </a:lnTo>
                    <a:lnTo>
                      <a:pt x="1767" y="4287"/>
                    </a:lnTo>
                    <a:lnTo>
                      <a:pt x="1837" y="4424"/>
                    </a:lnTo>
                    <a:lnTo>
                      <a:pt x="1911" y="4555"/>
                    </a:lnTo>
                    <a:lnTo>
                      <a:pt x="1985" y="4677"/>
                    </a:lnTo>
                    <a:lnTo>
                      <a:pt x="2062" y="4792"/>
                    </a:lnTo>
                    <a:lnTo>
                      <a:pt x="2099" y="4922"/>
                    </a:lnTo>
                    <a:lnTo>
                      <a:pt x="2147" y="5049"/>
                    </a:lnTo>
                    <a:lnTo>
                      <a:pt x="2202" y="5177"/>
                    </a:lnTo>
                    <a:lnTo>
                      <a:pt x="2269" y="5301"/>
                    </a:lnTo>
                    <a:lnTo>
                      <a:pt x="2347" y="5425"/>
                    </a:lnTo>
                    <a:lnTo>
                      <a:pt x="2432" y="5545"/>
                    </a:lnTo>
                    <a:lnTo>
                      <a:pt x="2538" y="5684"/>
                    </a:lnTo>
                    <a:lnTo>
                      <a:pt x="2553" y="5704"/>
                    </a:lnTo>
                    <a:lnTo>
                      <a:pt x="2377" y="5679"/>
                    </a:lnTo>
                    <a:lnTo>
                      <a:pt x="2202" y="5643"/>
                    </a:lnTo>
                    <a:lnTo>
                      <a:pt x="2032" y="5597"/>
                    </a:lnTo>
                    <a:lnTo>
                      <a:pt x="1867" y="5542"/>
                    </a:lnTo>
                    <a:lnTo>
                      <a:pt x="1706" y="5477"/>
                    </a:lnTo>
                    <a:lnTo>
                      <a:pt x="1550" y="5401"/>
                    </a:lnTo>
                    <a:lnTo>
                      <a:pt x="1400" y="5318"/>
                    </a:lnTo>
                    <a:lnTo>
                      <a:pt x="1253" y="5225"/>
                    </a:lnTo>
                    <a:lnTo>
                      <a:pt x="1116" y="5123"/>
                    </a:lnTo>
                    <a:lnTo>
                      <a:pt x="983" y="5016"/>
                    </a:lnTo>
                    <a:lnTo>
                      <a:pt x="856" y="4899"/>
                    </a:lnTo>
                    <a:lnTo>
                      <a:pt x="738" y="4775"/>
                    </a:lnTo>
                    <a:lnTo>
                      <a:pt x="628" y="4646"/>
                    </a:lnTo>
                    <a:lnTo>
                      <a:pt x="525" y="4509"/>
                    </a:lnTo>
                    <a:lnTo>
                      <a:pt x="430" y="4366"/>
                    </a:lnTo>
                    <a:lnTo>
                      <a:pt x="343" y="4218"/>
                    </a:lnTo>
                    <a:lnTo>
                      <a:pt x="265" y="4063"/>
                    </a:lnTo>
                    <a:lnTo>
                      <a:pt x="197" y="3904"/>
                    </a:lnTo>
                    <a:lnTo>
                      <a:pt x="137" y="3741"/>
                    </a:lnTo>
                    <a:lnTo>
                      <a:pt x="89" y="3572"/>
                    </a:lnTo>
                    <a:lnTo>
                      <a:pt x="50" y="3400"/>
                    </a:lnTo>
                    <a:lnTo>
                      <a:pt x="22" y="3222"/>
                    </a:lnTo>
                    <a:lnTo>
                      <a:pt x="6" y="3043"/>
                    </a:lnTo>
                    <a:lnTo>
                      <a:pt x="0" y="2861"/>
                    </a:lnTo>
                    <a:lnTo>
                      <a:pt x="0" y="2861"/>
                    </a:lnTo>
                    <a:lnTo>
                      <a:pt x="6" y="2680"/>
                    </a:lnTo>
                    <a:lnTo>
                      <a:pt x="22" y="2502"/>
                    </a:lnTo>
                    <a:lnTo>
                      <a:pt x="48" y="2328"/>
                    </a:lnTo>
                    <a:lnTo>
                      <a:pt x="87" y="2158"/>
                    </a:lnTo>
                    <a:lnTo>
                      <a:pt x="135" y="1990"/>
                    </a:lnTo>
                    <a:lnTo>
                      <a:pt x="193" y="1829"/>
                    </a:lnTo>
                    <a:lnTo>
                      <a:pt x="260" y="1669"/>
                    </a:lnTo>
                    <a:lnTo>
                      <a:pt x="336" y="1518"/>
                    </a:lnTo>
                    <a:lnTo>
                      <a:pt x="421" y="1370"/>
                    </a:lnTo>
                    <a:lnTo>
                      <a:pt x="514" y="1227"/>
                    </a:lnTo>
                    <a:lnTo>
                      <a:pt x="614" y="1092"/>
                    </a:lnTo>
                    <a:lnTo>
                      <a:pt x="723" y="962"/>
                    </a:lnTo>
                    <a:lnTo>
                      <a:pt x="840" y="838"/>
                    </a:lnTo>
                    <a:lnTo>
                      <a:pt x="962" y="724"/>
                    </a:lnTo>
                    <a:lnTo>
                      <a:pt x="1092" y="614"/>
                    </a:lnTo>
                    <a:lnTo>
                      <a:pt x="1229" y="515"/>
                    </a:lnTo>
                    <a:lnTo>
                      <a:pt x="1370" y="420"/>
                    </a:lnTo>
                    <a:lnTo>
                      <a:pt x="1518" y="337"/>
                    </a:lnTo>
                    <a:lnTo>
                      <a:pt x="1672" y="261"/>
                    </a:lnTo>
                    <a:lnTo>
                      <a:pt x="1830" y="194"/>
                    </a:lnTo>
                    <a:lnTo>
                      <a:pt x="1993" y="135"/>
                    </a:lnTo>
                    <a:lnTo>
                      <a:pt x="2160" y="89"/>
                    </a:lnTo>
                    <a:lnTo>
                      <a:pt x="2330" y="50"/>
                    </a:lnTo>
                    <a:lnTo>
                      <a:pt x="2505" y="22"/>
                    </a:lnTo>
                    <a:lnTo>
                      <a:pt x="2683" y="6"/>
                    </a:lnTo>
                    <a:lnTo>
                      <a:pt x="28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3469" y="1123"/>
                <a:ext cx="1862" cy="2556"/>
              </a:xfrm>
              <a:custGeom>
                <a:avLst/>
                <a:gdLst>
                  <a:gd name="T0" fmla="*/ 3002 w 3723"/>
                  <a:gd name="T1" fmla="*/ 17 h 5110"/>
                  <a:gd name="T2" fmla="*/ 3054 w 3723"/>
                  <a:gd name="T3" fmla="*/ 102 h 5110"/>
                  <a:gd name="T4" fmla="*/ 3141 w 3723"/>
                  <a:gd name="T5" fmla="*/ 254 h 5110"/>
                  <a:gd name="T6" fmla="*/ 3248 w 3723"/>
                  <a:gd name="T7" fmla="*/ 465 h 5110"/>
                  <a:gd name="T8" fmla="*/ 3367 w 3723"/>
                  <a:gd name="T9" fmla="*/ 729 h 5110"/>
                  <a:gd name="T10" fmla="*/ 3486 w 3723"/>
                  <a:gd name="T11" fmla="*/ 1038 h 5110"/>
                  <a:gd name="T12" fmla="*/ 3590 w 3723"/>
                  <a:gd name="T13" fmla="*/ 1390 h 5110"/>
                  <a:gd name="T14" fmla="*/ 3671 w 3723"/>
                  <a:gd name="T15" fmla="*/ 1773 h 5110"/>
                  <a:gd name="T16" fmla="*/ 3717 w 3723"/>
                  <a:gd name="T17" fmla="*/ 2182 h 5110"/>
                  <a:gd name="T18" fmla="*/ 3716 w 3723"/>
                  <a:gd name="T19" fmla="*/ 2613 h 5110"/>
                  <a:gd name="T20" fmla="*/ 3656 w 3723"/>
                  <a:gd name="T21" fmla="*/ 3056 h 5110"/>
                  <a:gd name="T22" fmla="*/ 3527 w 3723"/>
                  <a:gd name="T23" fmla="*/ 3507 h 5110"/>
                  <a:gd name="T24" fmla="*/ 3315 w 3723"/>
                  <a:gd name="T25" fmla="*/ 3961 h 5110"/>
                  <a:gd name="T26" fmla="*/ 3063 w 3723"/>
                  <a:gd name="T27" fmla="*/ 4350 h 5110"/>
                  <a:gd name="T28" fmla="*/ 2798 w 3723"/>
                  <a:gd name="T29" fmla="*/ 4644 h 5110"/>
                  <a:gd name="T30" fmla="*/ 2529 w 3723"/>
                  <a:gd name="T31" fmla="*/ 4857 h 5110"/>
                  <a:gd name="T32" fmla="*/ 2258 w 3723"/>
                  <a:gd name="T33" fmla="*/ 4997 h 5110"/>
                  <a:gd name="T34" fmla="*/ 1997 w 3723"/>
                  <a:gd name="T35" fmla="*/ 5077 h 5110"/>
                  <a:gd name="T36" fmla="*/ 1749 w 3723"/>
                  <a:gd name="T37" fmla="*/ 5108 h 5110"/>
                  <a:gd name="T38" fmla="*/ 1485 w 3723"/>
                  <a:gd name="T39" fmla="*/ 5101 h 5110"/>
                  <a:gd name="T40" fmla="*/ 1246 w 3723"/>
                  <a:gd name="T41" fmla="*/ 5057 h 5110"/>
                  <a:gd name="T42" fmla="*/ 1061 w 3723"/>
                  <a:gd name="T43" fmla="*/ 5001 h 5110"/>
                  <a:gd name="T44" fmla="*/ 946 w 3723"/>
                  <a:gd name="T45" fmla="*/ 4951 h 5110"/>
                  <a:gd name="T46" fmla="*/ 881 w 3723"/>
                  <a:gd name="T47" fmla="*/ 4916 h 5110"/>
                  <a:gd name="T48" fmla="*/ 1226 w 3723"/>
                  <a:gd name="T49" fmla="*/ 4599 h 5110"/>
                  <a:gd name="T50" fmla="*/ 1545 w 3723"/>
                  <a:gd name="T51" fmla="*/ 4246 h 5110"/>
                  <a:gd name="T52" fmla="*/ 1845 w 3723"/>
                  <a:gd name="T53" fmla="*/ 3861 h 5110"/>
                  <a:gd name="T54" fmla="*/ 2093 w 3723"/>
                  <a:gd name="T55" fmla="*/ 3498 h 5110"/>
                  <a:gd name="T56" fmla="*/ 2270 w 3723"/>
                  <a:gd name="T57" fmla="*/ 3217 h 5110"/>
                  <a:gd name="T58" fmla="*/ 2381 w 3723"/>
                  <a:gd name="T59" fmla="*/ 3028 h 5110"/>
                  <a:gd name="T60" fmla="*/ 2455 w 3723"/>
                  <a:gd name="T61" fmla="*/ 2893 h 5110"/>
                  <a:gd name="T62" fmla="*/ 2488 w 3723"/>
                  <a:gd name="T63" fmla="*/ 2828 h 5110"/>
                  <a:gd name="T64" fmla="*/ 2334 w 3723"/>
                  <a:gd name="T65" fmla="*/ 3037 h 5110"/>
                  <a:gd name="T66" fmla="*/ 2042 w 3723"/>
                  <a:gd name="T67" fmla="*/ 3337 h 5110"/>
                  <a:gd name="T68" fmla="*/ 1669 w 3723"/>
                  <a:gd name="T69" fmla="*/ 3639 h 5110"/>
                  <a:gd name="T70" fmla="*/ 1159 w 3723"/>
                  <a:gd name="T71" fmla="*/ 3983 h 5110"/>
                  <a:gd name="T72" fmla="*/ 698 w 3723"/>
                  <a:gd name="T73" fmla="*/ 4255 h 5110"/>
                  <a:gd name="T74" fmla="*/ 414 w 3723"/>
                  <a:gd name="T75" fmla="*/ 4409 h 5110"/>
                  <a:gd name="T76" fmla="*/ 271 w 3723"/>
                  <a:gd name="T77" fmla="*/ 4279 h 5110"/>
                  <a:gd name="T78" fmla="*/ 134 w 3723"/>
                  <a:gd name="T79" fmla="*/ 4024 h 5110"/>
                  <a:gd name="T80" fmla="*/ 39 w 3723"/>
                  <a:gd name="T81" fmla="*/ 3733 h 5110"/>
                  <a:gd name="T82" fmla="*/ 0 w 3723"/>
                  <a:gd name="T83" fmla="*/ 3411 h 5110"/>
                  <a:gd name="T84" fmla="*/ 34 w 3723"/>
                  <a:gd name="T85" fmla="*/ 3095 h 5110"/>
                  <a:gd name="T86" fmla="*/ 110 w 3723"/>
                  <a:gd name="T87" fmla="*/ 2836 h 5110"/>
                  <a:gd name="T88" fmla="*/ 234 w 3723"/>
                  <a:gd name="T89" fmla="*/ 2575 h 5110"/>
                  <a:gd name="T90" fmla="*/ 393 w 3723"/>
                  <a:gd name="T91" fmla="*/ 2345 h 5110"/>
                  <a:gd name="T92" fmla="*/ 596 w 3723"/>
                  <a:gd name="T93" fmla="*/ 2149 h 5110"/>
                  <a:gd name="T94" fmla="*/ 796 w 3723"/>
                  <a:gd name="T95" fmla="*/ 2008 h 5110"/>
                  <a:gd name="T96" fmla="*/ 1104 w 3723"/>
                  <a:gd name="T97" fmla="*/ 1847 h 5110"/>
                  <a:gd name="T98" fmla="*/ 1528 w 3723"/>
                  <a:gd name="T99" fmla="*/ 1664 h 5110"/>
                  <a:gd name="T100" fmla="*/ 1954 w 3723"/>
                  <a:gd name="T101" fmla="*/ 1455 h 5110"/>
                  <a:gd name="T102" fmla="*/ 2260 w 3723"/>
                  <a:gd name="T103" fmla="*/ 1244 h 5110"/>
                  <a:gd name="T104" fmla="*/ 2490 w 3723"/>
                  <a:gd name="T105" fmla="*/ 1018 h 5110"/>
                  <a:gd name="T106" fmla="*/ 2698 w 3723"/>
                  <a:gd name="T107" fmla="*/ 727 h 5110"/>
                  <a:gd name="T108" fmla="*/ 2876 w 3723"/>
                  <a:gd name="T109" fmla="*/ 355 h 5110"/>
                  <a:gd name="T110" fmla="*/ 2991 w 3723"/>
                  <a:gd name="T111" fmla="*/ 0 h 5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23" h="5110">
                    <a:moveTo>
                      <a:pt x="2991" y="0"/>
                    </a:moveTo>
                    <a:lnTo>
                      <a:pt x="2993" y="4"/>
                    </a:lnTo>
                    <a:lnTo>
                      <a:pt x="3002" y="17"/>
                    </a:lnTo>
                    <a:lnTo>
                      <a:pt x="3015" y="37"/>
                    </a:lnTo>
                    <a:lnTo>
                      <a:pt x="3033" y="67"/>
                    </a:lnTo>
                    <a:lnTo>
                      <a:pt x="3054" y="102"/>
                    </a:lnTo>
                    <a:lnTo>
                      <a:pt x="3080" y="146"/>
                    </a:lnTo>
                    <a:lnTo>
                      <a:pt x="3109" y="196"/>
                    </a:lnTo>
                    <a:lnTo>
                      <a:pt x="3141" y="254"/>
                    </a:lnTo>
                    <a:lnTo>
                      <a:pt x="3174" y="318"/>
                    </a:lnTo>
                    <a:lnTo>
                      <a:pt x="3211" y="389"/>
                    </a:lnTo>
                    <a:lnTo>
                      <a:pt x="3248" y="465"/>
                    </a:lnTo>
                    <a:lnTo>
                      <a:pt x="3287" y="548"/>
                    </a:lnTo>
                    <a:lnTo>
                      <a:pt x="3328" y="635"/>
                    </a:lnTo>
                    <a:lnTo>
                      <a:pt x="3367" y="729"/>
                    </a:lnTo>
                    <a:lnTo>
                      <a:pt x="3408" y="827"/>
                    </a:lnTo>
                    <a:lnTo>
                      <a:pt x="3447" y="931"/>
                    </a:lnTo>
                    <a:lnTo>
                      <a:pt x="3486" y="1038"/>
                    </a:lnTo>
                    <a:lnTo>
                      <a:pt x="3523" y="1151"/>
                    </a:lnTo>
                    <a:lnTo>
                      <a:pt x="3558" y="1268"/>
                    </a:lnTo>
                    <a:lnTo>
                      <a:pt x="3590" y="1390"/>
                    </a:lnTo>
                    <a:lnTo>
                      <a:pt x="3621" y="1514"/>
                    </a:lnTo>
                    <a:lnTo>
                      <a:pt x="3647" y="1642"/>
                    </a:lnTo>
                    <a:lnTo>
                      <a:pt x="3671" y="1773"/>
                    </a:lnTo>
                    <a:lnTo>
                      <a:pt x="3692" y="1906"/>
                    </a:lnTo>
                    <a:lnTo>
                      <a:pt x="3706" y="2043"/>
                    </a:lnTo>
                    <a:lnTo>
                      <a:pt x="3717" y="2182"/>
                    </a:lnTo>
                    <a:lnTo>
                      <a:pt x="3723" y="2325"/>
                    </a:lnTo>
                    <a:lnTo>
                      <a:pt x="3723" y="2467"/>
                    </a:lnTo>
                    <a:lnTo>
                      <a:pt x="3716" y="2613"/>
                    </a:lnTo>
                    <a:lnTo>
                      <a:pt x="3703" y="2760"/>
                    </a:lnTo>
                    <a:lnTo>
                      <a:pt x="3684" y="2908"/>
                    </a:lnTo>
                    <a:lnTo>
                      <a:pt x="3656" y="3056"/>
                    </a:lnTo>
                    <a:lnTo>
                      <a:pt x="3621" y="3206"/>
                    </a:lnTo>
                    <a:lnTo>
                      <a:pt x="3578" y="3356"/>
                    </a:lnTo>
                    <a:lnTo>
                      <a:pt x="3527" y="3507"/>
                    </a:lnTo>
                    <a:lnTo>
                      <a:pt x="3467" y="3657"/>
                    </a:lnTo>
                    <a:lnTo>
                      <a:pt x="3397" y="3807"/>
                    </a:lnTo>
                    <a:lnTo>
                      <a:pt x="3315" y="3961"/>
                    </a:lnTo>
                    <a:lnTo>
                      <a:pt x="3234" y="4102"/>
                    </a:lnTo>
                    <a:lnTo>
                      <a:pt x="3148" y="4231"/>
                    </a:lnTo>
                    <a:lnTo>
                      <a:pt x="3063" y="4350"/>
                    </a:lnTo>
                    <a:lnTo>
                      <a:pt x="2976" y="4459"/>
                    </a:lnTo>
                    <a:lnTo>
                      <a:pt x="2887" y="4557"/>
                    </a:lnTo>
                    <a:lnTo>
                      <a:pt x="2798" y="4644"/>
                    </a:lnTo>
                    <a:lnTo>
                      <a:pt x="2709" y="4724"/>
                    </a:lnTo>
                    <a:lnTo>
                      <a:pt x="2618" y="4794"/>
                    </a:lnTo>
                    <a:lnTo>
                      <a:pt x="2529" y="4857"/>
                    </a:lnTo>
                    <a:lnTo>
                      <a:pt x="2438" y="4910"/>
                    </a:lnTo>
                    <a:lnTo>
                      <a:pt x="2347" y="4957"/>
                    </a:lnTo>
                    <a:lnTo>
                      <a:pt x="2258" y="4997"/>
                    </a:lnTo>
                    <a:lnTo>
                      <a:pt x="2171" y="5029"/>
                    </a:lnTo>
                    <a:lnTo>
                      <a:pt x="2082" y="5057"/>
                    </a:lnTo>
                    <a:lnTo>
                      <a:pt x="1997" y="5077"/>
                    </a:lnTo>
                    <a:lnTo>
                      <a:pt x="1912" y="5092"/>
                    </a:lnTo>
                    <a:lnTo>
                      <a:pt x="1830" y="5103"/>
                    </a:lnTo>
                    <a:lnTo>
                      <a:pt x="1749" y="5108"/>
                    </a:lnTo>
                    <a:lnTo>
                      <a:pt x="1671" y="5110"/>
                    </a:lnTo>
                    <a:lnTo>
                      <a:pt x="1576" y="5108"/>
                    </a:lnTo>
                    <a:lnTo>
                      <a:pt x="1485" y="5101"/>
                    </a:lnTo>
                    <a:lnTo>
                      <a:pt x="1400" y="5090"/>
                    </a:lnTo>
                    <a:lnTo>
                      <a:pt x="1320" y="5075"/>
                    </a:lnTo>
                    <a:lnTo>
                      <a:pt x="1246" y="5057"/>
                    </a:lnTo>
                    <a:lnTo>
                      <a:pt x="1178" y="5038"/>
                    </a:lnTo>
                    <a:lnTo>
                      <a:pt x="1116" y="5020"/>
                    </a:lnTo>
                    <a:lnTo>
                      <a:pt x="1061" y="5001"/>
                    </a:lnTo>
                    <a:lnTo>
                      <a:pt x="1015" y="4983"/>
                    </a:lnTo>
                    <a:lnTo>
                      <a:pt x="976" y="4966"/>
                    </a:lnTo>
                    <a:lnTo>
                      <a:pt x="946" y="4951"/>
                    </a:lnTo>
                    <a:lnTo>
                      <a:pt x="924" y="4942"/>
                    </a:lnTo>
                    <a:lnTo>
                      <a:pt x="905" y="4931"/>
                    </a:lnTo>
                    <a:lnTo>
                      <a:pt x="881" y="4916"/>
                    </a:lnTo>
                    <a:lnTo>
                      <a:pt x="1000" y="4814"/>
                    </a:lnTo>
                    <a:lnTo>
                      <a:pt x="1116" y="4707"/>
                    </a:lnTo>
                    <a:lnTo>
                      <a:pt x="1226" y="4599"/>
                    </a:lnTo>
                    <a:lnTo>
                      <a:pt x="1332" y="4488"/>
                    </a:lnTo>
                    <a:lnTo>
                      <a:pt x="1435" y="4374"/>
                    </a:lnTo>
                    <a:lnTo>
                      <a:pt x="1545" y="4246"/>
                    </a:lnTo>
                    <a:lnTo>
                      <a:pt x="1650" y="4116"/>
                    </a:lnTo>
                    <a:lnTo>
                      <a:pt x="1751" y="3989"/>
                    </a:lnTo>
                    <a:lnTo>
                      <a:pt x="1845" y="3861"/>
                    </a:lnTo>
                    <a:lnTo>
                      <a:pt x="1934" y="3737"/>
                    </a:lnTo>
                    <a:lnTo>
                      <a:pt x="2017" y="3615"/>
                    </a:lnTo>
                    <a:lnTo>
                      <a:pt x="2093" y="3498"/>
                    </a:lnTo>
                    <a:lnTo>
                      <a:pt x="2162" y="3393"/>
                    </a:lnTo>
                    <a:lnTo>
                      <a:pt x="2225" y="3291"/>
                    </a:lnTo>
                    <a:lnTo>
                      <a:pt x="2270" y="3217"/>
                    </a:lnTo>
                    <a:lnTo>
                      <a:pt x="2310" y="3148"/>
                    </a:lnTo>
                    <a:lnTo>
                      <a:pt x="2347" y="3085"/>
                    </a:lnTo>
                    <a:lnTo>
                      <a:pt x="2381" y="3028"/>
                    </a:lnTo>
                    <a:lnTo>
                      <a:pt x="2409" y="2976"/>
                    </a:lnTo>
                    <a:lnTo>
                      <a:pt x="2435" y="2932"/>
                    </a:lnTo>
                    <a:lnTo>
                      <a:pt x="2455" y="2893"/>
                    </a:lnTo>
                    <a:lnTo>
                      <a:pt x="2470" y="2863"/>
                    </a:lnTo>
                    <a:lnTo>
                      <a:pt x="2483" y="2841"/>
                    </a:lnTo>
                    <a:lnTo>
                      <a:pt x="2488" y="2828"/>
                    </a:lnTo>
                    <a:lnTo>
                      <a:pt x="2492" y="2823"/>
                    </a:lnTo>
                    <a:lnTo>
                      <a:pt x="2420" y="2930"/>
                    </a:lnTo>
                    <a:lnTo>
                      <a:pt x="2334" y="3037"/>
                    </a:lnTo>
                    <a:lnTo>
                      <a:pt x="2240" y="3143"/>
                    </a:lnTo>
                    <a:lnTo>
                      <a:pt x="2136" y="3246"/>
                    </a:lnTo>
                    <a:lnTo>
                      <a:pt x="2042" y="3337"/>
                    </a:lnTo>
                    <a:lnTo>
                      <a:pt x="1940" y="3424"/>
                    </a:lnTo>
                    <a:lnTo>
                      <a:pt x="1836" y="3509"/>
                    </a:lnTo>
                    <a:lnTo>
                      <a:pt x="1669" y="3639"/>
                    </a:lnTo>
                    <a:lnTo>
                      <a:pt x="1495" y="3763"/>
                    </a:lnTo>
                    <a:lnTo>
                      <a:pt x="1319" y="3881"/>
                    </a:lnTo>
                    <a:lnTo>
                      <a:pt x="1159" y="3983"/>
                    </a:lnTo>
                    <a:lnTo>
                      <a:pt x="1002" y="4081"/>
                    </a:lnTo>
                    <a:lnTo>
                      <a:pt x="848" y="4172"/>
                    </a:lnTo>
                    <a:lnTo>
                      <a:pt x="698" y="4255"/>
                    </a:lnTo>
                    <a:lnTo>
                      <a:pt x="571" y="4326"/>
                    </a:lnTo>
                    <a:lnTo>
                      <a:pt x="453" y="4388"/>
                    </a:lnTo>
                    <a:lnTo>
                      <a:pt x="414" y="4409"/>
                    </a:lnTo>
                    <a:lnTo>
                      <a:pt x="377" y="4429"/>
                    </a:lnTo>
                    <a:lnTo>
                      <a:pt x="323" y="4357"/>
                    </a:lnTo>
                    <a:lnTo>
                      <a:pt x="271" y="4279"/>
                    </a:lnTo>
                    <a:lnTo>
                      <a:pt x="223" y="4198"/>
                    </a:lnTo>
                    <a:lnTo>
                      <a:pt x="177" y="4113"/>
                    </a:lnTo>
                    <a:lnTo>
                      <a:pt x="134" y="4024"/>
                    </a:lnTo>
                    <a:lnTo>
                      <a:pt x="97" y="3929"/>
                    </a:lnTo>
                    <a:lnTo>
                      <a:pt x="65" y="3833"/>
                    </a:lnTo>
                    <a:lnTo>
                      <a:pt x="39" y="3733"/>
                    </a:lnTo>
                    <a:lnTo>
                      <a:pt x="19" y="3628"/>
                    </a:lnTo>
                    <a:lnTo>
                      <a:pt x="6" y="3520"/>
                    </a:lnTo>
                    <a:lnTo>
                      <a:pt x="0" y="3411"/>
                    </a:lnTo>
                    <a:lnTo>
                      <a:pt x="6" y="3296"/>
                    </a:lnTo>
                    <a:lnTo>
                      <a:pt x="19" y="3180"/>
                    </a:lnTo>
                    <a:lnTo>
                      <a:pt x="34" y="3095"/>
                    </a:lnTo>
                    <a:lnTo>
                      <a:pt x="54" y="3008"/>
                    </a:lnTo>
                    <a:lnTo>
                      <a:pt x="80" y="2921"/>
                    </a:lnTo>
                    <a:lnTo>
                      <a:pt x="110" y="2836"/>
                    </a:lnTo>
                    <a:lnTo>
                      <a:pt x="145" y="2750"/>
                    </a:lnTo>
                    <a:lnTo>
                      <a:pt x="186" y="2663"/>
                    </a:lnTo>
                    <a:lnTo>
                      <a:pt x="234" y="2575"/>
                    </a:lnTo>
                    <a:lnTo>
                      <a:pt x="284" y="2493"/>
                    </a:lnTo>
                    <a:lnTo>
                      <a:pt x="338" y="2417"/>
                    </a:lnTo>
                    <a:lnTo>
                      <a:pt x="393" y="2345"/>
                    </a:lnTo>
                    <a:lnTo>
                      <a:pt x="453" y="2280"/>
                    </a:lnTo>
                    <a:lnTo>
                      <a:pt x="523" y="2212"/>
                    </a:lnTo>
                    <a:lnTo>
                      <a:pt x="596" y="2149"/>
                    </a:lnTo>
                    <a:lnTo>
                      <a:pt x="672" y="2092"/>
                    </a:lnTo>
                    <a:lnTo>
                      <a:pt x="698" y="2071"/>
                    </a:lnTo>
                    <a:lnTo>
                      <a:pt x="796" y="2008"/>
                    </a:lnTo>
                    <a:lnTo>
                      <a:pt x="896" y="1951"/>
                    </a:lnTo>
                    <a:lnTo>
                      <a:pt x="998" y="1897"/>
                    </a:lnTo>
                    <a:lnTo>
                      <a:pt x="1104" y="1847"/>
                    </a:lnTo>
                    <a:lnTo>
                      <a:pt x="1243" y="1784"/>
                    </a:lnTo>
                    <a:lnTo>
                      <a:pt x="1385" y="1725"/>
                    </a:lnTo>
                    <a:lnTo>
                      <a:pt x="1528" y="1664"/>
                    </a:lnTo>
                    <a:lnTo>
                      <a:pt x="1671" y="1601"/>
                    </a:lnTo>
                    <a:lnTo>
                      <a:pt x="1814" y="1531"/>
                    </a:lnTo>
                    <a:lnTo>
                      <a:pt x="1954" y="1455"/>
                    </a:lnTo>
                    <a:lnTo>
                      <a:pt x="2068" y="1386"/>
                    </a:lnTo>
                    <a:lnTo>
                      <a:pt x="2179" y="1307"/>
                    </a:lnTo>
                    <a:lnTo>
                      <a:pt x="2260" y="1244"/>
                    </a:lnTo>
                    <a:lnTo>
                      <a:pt x="2340" y="1175"/>
                    </a:lnTo>
                    <a:lnTo>
                      <a:pt x="2416" y="1099"/>
                    </a:lnTo>
                    <a:lnTo>
                      <a:pt x="2490" y="1018"/>
                    </a:lnTo>
                    <a:lnTo>
                      <a:pt x="2563" y="929"/>
                    </a:lnTo>
                    <a:lnTo>
                      <a:pt x="2631" y="831"/>
                    </a:lnTo>
                    <a:lnTo>
                      <a:pt x="2698" y="727"/>
                    </a:lnTo>
                    <a:lnTo>
                      <a:pt x="2761" y="613"/>
                    </a:lnTo>
                    <a:lnTo>
                      <a:pt x="2820" y="490"/>
                    </a:lnTo>
                    <a:lnTo>
                      <a:pt x="2876" y="355"/>
                    </a:lnTo>
                    <a:lnTo>
                      <a:pt x="2928" y="211"/>
                    </a:lnTo>
                    <a:lnTo>
                      <a:pt x="2959" y="107"/>
                    </a:lnTo>
                    <a:lnTo>
                      <a:pt x="29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323821" y="1668919"/>
              <a:ext cx="4784587" cy="2037587"/>
              <a:chOff x="1323821" y="1720452"/>
              <a:chExt cx="4784587" cy="203758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80519" y="3296374"/>
                <a:ext cx="44278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</a:t>
                </a:r>
                <a:r>
                  <a:rPr lang="en-US" sz="2400" b="1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desired text here. 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23821" y="1720452"/>
                <a:ext cx="478458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60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$5M</a:t>
                </a:r>
                <a:endParaRPr lang="en-US" sz="96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59602" y="1716804"/>
              <a:ext cx="0" cy="206913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323821" y="5371897"/>
            <a:ext cx="9544358" cy="1197382"/>
            <a:chOff x="1529620" y="5396308"/>
            <a:chExt cx="9544358" cy="1197382"/>
          </a:xfrm>
        </p:grpSpPr>
        <p:grpSp>
          <p:nvGrpSpPr>
            <p:cNvPr id="29" name="Group 28"/>
            <p:cNvGrpSpPr/>
            <p:nvPr/>
          </p:nvGrpSpPr>
          <p:grpSpPr>
            <a:xfrm>
              <a:off x="4711893" y="5396308"/>
              <a:ext cx="3179812" cy="502729"/>
              <a:chOff x="4548720" y="5396308"/>
              <a:chExt cx="3179812" cy="50272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696598" y="5447617"/>
                <a:ext cx="288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</a:t>
                </a:r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548720" y="5396308"/>
                <a:ext cx="3179812" cy="502729"/>
                <a:chOff x="4584355" y="5396308"/>
                <a:chExt cx="3179812" cy="502729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H="1" flipV="1">
                  <a:off x="4370059" y="5610604"/>
                  <a:ext cx="502729" cy="74138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 flipV="1">
                  <a:off x="7475733" y="5610604"/>
                  <a:ext cx="502729" cy="741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Group 29"/>
            <p:cNvGrpSpPr/>
            <p:nvPr/>
          </p:nvGrpSpPr>
          <p:grpSpPr>
            <a:xfrm>
              <a:off x="1529620" y="5947359"/>
              <a:ext cx="9544358" cy="646331"/>
              <a:chOff x="1529620" y="5947359"/>
              <a:chExt cx="9544358" cy="6463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529620" y="5947359"/>
                <a:ext cx="95443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r>
                  <a:rPr lang="en-US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</a:t>
                </a:r>
              </a:p>
              <a:p>
                <a:pPr algn="ct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636191" y="6226320"/>
                <a:ext cx="646330" cy="88409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314902" y="6232496"/>
                <a:ext cx="646330" cy="760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86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663353" y="1698279"/>
            <a:ext cx="2790574" cy="3441357"/>
            <a:chOff x="2663353" y="1742428"/>
            <a:chExt cx="2790574" cy="34413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4027984" y="2990088"/>
              <a:ext cx="1425943" cy="2193325"/>
              <a:chOff x="2452010" y="3483861"/>
              <a:chExt cx="1425943" cy="2193325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2452010" y="3483861"/>
                <a:ext cx="1425943" cy="1309815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707781" y="4305586"/>
                <a:ext cx="914400" cy="1371600"/>
                <a:chOff x="2916195" y="4343401"/>
                <a:chExt cx="914400" cy="13716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916195" y="4343401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12%</a:t>
                  </a:r>
                </a:p>
              </p:txBody>
            </p:sp>
            <p:cxnSp>
              <p:nvCxnSpPr>
                <p:cNvPr id="29" name="Straight Connector 28"/>
                <p:cNvCxnSpPr>
                  <a:stCxn id="9" idx="4"/>
                </p:cNvCxnSpPr>
                <p:nvPr/>
              </p:nvCxnSpPr>
              <p:spPr>
                <a:xfrm>
                  <a:off x="3373395" y="5257801"/>
                  <a:ext cx="0" cy="4572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Group 74"/>
            <p:cNvGrpSpPr/>
            <p:nvPr/>
          </p:nvGrpSpPr>
          <p:grpSpPr>
            <a:xfrm>
              <a:off x="2663353" y="1742428"/>
              <a:ext cx="1507524" cy="3441357"/>
              <a:chOff x="2663353" y="1742428"/>
              <a:chExt cx="1507524" cy="3441357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2663353" y="1742428"/>
                <a:ext cx="1507524" cy="255784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959915" y="3812185"/>
                <a:ext cx="914400" cy="1371600"/>
                <a:chOff x="2959915" y="3812185"/>
                <a:chExt cx="914400" cy="1371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2959915" y="3812185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52%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3417115" y="4726585"/>
                  <a:ext cx="0" cy="4572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6642955" y="1532238"/>
            <a:ext cx="3387580" cy="3792415"/>
            <a:chOff x="6642955" y="1532238"/>
            <a:chExt cx="3387580" cy="37924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2" name="Group 61"/>
            <p:cNvGrpSpPr/>
            <p:nvPr/>
          </p:nvGrpSpPr>
          <p:grpSpPr>
            <a:xfrm>
              <a:off x="8362374" y="2945963"/>
              <a:ext cx="1668161" cy="2378675"/>
              <a:chOff x="8362844" y="2945338"/>
              <a:chExt cx="1668161" cy="2378675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8362844" y="2945338"/>
                <a:ext cx="1668161" cy="1464275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739724" y="3958590"/>
                <a:ext cx="914400" cy="1365423"/>
                <a:chOff x="8599431" y="3958590"/>
                <a:chExt cx="914400" cy="1365423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8599431" y="395859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33%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9056631" y="4866813"/>
                  <a:ext cx="0" cy="4572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/>
            <p:cNvGrpSpPr/>
            <p:nvPr/>
          </p:nvGrpSpPr>
          <p:grpSpPr>
            <a:xfrm>
              <a:off x="6642955" y="1532238"/>
              <a:ext cx="1956476" cy="3792415"/>
              <a:chOff x="6642955" y="1532238"/>
              <a:chExt cx="1956476" cy="3792415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6642955" y="1532238"/>
                <a:ext cx="1956476" cy="2877375"/>
              </a:xfrm>
              <a:prstGeom prst="triangl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7163993" y="3952413"/>
                <a:ext cx="914400" cy="1372240"/>
                <a:chOff x="7087798" y="3952413"/>
                <a:chExt cx="914400" cy="137224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7087798" y="3952413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95%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544998" y="4867453"/>
                  <a:ext cx="0" cy="4572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7" name="Straight Connector 76"/>
          <p:cNvCxnSpPr/>
          <p:nvPr/>
        </p:nvCxnSpPr>
        <p:spPr>
          <a:xfrm>
            <a:off x="6048441" y="2108943"/>
            <a:ext cx="0" cy="310896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034164" y="5855558"/>
            <a:ext cx="7573375" cy="580764"/>
            <a:chOff x="2185183" y="5972039"/>
            <a:chExt cx="7573375" cy="580764"/>
          </a:xfrm>
        </p:grpSpPr>
        <p:sp>
          <p:nvSpPr>
            <p:cNvPr id="79" name="Rectangle 78"/>
            <p:cNvSpPr/>
            <p:nvPr/>
          </p:nvSpPr>
          <p:spPr>
            <a:xfrm>
              <a:off x="2185183" y="6077754"/>
              <a:ext cx="1800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</a:t>
              </a:r>
              <a:r>
                <a:rPr lang="en-US" b="1" kern="0" cap="all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text</a:t>
              </a:r>
              <a:endParaRPr lang="en-US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41690" y="6008505"/>
              <a:ext cx="5416868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</a:t>
              </a:r>
              <a:r>
                <a:rPr lang="en-US" kern="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your desired text 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3873851" y="6225350"/>
              <a:ext cx="580764" cy="74142"/>
            </a:xfrm>
            <a:prstGeom prst="rect">
              <a:avLst/>
            </a:prstGeom>
          </p:spPr>
        </p:pic>
      </p:grpSp>
      <p:sp>
        <p:nvSpPr>
          <p:cNvPr id="82" name="Rectangle 81"/>
          <p:cNvSpPr/>
          <p:nvPr/>
        </p:nvSpPr>
        <p:spPr>
          <a:xfrm>
            <a:off x="572631" y="1944500"/>
            <a:ext cx="2090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kern="0" cap="all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344737" y="1856218"/>
            <a:ext cx="2090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cap="all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0576" y="467168"/>
            <a:ext cx="11283318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5CBF0F-F850-47BD-94E1-DCA9AA26970E}"/>
              </a:ext>
            </a:extLst>
          </p:cNvPr>
          <p:cNvGrpSpPr/>
          <p:nvPr/>
        </p:nvGrpSpPr>
        <p:grpSpPr>
          <a:xfrm>
            <a:off x="3142911" y="5081216"/>
            <a:ext cx="548407" cy="548408"/>
            <a:chOff x="6360899" y="300152"/>
            <a:chExt cx="663574" cy="66357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8DC734C-898A-4561-B3CD-50A018D4CEDA}"/>
                </a:ext>
              </a:extLst>
            </p:cNvPr>
            <p:cNvSpPr/>
            <p:nvPr/>
          </p:nvSpPr>
          <p:spPr>
            <a:xfrm>
              <a:off x="6360899" y="300152"/>
              <a:ext cx="663574" cy="663574"/>
            </a:xfrm>
            <a:prstGeom prst="ellipse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7FEF4F89-B342-4C35-A658-B34A6C96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2382" y="471824"/>
              <a:ext cx="160609" cy="320231"/>
            </a:xfrm>
            <a:custGeom>
              <a:avLst/>
              <a:gdLst>
                <a:gd name="T0" fmla="*/ 1875 w 3000"/>
                <a:gd name="T1" fmla="*/ 2062 h 6000"/>
                <a:gd name="T2" fmla="*/ 1875 w 3000"/>
                <a:gd name="T3" fmla="*/ 1312 h 6000"/>
                <a:gd name="T4" fmla="*/ 2250 w 3000"/>
                <a:gd name="T5" fmla="*/ 937 h 6000"/>
                <a:gd name="T6" fmla="*/ 2625 w 3000"/>
                <a:gd name="T7" fmla="*/ 937 h 6000"/>
                <a:gd name="T8" fmla="*/ 2625 w 3000"/>
                <a:gd name="T9" fmla="*/ 0 h 6000"/>
                <a:gd name="T10" fmla="*/ 1875 w 3000"/>
                <a:gd name="T11" fmla="*/ 0 h 6000"/>
                <a:gd name="T12" fmla="*/ 750 w 3000"/>
                <a:gd name="T13" fmla="*/ 1125 h 6000"/>
                <a:gd name="T14" fmla="*/ 750 w 3000"/>
                <a:gd name="T15" fmla="*/ 2062 h 6000"/>
                <a:gd name="T16" fmla="*/ 0 w 3000"/>
                <a:gd name="T17" fmla="*/ 2062 h 6000"/>
                <a:gd name="T18" fmla="*/ 0 w 3000"/>
                <a:gd name="T19" fmla="*/ 3000 h 6000"/>
                <a:gd name="T20" fmla="*/ 750 w 3000"/>
                <a:gd name="T21" fmla="*/ 3000 h 6000"/>
                <a:gd name="T22" fmla="*/ 750 w 3000"/>
                <a:gd name="T23" fmla="*/ 6000 h 6000"/>
                <a:gd name="T24" fmla="*/ 1875 w 3000"/>
                <a:gd name="T25" fmla="*/ 6000 h 6000"/>
                <a:gd name="T26" fmla="*/ 1875 w 3000"/>
                <a:gd name="T27" fmla="*/ 3000 h 6000"/>
                <a:gd name="T28" fmla="*/ 2625 w 3000"/>
                <a:gd name="T29" fmla="*/ 3000 h 6000"/>
                <a:gd name="T30" fmla="*/ 3000 w 3000"/>
                <a:gd name="T31" fmla="*/ 2062 h 6000"/>
                <a:gd name="T32" fmla="*/ 1875 w 3000"/>
                <a:gd name="T33" fmla="*/ 2062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0" h="6000">
                  <a:moveTo>
                    <a:pt x="1875" y="2062"/>
                  </a:moveTo>
                  <a:cubicBezTo>
                    <a:pt x="1875" y="1312"/>
                    <a:pt x="1875" y="1312"/>
                    <a:pt x="1875" y="1312"/>
                  </a:cubicBezTo>
                  <a:cubicBezTo>
                    <a:pt x="1875" y="1105"/>
                    <a:pt x="2043" y="937"/>
                    <a:pt x="2250" y="937"/>
                  </a:cubicBezTo>
                  <a:cubicBezTo>
                    <a:pt x="2625" y="937"/>
                    <a:pt x="2625" y="937"/>
                    <a:pt x="2625" y="937"/>
                  </a:cubicBezTo>
                  <a:cubicBezTo>
                    <a:pt x="2625" y="0"/>
                    <a:pt x="2625" y="0"/>
                    <a:pt x="2625" y="0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254" y="0"/>
                    <a:pt x="750" y="504"/>
                    <a:pt x="750" y="1125"/>
                  </a:cubicBezTo>
                  <a:cubicBezTo>
                    <a:pt x="750" y="2062"/>
                    <a:pt x="750" y="2062"/>
                    <a:pt x="750" y="2062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0" y="3000"/>
                    <a:pt x="0" y="3000"/>
                    <a:pt x="0" y="3000"/>
                  </a:cubicBezTo>
                  <a:cubicBezTo>
                    <a:pt x="750" y="3000"/>
                    <a:pt x="750" y="3000"/>
                    <a:pt x="750" y="3000"/>
                  </a:cubicBezTo>
                  <a:cubicBezTo>
                    <a:pt x="750" y="6000"/>
                    <a:pt x="750" y="6000"/>
                    <a:pt x="750" y="6000"/>
                  </a:cubicBezTo>
                  <a:cubicBezTo>
                    <a:pt x="1875" y="6000"/>
                    <a:pt x="1875" y="6000"/>
                    <a:pt x="1875" y="6000"/>
                  </a:cubicBezTo>
                  <a:cubicBezTo>
                    <a:pt x="1875" y="3000"/>
                    <a:pt x="1875" y="3000"/>
                    <a:pt x="1875" y="3000"/>
                  </a:cubicBezTo>
                  <a:cubicBezTo>
                    <a:pt x="2625" y="3000"/>
                    <a:pt x="2625" y="3000"/>
                    <a:pt x="2625" y="3000"/>
                  </a:cubicBezTo>
                  <a:cubicBezTo>
                    <a:pt x="3000" y="2062"/>
                    <a:pt x="3000" y="2062"/>
                    <a:pt x="3000" y="2062"/>
                  </a:cubicBezTo>
                  <a:lnTo>
                    <a:pt x="1875" y="20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DF3CFD-D358-402A-8C10-1101144D5473}"/>
              </a:ext>
            </a:extLst>
          </p:cNvPr>
          <p:cNvGrpSpPr/>
          <p:nvPr/>
        </p:nvGrpSpPr>
        <p:grpSpPr>
          <a:xfrm>
            <a:off x="8919741" y="5079168"/>
            <a:ext cx="548407" cy="548408"/>
            <a:chOff x="8166609" y="300152"/>
            <a:chExt cx="663574" cy="66357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549541-3B18-4D91-A56E-BA7AC489872A}"/>
                </a:ext>
              </a:extLst>
            </p:cNvPr>
            <p:cNvSpPr/>
            <p:nvPr/>
          </p:nvSpPr>
          <p:spPr>
            <a:xfrm>
              <a:off x="8166609" y="300152"/>
              <a:ext cx="663574" cy="663574"/>
            </a:xfrm>
            <a:prstGeom prst="ellipse">
              <a:avLst/>
            </a:prstGeom>
            <a:solidFill>
              <a:srgbClr val="1CA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6CA7E566-96FC-414A-A707-83EE9092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53" y="492730"/>
              <a:ext cx="337487" cy="278418"/>
            </a:xfrm>
            <a:custGeom>
              <a:avLst/>
              <a:gdLst>
                <a:gd name="T0" fmla="*/ 5913 w 6034"/>
                <a:gd name="T1" fmla="*/ 580 h 4990"/>
                <a:gd name="T2" fmla="*/ 5499 w 6034"/>
                <a:gd name="T3" fmla="*/ 720 h 4990"/>
                <a:gd name="T4" fmla="*/ 5839 w 6034"/>
                <a:gd name="T5" fmla="*/ 177 h 4990"/>
                <a:gd name="T6" fmla="*/ 5839 w 6034"/>
                <a:gd name="T7" fmla="*/ 177 h 4990"/>
                <a:gd name="T8" fmla="*/ 5740 w 6034"/>
                <a:gd name="T9" fmla="*/ 99 h 4990"/>
                <a:gd name="T10" fmla="*/ 5740 w 6034"/>
                <a:gd name="T11" fmla="*/ 99 h 4990"/>
                <a:gd name="T12" fmla="*/ 5108 w 6034"/>
                <a:gd name="T13" fmla="*/ 360 h 4990"/>
                <a:gd name="T14" fmla="*/ 5068 w 6034"/>
                <a:gd name="T15" fmla="*/ 365 h 4990"/>
                <a:gd name="T16" fmla="*/ 4958 w 6034"/>
                <a:gd name="T17" fmla="*/ 323 h 4990"/>
                <a:gd name="T18" fmla="*/ 4102 w 6034"/>
                <a:gd name="T19" fmla="*/ 0 h 4990"/>
                <a:gd name="T20" fmla="*/ 3692 w 6034"/>
                <a:gd name="T21" fmla="*/ 63 h 4990"/>
                <a:gd name="T22" fmla="*/ 2847 w 6034"/>
                <a:gd name="T23" fmla="*/ 966 h 4990"/>
                <a:gd name="T24" fmla="*/ 2817 w 6034"/>
                <a:gd name="T25" fmla="*/ 1442 h 4990"/>
                <a:gd name="T26" fmla="*/ 2805 w 6034"/>
                <a:gd name="T27" fmla="*/ 1478 h 4990"/>
                <a:gd name="T28" fmla="*/ 2769 w 6034"/>
                <a:gd name="T29" fmla="*/ 1495 h 4990"/>
                <a:gd name="T30" fmla="*/ 2765 w 6034"/>
                <a:gd name="T31" fmla="*/ 1494 h 4990"/>
                <a:gd name="T32" fmla="*/ 434 w 6034"/>
                <a:gd name="T33" fmla="*/ 249 h 4990"/>
                <a:gd name="T34" fmla="*/ 434 w 6034"/>
                <a:gd name="T35" fmla="*/ 249 h 4990"/>
                <a:gd name="T36" fmla="*/ 323 w 6034"/>
                <a:gd name="T37" fmla="*/ 258 h 4990"/>
                <a:gd name="T38" fmla="*/ 323 w 6034"/>
                <a:gd name="T39" fmla="*/ 258 h 4990"/>
                <a:gd name="T40" fmla="*/ 148 w 6034"/>
                <a:gd name="T41" fmla="*/ 908 h 4990"/>
                <a:gd name="T42" fmla="*/ 533 w 6034"/>
                <a:gd name="T43" fmla="*/ 1830 h 4990"/>
                <a:gd name="T44" fmla="*/ 238 w 6034"/>
                <a:gd name="T45" fmla="*/ 1716 h 4990"/>
                <a:gd name="T46" fmla="*/ 238 w 6034"/>
                <a:gd name="T47" fmla="*/ 1716 h 4990"/>
                <a:gd name="T48" fmla="*/ 138 w 6034"/>
                <a:gd name="T49" fmla="*/ 1774 h 4990"/>
                <a:gd name="T50" fmla="*/ 138 w 6034"/>
                <a:gd name="T51" fmla="*/ 1774 h 4990"/>
                <a:gd name="T52" fmla="*/ 893 w 6034"/>
                <a:gd name="T53" fmla="*/ 2967 h 4990"/>
                <a:gd name="T54" fmla="*/ 866 w 6034"/>
                <a:gd name="T55" fmla="*/ 2968 h 4990"/>
                <a:gd name="T56" fmla="*/ 648 w 6034"/>
                <a:gd name="T57" fmla="*/ 2947 h 4990"/>
                <a:gd name="T58" fmla="*/ 648 w 6034"/>
                <a:gd name="T59" fmla="*/ 2947 h 4990"/>
                <a:gd name="T60" fmla="*/ 570 w 6034"/>
                <a:gd name="T61" fmla="*/ 3034 h 4990"/>
                <a:gd name="T62" fmla="*/ 570 w 6034"/>
                <a:gd name="T63" fmla="*/ 3034 h 4990"/>
                <a:gd name="T64" fmla="*/ 1594 w 6034"/>
                <a:gd name="T65" fmla="*/ 3916 h 4990"/>
                <a:gd name="T66" fmla="*/ 258 w 6034"/>
                <a:gd name="T67" fmla="*/ 4322 h 4990"/>
                <a:gd name="T68" fmla="*/ 108 w 6034"/>
                <a:gd name="T69" fmla="*/ 4321 h 4990"/>
                <a:gd name="T70" fmla="*/ 11 w 6034"/>
                <a:gd name="T71" fmla="*/ 4396 h 4990"/>
                <a:gd name="T72" fmla="*/ 60 w 6034"/>
                <a:gd name="T73" fmla="*/ 4509 h 4990"/>
                <a:gd name="T74" fmla="*/ 1844 w 6034"/>
                <a:gd name="T75" fmla="*/ 4990 h 4990"/>
                <a:gd name="T76" fmla="*/ 3369 w 6034"/>
                <a:gd name="T77" fmla="*/ 4667 h 4990"/>
                <a:gd name="T78" fmla="*/ 4484 w 6034"/>
                <a:gd name="T79" fmla="*/ 3831 h 4990"/>
                <a:gd name="T80" fmla="*/ 5167 w 6034"/>
                <a:gd name="T81" fmla="*/ 2687 h 4990"/>
                <a:gd name="T82" fmla="*/ 5400 w 6034"/>
                <a:gd name="T83" fmla="*/ 1435 h 4990"/>
                <a:gd name="T84" fmla="*/ 5400 w 6034"/>
                <a:gd name="T85" fmla="*/ 1415 h 4990"/>
                <a:gd name="T86" fmla="*/ 5482 w 6034"/>
                <a:gd name="T87" fmla="*/ 1244 h 4990"/>
                <a:gd name="T88" fmla="*/ 5996 w 6034"/>
                <a:gd name="T89" fmla="*/ 680 h 4990"/>
                <a:gd name="T90" fmla="*/ 5996 w 6034"/>
                <a:gd name="T91" fmla="*/ 680 h 4990"/>
                <a:gd name="T92" fmla="*/ 5913 w 6034"/>
                <a:gd name="T93" fmla="*/ 580 h 4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4" h="4990">
                  <a:moveTo>
                    <a:pt x="5913" y="580"/>
                  </a:moveTo>
                  <a:cubicBezTo>
                    <a:pt x="5779" y="639"/>
                    <a:pt x="5641" y="686"/>
                    <a:pt x="5499" y="720"/>
                  </a:cubicBezTo>
                  <a:cubicBezTo>
                    <a:pt x="5655" y="571"/>
                    <a:pt x="5773" y="385"/>
                    <a:pt x="5839" y="177"/>
                  </a:cubicBezTo>
                  <a:cubicBezTo>
                    <a:pt x="5839" y="177"/>
                    <a:pt x="5839" y="177"/>
                    <a:pt x="5839" y="177"/>
                  </a:cubicBezTo>
                  <a:cubicBezTo>
                    <a:pt x="5858" y="118"/>
                    <a:pt x="5794" y="67"/>
                    <a:pt x="5740" y="99"/>
                  </a:cubicBezTo>
                  <a:cubicBezTo>
                    <a:pt x="5740" y="99"/>
                    <a:pt x="5740" y="99"/>
                    <a:pt x="5740" y="99"/>
                  </a:cubicBezTo>
                  <a:cubicBezTo>
                    <a:pt x="5543" y="216"/>
                    <a:pt x="5330" y="304"/>
                    <a:pt x="5108" y="360"/>
                  </a:cubicBezTo>
                  <a:cubicBezTo>
                    <a:pt x="5095" y="363"/>
                    <a:pt x="5082" y="365"/>
                    <a:pt x="5068" y="365"/>
                  </a:cubicBezTo>
                  <a:cubicBezTo>
                    <a:pt x="5028" y="365"/>
                    <a:pt x="4989" y="350"/>
                    <a:pt x="4958" y="323"/>
                  </a:cubicBezTo>
                  <a:cubicBezTo>
                    <a:pt x="4721" y="114"/>
                    <a:pt x="4417" y="0"/>
                    <a:pt x="4102" y="0"/>
                  </a:cubicBezTo>
                  <a:cubicBezTo>
                    <a:pt x="3965" y="0"/>
                    <a:pt x="3827" y="21"/>
                    <a:pt x="3692" y="63"/>
                  </a:cubicBezTo>
                  <a:cubicBezTo>
                    <a:pt x="3273" y="193"/>
                    <a:pt x="2949" y="539"/>
                    <a:pt x="2847" y="966"/>
                  </a:cubicBezTo>
                  <a:cubicBezTo>
                    <a:pt x="2809" y="1126"/>
                    <a:pt x="2799" y="1286"/>
                    <a:pt x="2817" y="1442"/>
                  </a:cubicBezTo>
                  <a:cubicBezTo>
                    <a:pt x="2819" y="1460"/>
                    <a:pt x="2810" y="1472"/>
                    <a:pt x="2805" y="1478"/>
                  </a:cubicBezTo>
                  <a:cubicBezTo>
                    <a:pt x="2796" y="1489"/>
                    <a:pt x="2783" y="1495"/>
                    <a:pt x="2769" y="1495"/>
                  </a:cubicBezTo>
                  <a:cubicBezTo>
                    <a:pt x="2768" y="1495"/>
                    <a:pt x="2766" y="1494"/>
                    <a:pt x="2765" y="1494"/>
                  </a:cubicBezTo>
                  <a:cubicBezTo>
                    <a:pt x="1847" y="1409"/>
                    <a:pt x="1019" y="967"/>
                    <a:pt x="434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04" y="212"/>
                    <a:pt x="346" y="217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208" y="454"/>
                    <a:pt x="148" y="679"/>
                    <a:pt x="148" y="908"/>
                  </a:cubicBezTo>
                  <a:cubicBezTo>
                    <a:pt x="148" y="1258"/>
                    <a:pt x="288" y="1589"/>
                    <a:pt x="533" y="1830"/>
                  </a:cubicBezTo>
                  <a:cubicBezTo>
                    <a:pt x="430" y="1805"/>
                    <a:pt x="331" y="1767"/>
                    <a:pt x="238" y="1716"/>
                  </a:cubicBezTo>
                  <a:cubicBezTo>
                    <a:pt x="238" y="1716"/>
                    <a:pt x="238" y="1716"/>
                    <a:pt x="238" y="1716"/>
                  </a:cubicBezTo>
                  <a:cubicBezTo>
                    <a:pt x="193" y="1691"/>
                    <a:pt x="138" y="1723"/>
                    <a:pt x="138" y="1774"/>
                  </a:cubicBezTo>
                  <a:cubicBezTo>
                    <a:pt x="138" y="1774"/>
                    <a:pt x="138" y="1774"/>
                    <a:pt x="138" y="1774"/>
                  </a:cubicBezTo>
                  <a:cubicBezTo>
                    <a:pt x="131" y="2295"/>
                    <a:pt x="436" y="2758"/>
                    <a:pt x="893" y="2967"/>
                  </a:cubicBezTo>
                  <a:cubicBezTo>
                    <a:pt x="884" y="2967"/>
                    <a:pt x="875" y="2968"/>
                    <a:pt x="866" y="2968"/>
                  </a:cubicBezTo>
                  <a:cubicBezTo>
                    <a:pt x="793" y="2968"/>
                    <a:pt x="720" y="2961"/>
                    <a:pt x="648" y="2947"/>
                  </a:cubicBezTo>
                  <a:cubicBezTo>
                    <a:pt x="648" y="2947"/>
                    <a:pt x="648" y="2947"/>
                    <a:pt x="648" y="2947"/>
                  </a:cubicBezTo>
                  <a:cubicBezTo>
                    <a:pt x="597" y="2937"/>
                    <a:pt x="555" y="2985"/>
                    <a:pt x="570" y="3034"/>
                  </a:cubicBezTo>
                  <a:cubicBezTo>
                    <a:pt x="570" y="3034"/>
                    <a:pt x="570" y="3034"/>
                    <a:pt x="570" y="3034"/>
                  </a:cubicBezTo>
                  <a:cubicBezTo>
                    <a:pt x="719" y="3497"/>
                    <a:pt x="1117" y="3838"/>
                    <a:pt x="1594" y="3916"/>
                  </a:cubicBezTo>
                  <a:cubicBezTo>
                    <a:pt x="1199" y="4181"/>
                    <a:pt x="737" y="4322"/>
                    <a:pt x="258" y="4322"/>
                  </a:cubicBezTo>
                  <a:cubicBezTo>
                    <a:pt x="108" y="4321"/>
                    <a:pt x="108" y="4321"/>
                    <a:pt x="108" y="4321"/>
                  </a:cubicBezTo>
                  <a:cubicBezTo>
                    <a:pt x="62" y="4321"/>
                    <a:pt x="23" y="4352"/>
                    <a:pt x="11" y="4396"/>
                  </a:cubicBezTo>
                  <a:cubicBezTo>
                    <a:pt x="0" y="4440"/>
                    <a:pt x="21" y="4487"/>
                    <a:pt x="60" y="4509"/>
                  </a:cubicBezTo>
                  <a:cubicBezTo>
                    <a:pt x="601" y="4824"/>
                    <a:pt x="1218" y="4990"/>
                    <a:pt x="1844" y="4990"/>
                  </a:cubicBezTo>
                  <a:cubicBezTo>
                    <a:pt x="2393" y="4990"/>
                    <a:pt x="2906" y="4882"/>
                    <a:pt x="3369" y="4667"/>
                  </a:cubicBezTo>
                  <a:cubicBezTo>
                    <a:pt x="3794" y="4470"/>
                    <a:pt x="4169" y="4189"/>
                    <a:pt x="4484" y="3831"/>
                  </a:cubicBezTo>
                  <a:cubicBezTo>
                    <a:pt x="4778" y="3498"/>
                    <a:pt x="5008" y="3113"/>
                    <a:pt x="5167" y="2687"/>
                  </a:cubicBezTo>
                  <a:cubicBezTo>
                    <a:pt x="5319" y="2281"/>
                    <a:pt x="5400" y="1848"/>
                    <a:pt x="5400" y="1435"/>
                  </a:cubicBezTo>
                  <a:cubicBezTo>
                    <a:pt x="5400" y="1415"/>
                    <a:pt x="5400" y="1415"/>
                    <a:pt x="5400" y="1415"/>
                  </a:cubicBezTo>
                  <a:cubicBezTo>
                    <a:pt x="5400" y="1349"/>
                    <a:pt x="5430" y="1287"/>
                    <a:pt x="5482" y="1244"/>
                  </a:cubicBezTo>
                  <a:cubicBezTo>
                    <a:pt x="5681" y="1083"/>
                    <a:pt x="5854" y="893"/>
                    <a:pt x="5996" y="680"/>
                  </a:cubicBezTo>
                  <a:cubicBezTo>
                    <a:pt x="5996" y="680"/>
                    <a:pt x="5996" y="680"/>
                    <a:pt x="5996" y="680"/>
                  </a:cubicBezTo>
                  <a:cubicBezTo>
                    <a:pt x="6034" y="623"/>
                    <a:pt x="5975" y="553"/>
                    <a:pt x="5913" y="5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349E74-D940-4A6B-9960-421A7D5E972B}"/>
              </a:ext>
            </a:extLst>
          </p:cNvPr>
          <p:cNvGrpSpPr/>
          <p:nvPr/>
        </p:nvGrpSpPr>
        <p:grpSpPr>
          <a:xfrm>
            <a:off x="7347008" y="5086743"/>
            <a:ext cx="548407" cy="548408"/>
            <a:chOff x="6360899" y="300152"/>
            <a:chExt cx="663574" cy="66357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6E18692-1DBA-4407-9A5E-C203EC2037BF}"/>
                </a:ext>
              </a:extLst>
            </p:cNvPr>
            <p:cNvSpPr/>
            <p:nvPr/>
          </p:nvSpPr>
          <p:spPr>
            <a:xfrm>
              <a:off x="6360899" y="300152"/>
              <a:ext cx="663574" cy="663574"/>
            </a:xfrm>
            <a:prstGeom prst="ellipse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DD128B69-8035-4104-AB50-AD230DB4C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2382" y="471824"/>
              <a:ext cx="160609" cy="320231"/>
            </a:xfrm>
            <a:custGeom>
              <a:avLst/>
              <a:gdLst>
                <a:gd name="T0" fmla="*/ 1875 w 3000"/>
                <a:gd name="T1" fmla="*/ 2062 h 6000"/>
                <a:gd name="T2" fmla="*/ 1875 w 3000"/>
                <a:gd name="T3" fmla="*/ 1312 h 6000"/>
                <a:gd name="T4" fmla="*/ 2250 w 3000"/>
                <a:gd name="T5" fmla="*/ 937 h 6000"/>
                <a:gd name="T6" fmla="*/ 2625 w 3000"/>
                <a:gd name="T7" fmla="*/ 937 h 6000"/>
                <a:gd name="T8" fmla="*/ 2625 w 3000"/>
                <a:gd name="T9" fmla="*/ 0 h 6000"/>
                <a:gd name="T10" fmla="*/ 1875 w 3000"/>
                <a:gd name="T11" fmla="*/ 0 h 6000"/>
                <a:gd name="T12" fmla="*/ 750 w 3000"/>
                <a:gd name="T13" fmla="*/ 1125 h 6000"/>
                <a:gd name="T14" fmla="*/ 750 w 3000"/>
                <a:gd name="T15" fmla="*/ 2062 h 6000"/>
                <a:gd name="T16" fmla="*/ 0 w 3000"/>
                <a:gd name="T17" fmla="*/ 2062 h 6000"/>
                <a:gd name="T18" fmla="*/ 0 w 3000"/>
                <a:gd name="T19" fmla="*/ 3000 h 6000"/>
                <a:gd name="T20" fmla="*/ 750 w 3000"/>
                <a:gd name="T21" fmla="*/ 3000 h 6000"/>
                <a:gd name="T22" fmla="*/ 750 w 3000"/>
                <a:gd name="T23" fmla="*/ 6000 h 6000"/>
                <a:gd name="T24" fmla="*/ 1875 w 3000"/>
                <a:gd name="T25" fmla="*/ 6000 h 6000"/>
                <a:gd name="T26" fmla="*/ 1875 w 3000"/>
                <a:gd name="T27" fmla="*/ 3000 h 6000"/>
                <a:gd name="T28" fmla="*/ 2625 w 3000"/>
                <a:gd name="T29" fmla="*/ 3000 h 6000"/>
                <a:gd name="T30" fmla="*/ 3000 w 3000"/>
                <a:gd name="T31" fmla="*/ 2062 h 6000"/>
                <a:gd name="T32" fmla="*/ 1875 w 3000"/>
                <a:gd name="T33" fmla="*/ 2062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0" h="6000">
                  <a:moveTo>
                    <a:pt x="1875" y="2062"/>
                  </a:moveTo>
                  <a:cubicBezTo>
                    <a:pt x="1875" y="1312"/>
                    <a:pt x="1875" y="1312"/>
                    <a:pt x="1875" y="1312"/>
                  </a:cubicBezTo>
                  <a:cubicBezTo>
                    <a:pt x="1875" y="1105"/>
                    <a:pt x="2043" y="937"/>
                    <a:pt x="2250" y="937"/>
                  </a:cubicBezTo>
                  <a:cubicBezTo>
                    <a:pt x="2625" y="937"/>
                    <a:pt x="2625" y="937"/>
                    <a:pt x="2625" y="937"/>
                  </a:cubicBezTo>
                  <a:cubicBezTo>
                    <a:pt x="2625" y="0"/>
                    <a:pt x="2625" y="0"/>
                    <a:pt x="2625" y="0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254" y="0"/>
                    <a:pt x="750" y="504"/>
                    <a:pt x="750" y="1125"/>
                  </a:cubicBezTo>
                  <a:cubicBezTo>
                    <a:pt x="750" y="2062"/>
                    <a:pt x="750" y="2062"/>
                    <a:pt x="750" y="2062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0" y="3000"/>
                    <a:pt x="0" y="3000"/>
                    <a:pt x="0" y="3000"/>
                  </a:cubicBezTo>
                  <a:cubicBezTo>
                    <a:pt x="750" y="3000"/>
                    <a:pt x="750" y="3000"/>
                    <a:pt x="750" y="3000"/>
                  </a:cubicBezTo>
                  <a:cubicBezTo>
                    <a:pt x="750" y="6000"/>
                    <a:pt x="750" y="6000"/>
                    <a:pt x="750" y="6000"/>
                  </a:cubicBezTo>
                  <a:cubicBezTo>
                    <a:pt x="1875" y="6000"/>
                    <a:pt x="1875" y="6000"/>
                    <a:pt x="1875" y="6000"/>
                  </a:cubicBezTo>
                  <a:cubicBezTo>
                    <a:pt x="1875" y="3000"/>
                    <a:pt x="1875" y="3000"/>
                    <a:pt x="1875" y="3000"/>
                  </a:cubicBezTo>
                  <a:cubicBezTo>
                    <a:pt x="2625" y="3000"/>
                    <a:pt x="2625" y="3000"/>
                    <a:pt x="2625" y="3000"/>
                  </a:cubicBezTo>
                  <a:cubicBezTo>
                    <a:pt x="3000" y="2062"/>
                    <a:pt x="3000" y="2062"/>
                    <a:pt x="3000" y="2062"/>
                  </a:cubicBezTo>
                  <a:lnTo>
                    <a:pt x="1875" y="20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068445-FD73-4E77-8562-61E4D1186548}"/>
              </a:ext>
            </a:extLst>
          </p:cNvPr>
          <p:cNvGrpSpPr/>
          <p:nvPr/>
        </p:nvGrpSpPr>
        <p:grpSpPr>
          <a:xfrm>
            <a:off x="4463687" y="5093640"/>
            <a:ext cx="548407" cy="548408"/>
            <a:chOff x="8166609" y="300152"/>
            <a:chExt cx="663574" cy="66357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987989A-7CBD-425E-B360-471F00043F23}"/>
                </a:ext>
              </a:extLst>
            </p:cNvPr>
            <p:cNvSpPr/>
            <p:nvPr/>
          </p:nvSpPr>
          <p:spPr>
            <a:xfrm>
              <a:off x="8166609" y="300152"/>
              <a:ext cx="663574" cy="663574"/>
            </a:xfrm>
            <a:prstGeom prst="ellipse">
              <a:avLst/>
            </a:prstGeom>
            <a:solidFill>
              <a:srgbClr val="1CA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F6C32D43-F306-43D4-9DAB-3A407AEC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53" y="492730"/>
              <a:ext cx="337487" cy="278418"/>
            </a:xfrm>
            <a:custGeom>
              <a:avLst/>
              <a:gdLst>
                <a:gd name="T0" fmla="*/ 5913 w 6034"/>
                <a:gd name="T1" fmla="*/ 580 h 4990"/>
                <a:gd name="T2" fmla="*/ 5499 w 6034"/>
                <a:gd name="T3" fmla="*/ 720 h 4990"/>
                <a:gd name="T4" fmla="*/ 5839 w 6034"/>
                <a:gd name="T5" fmla="*/ 177 h 4990"/>
                <a:gd name="T6" fmla="*/ 5839 w 6034"/>
                <a:gd name="T7" fmla="*/ 177 h 4990"/>
                <a:gd name="T8" fmla="*/ 5740 w 6034"/>
                <a:gd name="T9" fmla="*/ 99 h 4990"/>
                <a:gd name="T10" fmla="*/ 5740 w 6034"/>
                <a:gd name="T11" fmla="*/ 99 h 4990"/>
                <a:gd name="T12" fmla="*/ 5108 w 6034"/>
                <a:gd name="T13" fmla="*/ 360 h 4990"/>
                <a:gd name="T14" fmla="*/ 5068 w 6034"/>
                <a:gd name="T15" fmla="*/ 365 h 4990"/>
                <a:gd name="T16" fmla="*/ 4958 w 6034"/>
                <a:gd name="T17" fmla="*/ 323 h 4990"/>
                <a:gd name="T18" fmla="*/ 4102 w 6034"/>
                <a:gd name="T19" fmla="*/ 0 h 4990"/>
                <a:gd name="T20" fmla="*/ 3692 w 6034"/>
                <a:gd name="T21" fmla="*/ 63 h 4990"/>
                <a:gd name="T22" fmla="*/ 2847 w 6034"/>
                <a:gd name="T23" fmla="*/ 966 h 4990"/>
                <a:gd name="T24" fmla="*/ 2817 w 6034"/>
                <a:gd name="T25" fmla="*/ 1442 h 4990"/>
                <a:gd name="T26" fmla="*/ 2805 w 6034"/>
                <a:gd name="T27" fmla="*/ 1478 h 4990"/>
                <a:gd name="T28" fmla="*/ 2769 w 6034"/>
                <a:gd name="T29" fmla="*/ 1495 h 4990"/>
                <a:gd name="T30" fmla="*/ 2765 w 6034"/>
                <a:gd name="T31" fmla="*/ 1494 h 4990"/>
                <a:gd name="T32" fmla="*/ 434 w 6034"/>
                <a:gd name="T33" fmla="*/ 249 h 4990"/>
                <a:gd name="T34" fmla="*/ 434 w 6034"/>
                <a:gd name="T35" fmla="*/ 249 h 4990"/>
                <a:gd name="T36" fmla="*/ 323 w 6034"/>
                <a:gd name="T37" fmla="*/ 258 h 4990"/>
                <a:gd name="T38" fmla="*/ 323 w 6034"/>
                <a:gd name="T39" fmla="*/ 258 h 4990"/>
                <a:gd name="T40" fmla="*/ 148 w 6034"/>
                <a:gd name="T41" fmla="*/ 908 h 4990"/>
                <a:gd name="T42" fmla="*/ 533 w 6034"/>
                <a:gd name="T43" fmla="*/ 1830 h 4990"/>
                <a:gd name="T44" fmla="*/ 238 w 6034"/>
                <a:gd name="T45" fmla="*/ 1716 h 4990"/>
                <a:gd name="T46" fmla="*/ 238 w 6034"/>
                <a:gd name="T47" fmla="*/ 1716 h 4990"/>
                <a:gd name="T48" fmla="*/ 138 w 6034"/>
                <a:gd name="T49" fmla="*/ 1774 h 4990"/>
                <a:gd name="T50" fmla="*/ 138 w 6034"/>
                <a:gd name="T51" fmla="*/ 1774 h 4990"/>
                <a:gd name="T52" fmla="*/ 893 w 6034"/>
                <a:gd name="T53" fmla="*/ 2967 h 4990"/>
                <a:gd name="T54" fmla="*/ 866 w 6034"/>
                <a:gd name="T55" fmla="*/ 2968 h 4990"/>
                <a:gd name="T56" fmla="*/ 648 w 6034"/>
                <a:gd name="T57" fmla="*/ 2947 h 4990"/>
                <a:gd name="T58" fmla="*/ 648 w 6034"/>
                <a:gd name="T59" fmla="*/ 2947 h 4990"/>
                <a:gd name="T60" fmla="*/ 570 w 6034"/>
                <a:gd name="T61" fmla="*/ 3034 h 4990"/>
                <a:gd name="T62" fmla="*/ 570 w 6034"/>
                <a:gd name="T63" fmla="*/ 3034 h 4990"/>
                <a:gd name="T64" fmla="*/ 1594 w 6034"/>
                <a:gd name="T65" fmla="*/ 3916 h 4990"/>
                <a:gd name="T66" fmla="*/ 258 w 6034"/>
                <a:gd name="T67" fmla="*/ 4322 h 4990"/>
                <a:gd name="T68" fmla="*/ 108 w 6034"/>
                <a:gd name="T69" fmla="*/ 4321 h 4990"/>
                <a:gd name="T70" fmla="*/ 11 w 6034"/>
                <a:gd name="T71" fmla="*/ 4396 h 4990"/>
                <a:gd name="T72" fmla="*/ 60 w 6034"/>
                <a:gd name="T73" fmla="*/ 4509 h 4990"/>
                <a:gd name="T74" fmla="*/ 1844 w 6034"/>
                <a:gd name="T75" fmla="*/ 4990 h 4990"/>
                <a:gd name="T76" fmla="*/ 3369 w 6034"/>
                <a:gd name="T77" fmla="*/ 4667 h 4990"/>
                <a:gd name="T78" fmla="*/ 4484 w 6034"/>
                <a:gd name="T79" fmla="*/ 3831 h 4990"/>
                <a:gd name="T80" fmla="*/ 5167 w 6034"/>
                <a:gd name="T81" fmla="*/ 2687 h 4990"/>
                <a:gd name="T82" fmla="*/ 5400 w 6034"/>
                <a:gd name="T83" fmla="*/ 1435 h 4990"/>
                <a:gd name="T84" fmla="*/ 5400 w 6034"/>
                <a:gd name="T85" fmla="*/ 1415 h 4990"/>
                <a:gd name="T86" fmla="*/ 5482 w 6034"/>
                <a:gd name="T87" fmla="*/ 1244 h 4990"/>
                <a:gd name="T88" fmla="*/ 5996 w 6034"/>
                <a:gd name="T89" fmla="*/ 680 h 4990"/>
                <a:gd name="T90" fmla="*/ 5996 w 6034"/>
                <a:gd name="T91" fmla="*/ 680 h 4990"/>
                <a:gd name="T92" fmla="*/ 5913 w 6034"/>
                <a:gd name="T93" fmla="*/ 580 h 4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4" h="4990">
                  <a:moveTo>
                    <a:pt x="5913" y="580"/>
                  </a:moveTo>
                  <a:cubicBezTo>
                    <a:pt x="5779" y="639"/>
                    <a:pt x="5641" y="686"/>
                    <a:pt x="5499" y="720"/>
                  </a:cubicBezTo>
                  <a:cubicBezTo>
                    <a:pt x="5655" y="571"/>
                    <a:pt x="5773" y="385"/>
                    <a:pt x="5839" y="177"/>
                  </a:cubicBezTo>
                  <a:cubicBezTo>
                    <a:pt x="5839" y="177"/>
                    <a:pt x="5839" y="177"/>
                    <a:pt x="5839" y="177"/>
                  </a:cubicBezTo>
                  <a:cubicBezTo>
                    <a:pt x="5858" y="118"/>
                    <a:pt x="5794" y="67"/>
                    <a:pt x="5740" y="99"/>
                  </a:cubicBezTo>
                  <a:cubicBezTo>
                    <a:pt x="5740" y="99"/>
                    <a:pt x="5740" y="99"/>
                    <a:pt x="5740" y="99"/>
                  </a:cubicBezTo>
                  <a:cubicBezTo>
                    <a:pt x="5543" y="216"/>
                    <a:pt x="5330" y="304"/>
                    <a:pt x="5108" y="360"/>
                  </a:cubicBezTo>
                  <a:cubicBezTo>
                    <a:pt x="5095" y="363"/>
                    <a:pt x="5082" y="365"/>
                    <a:pt x="5068" y="365"/>
                  </a:cubicBezTo>
                  <a:cubicBezTo>
                    <a:pt x="5028" y="365"/>
                    <a:pt x="4989" y="350"/>
                    <a:pt x="4958" y="323"/>
                  </a:cubicBezTo>
                  <a:cubicBezTo>
                    <a:pt x="4721" y="114"/>
                    <a:pt x="4417" y="0"/>
                    <a:pt x="4102" y="0"/>
                  </a:cubicBezTo>
                  <a:cubicBezTo>
                    <a:pt x="3965" y="0"/>
                    <a:pt x="3827" y="21"/>
                    <a:pt x="3692" y="63"/>
                  </a:cubicBezTo>
                  <a:cubicBezTo>
                    <a:pt x="3273" y="193"/>
                    <a:pt x="2949" y="539"/>
                    <a:pt x="2847" y="966"/>
                  </a:cubicBezTo>
                  <a:cubicBezTo>
                    <a:pt x="2809" y="1126"/>
                    <a:pt x="2799" y="1286"/>
                    <a:pt x="2817" y="1442"/>
                  </a:cubicBezTo>
                  <a:cubicBezTo>
                    <a:pt x="2819" y="1460"/>
                    <a:pt x="2810" y="1472"/>
                    <a:pt x="2805" y="1478"/>
                  </a:cubicBezTo>
                  <a:cubicBezTo>
                    <a:pt x="2796" y="1489"/>
                    <a:pt x="2783" y="1495"/>
                    <a:pt x="2769" y="1495"/>
                  </a:cubicBezTo>
                  <a:cubicBezTo>
                    <a:pt x="2768" y="1495"/>
                    <a:pt x="2766" y="1494"/>
                    <a:pt x="2765" y="1494"/>
                  </a:cubicBezTo>
                  <a:cubicBezTo>
                    <a:pt x="1847" y="1409"/>
                    <a:pt x="1019" y="967"/>
                    <a:pt x="434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04" y="212"/>
                    <a:pt x="346" y="217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208" y="454"/>
                    <a:pt x="148" y="679"/>
                    <a:pt x="148" y="908"/>
                  </a:cubicBezTo>
                  <a:cubicBezTo>
                    <a:pt x="148" y="1258"/>
                    <a:pt x="288" y="1589"/>
                    <a:pt x="533" y="1830"/>
                  </a:cubicBezTo>
                  <a:cubicBezTo>
                    <a:pt x="430" y="1805"/>
                    <a:pt x="331" y="1767"/>
                    <a:pt x="238" y="1716"/>
                  </a:cubicBezTo>
                  <a:cubicBezTo>
                    <a:pt x="238" y="1716"/>
                    <a:pt x="238" y="1716"/>
                    <a:pt x="238" y="1716"/>
                  </a:cubicBezTo>
                  <a:cubicBezTo>
                    <a:pt x="193" y="1691"/>
                    <a:pt x="138" y="1723"/>
                    <a:pt x="138" y="1774"/>
                  </a:cubicBezTo>
                  <a:cubicBezTo>
                    <a:pt x="138" y="1774"/>
                    <a:pt x="138" y="1774"/>
                    <a:pt x="138" y="1774"/>
                  </a:cubicBezTo>
                  <a:cubicBezTo>
                    <a:pt x="131" y="2295"/>
                    <a:pt x="436" y="2758"/>
                    <a:pt x="893" y="2967"/>
                  </a:cubicBezTo>
                  <a:cubicBezTo>
                    <a:pt x="884" y="2967"/>
                    <a:pt x="875" y="2968"/>
                    <a:pt x="866" y="2968"/>
                  </a:cubicBezTo>
                  <a:cubicBezTo>
                    <a:pt x="793" y="2968"/>
                    <a:pt x="720" y="2961"/>
                    <a:pt x="648" y="2947"/>
                  </a:cubicBezTo>
                  <a:cubicBezTo>
                    <a:pt x="648" y="2947"/>
                    <a:pt x="648" y="2947"/>
                    <a:pt x="648" y="2947"/>
                  </a:cubicBezTo>
                  <a:cubicBezTo>
                    <a:pt x="597" y="2937"/>
                    <a:pt x="555" y="2985"/>
                    <a:pt x="570" y="3034"/>
                  </a:cubicBezTo>
                  <a:cubicBezTo>
                    <a:pt x="570" y="3034"/>
                    <a:pt x="570" y="3034"/>
                    <a:pt x="570" y="3034"/>
                  </a:cubicBezTo>
                  <a:cubicBezTo>
                    <a:pt x="719" y="3497"/>
                    <a:pt x="1117" y="3838"/>
                    <a:pt x="1594" y="3916"/>
                  </a:cubicBezTo>
                  <a:cubicBezTo>
                    <a:pt x="1199" y="4181"/>
                    <a:pt x="737" y="4322"/>
                    <a:pt x="258" y="4322"/>
                  </a:cubicBezTo>
                  <a:cubicBezTo>
                    <a:pt x="108" y="4321"/>
                    <a:pt x="108" y="4321"/>
                    <a:pt x="108" y="4321"/>
                  </a:cubicBezTo>
                  <a:cubicBezTo>
                    <a:pt x="62" y="4321"/>
                    <a:pt x="23" y="4352"/>
                    <a:pt x="11" y="4396"/>
                  </a:cubicBezTo>
                  <a:cubicBezTo>
                    <a:pt x="0" y="4440"/>
                    <a:pt x="21" y="4487"/>
                    <a:pt x="60" y="4509"/>
                  </a:cubicBezTo>
                  <a:cubicBezTo>
                    <a:pt x="601" y="4824"/>
                    <a:pt x="1218" y="4990"/>
                    <a:pt x="1844" y="4990"/>
                  </a:cubicBezTo>
                  <a:cubicBezTo>
                    <a:pt x="2393" y="4990"/>
                    <a:pt x="2906" y="4882"/>
                    <a:pt x="3369" y="4667"/>
                  </a:cubicBezTo>
                  <a:cubicBezTo>
                    <a:pt x="3794" y="4470"/>
                    <a:pt x="4169" y="4189"/>
                    <a:pt x="4484" y="3831"/>
                  </a:cubicBezTo>
                  <a:cubicBezTo>
                    <a:pt x="4778" y="3498"/>
                    <a:pt x="5008" y="3113"/>
                    <a:pt x="5167" y="2687"/>
                  </a:cubicBezTo>
                  <a:cubicBezTo>
                    <a:pt x="5319" y="2281"/>
                    <a:pt x="5400" y="1848"/>
                    <a:pt x="5400" y="1435"/>
                  </a:cubicBezTo>
                  <a:cubicBezTo>
                    <a:pt x="5400" y="1415"/>
                    <a:pt x="5400" y="1415"/>
                    <a:pt x="5400" y="1415"/>
                  </a:cubicBezTo>
                  <a:cubicBezTo>
                    <a:pt x="5400" y="1349"/>
                    <a:pt x="5430" y="1287"/>
                    <a:pt x="5482" y="1244"/>
                  </a:cubicBezTo>
                  <a:cubicBezTo>
                    <a:pt x="5681" y="1083"/>
                    <a:pt x="5854" y="893"/>
                    <a:pt x="5996" y="680"/>
                  </a:cubicBezTo>
                  <a:cubicBezTo>
                    <a:pt x="5996" y="680"/>
                    <a:pt x="5996" y="680"/>
                    <a:pt x="5996" y="680"/>
                  </a:cubicBezTo>
                  <a:cubicBezTo>
                    <a:pt x="6034" y="623"/>
                    <a:pt x="5975" y="553"/>
                    <a:pt x="5913" y="5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035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571</Words>
  <Application>Microsoft Macintosh PowerPoint</Application>
  <PresentationFormat>Widescreen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Roshin pv</cp:lastModifiedBy>
  <cp:revision>13</cp:revision>
  <dcterms:created xsi:type="dcterms:W3CDTF">2015-09-14T06:09:18Z</dcterms:created>
  <dcterms:modified xsi:type="dcterms:W3CDTF">2023-01-21T17:19:41Z</dcterms:modified>
</cp:coreProperties>
</file>