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6"/>
  </p:notesMasterIdLst>
  <p:sldIdLst>
    <p:sldId id="277" r:id="rId3"/>
    <p:sldId id="275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636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576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1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257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3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220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6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38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88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://slidemodel.com/account/plans/?utm_source=free&amp;utm_medium=button&amp;utm_campaign=freetemplat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6"/>
          <p:cNvSpPr>
            <a:spLocks/>
          </p:cNvSpPr>
          <p:nvPr/>
        </p:nvSpPr>
        <p:spPr bwMode="auto">
          <a:xfrm>
            <a:off x="4121808" y="0"/>
            <a:ext cx="1969432" cy="1953294"/>
          </a:xfrm>
          <a:custGeom>
            <a:avLst/>
            <a:gdLst>
              <a:gd name="T0" fmla="*/ 0 w 1238"/>
              <a:gd name="T1" fmla="*/ 0 h 1229"/>
              <a:gd name="T2" fmla="*/ 1238 w 1238"/>
              <a:gd name="T3" fmla="*/ 0 h 1229"/>
              <a:gd name="T4" fmla="*/ 1238 w 1238"/>
              <a:gd name="T5" fmla="*/ 1088 h 1229"/>
              <a:gd name="T6" fmla="*/ 1238 w 1238"/>
              <a:gd name="T7" fmla="*/ 1088 h 1229"/>
              <a:gd name="T8" fmla="*/ 1121 w 1238"/>
              <a:gd name="T9" fmla="*/ 1095 h 1229"/>
              <a:gd name="T10" fmla="*/ 1012 w 1238"/>
              <a:gd name="T11" fmla="*/ 1113 h 1229"/>
              <a:gd name="T12" fmla="*/ 903 w 1238"/>
              <a:gd name="T13" fmla="*/ 1141 h 1229"/>
              <a:gd name="T14" fmla="*/ 801 w 1238"/>
              <a:gd name="T15" fmla="*/ 1181 h 1229"/>
              <a:gd name="T16" fmla="*/ 703 w 1238"/>
              <a:gd name="T17" fmla="*/ 1229 h 1229"/>
              <a:gd name="T18" fmla="*/ 0 w 1238"/>
              <a:gd name="T19" fmla="*/ 0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38" h="1229">
                <a:moveTo>
                  <a:pt x="0" y="0"/>
                </a:moveTo>
                <a:lnTo>
                  <a:pt x="1238" y="0"/>
                </a:lnTo>
                <a:lnTo>
                  <a:pt x="1238" y="1088"/>
                </a:lnTo>
                <a:lnTo>
                  <a:pt x="1238" y="1088"/>
                </a:lnTo>
                <a:lnTo>
                  <a:pt x="1121" y="1095"/>
                </a:lnTo>
                <a:lnTo>
                  <a:pt x="1012" y="1113"/>
                </a:lnTo>
                <a:lnTo>
                  <a:pt x="903" y="1141"/>
                </a:lnTo>
                <a:lnTo>
                  <a:pt x="801" y="1181"/>
                </a:lnTo>
                <a:lnTo>
                  <a:pt x="703" y="122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6000">
                <a:schemeClr val="accent1">
                  <a:lumMod val="75000"/>
                </a:schemeClr>
              </a:gs>
              <a:gs pos="17000">
                <a:schemeClr val="accent1"/>
              </a:gs>
            </a:gsLst>
            <a:lin ang="10800000" scaled="1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49" name="Freeform 47"/>
          <p:cNvSpPr>
            <a:spLocks/>
          </p:cNvSpPr>
          <p:nvPr/>
        </p:nvSpPr>
        <p:spPr bwMode="auto">
          <a:xfrm>
            <a:off x="0" y="3436143"/>
            <a:ext cx="4602235" cy="3437733"/>
          </a:xfrm>
          <a:custGeom>
            <a:avLst/>
            <a:gdLst>
              <a:gd name="T0" fmla="*/ 0 w 2893"/>
              <a:gd name="T1" fmla="*/ 0 h 2163"/>
              <a:gd name="T2" fmla="*/ 2753 w 2893"/>
              <a:gd name="T3" fmla="*/ 0 h 2163"/>
              <a:gd name="T4" fmla="*/ 2760 w 2893"/>
              <a:gd name="T5" fmla="*/ 114 h 2163"/>
              <a:gd name="T6" fmla="*/ 2777 w 2893"/>
              <a:gd name="T7" fmla="*/ 225 h 2163"/>
              <a:gd name="T8" fmla="*/ 2805 w 2893"/>
              <a:gd name="T9" fmla="*/ 330 h 2163"/>
              <a:gd name="T10" fmla="*/ 2844 w 2893"/>
              <a:gd name="T11" fmla="*/ 432 h 2163"/>
              <a:gd name="T12" fmla="*/ 2893 w 2893"/>
              <a:gd name="T13" fmla="*/ 529 h 2163"/>
              <a:gd name="T14" fmla="*/ 0 w 2893"/>
              <a:gd name="T15" fmla="*/ 2163 h 2163"/>
              <a:gd name="T16" fmla="*/ 0 w 2893"/>
              <a:gd name="T17" fmla="*/ 0 h 2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3" h="2163">
                <a:moveTo>
                  <a:pt x="0" y="0"/>
                </a:moveTo>
                <a:lnTo>
                  <a:pt x="2753" y="0"/>
                </a:lnTo>
                <a:lnTo>
                  <a:pt x="2760" y="114"/>
                </a:lnTo>
                <a:lnTo>
                  <a:pt x="2777" y="225"/>
                </a:lnTo>
                <a:lnTo>
                  <a:pt x="2805" y="330"/>
                </a:lnTo>
                <a:lnTo>
                  <a:pt x="2844" y="432"/>
                </a:lnTo>
                <a:lnTo>
                  <a:pt x="2893" y="529"/>
                </a:lnTo>
                <a:lnTo>
                  <a:pt x="0" y="216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9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lin ang="3960000" scaled="0"/>
            <a:tileRect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0" y="3179"/>
            <a:ext cx="4602235" cy="3432964"/>
          </a:xfrm>
          <a:custGeom>
            <a:avLst/>
            <a:gdLst>
              <a:gd name="T0" fmla="*/ 0 w 2893"/>
              <a:gd name="T1" fmla="*/ 0 h 2160"/>
              <a:gd name="T2" fmla="*/ 2893 w 2893"/>
              <a:gd name="T3" fmla="*/ 1634 h 2160"/>
              <a:gd name="T4" fmla="*/ 2844 w 2893"/>
              <a:gd name="T5" fmla="*/ 1729 h 2160"/>
              <a:gd name="T6" fmla="*/ 2805 w 2893"/>
              <a:gd name="T7" fmla="*/ 1831 h 2160"/>
              <a:gd name="T8" fmla="*/ 2777 w 2893"/>
              <a:gd name="T9" fmla="*/ 1938 h 2160"/>
              <a:gd name="T10" fmla="*/ 2760 w 2893"/>
              <a:gd name="T11" fmla="*/ 2047 h 2160"/>
              <a:gd name="T12" fmla="*/ 2753 w 2893"/>
              <a:gd name="T13" fmla="*/ 2160 h 2160"/>
              <a:gd name="T14" fmla="*/ 0 w 2893"/>
              <a:gd name="T15" fmla="*/ 2160 h 2160"/>
              <a:gd name="T16" fmla="*/ 0 w 2893"/>
              <a:gd name="T17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3" h="2160">
                <a:moveTo>
                  <a:pt x="0" y="0"/>
                </a:moveTo>
                <a:lnTo>
                  <a:pt x="2893" y="1634"/>
                </a:lnTo>
                <a:lnTo>
                  <a:pt x="2844" y="1729"/>
                </a:lnTo>
                <a:lnTo>
                  <a:pt x="2805" y="1831"/>
                </a:lnTo>
                <a:lnTo>
                  <a:pt x="2777" y="1938"/>
                </a:lnTo>
                <a:lnTo>
                  <a:pt x="2760" y="2047"/>
                </a:lnTo>
                <a:lnTo>
                  <a:pt x="2753" y="2160"/>
                </a:lnTo>
                <a:lnTo>
                  <a:pt x="0" y="216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60000">
                <a:schemeClr val="accent1"/>
              </a:gs>
            </a:gsLst>
            <a:lin ang="5400000" scaled="1"/>
            <a:tileRect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0" y="0"/>
            <a:ext cx="5240152" cy="2600153"/>
          </a:xfrm>
          <a:custGeom>
            <a:avLst/>
            <a:gdLst>
              <a:gd name="T0" fmla="*/ 0 w 3294"/>
              <a:gd name="T1" fmla="*/ 0 h 1636"/>
              <a:gd name="T2" fmla="*/ 2591 w 3294"/>
              <a:gd name="T3" fmla="*/ 0 h 1636"/>
              <a:gd name="T4" fmla="*/ 3294 w 3294"/>
              <a:gd name="T5" fmla="*/ 1229 h 1636"/>
              <a:gd name="T6" fmla="*/ 3197 w 3294"/>
              <a:gd name="T7" fmla="*/ 1292 h 1636"/>
              <a:gd name="T8" fmla="*/ 3109 w 3294"/>
              <a:gd name="T9" fmla="*/ 1366 h 1636"/>
              <a:gd name="T10" fmla="*/ 3027 w 3294"/>
              <a:gd name="T11" fmla="*/ 1448 h 1636"/>
              <a:gd name="T12" fmla="*/ 2955 w 3294"/>
              <a:gd name="T13" fmla="*/ 1538 h 1636"/>
              <a:gd name="T14" fmla="*/ 2893 w 3294"/>
              <a:gd name="T15" fmla="*/ 1636 h 1636"/>
              <a:gd name="T16" fmla="*/ 0 w 3294"/>
              <a:gd name="T17" fmla="*/ 2 h 1636"/>
              <a:gd name="T18" fmla="*/ 0 w 3294"/>
              <a:gd name="T19" fmla="*/ 0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94" h="1636">
                <a:moveTo>
                  <a:pt x="0" y="0"/>
                </a:moveTo>
                <a:lnTo>
                  <a:pt x="2591" y="0"/>
                </a:lnTo>
                <a:lnTo>
                  <a:pt x="3294" y="1229"/>
                </a:lnTo>
                <a:lnTo>
                  <a:pt x="3197" y="1292"/>
                </a:lnTo>
                <a:lnTo>
                  <a:pt x="3109" y="1366"/>
                </a:lnTo>
                <a:lnTo>
                  <a:pt x="3027" y="1448"/>
                </a:lnTo>
                <a:lnTo>
                  <a:pt x="2955" y="1538"/>
                </a:lnTo>
                <a:lnTo>
                  <a:pt x="2893" y="1636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6000">
                <a:schemeClr val="accent1">
                  <a:lumMod val="75000"/>
                </a:schemeClr>
              </a:gs>
              <a:gs pos="17000">
                <a:schemeClr val="accent1"/>
              </a:gs>
            </a:gsLst>
            <a:lin ang="10800000" scaled="1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52" name="Freeform 50"/>
          <p:cNvSpPr>
            <a:spLocks/>
          </p:cNvSpPr>
          <p:nvPr/>
        </p:nvSpPr>
        <p:spPr bwMode="auto">
          <a:xfrm>
            <a:off x="6951871" y="0"/>
            <a:ext cx="5229017" cy="2595385"/>
          </a:xfrm>
          <a:custGeom>
            <a:avLst/>
            <a:gdLst>
              <a:gd name="T0" fmla="*/ 719 w 3287"/>
              <a:gd name="T1" fmla="*/ 0 h 1633"/>
              <a:gd name="T2" fmla="*/ 3287 w 3287"/>
              <a:gd name="T3" fmla="*/ 0 h 1633"/>
              <a:gd name="T4" fmla="*/ 3287 w 3287"/>
              <a:gd name="T5" fmla="*/ 0 h 1633"/>
              <a:gd name="T6" fmla="*/ 394 w 3287"/>
              <a:gd name="T7" fmla="*/ 1633 h 1633"/>
              <a:gd name="T8" fmla="*/ 334 w 3287"/>
              <a:gd name="T9" fmla="*/ 1538 h 1633"/>
              <a:gd name="T10" fmla="*/ 262 w 3287"/>
              <a:gd name="T11" fmla="*/ 1450 h 1633"/>
              <a:gd name="T12" fmla="*/ 183 w 3287"/>
              <a:gd name="T13" fmla="*/ 1369 h 1633"/>
              <a:gd name="T14" fmla="*/ 95 w 3287"/>
              <a:gd name="T15" fmla="*/ 1297 h 1633"/>
              <a:gd name="T16" fmla="*/ 0 w 3287"/>
              <a:gd name="T17" fmla="*/ 1234 h 1633"/>
              <a:gd name="T18" fmla="*/ 719 w 3287"/>
              <a:gd name="T19" fmla="*/ 0 h 1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7" h="1633">
                <a:moveTo>
                  <a:pt x="719" y="0"/>
                </a:moveTo>
                <a:lnTo>
                  <a:pt x="3287" y="0"/>
                </a:lnTo>
                <a:lnTo>
                  <a:pt x="3287" y="0"/>
                </a:lnTo>
                <a:lnTo>
                  <a:pt x="394" y="1633"/>
                </a:lnTo>
                <a:lnTo>
                  <a:pt x="334" y="1538"/>
                </a:lnTo>
                <a:lnTo>
                  <a:pt x="262" y="1450"/>
                </a:lnTo>
                <a:lnTo>
                  <a:pt x="183" y="1369"/>
                </a:lnTo>
                <a:lnTo>
                  <a:pt x="95" y="1297"/>
                </a:lnTo>
                <a:lnTo>
                  <a:pt x="0" y="1234"/>
                </a:lnTo>
                <a:lnTo>
                  <a:pt x="719" y="0"/>
                </a:lnTo>
                <a:close/>
              </a:path>
            </a:pathLst>
          </a:custGeom>
          <a:gradFill>
            <a:gsLst>
              <a:gs pos="86000">
                <a:schemeClr val="accent1">
                  <a:lumMod val="75000"/>
                </a:schemeClr>
              </a:gs>
              <a:gs pos="17000">
                <a:schemeClr val="accent1"/>
              </a:gs>
            </a:gsLst>
            <a:lin ang="15000000" scaled="0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53" name="Freeform 51"/>
          <p:cNvSpPr>
            <a:spLocks/>
          </p:cNvSpPr>
          <p:nvPr/>
        </p:nvSpPr>
        <p:spPr bwMode="auto">
          <a:xfrm>
            <a:off x="6091240" y="0"/>
            <a:ext cx="2004430" cy="1961240"/>
          </a:xfrm>
          <a:custGeom>
            <a:avLst/>
            <a:gdLst>
              <a:gd name="T0" fmla="*/ 0 w 1260"/>
              <a:gd name="T1" fmla="*/ 0 h 1234"/>
              <a:gd name="T2" fmla="*/ 1260 w 1260"/>
              <a:gd name="T3" fmla="*/ 0 h 1234"/>
              <a:gd name="T4" fmla="*/ 541 w 1260"/>
              <a:gd name="T5" fmla="*/ 1234 h 1234"/>
              <a:gd name="T6" fmla="*/ 443 w 1260"/>
              <a:gd name="T7" fmla="*/ 1183 h 1234"/>
              <a:gd name="T8" fmla="*/ 339 w 1260"/>
              <a:gd name="T9" fmla="*/ 1144 h 1234"/>
              <a:gd name="T10" fmla="*/ 229 w 1260"/>
              <a:gd name="T11" fmla="*/ 1113 h 1234"/>
              <a:gd name="T12" fmla="*/ 116 w 1260"/>
              <a:gd name="T13" fmla="*/ 1095 h 1234"/>
              <a:gd name="T14" fmla="*/ 0 w 1260"/>
              <a:gd name="T15" fmla="*/ 1088 h 1234"/>
              <a:gd name="T16" fmla="*/ 0 w 1260"/>
              <a:gd name="T17" fmla="*/ 0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0" h="1234">
                <a:moveTo>
                  <a:pt x="0" y="0"/>
                </a:moveTo>
                <a:lnTo>
                  <a:pt x="1260" y="0"/>
                </a:lnTo>
                <a:lnTo>
                  <a:pt x="541" y="1234"/>
                </a:lnTo>
                <a:lnTo>
                  <a:pt x="443" y="1183"/>
                </a:lnTo>
                <a:lnTo>
                  <a:pt x="339" y="1144"/>
                </a:lnTo>
                <a:lnTo>
                  <a:pt x="229" y="1113"/>
                </a:lnTo>
                <a:lnTo>
                  <a:pt x="116" y="1095"/>
                </a:lnTo>
                <a:lnTo>
                  <a:pt x="0" y="108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86000">
                <a:schemeClr val="accent1">
                  <a:lumMod val="75000"/>
                </a:schemeClr>
              </a:gs>
              <a:gs pos="17000">
                <a:schemeClr val="accent1"/>
              </a:gs>
            </a:gsLst>
            <a:lin ang="10800000" scaled="1"/>
            <a:tileRect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54" name="Freeform 52"/>
          <p:cNvSpPr>
            <a:spLocks/>
          </p:cNvSpPr>
          <p:nvPr/>
        </p:nvSpPr>
        <p:spPr bwMode="auto">
          <a:xfrm>
            <a:off x="0" y="4276901"/>
            <a:ext cx="5230607" cy="2596974"/>
          </a:xfrm>
          <a:custGeom>
            <a:avLst/>
            <a:gdLst>
              <a:gd name="T0" fmla="*/ 2893 w 3288"/>
              <a:gd name="T1" fmla="*/ 0 h 1634"/>
              <a:gd name="T2" fmla="*/ 2953 w 3288"/>
              <a:gd name="T3" fmla="*/ 96 h 1634"/>
              <a:gd name="T4" fmla="*/ 3025 w 3288"/>
              <a:gd name="T5" fmla="*/ 184 h 1634"/>
              <a:gd name="T6" fmla="*/ 3104 w 3288"/>
              <a:gd name="T7" fmla="*/ 265 h 1634"/>
              <a:gd name="T8" fmla="*/ 3192 w 3288"/>
              <a:gd name="T9" fmla="*/ 337 h 1634"/>
              <a:gd name="T10" fmla="*/ 3288 w 3288"/>
              <a:gd name="T11" fmla="*/ 400 h 1634"/>
              <a:gd name="T12" fmla="*/ 2568 w 3288"/>
              <a:gd name="T13" fmla="*/ 1634 h 1634"/>
              <a:gd name="T14" fmla="*/ 0 w 3288"/>
              <a:gd name="T15" fmla="*/ 1634 h 1634"/>
              <a:gd name="T16" fmla="*/ 0 w 3288"/>
              <a:gd name="T17" fmla="*/ 1634 h 1634"/>
              <a:gd name="T18" fmla="*/ 2893 w 3288"/>
              <a:gd name="T19" fmla="*/ 0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8" h="1634">
                <a:moveTo>
                  <a:pt x="2893" y="0"/>
                </a:moveTo>
                <a:lnTo>
                  <a:pt x="2953" y="96"/>
                </a:lnTo>
                <a:lnTo>
                  <a:pt x="3025" y="184"/>
                </a:lnTo>
                <a:lnTo>
                  <a:pt x="3104" y="265"/>
                </a:lnTo>
                <a:lnTo>
                  <a:pt x="3192" y="337"/>
                </a:lnTo>
                <a:lnTo>
                  <a:pt x="3288" y="400"/>
                </a:lnTo>
                <a:lnTo>
                  <a:pt x="2568" y="1634"/>
                </a:lnTo>
                <a:lnTo>
                  <a:pt x="0" y="1634"/>
                </a:lnTo>
                <a:lnTo>
                  <a:pt x="0" y="1634"/>
                </a:lnTo>
                <a:lnTo>
                  <a:pt x="2893" y="0"/>
                </a:lnTo>
                <a:close/>
              </a:path>
            </a:pathLst>
          </a:custGeom>
          <a:gradFill>
            <a:gsLst>
              <a:gs pos="69000">
                <a:schemeClr val="accent1">
                  <a:lumMod val="75000"/>
                </a:schemeClr>
              </a:gs>
              <a:gs pos="48000">
                <a:schemeClr val="accent1"/>
              </a:gs>
            </a:gsLst>
            <a:lin ang="3000000" scaled="0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55" name="Freeform 53"/>
          <p:cNvSpPr>
            <a:spLocks/>
          </p:cNvSpPr>
          <p:nvPr/>
        </p:nvSpPr>
        <p:spPr bwMode="auto">
          <a:xfrm>
            <a:off x="7578653" y="0"/>
            <a:ext cx="4602235" cy="3436143"/>
          </a:xfrm>
          <a:custGeom>
            <a:avLst/>
            <a:gdLst>
              <a:gd name="T0" fmla="*/ 2893 w 2893"/>
              <a:gd name="T1" fmla="*/ 0 h 2162"/>
              <a:gd name="T2" fmla="*/ 2893 w 2893"/>
              <a:gd name="T3" fmla="*/ 2162 h 2162"/>
              <a:gd name="T4" fmla="*/ 140 w 2893"/>
              <a:gd name="T5" fmla="*/ 2162 h 2162"/>
              <a:gd name="T6" fmla="*/ 133 w 2893"/>
              <a:gd name="T7" fmla="*/ 2049 h 2162"/>
              <a:gd name="T8" fmla="*/ 116 w 2893"/>
              <a:gd name="T9" fmla="*/ 1940 h 2162"/>
              <a:gd name="T10" fmla="*/ 86 w 2893"/>
              <a:gd name="T11" fmla="*/ 1833 h 2162"/>
              <a:gd name="T12" fmla="*/ 49 w 2893"/>
              <a:gd name="T13" fmla="*/ 1731 h 2162"/>
              <a:gd name="T14" fmla="*/ 0 w 2893"/>
              <a:gd name="T15" fmla="*/ 1633 h 2162"/>
              <a:gd name="T16" fmla="*/ 2893 w 2893"/>
              <a:gd name="T17" fmla="*/ 0 h 2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3" h="2162">
                <a:moveTo>
                  <a:pt x="2893" y="0"/>
                </a:moveTo>
                <a:lnTo>
                  <a:pt x="2893" y="2162"/>
                </a:lnTo>
                <a:lnTo>
                  <a:pt x="140" y="2162"/>
                </a:lnTo>
                <a:lnTo>
                  <a:pt x="133" y="2049"/>
                </a:lnTo>
                <a:lnTo>
                  <a:pt x="116" y="1940"/>
                </a:lnTo>
                <a:lnTo>
                  <a:pt x="86" y="1833"/>
                </a:lnTo>
                <a:lnTo>
                  <a:pt x="49" y="1731"/>
                </a:lnTo>
                <a:lnTo>
                  <a:pt x="0" y="1633"/>
                </a:lnTo>
                <a:lnTo>
                  <a:pt x="2893" y="0"/>
                </a:lnTo>
                <a:close/>
              </a:path>
            </a:pathLst>
          </a:custGeom>
          <a:gradFill>
            <a:gsLst>
              <a:gs pos="86000">
                <a:schemeClr val="accent1">
                  <a:lumMod val="75000"/>
                </a:schemeClr>
              </a:gs>
              <a:gs pos="17000">
                <a:schemeClr val="accent1"/>
              </a:gs>
            </a:gsLst>
            <a:lin ang="15000000" scaled="0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56" name="Freeform 54"/>
          <p:cNvSpPr>
            <a:spLocks/>
          </p:cNvSpPr>
          <p:nvPr/>
        </p:nvSpPr>
        <p:spPr bwMode="auto">
          <a:xfrm>
            <a:off x="6940736" y="4276901"/>
            <a:ext cx="5240152" cy="2596974"/>
          </a:xfrm>
          <a:custGeom>
            <a:avLst/>
            <a:gdLst>
              <a:gd name="T0" fmla="*/ 401 w 3294"/>
              <a:gd name="T1" fmla="*/ 0 h 1634"/>
              <a:gd name="T2" fmla="*/ 3294 w 3294"/>
              <a:gd name="T3" fmla="*/ 1632 h 1634"/>
              <a:gd name="T4" fmla="*/ 3294 w 3294"/>
              <a:gd name="T5" fmla="*/ 1634 h 1634"/>
              <a:gd name="T6" fmla="*/ 703 w 3294"/>
              <a:gd name="T7" fmla="*/ 1634 h 1634"/>
              <a:gd name="T8" fmla="*/ 0 w 3294"/>
              <a:gd name="T9" fmla="*/ 404 h 1634"/>
              <a:gd name="T10" fmla="*/ 97 w 3294"/>
              <a:gd name="T11" fmla="*/ 341 h 1634"/>
              <a:gd name="T12" fmla="*/ 185 w 3294"/>
              <a:gd name="T13" fmla="*/ 270 h 1634"/>
              <a:gd name="T14" fmla="*/ 267 w 3294"/>
              <a:gd name="T15" fmla="*/ 186 h 1634"/>
              <a:gd name="T16" fmla="*/ 339 w 3294"/>
              <a:gd name="T17" fmla="*/ 98 h 1634"/>
              <a:gd name="T18" fmla="*/ 401 w 3294"/>
              <a:gd name="T19" fmla="*/ 0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94" h="1634">
                <a:moveTo>
                  <a:pt x="401" y="0"/>
                </a:moveTo>
                <a:lnTo>
                  <a:pt x="3294" y="1632"/>
                </a:lnTo>
                <a:lnTo>
                  <a:pt x="3294" y="1634"/>
                </a:lnTo>
                <a:lnTo>
                  <a:pt x="703" y="1634"/>
                </a:lnTo>
                <a:lnTo>
                  <a:pt x="0" y="404"/>
                </a:lnTo>
                <a:lnTo>
                  <a:pt x="97" y="341"/>
                </a:lnTo>
                <a:lnTo>
                  <a:pt x="185" y="270"/>
                </a:lnTo>
                <a:lnTo>
                  <a:pt x="267" y="186"/>
                </a:lnTo>
                <a:lnTo>
                  <a:pt x="339" y="98"/>
                </a:lnTo>
                <a:lnTo>
                  <a:pt x="401" y="0"/>
                </a:lnTo>
                <a:close/>
              </a:path>
            </a:pathLst>
          </a:custGeom>
          <a:gradFill>
            <a:gsLst>
              <a:gs pos="87000">
                <a:schemeClr val="accent1">
                  <a:lumMod val="75000"/>
                </a:schemeClr>
              </a:gs>
              <a:gs pos="24000">
                <a:schemeClr val="accent1"/>
              </a:gs>
            </a:gsLst>
            <a:lin ang="0" scaled="1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57" name="Freeform 55"/>
          <p:cNvSpPr>
            <a:spLocks/>
          </p:cNvSpPr>
          <p:nvPr/>
        </p:nvSpPr>
        <p:spPr bwMode="auto">
          <a:xfrm>
            <a:off x="7578653" y="3436143"/>
            <a:ext cx="4602235" cy="3434554"/>
          </a:xfrm>
          <a:custGeom>
            <a:avLst/>
            <a:gdLst>
              <a:gd name="T0" fmla="*/ 140 w 2893"/>
              <a:gd name="T1" fmla="*/ 0 h 2161"/>
              <a:gd name="T2" fmla="*/ 2893 w 2893"/>
              <a:gd name="T3" fmla="*/ 0 h 2161"/>
              <a:gd name="T4" fmla="*/ 2893 w 2893"/>
              <a:gd name="T5" fmla="*/ 2161 h 2161"/>
              <a:gd name="T6" fmla="*/ 0 w 2893"/>
              <a:gd name="T7" fmla="*/ 529 h 2161"/>
              <a:gd name="T8" fmla="*/ 49 w 2893"/>
              <a:gd name="T9" fmla="*/ 432 h 2161"/>
              <a:gd name="T10" fmla="*/ 86 w 2893"/>
              <a:gd name="T11" fmla="*/ 330 h 2161"/>
              <a:gd name="T12" fmla="*/ 116 w 2893"/>
              <a:gd name="T13" fmla="*/ 225 h 2161"/>
              <a:gd name="T14" fmla="*/ 133 w 2893"/>
              <a:gd name="T15" fmla="*/ 114 h 2161"/>
              <a:gd name="T16" fmla="*/ 140 w 2893"/>
              <a:gd name="T17" fmla="*/ 0 h 2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3" h="2161">
                <a:moveTo>
                  <a:pt x="140" y="0"/>
                </a:moveTo>
                <a:lnTo>
                  <a:pt x="2893" y="0"/>
                </a:lnTo>
                <a:lnTo>
                  <a:pt x="2893" y="2161"/>
                </a:lnTo>
                <a:lnTo>
                  <a:pt x="0" y="529"/>
                </a:lnTo>
                <a:lnTo>
                  <a:pt x="49" y="432"/>
                </a:lnTo>
                <a:lnTo>
                  <a:pt x="86" y="330"/>
                </a:lnTo>
                <a:lnTo>
                  <a:pt x="116" y="225"/>
                </a:lnTo>
                <a:lnTo>
                  <a:pt x="133" y="114"/>
                </a:lnTo>
                <a:lnTo>
                  <a:pt x="140" y="0"/>
                </a:lnTo>
                <a:close/>
              </a:path>
            </a:pathLst>
          </a:custGeom>
          <a:gradFill flip="none" rotWithShape="1">
            <a:gsLst>
              <a:gs pos="86000">
                <a:schemeClr val="accent1">
                  <a:lumMod val="75000"/>
                </a:schemeClr>
              </a:gs>
              <a:gs pos="17000">
                <a:schemeClr val="accent1"/>
              </a:gs>
            </a:gsLst>
            <a:lin ang="16800000" scaled="0"/>
            <a:tileRect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58" name="Freeform 56"/>
          <p:cNvSpPr>
            <a:spLocks/>
          </p:cNvSpPr>
          <p:nvPr/>
        </p:nvSpPr>
        <p:spPr bwMode="auto">
          <a:xfrm>
            <a:off x="6091240" y="4918992"/>
            <a:ext cx="1967841" cy="1954883"/>
          </a:xfrm>
          <a:custGeom>
            <a:avLst/>
            <a:gdLst>
              <a:gd name="T0" fmla="*/ 534 w 1237"/>
              <a:gd name="T1" fmla="*/ 0 h 1230"/>
              <a:gd name="T2" fmla="*/ 1237 w 1237"/>
              <a:gd name="T3" fmla="*/ 1230 h 1230"/>
              <a:gd name="T4" fmla="*/ 0 w 1237"/>
              <a:gd name="T5" fmla="*/ 1230 h 1230"/>
              <a:gd name="T6" fmla="*/ 0 w 1237"/>
              <a:gd name="T7" fmla="*/ 142 h 1230"/>
              <a:gd name="T8" fmla="*/ 113 w 1237"/>
              <a:gd name="T9" fmla="*/ 135 h 1230"/>
              <a:gd name="T10" fmla="*/ 225 w 1237"/>
              <a:gd name="T11" fmla="*/ 118 h 1230"/>
              <a:gd name="T12" fmla="*/ 334 w 1237"/>
              <a:gd name="T13" fmla="*/ 88 h 1230"/>
              <a:gd name="T14" fmla="*/ 436 w 1237"/>
              <a:gd name="T15" fmla="*/ 49 h 1230"/>
              <a:gd name="T16" fmla="*/ 534 w 1237"/>
              <a:gd name="T17" fmla="*/ 0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7" h="1230">
                <a:moveTo>
                  <a:pt x="534" y="0"/>
                </a:moveTo>
                <a:lnTo>
                  <a:pt x="1237" y="1230"/>
                </a:lnTo>
                <a:lnTo>
                  <a:pt x="0" y="1230"/>
                </a:lnTo>
                <a:lnTo>
                  <a:pt x="0" y="142"/>
                </a:lnTo>
                <a:lnTo>
                  <a:pt x="113" y="135"/>
                </a:lnTo>
                <a:lnTo>
                  <a:pt x="225" y="118"/>
                </a:lnTo>
                <a:lnTo>
                  <a:pt x="334" y="88"/>
                </a:lnTo>
                <a:lnTo>
                  <a:pt x="436" y="49"/>
                </a:lnTo>
                <a:lnTo>
                  <a:pt x="534" y="0"/>
                </a:lnTo>
                <a:close/>
              </a:path>
            </a:pathLst>
          </a:custGeom>
          <a:gradFill>
            <a:gsLst>
              <a:gs pos="87000">
                <a:schemeClr val="accent1">
                  <a:lumMod val="75000"/>
                </a:schemeClr>
              </a:gs>
              <a:gs pos="24000">
                <a:schemeClr val="accent1"/>
              </a:gs>
            </a:gsLst>
            <a:lin ang="0" scaled="1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59" name="Freeform 57"/>
          <p:cNvSpPr>
            <a:spLocks/>
          </p:cNvSpPr>
          <p:nvPr/>
        </p:nvSpPr>
        <p:spPr bwMode="auto">
          <a:xfrm>
            <a:off x="4085219" y="4912635"/>
            <a:ext cx="2006021" cy="1961240"/>
          </a:xfrm>
          <a:custGeom>
            <a:avLst/>
            <a:gdLst>
              <a:gd name="T0" fmla="*/ 720 w 1261"/>
              <a:gd name="T1" fmla="*/ 0 h 1234"/>
              <a:gd name="T2" fmla="*/ 817 w 1261"/>
              <a:gd name="T3" fmla="*/ 51 h 1234"/>
              <a:gd name="T4" fmla="*/ 922 w 1261"/>
              <a:gd name="T5" fmla="*/ 90 h 1234"/>
              <a:gd name="T6" fmla="*/ 1031 w 1261"/>
              <a:gd name="T7" fmla="*/ 120 h 1234"/>
              <a:gd name="T8" fmla="*/ 1144 w 1261"/>
              <a:gd name="T9" fmla="*/ 139 h 1234"/>
              <a:gd name="T10" fmla="*/ 1261 w 1261"/>
              <a:gd name="T11" fmla="*/ 146 h 1234"/>
              <a:gd name="T12" fmla="*/ 1261 w 1261"/>
              <a:gd name="T13" fmla="*/ 146 h 1234"/>
              <a:gd name="T14" fmla="*/ 1261 w 1261"/>
              <a:gd name="T15" fmla="*/ 1234 h 1234"/>
              <a:gd name="T16" fmla="*/ 0 w 1261"/>
              <a:gd name="T17" fmla="*/ 1234 h 1234"/>
              <a:gd name="T18" fmla="*/ 720 w 1261"/>
              <a:gd name="T19" fmla="*/ 0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1" h="1234">
                <a:moveTo>
                  <a:pt x="720" y="0"/>
                </a:moveTo>
                <a:lnTo>
                  <a:pt x="817" y="51"/>
                </a:lnTo>
                <a:lnTo>
                  <a:pt x="922" y="90"/>
                </a:lnTo>
                <a:lnTo>
                  <a:pt x="1031" y="120"/>
                </a:lnTo>
                <a:lnTo>
                  <a:pt x="1144" y="139"/>
                </a:lnTo>
                <a:lnTo>
                  <a:pt x="1261" y="146"/>
                </a:lnTo>
                <a:lnTo>
                  <a:pt x="1261" y="146"/>
                </a:lnTo>
                <a:lnTo>
                  <a:pt x="1261" y="1234"/>
                </a:lnTo>
                <a:lnTo>
                  <a:pt x="0" y="1234"/>
                </a:lnTo>
                <a:lnTo>
                  <a:pt x="720" y="0"/>
                </a:lnTo>
                <a:close/>
              </a:path>
            </a:pathLst>
          </a:custGeom>
          <a:gradFill flip="none" rotWithShape="1">
            <a:gsLst>
              <a:gs pos="87000">
                <a:schemeClr val="accent1">
                  <a:lumMod val="75000"/>
                </a:schemeClr>
              </a:gs>
              <a:gs pos="24000">
                <a:schemeClr val="accent1"/>
              </a:gs>
            </a:gsLst>
            <a:lin ang="0" scaled="1"/>
            <a:tileRect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673816" y="519183"/>
            <a:ext cx="168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 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329349" y="2350946"/>
            <a:ext cx="168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 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357499" y="3835111"/>
            <a:ext cx="168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 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260061" y="5832789"/>
            <a:ext cx="168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 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807908" y="6243935"/>
            <a:ext cx="1018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</a:t>
            </a:r>
            <a:r>
              <a:rPr lang="en-US" sz="12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281279" y="5688565"/>
            <a:ext cx="168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 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91101" y="3842137"/>
            <a:ext cx="168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 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866448" y="572654"/>
            <a:ext cx="168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 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193039" y="2491140"/>
            <a:ext cx="168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 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877310" y="898941"/>
            <a:ext cx="1075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</a:t>
            </a:r>
            <a:r>
              <a:rPr lang="en-US" sz="12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text. 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0" name="Group 229"/>
          <p:cNvGrpSpPr/>
          <p:nvPr/>
        </p:nvGrpSpPr>
        <p:grpSpPr>
          <a:xfrm>
            <a:off x="6496585" y="5592078"/>
            <a:ext cx="536904" cy="610546"/>
            <a:chOff x="-1917700" y="3270251"/>
            <a:chExt cx="420688" cy="477838"/>
          </a:xfrm>
          <a:solidFill>
            <a:schemeClr val="bg1"/>
          </a:solidFill>
        </p:grpSpPr>
        <p:sp>
          <p:nvSpPr>
            <p:cNvPr id="231" name="Freeform 157"/>
            <p:cNvSpPr>
              <a:spLocks/>
            </p:cNvSpPr>
            <p:nvPr/>
          </p:nvSpPr>
          <p:spPr bwMode="auto">
            <a:xfrm>
              <a:off x="-1771650" y="3379788"/>
              <a:ext cx="128588" cy="130175"/>
            </a:xfrm>
            <a:custGeom>
              <a:avLst/>
              <a:gdLst>
                <a:gd name="T0" fmla="*/ 74 w 889"/>
                <a:gd name="T1" fmla="*/ 0 h 899"/>
                <a:gd name="T2" fmla="*/ 815 w 889"/>
                <a:gd name="T3" fmla="*/ 0 h 899"/>
                <a:gd name="T4" fmla="*/ 832 w 889"/>
                <a:gd name="T5" fmla="*/ 2 h 899"/>
                <a:gd name="T6" fmla="*/ 849 w 889"/>
                <a:gd name="T7" fmla="*/ 9 h 899"/>
                <a:gd name="T8" fmla="*/ 864 w 889"/>
                <a:gd name="T9" fmla="*/ 19 h 899"/>
                <a:gd name="T10" fmla="*/ 876 w 889"/>
                <a:gd name="T11" fmla="*/ 33 h 899"/>
                <a:gd name="T12" fmla="*/ 885 w 889"/>
                <a:gd name="T13" fmla="*/ 48 h 899"/>
                <a:gd name="T14" fmla="*/ 889 w 889"/>
                <a:gd name="T15" fmla="*/ 66 h 899"/>
                <a:gd name="T16" fmla="*/ 889 w 889"/>
                <a:gd name="T17" fmla="*/ 84 h 899"/>
                <a:gd name="T18" fmla="*/ 886 w 889"/>
                <a:gd name="T19" fmla="*/ 101 h 899"/>
                <a:gd name="T20" fmla="*/ 853 w 889"/>
                <a:gd name="T21" fmla="*/ 186 h 899"/>
                <a:gd name="T22" fmla="*/ 815 w 889"/>
                <a:gd name="T23" fmla="*/ 269 h 899"/>
                <a:gd name="T24" fmla="*/ 770 w 889"/>
                <a:gd name="T25" fmla="*/ 350 h 899"/>
                <a:gd name="T26" fmla="*/ 722 w 889"/>
                <a:gd name="T27" fmla="*/ 430 h 899"/>
                <a:gd name="T28" fmla="*/ 667 w 889"/>
                <a:gd name="T29" fmla="*/ 507 h 899"/>
                <a:gd name="T30" fmla="*/ 607 w 889"/>
                <a:gd name="T31" fmla="*/ 584 h 899"/>
                <a:gd name="T32" fmla="*/ 580 w 889"/>
                <a:gd name="T33" fmla="*/ 618 h 899"/>
                <a:gd name="T34" fmla="*/ 559 w 889"/>
                <a:gd name="T35" fmla="*/ 657 h 899"/>
                <a:gd name="T36" fmla="*/ 542 w 889"/>
                <a:gd name="T37" fmla="*/ 696 h 899"/>
                <a:gd name="T38" fmla="*/ 530 w 889"/>
                <a:gd name="T39" fmla="*/ 738 h 899"/>
                <a:gd name="T40" fmla="*/ 522 w 889"/>
                <a:gd name="T41" fmla="*/ 780 h 899"/>
                <a:gd name="T42" fmla="*/ 519 w 889"/>
                <a:gd name="T43" fmla="*/ 824 h 899"/>
                <a:gd name="T44" fmla="*/ 516 w 889"/>
                <a:gd name="T45" fmla="*/ 844 h 899"/>
                <a:gd name="T46" fmla="*/ 509 w 889"/>
                <a:gd name="T47" fmla="*/ 862 h 899"/>
                <a:gd name="T48" fmla="*/ 498 w 889"/>
                <a:gd name="T49" fmla="*/ 877 h 899"/>
                <a:gd name="T50" fmla="*/ 482 w 889"/>
                <a:gd name="T51" fmla="*/ 889 h 899"/>
                <a:gd name="T52" fmla="*/ 465 w 889"/>
                <a:gd name="T53" fmla="*/ 897 h 899"/>
                <a:gd name="T54" fmla="*/ 445 w 889"/>
                <a:gd name="T55" fmla="*/ 899 h 899"/>
                <a:gd name="T56" fmla="*/ 424 w 889"/>
                <a:gd name="T57" fmla="*/ 897 h 899"/>
                <a:gd name="T58" fmla="*/ 407 w 889"/>
                <a:gd name="T59" fmla="*/ 889 h 899"/>
                <a:gd name="T60" fmla="*/ 391 w 889"/>
                <a:gd name="T61" fmla="*/ 877 h 899"/>
                <a:gd name="T62" fmla="*/ 380 w 889"/>
                <a:gd name="T63" fmla="*/ 862 h 899"/>
                <a:gd name="T64" fmla="*/ 373 w 889"/>
                <a:gd name="T65" fmla="*/ 844 h 899"/>
                <a:gd name="T66" fmla="*/ 370 w 889"/>
                <a:gd name="T67" fmla="*/ 824 h 899"/>
                <a:gd name="T68" fmla="*/ 368 w 889"/>
                <a:gd name="T69" fmla="*/ 780 h 899"/>
                <a:gd name="T70" fmla="*/ 359 w 889"/>
                <a:gd name="T71" fmla="*/ 738 h 899"/>
                <a:gd name="T72" fmla="*/ 347 w 889"/>
                <a:gd name="T73" fmla="*/ 696 h 899"/>
                <a:gd name="T74" fmla="*/ 330 w 889"/>
                <a:gd name="T75" fmla="*/ 657 h 899"/>
                <a:gd name="T76" fmla="*/ 309 w 889"/>
                <a:gd name="T77" fmla="*/ 618 h 899"/>
                <a:gd name="T78" fmla="*/ 282 w 889"/>
                <a:gd name="T79" fmla="*/ 584 h 899"/>
                <a:gd name="T80" fmla="*/ 222 w 889"/>
                <a:gd name="T81" fmla="*/ 507 h 899"/>
                <a:gd name="T82" fmla="*/ 167 w 889"/>
                <a:gd name="T83" fmla="*/ 430 h 899"/>
                <a:gd name="T84" fmla="*/ 118 w 889"/>
                <a:gd name="T85" fmla="*/ 350 h 899"/>
                <a:gd name="T86" fmla="*/ 74 w 889"/>
                <a:gd name="T87" fmla="*/ 269 h 899"/>
                <a:gd name="T88" fmla="*/ 36 w 889"/>
                <a:gd name="T89" fmla="*/ 186 h 899"/>
                <a:gd name="T90" fmla="*/ 4 w 889"/>
                <a:gd name="T91" fmla="*/ 101 h 899"/>
                <a:gd name="T92" fmla="*/ 0 w 889"/>
                <a:gd name="T93" fmla="*/ 84 h 899"/>
                <a:gd name="T94" fmla="*/ 0 w 889"/>
                <a:gd name="T95" fmla="*/ 66 h 899"/>
                <a:gd name="T96" fmla="*/ 4 w 889"/>
                <a:gd name="T97" fmla="*/ 48 h 899"/>
                <a:gd name="T98" fmla="*/ 12 w 889"/>
                <a:gd name="T99" fmla="*/ 33 h 899"/>
                <a:gd name="T100" fmla="*/ 25 w 889"/>
                <a:gd name="T101" fmla="*/ 19 h 899"/>
                <a:gd name="T102" fmla="*/ 39 w 889"/>
                <a:gd name="T103" fmla="*/ 9 h 899"/>
                <a:gd name="T104" fmla="*/ 56 w 889"/>
                <a:gd name="T105" fmla="*/ 2 h 899"/>
                <a:gd name="T106" fmla="*/ 74 w 889"/>
                <a:gd name="T107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899">
                  <a:moveTo>
                    <a:pt x="74" y="0"/>
                  </a:moveTo>
                  <a:lnTo>
                    <a:pt x="815" y="0"/>
                  </a:lnTo>
                  <a:lnTo>
                    <a:pt x="832" y="2"/>
                  </a:lnTo>
                  <a:lnTo>
                    <a:pt x="849" y="9"/>
                  </a:lnTo>
                  <a:lnTo>
                    <a:pt x="864" y="19"/>
                  </a:lnTo>
                  <a:lnTo>
                    <a:pt x="876" y="33"/>
                  </a:lnTo>
                  <a:lnTo>
                    <a:pt x="885" y="48"/>
                  </a:lnTo>
                  <a:lnTo>
                    <a:pt x="889" y="66"/>
                  </a:lnTo>
                  <a:lnTo>
                    <a:pt x="889" y="84"/>
                  </a:lnTo>
                  <a:lnTo>
                    <a:pt x="886" y="101"/>
                  </a:lnTo>
                  <a:lnTo>
                    <a:pt x="853" y="186"/>
                  </a:lnTo>
                  <a:lnTo>
                    <a:pt x="815" y="269"/>
                  </a:lnTo>
                  <a:lnTo>
                    <a:pt x="770" y="350"/>
                  </a:lnTo>
                  <a:lnTo>
                    <a:pt x="722" y="430"/>
                  </a:lnTo>
                  <a:lnTo>
                    <a:pt x="667" y="507"/>
                  </a:lnTo>
                  <a:lnTo>
                    <a:pt x="607" y="584"/>
                  </a:lnTo>
                  <a:lnTo>
                    <a:pt x="580" y="618"/>
                  </a:lnTo>
                  <a:lnTo>
                    <a:pt x="559" y="657"/>
                  </a:lnTo>
                  <a:lnTo>
                    <a:pt x="542" y="696"/>
                  </a:lnTo>
                  <a:lnTo>
                    <a:pt x="530" y="738"/>
                  </a:lnTo>
                  <a:lnTo>
                    <a:pt x="522" y="780"/>
                  </a:lnTo>
                  <a:lnTo>
                    <a:pt x="519" y="824"/>
                  </a:lnTo>
                  <a:lnTo>
                    <a:pt x="516" y="844"/>
                  </a:lnTo>
                  <a:lnTo>
                    <a:pt x="509" y="862"/>
                  </a:lnTo>
                  <a:lnTo>
                    <a:pt x="498" y="877"/>
                  </a:lnTo>
                  <a:lnTo>
                    <a:pt x="482" y="889"/>
                  </a:lnTo>
                  <a:lnTo>
                    <a:pt x="465" y="897"/>
                  </a:lnTo>
                  <a:lnTo>
                    <a:pt x="445" y="899"/>
                  </a:lnTo>
                  <a:lnTo>
                    <a:pt x="424" y="897"/>
                  </a:lnTo>
                  <a:lnTo>
                    <a:pt x="407" y="889"/>
                  </a:lnTo>
                  <a:lnTo>
                    <a:pt x="391" y="877"/>
                  </a:lnTo>
                  <a:lnTo>
                    <a:pt x="380" y="862"/>
                  </a:lnTo>
                  <a:lnTo>
                    <a:pt x="373" y="844"/>
                  </a:lnTo>
                  <a:lnTo>
                    <a:pt x="370" y="824"/>
                  </a:lnTo>
                  <a:lnTo>
                    <a:pt x="368" y="780"/>
                  </a:lnTo>
                  <a:lnTo>
                    <a:pt x="359" y="738"/>
                  </a:lnTo>
                  <a:lnTo>
                    <a:pt x="347" y="696"/>
                  </a:lnTo>
                  <a:lnTo>
                    <a:pt x="330" y="657"/>
                  </a:lnTo>
                  <a:lnTo>
                    <a:pt x="309" y="618"/>
                  </a:lnTo>
                  <a:lnTo>
                    <a:pt x="282" y="584"/>
                  </a:lnTo>
                  <a:lnTo>
                    <a:pt x="222" y="507"/>
                  </a:lnTo>
                  <a:lnTo>
                    <a:pt x="167" y="430"/>
                  </a:lnTo>
                  <a:lnTo>
                    <a:pt x="118" y="350"/>
                  </a:lnTo>
                  <a:lnTo>
                    <a:pt x="74" y="269"/>
                  </a:lnTo>
                  <a:lnTo>
                    <a:pt x="36" y="186"/>
                  </a:lnTo>
                  <a:lnTo>
                    <a:pt x="4" y="101"/>
                  </a:lnTo>
                  <a:lnTo>
                    <a:pt x="0" y="84"/>
                  </a:lnTo>
                  <a:lnTo>
                    <a:pt x="0" y="66"/>
                  </a:lnTo>
                  <a:lnTo>
                    <a:pt x="4" y="48"/>
                  </a:lnTo>
                  <a:lnTo>
                    <a:pt x="12" y="33"/>
                  </a:lnTo>
                  <a:lnTo>
                    <a:pt x="25" y="19"/>
                  </a:lnTo>
                  <a:lnTo>
                    <a:pt x="39" y="9"/>
                  </a:lnTo>
                  <a:lnTo>
                    <a:pt x="56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158"/>
            <p:cNvSpPr>
              <a:spLocks/>
            </p:cNvSpPr>
            <p:nvPr/>
          </p:nvSpPr>
          <p:spPr bwMode="auto">
            <a:xfrm>
              <a:off x="-1825625" y="3530601"/>
              <a:ext cx="236538" cy="157163"/>
            </a:xfrm>
            <a:custGeom>
              <a:avLst/>
              <a:gdLst>
                <a:gd name="T0" fmla="*/ 822 w 1643"/>
                <a:gd name="T1" fmla="*/ 0 h 1090"/>
                <a:gd name="T2" fmla="*/ 842 w 1643"/>
                <a:gd name="T3" fmla="*/ 2 h 1090"/>
                <a:gd name="T4" fmla="*/ 859 w 1643"/>
                <a:gd name="T5" fmla="*/ 10 h 1090"/>
                <a:gd name="T6" fmla="*/ 875 w 1643"/>
                <a:gd name="T7" fmla="*/ 22 h 1090"/>
                <a:gd name="T8" fmla="*/ 886 w 1643"/>
                <a:gd name="T9" fmla="*/ 36 h 1090"/>
                <a:gd name="T10" fmla="*/ 893 w 1643"/>
                <a:gd name="T11" fmla="*/ 55 h 1090"/>
                <a:gd name="T12" fmla="*/ 896 w 1643"/>
                <a:gd name="T13" fmla="*/ 75 h 1090"/>
                <a:gd name="T14" fmla="*/ 900 w 1643"/>
                <a:gd name="T15" fmla="*/ 115 h 1090"/>
                <a:gd name="T16" fmla="*/ 908 w 1643"/>
                <a:gd name="T17" fmla="*/ 156 h 1090"/>
                <a:gd name="T18" fmla="*/ 923 w 1643"/>
                <a:gd name="T19" fmla="*/ 195 h 1090"/>
                <a:gd name="T20" fmla="*/ 943 w 1643"/>
                <a:gd name="T21" fmla="*/ 234 h 1090"/>
                <a:gd name="T22" fmla="*/ 969 w 1643"/>
                <a:gd name="T23" fmla="*/ 272 h 1090"/>
                <a:gd name="T24" fmla="*/ 1000 w 1643"/>
                <a:gd name="T25" fmla="*/ 309 h 1090"/>
                <a:gd name="T26" fmla="*/ 1036 w 1643"/>
                <a:gd name="T27" fmla="*/ 344 h 1090"/>
                <a:gd name="T28" fmla="*/ 1077 w 1643"/>
                <a:gd name="T29" fmla="*/ 377 h 1090"/>
                <a:gd name="T30" fmla="*/ 1168 w 1643"/>
                <a:gd name="T31" fmla="*/ 448 h 1090"/>
                <a:gd name="T32" fmla="*/ 1253 w 1643"/>
                <a:gd name="T33" fmla="*/ 520 h 1090"/>
                <a:gd name="T34" fmla="*/ 1332 w 1643"/>
                <a:gd name="T35" fmla="*/ 593 h 1090"/>
                <a:gd name="T36" fmla="*/ 1405 w 1643"/>
                <a:gd name="T37" fmla="*/ 667 h 1090"/>
                <a:gd name="T38" fmla="*/ 1472 w 1643"/>
                <a:gd name="T39" fmla="*/ 743 h 1090"/>
                <a:gd name="T40" fmla="*/ 1532 w 1643"/>
                <a:gd name="T41" fmla="*/ 820 h 1090"/>
                <a:gd name="T42" fmla="*/ 1585 w 1643"/>
                <a:gd name="T43" fmla="*/ 898 h 1090"/>
                <a:gd name="T44" fmla="*/ 1634 w 1643"/>
                <a:gd name="T45" fmla="*/ 977 h 1090"/>
                <a:gd name="T46" fmla="*/ 1641 w 1643"/>
                <a:gd name="T47" fmla="*/ 995 h 1090"/>
                <a:gd name="T48" fmla="*/ 1643 w 1643"/>
                <a:gd name="T49" fmla="*/ 1015 h 1090"/>
                <a:gd name="T50" fmla="*/ 1640 w 1643"/>
                <a:gd name="T51" fmla="*/ 1034 h 1090"/>
                <a:gd name="T52" fmla="*/ 1633 w 1643"/>
                <a:gd name="T53" fmla="*/ 1052 h 1090"/>
                <a:gd name="T54" fmla="*/ 1620 w 1643"/>
                <a:gd name="T55" fmla="*/ 1068 h 1090"/>
                <a:gd name="T56" fmla="*/ 1606 w 1643"/>
                <a:gd name="T57" fmla="*/ 1079 h 1090"/>
                <a:gd name="T58" fmla="*/ 1587 w 1643"/>
                <a:gd name="T59" fmla="*/ 1087 h 1090"/>
                <a:gd name="T60" fmla="*/ 1568 w 1643"/>
                <a:gd name="T61" fmla="*/ 1090 h 1090"/>
                <a:gd name="T62" fmla="*/ 74 w 1643"/>
                <a:gd name="T63" fmla="*/ 1090 h 1090"/>
                <a:gd name="T64" fmla="*/ 56 w 1643"/>
                <a:gd name="T65" fmla="*/ 1087 h 1090"/>
                <a:gd name="T66" fmla="*/ 37 w 1643"/>
                <a:gd name="T67" fmla="*/ 1079 h 1090"/>
                <a:gd name="T68" fmla="*/ 22 w 1643"/>
                <a:gd name="T69" fmla="*/ 1068 h 1090"/>
                <a:gd name="T70" fmla="*/ 10 w 1643"/>
                <a:gd name="T71" fmla="*/ 1052 h 1090"/>
                <a:gd name="T72" fmla="*/ 3 w 1643"/>
                <a:gd name="T73" fmla="*/ 1034 h 1090"/>
                <a:gd name="T74" fmla="*/ 0 w 1643"/>
                <a:gd name="T75" fmla="*/ 1015 h 1090"/>
                <a:gd name="T76" fmla="*/ 2 w 1643"/>
                <a:gd name="T77" fmla="*/ 995 h 1090"/>
                <a:gd name="T78" fmla="*/ 10 w 1643"/>
                <a:gd name="T79" fmla="*/ 977 h 1090"/>
                <a:gd name="T80" fmla="*/ 58 w 1643"/>
                <a:gd name="T81" fmla="*/ 898 h 1090"/>
                <a:gd name="T82" fmla="*/ 112 w 1643"/>
                <a:gd name="T83" fmla="*/ 820 h 1090"/>
                <a:gd name="T84" fmla="*/ 173 w 1643"/>
                <a:gd name="T85" fmla="*/ 743 h 1090"/>
                <a:gd name="T86" fmla="*/ 239 w 1643"/>
                <a:gd name="T87" fmla="*/ 667 h 1090"/>
                <a:gd name="T88" fmla="*/ 311 w 1643"/>
                <a:gd name="T89" fmla="*/ 593 h 1090"/>
                <a:gd name="T90" fmla="*/ 390 w 1643"/>
                <a:gd name="T91" fmla="*/ 520 h 1090"/>
                <a:gd name="T92" fmla="*/ 475 w 1643"/>
                <a:gd name="T93" fmla="*/ 448 h 1090"/>
                <a:gd name="T94" fmla="*/ 566 w 1643"/>
                <a:gd name="T95" fmla="*/ 377 h 1090"/>
                <a:gd name="T96" fmla="*/ 607 w 1643"/>
                <a:gd name="T97" fmla="*/ 344 h 1090"/>
                <a:gd name="T98" fmla="*/ 643 w 1643"/>
                <a:gd name="T99" fmla="*/ 309 h 1090"/>
                <a:gd name="T100" fmla="*/ 674 w 1643"/>
                <a:gd name="T101" fmla="*/ 272 h 1090"/>
                <a:gd name="T102" fmla="*/ 700 w 1643"/>
                <a:gd name="T103" fmla="*/ 234 h 1090"/>
                <a:gd name="T104" fmla="*/ 720 w 1643"/>
                <a:gd name="T105" fmla="*/ 195 h 1090"/>
                <a:gd name="T106" fmla="*/ 735 w 1643"/>
                <a:gd name="T107" fmla="*/ 156 h 1090"/>
                <a:gd name="T108" fmla="*/ 744 w 1643"/>
                <a:gd name="T109" fmla="*/ 115 h 1090"/>
                <a:gd name="T110" fmla="*/ 747 w 1643"/>
                <a:gd name="T111" fmla="*/ 75 h 1090"/>
                <a:gd name="T112" fmla="*/ 750 w 1643"/>
                <a:gd name="T113" fmla="*/ 55 h 1090"/>
                <a:gd name="T114" fmla="*/ 757 w 1643"/>
                <a:gd name="T115" fmla="*/ 36 h 1090"/>
                <a:gd name="T116" fmla="*/ 768 w 1643"/>
                <a:gd name="T117" fmla="*/ 22 h 1090"/>
                <a:gd name="T118" fmla="*/ 784 w 1643"/>
                <a:gd name="T119" fmla="*/ 10 h 1090"/>
                <a:gd name="T120" fmla="*/ 801 w 1643"/>
                <a:gd name="T121" fmla="*/ 2 h 1090"/>
                <a:gd name="T122" fmla="*/ 822 w 1643"/>
                <a:gd name="T123" fmla="*/ 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3" h="1090">
                  <a:moveTo>
                    <a:pt x="822" y="0"/>
                  </a:moveTo>
                  <a:lnTo>
                    <a:pt x="842" y="2"/>
                  </a:lnTo>
                  <a:lnTo>
                    <a:pt x="859" y="10"/>
                  </a:lnTo>
                  <a:lnTo>
                    <a:pt x="875" y="22"/>
                  </a:lnTo>
                  <a:lnTo>
                    <a:pt x="886" y="36"/>
                  </a:lnTo>
                  <a:lnTo>
                    <a:pt x="893" y="55"/>
                  </a:lnTo>
                  <a:lnTo>
                    <a:pt x="896" y="75"/>
                  </a:lnTo>
                  <a:lnTo>
                    <a:pt x="900" y="115"/>
                  </a:lnTo>
                  <a:lnTo>
                    <a:pt x="908" y="156"/>
                  </a:lnTo>
                  <a:lnTo>
                    <a:pt x="923" y="195"/>
                  </a:lnTo>
                  <a:lnTo>
                    <a:pt x="943" y="234"/>
                  </a:lnTo>
                  <a:lnTo>
                    <a:pt x="969" y="272"/>
                  </a:lnTo>
                  <a:lnTo>
                    <a:pt x="1000" y="309"/>
                  </a:lnTo>
                  <a:lnTo>
                    <a:pt x="1036" y="344"/>
                  </a:lnTo>
                  <a:lnTo>
                    <a:pt x="1077" y="377"/>
                  </a:lnTo>
                  <a:lnTo>
                    <a:pt x="1168" y="448"/>
                  </a:lnTo>
                  <a:lnTo>
                    <a:pt x="1253" y="520"/>
                  </a:lnTo>
                  <a:lnTo>
                    <a:pt x="1332" y="593"/>
                  </a:lnTo>
                  <a:lnTo>
                    <a:pt x="1405" y="667"/>
                  </a:lnTo>
                  <a:lnTo>
                    <a:pt x="1472" y="743"/>
                  </a:lnTo>
                  <a:lnTo>
                    <a:pt x="1532" y="820"/>
                  </a:lnTo>
                  <a:lnTo>
                    <a:pt x="1585" y="898"/>
                  </a:lnTo>
                  <a:lnTo>
                    <a:pt x="1634" y="977"/>
                  </a:lnTo>
                  <a:lnTo>
                    <a:pt x="1641" y="995"/>
                  </a:lnTo>
                  <a:lnTo>
                    <a:pt x="1643" y="1015"/>
                  </a:lnTo>
                  <a:lnTo>
                    <a:pt x="1640" y="1034"/>
                  </a:lnTo>
                  <a:lnTo>
                    <a:pt x="1633" y="1052"/>
                  </a:lnTo>
                  <a:lnTo>
                    <a:pt x="1620" y="1068"/>
                  </a:lnTo>
                  <a:lnTo>
                    <a:pt x="1606" y="1079"/>
                  </a:lnTo>
                  <a:lnTo>
                    <a:pt x="1587" y="1087"/>
                  </a:lnTo>
                  <a:lnTo>
                    <a:pt x="1568" y="1090"/>
                  </a:lnTo>
                  <a:lnTo>
                    <a:pt x="74" y="1090"/>
                  </a:lnTo>
                  <a:lnTo>
                    <a:pt x="56" y="1087"/>
                  </a:lnTo>
                  <a:lnTo>
                    <a:pt x="37" y="1079"/>
                  </a:lnTo>
                  <a:lnTo>
                    <a:pt x="22" y="1068"/>
                  </a:lnTo>
                  <a:lnTo>
                    <a:pt x="10" y="1052"/>
                  </a:lnTo>
                  <a:lnTo>
                    <a:pt x="3" y="1034"/>
                  </a:lnTo>
                  <a:lnTo>
                    <a:pt x="0" y="1015"/>
                  </a:lnTo>
                  <a:lnTo>
                    <a:pt x="2" y="995"/>
                  </a:lnTo>
                  <a:lnTo>
                    <a:pt x="10" y="977"/>
                  </a:lnTo>
                  <a:lnTo>
                    <a:pt x="58" y="898"/>
                  </a:lnTo>
                  <a:lnTo>
                    <a:pt x="112" y="820"/>
                  </a:lnTo>
                  <a:lnTo>
                    <a:pt x="173" y="743"/>
                  </a:lnTo>
                  <a:lnTo>
                    <a:pt x="239" y="667"/>
                  </a:lnTo>
                  <a:lnTo>
                    <a:pt x="311" y="593"/>
                  </a:lnTo>
                  <a:lnTo>
                    <a:pt x="390" y="520"/>
                  </a:lnTo>
                  <a:lnTo>
                    <a:pt x="475" y="448"/>
                  </a:lnTo>
                  <a:lnTo>
                    <a:pt x="566" y="377"/>
                  </a:lnTo>
                  <a:lnTo>
                    <a:pt x="607" y="344"/>
                  </a:lnTo>
                  <a:lnTo>
                    <a:pt x="643" y="309"/>
                  </a:lnTo>
                  <a:lnTo>
                    <a:pt x="674" y="272"/>
                  </a:lnTo>
                  <a:lnTo>
                    <a:pt x="700" y="234"/>
                  </a:lnTo>
                  <a:lnTo>
                    <a:pt x="720" y="195"/>
                  </a:lnTo>
                  <a:lnTo>
                    <a:pt x="735" y="156"/>
                  </a:lnTo>
                  <a:lnTo>
                    <a:pt x="744" y="115"/>
                  </a:lnTo>
                  <a:lnTo>
                    <a:pt x="747" y="75"/>
                  </a:lnTo>
                  <a:lnTo>
                    <a:pt x="750" y="55"/>
                  </a:lnTo>
                  <a:lnTo>
                    <a:pt x="757" y="36"/>
                  </a:lnTo>
                  <a:lnTo>
                    <a:pt x="768" y="22"/>
                  </a:lnTo>
                  <a:lnTo>
                    <a:pt x="784" y="10"/>
                  </a:lnTo>
                  <a:lnTo>
                    <a:pt x="801" y="2"/>
                  </a:lnTo>
                  <a:lnTo>
                    <a:pt x="8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159"/>
            <p:cNvSpPr>
              <a:spLocks noEditPoints="1"/>
            </p:cNvSpPr>
            <p:nvPr/>
          </p:nvSpPr>
          <p:spPr bwMode="auto">
            <a:xfrm>
              <a:off x="-1917700" y="3270251"/>
              <a:ext cx="420688" cy="477838"/>
            </a:xfrm>
            <a:custGeom>
              <a:avLst/>
              <a:gdLst>
                <a:gd name="T0" fmla="*/ 543 w 2912"/>
                <a:gd name="T1" fmla="*/ 556 h 3309"/>
                <a:gd name="T2" fmla="*/ 666 w 2912"/>
                <a:gd name="T3" fmla="*/ 865 h 3309"/>
                <a:gd name="T4" fmla="*/ 830 w 2912"/>
                <a:gd name="T5" fmla="*/ 1139 h 3309"/>
                <a:gd name="T6" fmla="*/ 1012 w 2912"/>
                <a:gd name="T7" fmla="*/ 1380 h 3309"/>
                <a:gd name="T8" fmla="*/ 1159 w 2912"/>
                <a:gd name="T9" fmla="*/ 1557 h 3309"/>
                <a:gd name="T10" fmla="*/ 1195 w 2912"/>
                <a:gd name="T11" fmla="*/ 1655 h 3309"/>
                <a:gd name="T12" fmla="*/ 1159 w 2912"/>
                <a:gd name="T13" fmla="*/ 1752 h 3309"/>
                <a:gd name="T14" fmla="*/ 1012 w 2912"/>
                <a:gd name="T15" fmla="*/ 1929 h 3309"/>
                <a:gd name="T16" fmla="*/ 830 w 2912"/>
                <a:gd name="T17" fmla="*/ 2171 h 3309"/>
                <a:gd name="T18" fmla="*/ 666 w 2912"/>
                <a:gd name="T19" fmla="*/ 2445 h 3309"/>
                <a:gd name="T20" fmla="*/ 543 w 2912"/>
                <a:gd name="T21" fmla="*/ 2754 h 3309"/>
                <a:gd name="T22" fmla="*/ 2419 w 2912"/>
                <a:gd name="T23" fmla="*/ 3008 h 3309"/>
                <a:gd name="T24" fmla="*/ 2343 w 2912"/>
                <a:gd name="T25" fmla="*/ 2673 h 3309"/>
                <a:gd name="T26" fmla="*/ 2207 w 2912"/>
                <a:gd name="T27" fmla="*/ 2374 h 3309"/>
                <a:gd name="T28" fmla="*/ 2035 w 2912"/>
                <a:gd name="T29" fmla="*/ 2107 h 3309"/>
                <a:gd name="T30" fmla="*/ 1854 w 2912"/>
                <a:gd name="T31" fmla="*/ 1873 h 3309"/>
                <a:gd name="T32" fmla="*/ 1737 w 2912"/>
                <a:gd name="T33" fmla="*/ 1730 h 3309"/>
                <a:gd name="T34" fmla="*/ 1719 w 2912"/>
                <a:gd name="T35" fmla="*/ 1629 h 3309"/>
                <a:gd name="T36" fmla="*/ 1766 w 2912"/>
                <a:gd name="T37" fmla="*/ 1542 h 3309"/>
                <a:gd name="T38" fmla="*/ 1945 w 2912"/>
                <a:gd name="T39" fmla="*/ 1323 h 3309"/>
                <a:gd name="T40" fmla="*/ 2124 w 2912"/>
                <a:gd name="T41" fmla="*/ 1074 h 3309"/>
                <a:gd name="T42" fmla="*/ 2281 w 2912"/>
                <a:gd name="T43" fmla="*/ 790 h 3309"/>
                <a:gd name="T44" fmla="*/ 2390 w 2912"/>
                <a:gd name="T45" fmla="*/ 473 h 3309"/>
                <a:gd name="T46" fmla="*/ 149 w 2912"/>
                <a:gd name="T47" fmla="*/ 0 h 3309"/>
                <a:gd name="T48" fmla="*/ 2846 w 2912"/>
                <a:gd name="T49" fmla="*/ 25 h 3309"/>
                <a:gd name="T50" fmla="*/ 2909 w 2912"/>
                <a:gd name="T51" fmla="*/ 120 h 3309"/>
                <a:gd name="T52" fmla="*/ 2886 w 2912"/>
                <a:gd name="T53" fmla="*/ 234 h 3309"/>
                <a:gd name="T54" fmla="*/ 2792 w 2912"/>
                <a:gd name="T55" fmla="*/ 298 h 3309"/>
                <a:gd name="T56" fmla="*/ 2690 w 2912"/>
                <a:gd name="T57" fmla="*/ 491 h 3309"/>
                <a:gd name="T58" fmla="*/ 2584 w 2912"/>
                <a:gd name="T59" fmla="*/ 841 h 3309"/>
                <a:gd name="T60" fmla="*/ 2427 w 2912"/>
                <a:gd name="T61" fmla="*/ 1152 h 3309"/>
                <a:gd name="T62" fmla="*/ 2245 w 2912"/>
                <a:gd name="T63" fmla="*/ 1423 h 3309"/>
                <a:gd name="T64" fmla="*/ 2061 w 2912"/>
                <a:gd name="T65" fmla="*/ 1655 h 3309"/>
                <a:gd name="T66" fmla="*/ 2245 w 2912"/>
                <a:gd name="T67" fmla="*/ 1887 h 3309"/>
                <a:gd name="T68" fmla="*/ 2427 w 2912"/>
                <a:gd name="T69" fmla="*/ 2157 h 3309"/>
                <a:gd name="T70" fmla="*/ 2584 w 2912"/>
                <a:gd name="T71" fmla="*/ 2468 h 3309"/>
                <a:gd name="T72" fmla="*/ 2690 w 2912"/>
                <a:gd name="T73" fmla="*/ 2818 h 3309"/>
                <a:gd name="T74" fmla="*/ 2792 w 2912"/>
                <a:gd name="T75" fmla="*/ 3011 h 3309"/>
                <a:gd name="T76" fmla="*/ 2886 w 2912"/>
                <a:gd name="T77" fmla="*/ 3075 h 3309"/>
                <a:gd name="T78" fmla="*/ 2909 w 2912"/>
                <a:gd name="T79" fmla="*/ 3189 h 3309"/>
                <a:gd name="T80" fmla="*/ 2846 w 2912"/>
                <a:gd name="T81" fmla="*/ 3284 h 3309"/>
                <a:gd name="T82" fmla="*/ 149 w 2912"/>
                <a:gd name="T83" fmla="*/ 3309 h 3309"/>
                <a:gd name="T84" fmla="*/ 43 w 2912"/>
                <a:gd name="T85" fmla="*/ 3265 h 3309"/>
                <a:gd name="T86" fmla="*/ 0 w 2912"/>
                <a:gd name="T87" fmla="*/ 3159 h 3309"/>
                <a:gd name="T88" fmla="*/ 43 w 2912"/>
                <a:gd name="T89" fmla="*/ 3052 h 3309"/>
                <a:gd name="T90" fmla="*/ 149 w 2912"/>
                <a:gd name="T91" fmla="*/ 3008 h 3309"/>
                <a:gd name="T92" fmla="*/ 242 w 2912"/>
                <a:gd name="T93" fmla="*/ 2727 h 3309"/>
                <a:gd name="T94" fmla="*/ 364 w 2912"/>
                <a:gd name="T95" fmla="*/ 2387 h 3309"/>
                <a:gd name="T96" fmla="*/ 528 w 2912"/>
                <a:gd name="T97" fmla="*/ 2087 h 3309"/>
                <a:gd name="T98" fmla="*/ 713 w 2912"/>
                <a:gd name="T99" fmla="*/ 1825 h 3309"/>
                <a:gd name="T100" fmla="*/ 804 w 2912"/>
                <a:gd name="T101" fmla="*/ 1600 h 3309"/>
                <a:gd name="T102" fmla="*/ 620 w 2912"/>
                <a:gd name="T103" fmla="*/ 1359 h 3309"/>
                <a:gd name="T104" fmla="*/ 442 w 2912"/>
                <a:gd name="T105" fmla="*/ 1078 h 3309"/>
                <a:gd name="T106" fmla="*/ 295 w 2912"/>
                <a:gd name="T107" fmla="*/ 757 h 3309"/>
                <a:gd name="T108" fmla="*/ 204 w 2912"/>
                <a:gd name="T109" fmla="*/ 398 h 3309"/>
                <a:gd name="T110" fmla="*/ 91 w 2912"/>
                <a:gd name="T111" fmla="*/ 289 h 3309"/>
                <a:gd name="T112" fmla="*/ 11 w 2912"/>
                <a:gd name="T113" fmla="*/ 209 h 3309"/>
                <a:gd name="T114" fmla="*/ 11 w 2912"/>
                <a:gd name="T115" fmla="*/ 92 h 3309"/>
                <a:gd name="T116" fmla="*/ 91 w 2912"/>
                <a:gd name="T117" fmla="*/ 12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2" h="3309">
                  <a:moveTo>
                    <a:pt x="493" y="301"/>
                  </a:moveTo>
                  <a:lnTo>
                    <a:pt x="505" y="388"/>
                  </a:lnTo>
                  <a:lnTo>
                    <a:pt x="522" y="473"/>
                  </a:lnTo>
                  <a:lnTo>
                    <a:pt x="543" y="556"/>
                  </a:lnTo>
                  <a:lnTo>
                    <a:pt x="568" y="636"/>
                  </a:lnTo>
                  <a:lnTo>
                    <a:pt x="598" y="714"/>
                  </a:lnTo>
                  <a:lnTo>
                    <a:pt x="630" y="790"/>
                  </a:lnTo>
                  <a:lnTo>
                    <a:pt x="666" y="865"/>
                  </a:lnTo>
                  <a:lnTo>
                    <a:pt x="704" y="936"/>
                  </a:lnTo>
                  <a:lnTo>
                    <a:pt x="745" y="1006"/>
                  </a:lnTo>
                  <a:lnTo>
                    <a:pt x="787" y="1074"/>
                  </a:lnTo>
                  <a:lnTo>
                    <a:pt x="830" y="1139"/>
                  </a:lnTo>
                  <a:lnTo>
                    <a:pt x="876" y="1203"/>
                  </a:lnTo>
                  <a:lnTo>
                    <a:pt x="921" y="1264"/>
                  </a:lnTo>
                  <a:lnTo>
                    <a:pt x="967" y="1323"/>
                  </a:lnTo>
                  <a:lnTo>
                    <a:pt x="1012" y="1380"/>
                  </a:lnTo>
                  <a:lnTo>
                    <a:pt x="1057" y="1437"/>
                  </a:lnTo>
                  <a:lnTo>
                    <a:pt x="1102" y="1490"/>
                  </a:lnTo>
                  <a:lnTo>
                    <a:pt x="1145" y="1542"/>
                  </a:lnTo>
                  <a:lnTo>
                    <a:pt x="1159" y="1557"/>
                  </a:lnTo>
                  <a:lnTo>
                    <a:pt x="1174" y="1580"/>
                  </a:lnTo>
                  <a:lnTo>
                    <a:pt x="1186" y="1604"/>
                  </a:lnTo>
                  <a:lnTo>
                    <a:pt x="1192" y="1629"/>
                  </a:lnTo>
                  <a:lnTo>
                    <a:pt x="1195" y="1655"/>
                  </a:lnTo>
                  <a:lnTo>
                    <a:pt x="1192" y="1680"/>
                  </a:lnTo>
                  <a:lnTo>
                    <a:pt x="1186" y="1706"/>
                  </a:lnTo>
                  <a:lnTo>
                    <a:pt x="1174" y="1730"/>
                  </a:lnTo>
                  <a:lnTo>
                    <a:pt x="1159" y="1752"/>
                  </a:lnTo>
                  <a:lnTo>
                    <a:pt x="1145" y="1768"/>
                  </a:lnTo>
                  <a:lnTo>
                    <a:pt x="1102" y="1819"/>
                  </a:lnTo>
                  <a:lnTo>
                    <a:pt x="1057" y="1873"/>
                  </a:lnTo>
                  <a:lnTo>
                    <a:pt x="1012" y="1929"/>
                  </a:lnTo>
                  <a:lnTo>
                    <a:pt x="967" y="1987"/>
                  </a:lnTo>
                  <a:lnTo>
                    <a:pt x="921" y="2046"/>
                  </a:lnTo>
                  <a:lnTo>
                    <a:pt x="876" y="2107"/>
                  </a:lnTo>
                  <a:lnTo>
                    <a:pt x="830" y="2171"/>
                  </a:lnTo>
                  <a:lnTo>
                    <a:pt x="787" y="2236"/>
                  </a:lnTo>
                  <a:lnTo>
                    <a:pt x="745" y="2304"/>
                  </a:lnTo>
                  <a:lnTo>
                    <a:pt x="704" y="2374"/>
                  </a:lnTo>
                  <a:lnTo>
                    <a:pt x="666" y="2445"/>
                  </a:lnTo>
                  <a:lnTo>
                    <a:pt x="630" y="2519"/>
                  </a:lnTo>
                  <a:lnTo>
                    <a:pt x="598" y="2595"/>
                  </a:lnTo>
                  <a:lnTo>
                    <a:pt x="568" y="2673"/>
                  </a:lnTo>
                  <a:lnTo>
                    <a:pt x="543" y="2754"/>
                  </a:lnTo>
                  <a:lnTo>
                    <a:pt x="522" y="2836"/>
                  </a:lnTo>
                  <a:lnTo>
                    <a:pt x="505" y="2922"/>
                  </a:lnTo>
                  <a:lnTo>
                    <a:pt x="493" y="3008"/>
                  </a:lnTo>
                  <a:lnTo>
                    <a:pt x="2419" y="3008"/>
                  </a:lnTo>
                  <a:lnTo>
                    <a:pt x="2406" y="2922"/>
                  </a:lnTo>
                  <a:lnTo>
                    <a:pt x="2390" y="2836"/>
                  </a:lnTo>
                  <a:lnTo>
                    <a:pt x="2368" y="2754"/>
                  </a:lnTo>
                  <a:lnTo>
                    <a:pt x="2343" y="2673"/>
                  </a:lnTo>
                  <a:lnTo>
                    <a:pt x="2313" y="2595"/>
                  </a:lnTo>
                  <a:lnTo>
                    <a:pt x="2281" y="2519"/>
                  </a:lnTo>
                  <a:lnTo>
                    <a:pt x="2245" y="2445"/>
                  </a:lnTo>
                  <a:lnTo>
                    <a:pt x="2207" y="2374"/>
                  </a:lnTo>
                  <a:lnTo>
                    <a:pt x="2167" y="2304"/>
                  </a:lnTo>
                  <a:lnTo>
                    <a:pt x="2124" y="2236"/>
                  </a:lnTo>
                  <a:lnTo>
                    <a:pt x="2081" y="2171"/>
                  </a:lnTo>
                  <a:lnTo>
                    <a:pt x="2035" y="2107"/>
                  </a:lnTo>
                  <a:lnTo>
                    <a:pt x="1990" y="2046"/>
                  </a:lnTo>
                  <a:lnTo>
                    <a:pt x="1945" y="1987"/>
                  </a:lnTo>
                  <a:lnTo>
                    <a:pt x="1899" y="1929"/>
                  </a:lnTo>
                  <a:lnTo>
                    <a:pt x="1854" y="1873"/>
                  </a:lnTo>
                  <a:lnTo>
                    <a:pt x="1809" y="1819"/>
                  </a:lnTo>
                  <a:lnTo>
                    <a:pt x="1766" y="1768"/>
                  </a:lnTo>
                  <a:lnTo>
                    <a:pt x="1752" y="1752"/>
                  </a:lnTo>
                  <a:lnTo>
                    <a:pt x="1737" y="1730"/>
                  </a:lnTo>
                  <a:lnTo>
                    <a:pt x="1726" y="1706"/>
                  </a:lnTo>
                  <a:lnTo>
                    <a:pt x="1719" y="1680"/>
                  </a:lnTo>
                  <a:lnTo>
                    <a:pt x="1717" y="1655"/>
                  </a:lnTo>
                  <a:lnTo>
                    <a:pt x="1719" y="1629"/>
                  </a:lnTo>
                  <a:lnTo>
                    <a:pt x="1726" y="1604"/>
                  </a:lnTo>
                  <a:lnTo>
                    <a:pt x="1737" y="1580"/>
                  </a:lnTo>
                  <a:lnTo>
                    <a:pt x="1752" y="1557"/>
                  </a:lnTo>
                  <a:lnTo>
                    <a:pt x="1766" y="1542"/>
                  </a:lnTo>
                  <a:lnTo>
                    <a:pt x="1809" y="1490"/>
                  </a:lnTo>
                  <a:lnTo>
                    <a:pt x="1854" y="1437"/>
                  </a:lnTo>
                  <a:lnTo>
                    <a:pt x="1899" y="1380"/>
                  </a:lnTo>
                  <a:lnTo>
                    <a:pt x="1945" y="1323"/>
                  </a:lnTo>
                  <a:lnTo>
                    <a:pt x="1990" y="1264"/>
                  </a:lnTo>
                  <a:lnTo>
                    <a:pt x="2035" y="1203"/>
                  </a:lnTo>
                  <a:lnTo>
                    <a:pt x="2081" y="1139"/>
                  </a:lnTo>
                  <a:lnTo>
                    <a:pt x="2124" y="1074"/>
                  </a:lnTo>
                  <a:lnTo>
                    <a:pt x="2167" y="1006"/>
                  </a:lnTo>
                  <a:lnTo>
                    <a:pt x="2207" y="936"/>
                  </a:lnTo>
                  <a:lnTo>
                    <a:pt x="2245" y="865"/>
                  </a:lnTo>
                  <a:lnTo>
                    <a:pt x="2281" y="790"/>
                  </a:lnTo>
                  <a:lnTo>
                    <a:pt x="2313" y="714"/>
                  </a:lnTo>
                  <a:lnTo>
                    <a:pt x="2343" y="636"/>
                  </a:lnTo>
                  <a:lnTo>
                    <a:pt x="2368" y="556"/>
                  </a:lnTo>
                  <a:lnTo>
                    <a:pt x="2390" y="473"/>
                  </a:lnTo>
                  <a:lnTo>
                    <a:pt x="2406" y="388"/>
                  </a:lnTo>
                  <a:lnTo>
                    <a:pt x="2419" y="301"/>
                  </a:lnTo>
                  <a:lnTo>
                    <a:pt x="493" y="301"/>
                  </a:lnTo>
                  <a:close/>
                  <a:moveTo>
                    <a:pt x="149" y="0"/>
                  </a:moveTo>
                  <a:lnTo>
                    <a:pt x="2762" y="0"/>
                  </a:lnTo>
                  <a:lnTo>
                    <a:pt x="2792" y="3"/>
                  </a:lnTo>
                  <a:lnTo>
                    <a:pt x="2820" y="12"/>
                  </a:lnTo>
                  <a:lnTo>
                    <a:pt x="2846" y="25"/>
                  </a:lnTo>
                  <a:lnTo>
                    <a:pt x="2868" y="44"/>
                  </a:lnTo>
                  <a:lnTo>
                    <a:pt x="2886" y="67"/>
                  </a:lnTo>
                  <a:lnTo>
                    <a:pt x="2900" y="92"/>
                  </a:lnTo>
                  <a:lnTo>
                    <a:pt x="2909" y="120"/>
                  </a:lnTo>
                  <a:lnTo>
                    <a:pt x="2912" y="150"/>
                  </a:lnTo>
                  <a:lnTo>
                    <a:pt x="2909" y="180"/>
                  </a:lnTo>
                  <a:lnTo>
                    <a:pt x="2900" y="209"/>
                  </a:lnTo>
                  <a:lnTo>
                    <a:pt x="2886" y="234"/>
                  </a:lnTo>
                  <a:lnTo>
                    <a:pt x="2868" y="257"/>
                  </a:lnTo>
                  <a:lnTo>
                    <a:pt x="2846" y="275"/>
                  </a:lnTo>
                  <a:lnTo>
                    <a:pt x="2820" y="289"/>
                  </a:lnTo>
                  <a:lnTo>
                    <a:pt x="2792" y="298"/>
                  </a:lnTo>
                  <a:lnTo>
                    <a:pt x="2762" y="301"/>
                  </a:lnTo>
                  <a:lnTo>
                    <a:pt x="2718" y="301"/>
                  </a:lnTo>
                  <a:lnTo>
                    <a:pt x="2707" y="398"/>
                  </a:lnTo>
                  <a:lnTo>
                    <a:pt x="2690" y="491"/>
                  </a:lnTo>
                  <a:lnTo>
                    <a:pt x="2669" y="583"/>
                  </a:lnTo>
                  <a:lnTo>
                    <a:pt x="2645" y="671"/>
                  </a:lnTo>
                  <a:lnTo>
                    <a:pt x="2616" y="757"/>
                  </a:lnTo>
                  <a:lnTo>
                    <a:pt x="2584" y="841"/>
                  </a:lnTo>
                  <a:lnTo>
                    <a:pt x="2548" y="923"/>
                  </a:lnTo>
                  <a:lnTo>
                    <a:pt x="2510" y="1001"/>
                  </a:lnTo>
                  <a:lnTo>
                    <a:pt x="2469" y="1078"/>
                  </a:lnTo>
                  <a:lnTo>
                    <a:pt x="2427" y="1152"/>
                  </a:lnTo>
                  <a:lnTo>
                    <a:pt x="2383" y="1223"/>
                  </a:lnTo>
                  <a:lnTo>
                    <a:pt x="2338" y="1292"/>
                  </a:lnTo>
                  <a:lnTo>
                    <a:pt x="2292" y="1359"/>
                  </a:lnTo>
                  <a:lnTo>
                    <a:pt x="2245" y="1423"/>
                  </a:lnTo>
                  <a:lnTo>
                    <a:pt x="2199" y="1484"/>
                  </a:lnTo>
                  <a:lnTo>
                    <a:pt x="2152" y="1544"/>
                  </a:lnTo>
                  <a:lnTo>
                    <a:pt x="2107" y="1600"/>
                  </a:lnTo>
                  <a:lnTo>
                    <a:pt x="2061" y="1655"/>
                  </a:lnTo>
                  <a:lnTo>
                    <a:pt x="2107" y="1709"/>
                  </a:lnTo>
                  <a:lnTo>
                    <a:pt x="2152" y="1766"/>
                  </a:lnTo>
                  <a:lnTo>
                    <a:pt x="2199" y="1825"/>
                  </a:lnTo>
                  <a:lnTo>
                    <a:pt x="2245" y="1887"/>
                  </a:lnTo>
                  <a:lnTo>
                    <a:pt x="2292" y="1950"/>
                  </a:lnTo>
                  <a:lnTo>
                    <a:pt x="2338" y="2017"/>
                  </a:lnTo>
                  <a:lnTo>
                    <a:pt x="2383" y="2087"/>
                  </a:lnTo>
                  <a:lnTo>
                    <a:pt x="2427" y="2157"/>
                  </a:lnTo>
                  <a:lnTo>
                    <a:pt x="2469" y="2231"/>
                  </a:lnTo>
                  <a:lnTo>
                    <a:pt x="2510" y="2308"/>
                  </a:lnTo>
                  <a:lnTo>
                    <a:pt x="2548" y="2387"/>
                  </a:lnTo>
                  <a:lnTo>
                    <a:pt x="2584" y="2468"/>
                  </a:lnTo>
                  <a:lnTo>
                    <a:pt x="2616" y="2551"/>
                  </a:lnTo>
                  <a:lnTo>
                    <a:pt x="2645" y="2638"/>
                  </a:lnTo>
                  <a:lnTo>
                    <a:pt x="2669" y="2727"/>
                  </a:lnTo>
                  <a:lnTo>
                    <a:pt x="2690" y="2818"/>
                  </a:lnTo>
                  <a:lnTo>
                    <a:pt x="2707" y="2912"/>
                  </a:lnTo>
                  <a:lnTo>
                    <a:pt x="2718" y="3008"/>
                  </a:lnTo>
                  <a:lnTo>
                    <a:pt x="2762" y="3008"/>
                  </a:lnTo>
                  <a:lnTo>
                    <a:pt x="2792" y="3011"/>
                  </a:lnTo>
                  <a:lnTo>
                    <a:pt x="2820" y="3021"/>
                  </a:lnTo>
                  <a:lnTo>
                    <a:pt x="2846" y="3034"/>
                  </a:lnTo>
                  <a:lnTo>
                    <a:pt x="2868" y="3052"/>
                  </a:lnTo>
                  <a:lnTo>
                    <a:pt x="2886" y="3075"/>
                  </a:lnTo>
                  <a:lnTo>
                    <a:pt x="2900" y="3100"/>
                  </a:lnTo>
                  <a:lnTo>
                    <a:pt x="2909" y="3129"/>
                  </a:lnTo>
                  <a:lnTo>
                    <a:pt x="2912" y="3159"/>
                  </a:lnTo>
                  <a:lnTo>
                    <a:pt x="2909" y="3189"/>
                  </a:lnTo>
                  <a:lnTo>
                    <a:pt x="2900" y="3217"/>
                  </a:lnTo>
                  <a:lnTo>
                    <a:pt x="2886" y="3243"/>
                  </a:lnTo>
                  <a:lnTo>
                    <a:pt x="2868" y="3265"/>
                  </a:lnTo>
                  <a:lnTo>
                    <a:pt x="2846" y="3284"/>
                  </a:lnTo>
                  <a:lnTo>
                    <a:pt x="2820" y="3297"/>
                  </a:lnTo>
                  <a:lnTo>
                    <a:pt x="2792" y="3307"/>
                  </a:lnTo>
                  <a:lnTo>
                    <a:pt x="2762" y="3309"/>
                  </a:lnTo>
                  <a:lnTo>
                    <a:pt x="149" y="3309"/>
                  </a:lnTo>
                  <a:lnTo>
                    <a:pt x="119" y="3307"/>
                  </a:lnTo>
                  <a:lnTo>
                    <a:pt x="91" y="3297"/>
                  </a:lnTo>
                  <a:lnTo>
                    <a:pt x="65" y="3284"/>
                  </a:lnTo>
                  <a:lnTo>
                    <a:pt x="43" y="3265"/>
                  </a:lnTo>
                  <a:lnTo>
                    <a:pt x="25" y="3243"/>
                  </a:lnTo>
                  <a:lnTo>
                    <a:pt x="11" y="3217"/>
                  </a:lnTo>
                  <a:lnTo>
                    <a:pt x="2" y="3189"/>
                  </a:lnTo>
                  <a:lnTo>
                    <a:pt x="0" y="3159"/>
                  </a:lnTo>
                  <a:lnTo>
                    <a:pt x="2" y="3129"/>
                  </a:lnTo>
                  <a:lnTo>
                    <a:pt x="11" y="3100"/>
                  </a:lnTo>
                  <a:lnTo>
                    <a:pt x="25" y="3075"/>
                  </a:lnTo>
                  <a:lnTo>
                    <a:pt x="43" y="3052"/>
                  </a:lnTo>
                  <a:lnTo>
                    <a:pt x="65" y="3034"/>
                  </a:lnTo>
                  <a:lnTo>
                    <a:pt x="91" y="3021"/>
                  </a:lnTo>
                  <a:lnTo>
                    <a:pt x="119" y="3011"/>
                  </a:lnTo>
                  <a:lnTo>
                    <a:pt x="149" y="3008"/>
                  </a:lnTo>
                  <a:lnTo>
                    <a:pt x="193" y="3008"/>
                  </a:lnTo>
                  <a:lnTo>
                    <a:pt x="204" y="2912"/>
                  </a:lnTo>
                  <a:lnTo>
                    <a:pt x="221" y="2818"/>
                  </a:lnTo>
                  <a:lnTo>
                    <a:pt x="242" y="2727"/>
                  </a:lnTo>
                  <a:lnTo>
                    <a:pt x="266" y="2638"/>
                  </a:lnTo>
                  <a:lnTo>
                    <a:pt x="295" y="2551"/>
                  </a:lnTo>
                  <a:lnTo>
                    <a:pt x="327" y="2468"/>
                  </a:lnTo>
                  <a:lnTo>
                    <a:pt x="364" y="2387"/>
                  </a:lnTo>
                  <a:lnTo>
                    <a:pt x="402" y="2308"/>
                  </a:lnTo>
                  <a:lnTo>
                    <a:pt x="442" y="2231"/>
                  </a:lnTo>
                  <a:lnTo>
                    <a:pt x="484" y="2157"/>
                  </a:lnTo>
                  <a:lnTo>
                    <a:pt x="528" y="2087"/>
                  </a:lnTo>
                  <a:lnTo>
                    <a:pt x="573" y="2017"/>
                  </a:lnTo>
                  <a:lnTo>
                    <a:pt x="620" y="1950"/>
                  </a:lnTo>
                  <a:lnTo>
                    <a:pt x="666" y="1887"/>
                  </a:lnTo>
                  <a:lnTo>
                    <a:pt x="713" y="1825"/>
                  </a:lnTo>
                  <a:lnTo>
                    <a:pt x="759" y="1766"/>
                  </a:lnTo>
                  <a:lnTo>
                    <a:pt x="805" y="1709"/>
                  </a:lnTo>
                  <a:lnTo>
                    <a:pt x="850" y="1655"/>
                  </a:lnTo>
                  <a:lnTo>
                    <a:pt x="804" y="1600"/>
                  </a:lnTo>
                  <a:lnTo>
                    <a:pt x="759" y="1544"/>
                  </a:lnTo>
                  <a:lnTo>
                    <a:pt x="713" y="1484"/>
                  </a:lnTo>
                  <a:lnTo>
                    <a:pt x="666" y="1423"/>
                  </a:lnTo>
                  <a:lnTo>
                    <a:pt x="620" y="1359"/>
                  </a:lnTo>
                  <a:lnTo>
                    <a:pt x="573" y="1292"/>
                  </a:lnTo>
                  <a:lnTo>
                    <a:pt x="528" y="1223"/>
                  </a:lnTo>
                  <a:lnTo>
                    <a:pt x="484" y="1152"/>
                  </a:lnTo>
                  <a:lnTo>
                    <a:pt x="442" y="1078"/>
                  </a:lnTo>
                  <a:lnTo>
                    <a:pt x="401" y="1001"/>
                  </a:lnTo>
                  <a:lnTo>
                    <a:pt x="364" y="923"/>
                  </a:lnTo>
                  <a:lnTo>
                    <a:pt x="327" y="841"/>
                  </a:lnTo>
                  <a:lnTo>
                    <a:pt x="295" y="757"/>
                  </a:lnTo>
                  <a:lnTo>
                    <a:pt x="266" y="671"/>
                  </a:lnTo>
                  <a:lnTo>
                    <a:pt x="242" y="583"/>
                  </a:lnTo>
                  <a:lnTo>
                    <a:pt x="221" y="491"/>
                  </a:lnTo>
                  <a:lnTo>
                    <a:pt x="204" y="398"/>
                  </a:lnTo>
                  <a:lnTo>
                    <a:pt x="193" y="301"/>
                  </a:lnTo>
                  <a:lnTo>
                    <a:pt x="149" y="301"/>
                  </a:lnTo>
                  <a:lnTo>
                    <a:pt x="119" y="298"/>
                  </a:lnTo>
                  <a:lnTo>
                    <a:pt x="91" y="289"/>
                  </a:lnTo>
                  <a:lnTo>
                    <a:pt x="65" y="275"/>
                  </a:lnTo>
                  <a:lnTo>
                    <a:pt x="43" y="257"/>
                  </a:lnTo>
                  <a:lnTo>
                    <a:pt x="25" y="234"/>
                  </a:lnTo>
                  <a:lnTo>
                    <a:pt x="11" y="209"/>
                  </a:lnTo>
                  <a:lnTo>
                    <a:pt x="2" y="180"/>
                  </a:lnTo>
                  <a:lnTo>
                    <a:pt x="0" y="150"/>
                  </a:lnTo>
                  <a:lnTo>
                    <a:pt x="2" y="120"/>
                  </a:lnTo>
                  <a:lnTo>
                    <a:pt x="11" y="92"/>
                  </a:lnTo>
                  <a:lnTo>
                    <a:pt x="25" y="67"/>
                  </a:lnTo>
                  <a:lnTo>
                    <a:pt x="43" y="44"/>
                  </a:lnTo>
                  <a:lnTo>
                    <a:pt x="65" y="25"/>
                  </a:lnTo>
                  <a:lnTo>
                    <a:pt x="91" y="12"/>
                  </a:lnTo>
                  <a:lnTo>
                    <a:pt x="119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4983154" y="5599816"/>
            <a:ext cx="668166" cy="602808"/>
            <a:chOff x="-1527175" y="3087688"/>
            <a:chExt cx="835025" cy="752475"/>
          </a:xfrm>
          <a:solidFill>
            <a:schemeClr val="bg1"/>
          </a:solidFill>
        </p:grpSpPr>
        <p:sp>
          <p:nvSpPr>
            <p:cNvPr id="235" name="Rectangle 147"/>
            <p:cNvSpPr>
              <a:spLocks noChangeArrowheads="1"/>
            </p:cNvSpPr>
            <p:nvPr/>
          </p:nvSpPr>
          <p:spPr bwMode="auto">
            <a:xfrm>
              <a:off x="-1406525" y="3467101"/>
              <a:ext cx="73025" cy="746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6" name="Rectangle 148"/>
            <p:cNvSpPr>
              <a:spLocks noChangeArrowheads="1"/>
            </p:cNvSpPr>
            <p:nvPr/>
          </p:nvSpPr>
          <p:spPr bwMode="auto">
            <a:xfrm>
              <a:off x="-1406525" y="3584576"/>
              <a:ext cx="73025" cy="746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Rectangle 149"/>
            <p:cNvSpPr>
              <a:spLocks noChangeArrowheads="1"/>
            </p:cNvSpPr>
            <p:nvPr/>
          </p:nvSpPr>
          <p:spPr bwMode="auto">
            <a:xfrm>
              <a:off x="-1282700" y="3348038"/>
              <a:ext cx="73025" cy="746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Rectangle 150"/>
            <p:cNvSpPr>
              <a:spLocks noChangeArrowheads="1"/>
            </p:cNvSpPr>
            <p:nvPr/>
          </p:nvSpPr>
          <p:spPr bwMode="auto">
            <a:xfrm>
              <a:off x="-1282700" y="3467101"/>
              <a:ext cx="73025" cy="746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Rectangle 151"/>
            <p:cNvSpPr>
              <a:spLocks noChangeArrowheads="1"/>
            </p:cNvSpPr>
            <p:nvPr/>
          </p:nvSpPr>
          <p:spPr bwMode="auto">
            <a:xfrm>
              <a:off x="-1282700" y="3584576"/>
              <a:ext cx="73025" cy="746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152"/>
            <p:cNvSpPr>
              <a:spLocks noEditPoints="1"/>
            </p:cNvSpPr>
            <p:nvPr/>
          </p:nvSpPr>
          <p:spPr bwMode="auto">
            <a:xfrm>
              <a:off x="-1527175" y="3087688"/>
              <a:ext cx="835025" cy="752475"/>
            </a:xfrm>
            <a:custGeom>
              <a:avLst/>
              <a:gdLst>
                <a:gd name="T0" fmla="*/ 2510 w 3679"/>
                <a:gd name="T1" fmla="*/ 3044 h 3314"/>
                <a:gd name="T2" fmla="*/ 2498 w 3679"/>
                <a:gd name="T3" fmla="*/ 3153 h 3314"/>
                <a:gd name="T4" fmla="*/ 2587 w 3679"/>
                <a:gd name="T5" fmla="*/ 3210 h 3314"/>
                <a:gd name="T6" fmla="*/ 2677 w 3679"/>
                <a:gd name="T7" fmla="*/ 3153 h 3314"/>
                <a:gd name="T8" fmla="*/ 2666 w 3679"/>
                <a:gd name="T9" fmla="*/ 3044 h 3314"/>
                <a:gd name="T10" fmla="*/ 1698 w 3679"/>
                <a:gd name="T11" fmla="*/ 2105 h 3314"/>
                <a:gd name="T12" fmla="*/ 1608 w 3679"/>
                <a:gd name="T13" fmla="*/ 2161 h 3314"/>
                <a:gd name="T14" fmla="*/ 1620 w 3679"/>
                <a:gd name="T15" fmla="*/ 2270 h 3314"/>
                <a:gd name="T16" fmla="*/ 1721 w 3679"/>
                <a:gd name="T17" fmla="*/ 2306 h 3314"/>
                <a:gd name="T18" fmla="*/ 1797 w 3679"/>
                <a:gd name="T19" fmla="*/ 2230 h 3314"/>
                <a:gd name="T20" fmla="*/ 1760 w 3679"/>
                <a:gd name="T21" fmla="*/ 2127 h 3314"/>
                <a:gd name="T22" fmla="*/ 3453 w 3679"/>
                <a:gd name="T23" fmla="*/ 2108 h 3314"/>
                <a:gd name="T24" fmla="*/ 3379 w 3679"/>
                <a:gd name="T25" fmla="*/ 2183 h 3314"/>
                <a:gd name="T26" fmla="*/ 3414 w 3679"/>
                <a:gd name="T27" fmla="*/ 2286 h 3314"/>
                <a:gd name="T28" fmla="*/ 3521 w 3679"/>
                <a:gd name="T29" fmla="*/ 2298 h 3314"/>
                <a:gd name="T30" fmla="*/ 3577 w 3679"/>
                <a:gd name="T31" fmla="*/ 2206 h 3314"/>
                <a:gd name="T32" fmla="*/ 3521 w 3679"/>
                <a:gd name="T33" fmla="*/ 2114 h 3314"/>
                <a:gd name="T34" fmla="*/ 3113 w 3679"/>
                <a:gd name="T35" fmla="*/ 1608 h 3314"/>
                <a:gd name="T36" fmla="*/ 2637 w 3679"/>
                <a:gd name="T37" fmla="*/ 2015 h 3314"/>
                <a:gd name="T38" fmla="*/ 2501 w 3679"/>
                <a:gd name="T39" fmla="*/ 2028 h 3314"/>
                <a:gd name="T40" fmla="*/ 2011 w 3679"/>
                <a:gd name="T41" fmla="*/ 1723 h 3314"/>
                <a:gd name="T42" fmla="*/ 1927 w 3679"/>
                <a:gd name="T43" fmla="*/ 1751 h 3314"/>
                <a:gd name="T44" fmla="*/ 1921 w 3679"/>
                <a:gd name="T45" fmla="*/ 1840 h 3314"/>
                <a:gd name="T46" fmla="*/ 2406 w 3679"/>
                <a:gd name="T47" fmla="*/ 2289 h 3314"/>
                <a:gd name="T48" fmla="*/ 2519 w 3679"/>
                <a:gd name="T49" fmla="*/ 2400 h 3314"/>
                <a:gd name="T50" fmla="*/ 2685 w 3679"/>
                <a:gd name="T51" fmla="*/ 2384 h 3314"/>
                <a:gd name="T52" fmla="*/ 2779 w 3679"/>
                <a:gd name="T53" fmla="*/ 2247 h 3314"/>
                <a:gd name="T54" fmla="*/ 3193 w 3679"/>
                <a:gd name="T55" fmla="*/ 1749 h 3314"/>
                <a:gd name="T56" fmla="*/ 3220 w 3679"/>
                <a:gd name="T57" fmla="*/ 1655 h 3314"/>
                <a:gd name="T58" fmla="*/ 3151 w 3679"/>
                <a:gd name="T59" fmla="*/ 1601 h 3314"/>
                <a:gd name="T60" fmla="*/ 2510 w 3679"/>
                <a:gd name="T61" fmla="*/ 1241 h 3314"/>
                <a:gd name="T62" fmla="*/ 2498 w 3679"/>
                <a:gd name="T63" fmla="*/ 1350 h 3314"/>
                <a:gd name="T64" fmla="*/ 2587 w 3679"/>
                <a:gd name="T65" fmla="*/ 1406 h 3314"/>
                <a:gd name="T66" fmla="*/ 2677 w 3679"/>
                <a:gd name="T67" fmla="*/ 1350 h 3314"/>
                <a:gd name="T68" fmla="*/ 2666 w 3679"/>
                <a:gd name="T69" fmla="*/ 1241 h 3314"/>
                <a:gd name="T70" fmla="*/ 282 w 3679"/>
                <a:gd name="T71" fmla="*/ 763 h 3314"/>
                <a:gd name="T72" fmla="*/ 1546 w 3679"/>
                <a:gd name="T73" fmla="*/ 2534 h 3314"/>
                <a:gd name="T74" fmla="*/ 1499 w 3679"/>
                <a:gd name="T75" fmla="*/ 2124 h 3314"/>
                <a:gd name="T76" fmla="*/ 1600 w 3679"/>
                <a:gd name="T77" fmla="*/ 1737 h 3314"/>
                <a:gd name="T78" fmla="*/ 1620 w 3679"/>
                <a:gd name="T79" fmla="*/ 1477 h 3314"/>
                <a:gd name="T80" fmla="*/ 2071 w 3679"/>
                <a:gd name="T81" fmla="*/ 1232 h 3314"/>
                <a:gd name="T82" fmla="*/ 2430 w 3679"/>
                <a:gd name="T83" fmla="*/ 1111 h 3314"/>
                <a:gd name="T84" fmla="*/ 2746 w 3679"/>
                <a:gd name="T85" fmla="*/ 1112 h 3314"/>
                <a:gd name="T86" fmla="*/ 2036 w 3679"/>
                <a:gd name="T87" fmla="*/ 501 h 3314"/>
                <a:gd name="T88" fmla="*/ 2837 w 3679"/>
                <a:gd name="T89" fmla="*/ 3 h 3314"/>
                <a:gd name="T90" fmla="*/ 2984 w 3679"/>
                <a:gd name="T91" fmla="*/ 94 h 3314"/>
                <a:gd name="T92" fmla="*/ 3029 w 3679"/>
                <a:gd name="T93" fmla="*/ 1195 h 3314"/>
                <a:gd name="T94" fmla="*/ 3367 w 3679"/>
                <a:gd name="T95" fmla="*/ 1432 h 3314"/>
                <a:gd name="T96" fmla="*/ 3595 w 3679"/>
                <a:gd name="T97" fmla="*/ 1782 h 3314"/>
                <a:gd name="T98" fmla="*/ 3679 w 3679"/>
                <a:gd name="T99" fmla="*/ 2206 h 3314"/>
                <a:gd name="T100" fmla="*/ 3601 w 3679"/>
                <a:gd name="T101" fmla="*/ 2619 h 3314"/>
                <a:gd name="T102" fmla="*/ 3387 w 3679"/>
                <a:gd name="T103" fmla="*/ 2961 h 3314"/>
                <a:gd name="T104" fmla="*/ 3067 w 3679"/>
                <a:gd name="T105" fmla="*/ 3201 h 3314"/>
                <a:gd name="T106" fmla="*/ 2673 w 3679"/>
                <a:gd name="T107" fmla="*/ 3310 h 3314"/>
                <a:gd name="T108" fmla="*/ 2259 w 3679"/>
                <a:gd name="T109" fmla="*/ 3262 h 3314"/>
                <a:gd name="T110" fmla="*/ 1907 w 3679"/>
                <a:gd name="T111" fmla="*/ 3071 h 3314"/>
                <a:gd name="T112" fmla="*/ 94 w 3679"/>
                <a:gd name="T113" fmla="*/ 3026 h 3314"/>
                <a:gd name="T114" fmla="*/ 3 w 3679"/>
                <a:gd name="T115" fmla="*/ 2877 h 3314"/>
                <a:gd name="T116" fmla="*/ 26 w 3679"/>
                <a:gd name="T117" fmla="*/ 125 h 3314"/>
                <a:gd name="T118" fmla="*/ 156 w 3679"/>
                <a:gd name="T119" fmla="*/ 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79" h="3314">
                  <a:moveTo>
                    <a:pt x="2587" y="3006"/>
                  </a:moveTo>
                  <a:lnTo>
                    <a:pt x="2564" y="3010"/>
                  </a:lnTo>
                  <a:lnTo>
                    <a:pt x="2544" y="3017"/>
                  </a:lnTo>
                  <a:lnTo>
                    <a:pt x="2525" y="3029"/>
                  </a:lnTo>
                  <a:lnTo>
                    <a:pt x="2510" y="3044"/>
                  </a:lnTo>
                  <a:lnTo>
                    <a:pt x="2498" y="3064"/>
                  </a:lnTo>
                  <a:lnTo>
                    <a:pt x="2491" y="3085"/>
                  </a:lnTo>
                  <a:lnTo>
                    <a:pt x="2487" y="3108"/>
                  </a:lnTo>
                  <a:lnTo>
                    <a:pt x="2491" y="3133"/>
                  </a:lnTo>
                  <a:lnTo>
                    <a:pt x="2498" y="3153"/>
                  </a:lnTo>
                  <a:lnTo>
                    <a:pt x="2510" y="3171"/>
                  </a:lnTo>
                  <a:lnTo>
                    <a:pt x="2525" y="3188"/>
                  </a:lnTo>
                  <a:lnTo>
                    <a:pt x="2544" y="3200"/>
                  </a:lnTo>
                  <a:lnTo>
                    <a:pt x="2564" y="3207"/>
                  </a:lnTo>
                  <a:lnTo>
                    <a:pt x="2587" y="3210"/>
                  </a:lnTo>
                  <a:lnTo>
                    <a:pt x="2611" y="3207"/>
                  </a:lnTo>
                  <a:lnTo>
                    <a:pt x="2632" y="3200"/>
                  </a:lnTo>
                  <a:lnTo>
                    <a:pt x="2650" y="3188"/>
                  </a:lnTo>
                  <a:lnTo>
                    <a:pt x="2666" y="3171"/>
                  </a:lnTo>
                  <a:lnTo>
                    <a:pt x="2677" y="3153"/>
                  </a:lnTo>
                  <a:lnTo>
                    <a:pt x="2685" y="3133"/>
                  </a:lnTo>
                  <a:lnTo>
                    <a:pt x="2687" y="3108"/>
                  </a:lnTo>
                  <a:lnTo>
                    <a:pt x="2685" y="3085"/>
                  </a:lnTo>
                  <a:lnTo>
                    <a:pt x="2677" y="3064"/>
                  </a:lnTo>
                  <a:lnTo>
                    <a:pt x="2666" y="3044"/>
                  </a:lnTo>
                  <a:lnTo>
                    <a:pt x="2650" y="3029"/>
                  </a:lnTo>
                  <a:lnTo>
                    <a:pt x="2632" y="3017"/>
                  </a:lnTo>
                  <a:lnTo>
                    <a:pt x="2611" y="3010"/>
                  </a:lnTo>
                  <a:lnTo>
                    <a:pt x="2587" y="3006"/>
                  </a:lnTo>
                  <a:close/>
                  <a:moveTo>
                    <a:pt x="1698" y="2105"/>
                  </a:moveTo>
                  <a:lnTo>
                    <a:pt x="1676" y="2108"/>
                  </a:lnTo>
                  <a:lnTo>
                    <a:pt x="1654" y="2116"/>
                  </a:lnTo>
                  <a:lnTo>
                    <a:pt x="1636" y="2127"/>
                  </a:lnTo>
                  <a:lnTo>
                    <a:pt x="1620" y="2143"/>
                  </a:lnTo>
                  <a:lnTo>
                    <a:pt x="1608" y="2161"/>
                  </a:lnTo>
                  <a:lnTo>
                    <a:pt x="1601" y="2183"/>
                  </a:lnTo>
                  <a:lnTo>
                    <a:pt x="1598" y="2206"/>
                  </a:lnTo>
                  <a:lnTo>
                    <a:pt x="1601" y="2230"/>
                  </a:lnTo>
                  <a:lnTo>
                    <a:pt x="1608" y="2251"/>
                  </a:lnTo>
                  <a:lnTo>
                    <a:pt x="1620" y="2270"/>
                  </a:lnTo>
                  <a:lnTo>
                    <a:pt x="1636" y="2286"/>
                  </a:lnTo>
                  <a:lnTo>
                    <a:pt x="1654" y="2298"/>
                  </a:lnTo>
                  <a:lnTo>
                    <a:pt x="1676" y="2306"/>
                  </a:lnTo>
                  <a:lnTo>
                    <a:pt x="1698" y="2308"/>
                  </a:lnTo>
                  <a:lnTo>
                    <a:pt x="1721" y="2306"/>
                  </a:lnTo>
                  <a:lnTo>
                    <a:pt x="1742" y="2298"/>
                  </a:lnTo>
                  <a:lnTo>
                    <a:pt x="1761" y="2286"/>
                  </a:lnTo>
                  <a:lnTo>
                    <a:pt x="1776" y="2270"/>
                  </a:lnTo>
                  <a:lnTo>
                    <a:pt x="1789" y="2251"/>
                  </a:lnTo>
                  <a:lnTo>
                    <a:pt x="1797" y="2230"/>
                  </a:lnTo>
                  <a:lnTo>
                    <a:pt x="1799" y="2206"/>
                  </a:lnTo>
                  <a:lnTo>
                    <a:pt x="1795" y="2183"/>
                  </a:lnTo>
                  <a:lnTo>
                    <a:pt x="1789" y="2161"/>
                  </a:lnTo>
                  <a:lnTo>
                    <a:pt x="1776" y="2143"/>
                  </a:lnTo>
                  <a:lnTo>
                    <a:pt x="1760" y="2127"/>
                  </a:lnTo>
                  <a:lnTo>
                    <a:pt x="1742" y="2116"/>
                  </a:lnTo>
                  <a:lnTo>
                    <a:pt x="1721" y="2108"/>
                  </a:lnTo>
                  <a:lnTo>
                    <a:pt x="1698" y="2105"/>
                  </a:lnTo>
                  <a:close/>
                  <a:moveTo>
                    <a:pt x="3477" y="2104"/>
                  </a:moveTo>
                  <a:lnTo>
                    <a:pt x="3453" y="2108"/>
                  </a:lnTo>
                  <a:lnTo>
                    <a:pt x="3433" y="2114"/>
                  </a:lnTo>
                  <a:lnTo>
                    <a:pt x="3414" y="2127"/>
                  </a:lnTo>
                  <a:lnTo>
                    <a:pt x="3399" y="2143"/>
                  </a:lnTo>
                  <a:lnTo>
                    <a:pt x="3386" y="2161"/>
                  </a:lnTo>
                  <a:lnTo>
                    <a:pt x="3379" y="2183"/>
                  </a:lnTo>
                  <a:lnTo>
                    <a:pt x="3376" y="2206"/>
                  </a:lnTo>
                  <a:lnTo>
                    <a:pt x="3379" y="2230"/>
                  </a:lnTo>
                  <a:lnTo>
                    <a:pt x="3386" y="2251"/>
                  </a:lnTo>
                  <a:lnTo>
                    <a:pt x="3399" y="2270"/>
                  </a:lnTo>
                  <a:lnTo>
                    <a:pt x="3414" y="2286"/>
                  </a:lnTo>
                  <a:lnTo>
                    <a:pt x="3433" y="2298"/>
                  </a:lnTo>
                  <a:lnTo>
                    <a:pt x="3453" y="2306"/>
                  </a:lnTo>
                  <a:lnTo>
                    <a:pt x="3477" y="2308"/>
                  </a:lnTo>
                  <a:lnTo>
                    <a:pt x="3499" y="2306"/>
                  </a:lnTo>
                  <a:lnTo>
                    <a:pt x="3521" y="2298"/>
                  </a:lnTo>
                  <a:lnTo>
                    <a:pt x="3540" y="2286"/>
                  </a:lnTo>
                  <a:lnTo>
                    <a:pt x="3555" y="2270"/>
                  </a:lnTo>
                  <a:lnTo>
                    <a:pt x="3567" y="2251"/>
                  </a:lnTo>
                  <a:lnTo>
                    <a:pt x="3574" y="2230"/>
                  </a:lnTo>
                  <a:lnTo>
                    <a:pt x="3577" y="2206"/>
                  </a:lnTo>
                  <a:lnTo>
                    <a:pt x="3574" y="2183"/>
                  </a:lnTo>
                  <a:lnTo>
                    <a:pt x="3567" y="2161"/>
                  </a:lnTo>
                  <a:lnTo>
                    <a:pt x="3555" y="2143"/>
                  </a:lnTo>
                  <a:lnTo>
                    <a:pt x="3540" y="2127"/>
                  </a:lnTo>
                  <a:lnTo>
                    <a:pt x="3521" y="2114"/>
                  </a:lnTo>
                  <a:lnTo>
                    <a:pt x="3499" y="2108"/>
                  </a:lnTo>
                  <a:lnTo>
                    <a:pt x="3477" y="2104"/>
                  </a:lnTo>
                  <a:close/>
                  <a:moveTo>
                    <a:pt x="3151" y="1601"/>
                  </a:moveTo>
                  <a:lnTo>
                    <a:pt x="3132" y="1602"/>
                  </a:lnTo>
                  <a:lnTo>
                    <a:pt x="3113" y="1608"/>
                  </a:lnTo>
                  <a:lnTo>
                    <a:pt x="3094" y="1618"/>
                  </a:lnTo>
                  <a:lnTo>
                    <a:pt x="3078" y="1632"/>
                  </a:lnTo>
                  <a:lnTo>
                    <a:pt x="2680" y="2034"/>
                  </a:lnTo>
                  <a:lnTo>
                    <a:pt x="2659" y="2024"/>
                  </a:lnTo>
                  <a:lnTo>
                    <a:pt x="2637" y="2015"/>
                  </a:lnTo>
                  <a:lnTo>
                    <a:pt x="2613" y="2009"/>
                  </a:lnTo>
                  <a:lnTo>
                    <a:pt x="2587" y="2008"/>
                  </a:lnTo>
                  <a:lnTo>
                    <a:pt x="2557" y="2010"/>
                  </a:lnTo>
                  <a:lnTo>
                    <a:pt x="2528" y="2017"/>
                  </a:lnTo>
                  <a:lnTo>
                    <a:pt x="2501" y="2028"/>
                  </a:lnTo>
                  <a:lnTo>
                    <a:pt x="2477" y="2044"/>
                  </a:lnTo>
                  <a:lnTo>
                    <a:pt x="2455" y="2063"/>
                  </a:lnTo>
                  <a:lnTo>
                    <a:pt x="2048" y="1741"/>
                  </a:lnTo>
                  <a:lnTo>
                    <a:pt x="2029" y="1729"/>
                  </a:lnTo>
                  <a:lnTo>
                    <a:pt x="2011" y="1723"/>
                  </a:lnTo>
                  <a:lnTo>
                    <a:pt x="1992" y="1721"/>
                  </a:lnTo>
                  <a:lnTo>
                    <a:pt x="1974" y="1722"/>
                  </a:lnTo>
                  <a:lnTo>
                    <a:pt x="1956" y="1728"/>
                  </a:lnTo>
                  <a:lnTo>
                    <a:pt x="1940" y="1737"/>
                  </a:lnTo>
                  <a:lnTo>
                    <a:pt x="1927" y="1751"/>
                  </a:lnTo>
                  <a:lnTo>
                    <a:pt x="1916" y="1768"/>
                  </a:lnTo>
                  <a:lnTo>
                    <a:pt x="1912" y="1785"/>
                  </a:lnTo>
                  <a:lnTo>
                    <a:pt x="1911" y="1804"/>
                  </a:lnTo>
                  <a:lnTo>
                    <a:pt x="1913" y="1823"/>
                  </a:lnTo>
                  <a:lnTo>
                    <a:pt x="1921" y="1840"/>
                  </a:lnTo>
                  <a:lnTo>
                    <a:pt x="1931" y="1858"/>
                  </a:lnTo>
                  <a:lnTo>
                    <a:pt x="1946" y="1872"/>
                  </a:lnTo>
                  <a:lnTo>
                    <a:pt x="2391" y="2222"/>
                  </a:lnTo>
                  <a:lnTo>
                    <a:pt x="2396" y="2257"/>
                  </a:lnTo>
                  <a:lnTo>
                    <a:pt x="2406" y="2289"/>
                  </a:lnTo>
                  <a:lnTo>
                    <a:pt x="2421" y="2318"/>
                  </a:lnTo>
                  <a:lnTo>
                    <a:pt x="2440" y="2345"/>
                  </a:lnTo>
                  <a:lnTo>
                    <a:pt x="2464" y="2367"/>
                  </a:lnTo>
                  <a:lnTo>
                    <a:pt x="2490" y="2385"/>
                  </a:lnTo>
                  <a:lnTo>
                    <a:pt x="2519" y="2400"/>
                  </a:lnTo>
                  <a:lnTo>
                    <a:pt x="2552" y="2408"/>
                  </a:lnTo>
                  <a:lnTo>
                    <a:pt x="2586" y="2411"/>
                  </a:lnTo>
                  <a:lnTo>
                    <a:pt x="2621" y="2408"/>
                  </a:lnTo>
                  <a:lnTo>
                    <a:pt x="2655" y="2399"/>
                  </a:lnTo>
                  <a:lnTo>
                    <a:pt x="2685" y="2384"/>
                  </a:lnTo>
                  <a:lnTo>
                    <a:pt x="2712" y="2364"/>
                  </a:lnTo>
                  <a:lnTo>
                    <a:pt x="2736" y="2340"/>
                  </a:lnTo>
                  <a:lnTo>
                    <a:pt x="2755" y="2313"/>
                  </a:lnTo>
                  <a:lnTo>
                    <a:pt x="2770" y="2282"/>
                  </a:lnTo>
                  <a:lnTo>
                    <a:pt x="2779" y="2247"/>
                  </a:lnTo>
                  <a:lnTo>
                    <a:pt x="2782" y="2212"/>
                  </a:lnTo>
                  <a:lnTo>
                    <a:pt x="2781" y="2198"/>
                  </a:lnTo>
                  <a:lnTo>
                    <a:pt x="2778" y="2185"/>
                  </a:lnTo>
                  <a:lnTo>
                    <a:pt x="2775" y="2173"/>
                  </a:lnTo>
                  <a:lnTo>
                    <a:pt x="3193" y="1749"/>
                  </a:lnTo>
                  <a:lnTo>
                    <a:pt x="3208" y="1731"/>
                  </a:lnTo>
                  <a:lnTo>
                    <a:pt x="3217" y="1713"/>
                  </a:lnTo>
                  <a:lnTo>
                    <a:pt x="3222" y="1694"/>
                  </a:lnTo>
                  <a:lnTo>
                    <a:pt x="3223" y="1674"/>
                  </a:lnTo>
                  <a:lnTo>
                    <a:pt x="3220" y="1655"/>
                  </a:lnTo>
                  <a:lnTo>
                    <a:pt x="3213" y="1637"/>
                  </a:lnTo>
                  <a:lnTo>
                    <a:pt x="3202" y="1623"/>
                  </a:lnTo>
                  <a:lnTo>
                    <a:pt x="3187" y="1611"/>
                  </a:lnTo>
                  <a:lnTo>
                    <a:pt x="3170" y="1603"/>
                  </a:lnTo>
                  <a:lnTo>
                    <a:pt x="3151" y="1601"/>
                  </a:lnTo>
                  <a:close/>
                  <a:moveTo>
                    <a:pt x="2587" y="1203"/>
                  </a:moveTo>
                  <a:lnTo>
                    <a:pt x="2564" y="1205"/>
                  </a:lnTo>
                  <a:lnTo>
                    <a:pt x="2544" y="1213"/>
                  </a:lnTo>
                  <a:lnTo>
                    <a:pt x="2525" y="1225"/>
                  </a:lnTo>
                  <a:lnTo>
                    <a:pt x="2510" y="1241"/>
                  </a:lnTo>
                  <a:lnTo>
                    <a:pt x="2498" y="1260"/>
                  </a:lnTo>
                  <a:lnTo>
                    <a:pt x="2491" y="1281"/>
                  </a:lnTo>
                  <a:lnTo>
                    <a:pt x="2487" y="1305"/>
                  </a:lnTo>
                  <a:lnTo>
                    <a:pt x="2491" y="1328"/>
                  </a:lnTo>
                  <a:lnTo>
                    <a:pt x="2498" y="1350"/>
                  </a:lnTo>
                  <a:lnTo>
                    <a:pt x="2510" y="1368"/>
                  </a:lnTo>
                  <a:lnTo>
                    <a:pt x="2525" y="1384"/>
                  </a:lnTo>
                  <a:lnTo>
                    <a:pt x="2544" y="1396"/>
                  </a:lnTo>
                  <a:lnTo>
                    <a:pt x="2564" y="1404"/>
                  </a:lnTo>
                  <a:lnTo>
                    <a:pt x="2587" y="1406"/>
                  </a:lnTo>
                  <a:lnTo>
                    <a:pt x="2611" y="1404"/>
                  </a:lnTo>
                  <a:lnTo>
                    <a:pt x="2632" y="1396"/>
                  </a:lnTo>
                  <a:lnTo>
                    <a:pt x="2650" y="1384"/>
                  </a:lnTo>
                  <a:lnTo>
                    <a:pt x="2666" y="1368"/>
                  </a:lnTo>
                  <a:lnTo>
                    <a:pt x="2677" y="1350"/>
                  </a:lnTo>
                  <a:lnTo>
                    <a:pt x="2685" y="1328"/>
                  </a:lnTo>
                  <a:lnTo>
                    <a:pt x="2687" y="1305"/>
                  </a:lnTo>
                  <a:lnTo>
                    <a:pt x="2685" y="1281"/>
                  </a:lnTo>
                  <a:lnTo>
                    <a:pt x="2677" y="1260"/>
                  </a:lnTo>
                  <a:lnTo>
                    <a:pt x="2666" y="1241"/>
                  </a:lnTo>
                  <a:lnTo>
                    <a:pt x="2650" y="1225"/>
                  </a:lnTo>
                  <a:lnTo>
                    <a:pt x="2632" y="1213"/>
                  </a:lnTo>
                  <a:lnTo>
                    <a:pt x="2611" y="1205"/>
                  </a:lnTo>
                  <a:lnTo>
                    <a:pt x="2587" y="1203"/>
                  </a:lnTo>
                  <a:close/>
                  <a:moveTo>
                    <a:pt x="282" y="763"/>
                  </a:moveTo>
                  <a:lnTo>
                    <a:pt x="282" y="2755"/>
                  </a:lnTo>
                  <a:lnTo>
                    <a:pt x="1641" y="2755"/>
                  </a:lnTo>
                  <a:lnTo>
                    <a:pt x="1603" y="2684"/>
                  </a:lnTo>
                  <a:lnTo>
                    <a:pt x="1572" y="2611"/>
                  </a:lnTo>
                  <a:lnTo>
                    <a:pt x="1546" y="2534"/>
                  </a:lnTo>
                  <a:lnTo>
                    <a:pt x="1524" y="2455"/>
                  </a:lnTo>
                  <a:lnTo>
                    <a:pt x="1509" y="2375"/>
                  </a:lnTo>
                  <a:lnTo>
                    <a:pt x="1499" y="2291"/>
                  </a:lnTo>
                  <a:lnTo>
                    <a:pt x="1497" y="2206"/>
                  </a:lnTo>
                  <a:lnTo>
                    <a:pt x="1499" y="2124"/>
                  </a:lnTo>
                  <a:lnTo>
                    <a:pt x="1508" y="2042"/>
                  </a:lnTo>
                  <a:lnTo>
                    <a:pt x="1523" y="1962"/>
                  </a:lnTo>
                  <a:lnTo>
                    <a:pt x="1543" y="1885"/>
                  </a:lnTo>
                  <a:lnTo>
                    <a:pt x="1569" y="1809"/>
                  </a:lnTo>
                  <a:lnTo>
                    <a:pt x="1600" y="1737"/>
                  </a:lnTo>
                  <a:lnTo>
                    <a:pt x="1635" y="1667"/>
                  </a:lnTo>
                  <a:lnTo>
                    <a:pt x="1676" y="1601"/>
                  </a:lnTo>
                  <a:lnTo>
                    <a:pt x="1720" y="1537"/>
                  </a:lnTo>
                  <a:lnTo>
                    <a:pt x="1768" y="1477"/>
                  </a:lnTo>
                  <a:lnTo>
                    <a:pt x="1620" y="1477"/>
                  </a:lnTo>
                  <a:lnTo>
                    <a:pt x="1620" y="1147"/>
                  </a:lnTo>
                  <a:lnTo>
                    <a:pt x="1946" y="1147"/>
                  </a:lnTo>
                  <a:lnTo>
                    <a:pt x="1946" y="1313"/>
                  </a:lnTo>
                  <a:lnTo>
                    <a:pt x="2007" y="1271"/>
                  </a:lnTo>
                  <a:lnTo>
                    <a:pt x="2071" y="1232"/>
                  </a:lnTo>
                  <a:lnTo>
                    <a:pt x="2138" y="1198"/>
                  </a:lnTo>
                  <a:lnTo>
                    <a:pt x="2208" y="1169"/>
                  </a:lnTo>
                  <a:lnTo>
                    <a:pt x="2280" y="1144"/>
                  </a:lnTo>
                  <a:lnTo>
                    <a:pt x="2354" y="1125"/>
                  </a:lnTo>
                  <a:lnTo>
                    <a:pt x="2430" y="1111"/>
                  </a:lnTo>
                  <a:lnTo>
                    <a:pt x="2508" y="1102"/>
                  </a:lnTo>
                  <a:lnTo>
                    <a:pt x="2587" y="1100"/>
                  </a:lnTo>
                  <a:lnTo>
                    <a:pt x="2641" y="1101"/>
                  </a:lnTo>
                  <a:lnTo>
                    <a:pt x="2694" y="1105"/>
                  </a:lnTo>
                  <a:lnTo>
                    <a:pt x="2746" y="1112"/>
                  </a:lnTo>
                  <a:lnTo>
                    <a:pt x="2746" y="763"/>
                  </a:lnTo>
                  <a:lnTo>
                    <a:pt x="282" y="763"/>
                  </a:lnTo>
                  <a:close/>
                  <a:moveTo>
                    <a:pt x="992" y="227"/>
                  </a:moveTo>
                  <a:lnTo>
                    <a:pt x="992" y="501"/>
                  </a:lnTo>
                  <a:lnTo>
                    <a:pt x="2036" y="501"/>
                  </a:lnTo>
                  <a:lnTo>
                    <a:pt x="2036" y="227"/>
                  </a:lnTo>
                  <a:lnTo>
                    <a:pt x="992" y="227"/>
                  </a:lnTo>
                  <a:close/>
                  <a:moveTo>
                    <a:pt x="228" y="0"/>
                  </a:moveTo>
                  <a:lnTo>
                    <a:pt x="2799" y="0"/>
                  </a:lnTo>
                  <a:lnTo>
                    <a:pt x="2837" y="3"/>
                  </a:lnTo>
                  <a:lnTo>
                    <a:pt x="2872" y="12"/>
                  </a:lnTo>
                  <a:lnTo>
                    <a:pt x="2905" y="25"/>
                  </a:lnTo>
                  <a:lnTo>
                    <a:pt x="2935" y="45"/>
                  </a:lnTo>
                  <a:lnTo>
                    <a:pt x="2961" y="68"/>
                  </a:lnTo>
                  <a:lnTo>
                    <a:pt x="2984" y="94"/>
                  </a:lnTo>
                  <a:lnTo>
                    <a:pt x="3003" y="125"/>
                  </a:lnTo>
                  <a:lnTo>
                    <a:pt x="3016" y="158"/>
                  </a:lnTo>
                  <a:lnTo>
                    <a:pt x="3026" y="194"/>
                  </a:lnTo>
                  <a:lnTo>
                    <a:pt x="3029" y="232"/>
                  </a:lnTo>
                  <a:lnTo>
                    <a:pt x="3029" y="1195"/>
                  </a:lnTo>
                  <a:lnTo>
                    <a:pt x="3104" y="1232"/>
                  </a:lnTo>
                  <a:lnTo>
                    <a:pt x="3175" y="1274"/>
                  </a:lnTo>
                  <a:lnTo>
                    <a:pt x="3243" y="1322"/>
                  </a:lnTo>
                  <a:lnTo>
                    <a:pt x="3307" y="1375"/>
                  </a:lnTo>
                  <a:lnTo>
                    <a:pt x="3367" y="1432"/>
                  </a:lnTo>
                  <a:lnTo>
                    <a:pt x="3423" y="1495"/>
                  </a:lnTo>
                  <a:lnTo>
                    <a:pt x="3474" y="1561"/>
                  </a:lnTo>
                  <a:lnTo>
                    <a:pt x="3520" y="1631"/>
                  </a:lnTo>
                  <a:lnTo>
                    <a:pt x="3560" y="1704"/>
                  </a:lnTo>
                  <a:lnTo>
                    <a:pt x="3595" y="1782"/>
                  </a:lnTo>
                  <a:lnTo>
                    <a:pt x="3625" y="1861"/>
                  </a:lnTo>
                  <a:lnTo>
                    <a:pt x="3648" y="1945"/>
                  </a:lnTo>
                  <a:lnTo>
                    <a:pt x="3665" y="2030"/>
                  </a:lnTo>
                  <a:lnTo>
                    <a:pt x="3676" y="2117"/>
                  </a:lnTo>
                  <a:lnTo>
                    <a:pt x="3679" y="2206"/>
                  </a:lnTo>
                  <a:lnTo>
                    <a:pt x="3677" y="2293"/>
                  </a:lnTo>
                  <a:lnTo>
                    <a:pt x="3667" y="2378"/>
                  </a:lnTo>
                  <a:lnTo>
                    <a:pt x="3651" y="2461"/>
                  </a:lnTo>
                  <a:lnTo>
                    <a:pt x="3629" y="2541"/>
                  </a:lnTo>
                  <a:lnTo>
                    <a:pt x="3601" y="2619"/>
                  </a:lnTo>
                  <a:lnTo>
                    <a:pt x="3568" y="2693"/>
                  </a:lnTo>
                  <a:lnTo>
                    <a:pt x="3531" y="2766"/>
                  </a:lnTo>
                  <a:lnTo>
                    <a:pt x="3487" y="2833"/>
                  </a:lnTo>
                  <a:lnTo>
                    <a:pt x="3439" y="2899"/>
                  </a:lnTo>
                  <a:lnTo>
                    <a:pt x="3387" y="2961"/>
                  </a:lnTo>
                  <a:lnTo>
                    <a:pt x="3331" y="3017"/>
                  </a:lnTo>
                  <a:lnTo>
                    <a:pt x="3271" y="3071"/>
                  </a:lnTo>
                  <a:lnTo>
                    <a:pt x="3206" y="3119"/>
                  </a:lnTo>
                  <a:lnTo>
                    <a:pt x="3139" y="3162"/>
                  </a:lnTo>
                  <a:lnTo>
                    <a:pt x="3067" y="3201"/>
                  </a:lnTo>
                  <a:lnTo>
                    <a:pt x="2994" y="3235"/>
                  </a:lnTo>
                  <a:lnTo>
                    <a:pt x="2917" y="3262"/>
                  </a:lnTo>
                  <a:lnTo>
                    <a:pt x="2838" y="3284"/>
                  </a:lnTo>
                  <a:lnTo>
                    <a:pt x="2756" y="3300"/>
                  </a:lnTo>
                  <a:lnTo>
                    <a:pt x="2673" y="3310"/>
                  </a:lnTo>
                  <a:lnTo>
                    <a:pt x="2587" y="3314"/>
                  </a:lnTo>
                  <a:lnTo>
                    <a:pt x="2502" y="3310"/>
                  </a:lnTo>
                  <a:lnTo>
                    <a:pt x="2419" y="3300"/>
                  </a:lnTo>
                  <a:lnTo>
                    <a:pt x="2338" y="3284"/>
                  </a:lnTo>
                  <a:lnTo>
                    <a:pt x="2259" y="3262"/>
                  </a:lnTo>
                  <a:lnTo>
                    <a:pt x="2182" y="3235"/>
                  </a:lnTo>
                  <a:lnTo>
                    <a:pt x="2109" y="3201"/>
                  </a:lnTo>
                  <a:lnTo>
                    <a:pt x="2038" y="3162"/>
                  </a:lnTo>
                  <a:lnTo>
                    <a:pt x="1971" y="3119"/>
                  </a:lnTo>
                  <a:lnTo>
                    <a:pt x="1907" y="3071"/>
                  </a:lnTo>
                  <a:lnTo>
                    <a:pt x="228" y="3071"/>
                  </a:lnTo>
                  <a:lnTo>
                    <a:pt x="191" y="3067"/>
                  </a:lnTo>
                  <a:lnTo>
                    <a:pt x="156" y="3059"/>
                  </a:lnTo>
                  <a:lnTo>
                    <a:pt x="123" y="3044"/>
                  </a:lnTo>
                  <a:lnTo>
                    <a:pt x="94" y="3026"/>
                  </a:lnTo>
                  <a:lnTo>
                    <a:pt x="67" y="3003"/>
                  </a:lnTo>
                  <a:lnTo>
                    <a:pt x="44" y="2975"/>
                  </a:lnTo>
                  <a:lnTo>
                    <a:pt x="26" y="2946"/>
                  </a:lnTo>
                  <a:lnTo>
                    <a:pt x="11" y="2912"/>
                  </a:lnTo>
                  <a:lnTo>
                    <a:pt x="3" y="2877"/>
                  </a:lnTo>
                  <a:lnTo>
                    <a:pt x="0" y="2839"/>
                  </a:lnTo>
                  <a:lnTo>
                    <a:pt x="0" y="232"/>
                  </a:lnTo>
                  <a:lnTo>
                    <a:pt x="3" y="194"/>
                  </a:lnTo>
                  <a:lnTo>
                    <a:pt x="11" y="158"/>
                  </a:lnTo>
                  <a:lnTo>
                    <a:pt x="26" y="125"/>
                  </a:lnTo>
                  <a:lnTo>
                    <a:pt x="44" y="94"/>
                  </a:lnTo>
                  <a:lnTo>
                    <a:pt x="67" y="68"/>
                  </a:lnTo>
                  <a:lnTo>
                    <a:pt x="94" y="45"/>
                  </a:lnTo>
                  <a:lnTo>
                    <a:pt x="123" y="25"/>
                  </a:lnTo>
                  <a:lnTo>
                    <a:pt x="156" y="12"/>
                  </a:lnTo>
                  <a:lnTo>
                    <a:pt x="191" y="3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41" name="Freeform 142"/>
          <p:cNvSpPr>
            <a:spLocks noEditPoints="1"/>
          </p:cNvSpPr>
          <p:nvPr/>
        </p:nvSpPr>
        <p:spPr bwMode="auto">
          <a:xfrm>
            <a:off x="3738623" y="4941980"/>
            <a:ext cx="782971" cy="781141"/>
          </a:xfrm>
          <a:custGeom>
            <a:avLst/>
            <a:gdLst>
              <a:gd name="T0" fmla="*/ 1921 w 3440"/>
              <a:gd name="T1" fmla="*/ 3131 h 3427"/>
              <a:gd name="T2" fmla="*/ 1744 w 3440"/>
              <a:gd name="T3" fmla="*/ 3235 h 3427"/>
              <a:gd name="T4" fmla="*/ 1561 w 3440"/>
              <a:gd name="T5" fmla="*/ 3225 h 3427"/>
              <a:gd name="T6" fmla="*/ 1664 w 3440"/>
              <a:gd name="T7" fmla="*/ 3278 h 3427"/>
              <a:gd name="T8" fmla="*/ 1898 w 3440"/>
              <a:gd name="T9" fmla="*/ 3306 h 3427"/>
              <a:gd name="T10" fmla="*/ 2120 w 3440"/>
              <a:gd name="T11" fmla="*/ 3161 h 3427"/>
              <a:gd name="T12" fmla="*/ 310 w 3440"/>
              <a:gd name="T13" fmla="*/ 1242 h 3427"/>
              <a:gd name="T14" fmla="*/ 268 w 3440"/>
              <a:gd name="T15" fmla="*/ 1280 h 3427"/>
              <a:gd name="T16" fmla="*/ 136 w 3440"/>
              <a:gd name="T17" fmla="*/ 1477 h 3427"/>
              <a:gd name="T18" fmla="*/ 159 w 3440"/>
              <a:gd name="T19" fmla="*/ 1706 h 3427"/>
              <a:gd name="T20" fmla="*/ 237 w 3440"/>
              <a:gd name="T21" fmla="*/ 1850 h 3427"/>
              <a:gd name="T22" fmla="*/ 213 w 3440"/>
              <a:gd name="T23" fmla="*/ 1662 h 3427"/>
              <a:gd name="T24" fmla="*/ 267 w 3440"/>
              <a:gd name="T25" fmla="*/ 1509 h 3427"/>
              <a:gd name="T26" fmla="*/ 418 w 3440"/>
              <a:gd name="T27" fmla="*/ 1425 h 3427"/>
              <a:gd name="T28" fmla="*/ 496 w 3440"/>
              <a:gd name="T29" fmla="*/ 1101 h 3427"/>
              <a:gd name="T30" fmla="*/ 768 w 3440"/>
              <a:gd name="T31" fmla="*/ 1404 h 3427"/>
              <a:gd name="T32" fmla="*/ 794 w 3440"/>
              <a:gd name="T33" fmla="*/ 1647 h 3427"/>
              <a:gd name="T34" fmla="*/ 644 w 3440"/>
              <a:gd name="T35" fmla="*/ 1825 h 3427"/>
              <a:gd name="T36" fmla="*/ 681 w 3440"/>
              <a:gd name="T37" fmla="*/ 2064 h 3427"/>
              <a:gd name="T38" fmla="*/ 955 w 3440"/>
              <a:gd name="T39" fmla="*/ 2396 h 3427"/>
              <a:gd name="T40" fmla="*/ 1289 w 3440"/>
              <a:gd name="T41" fmla="*/ 2698 h 3427"/>
              <a:gd name="T42" fmla="*/ 1559 w 3440"/>
              <a:gd name="T43" fmla="*/ 2804 h 3427"/>
              <a:gd name="T44" fmla="*/ 1735 w 3440"/>
              <a:gd name="T45" fmla="*/ 2654 h 3427"/>
              <a:gd name="T46" fmla="*/ 1952 w 3440"/>
              <a:gd name="T47" fmla="*/ 2627 h 3427"/>
              <a:gd name="T48" fmla="*/ 2281 w 3440"/>
              <a:gd name="T49" fmla="*/ 2867 h 3427"/>
              <a:gd name="T50" fmla="*/ 2319 w 3440"/>
              <a:gd name="T51" fmla="*/ 3123 h 3427"/>
              <a:gd name="T52" fmla="*/ 2149 w 3440"/>
              <a:gd name="T53" fmla="*/ 3323 h 3427"/>
              <a:gd name="T54" fmla="*/ 1853 w 3440"/>
              <a:gd name="T55" fmla="*/ 3424 h 3427"/>
              <a:gd name="T56" fmla="*/ 1291 w 3440"/>
              <a:gd name="T57" fmla="*/ 3222 h 3427"/>
              <a:gd name="T58" fmla="*/ 605 w 3440"/>
              <a:gd name="T59" fmla="*/ 2666 h 3427"/>
              <a:gd name="T60" fmla="*/ 130 w 3440"/>
              <a:gd name="T61" fmla="*/ 1991 h 3427"/>
              <a:gd name="T62" fmla="*/ 1 w 3440"/>
              <a:gd name="T63" fmla="*/ 1475 h 3427"/>
              <a:gd name="T64" fmla="*/ 144 w 3440"/>
              <a:gd name="T65" fmla="*/ 1230 h 3427"/>
              <a:gd name="T66" fmla="*/ 354 w 3440"/>
              <a:gd name="T67" fmla="*/ 1084 h 3427"/>
              <a:gd name="T68" fmla="*/ 2736 w 3440"/>
              <a:gd name="T69" fmla="*/ 754 h 3427"/>
              <a:gd name="T70" fmla="*/ 2796 w 3440"/>
              <a:gd name="T71" fmla="*/ 980 h 3427"/>
              <a:gd name="T72" fmla="*/ 3021 w 3440"/>
              <a:gd name="T73" fmla="*/ 922 h 3427"/>
              <a:gd name="T74" fmla="*/ 2963 w 3440"/>
              <a:gd name="T75" fmla="*/ 695 h 3427"/>
              <a:gd name="T76" fmla="*/ 2257 w 3440"/>
              <a:gd name="T77" fmla="*/ 731 h 3427"/>
              <a:gd name="T78" fmla="*/ 2278 w 3440"/>
              <a:gd name="T79" fmla="*/ 964 h 3427"/>
              <a:gd name="T80" fmla="*/ 2510 w 3440"/>
              <a:gd name="T81" fmla="*/ 945 h 3427"/>
              <a:gd name="T82" fmla="*/ 2490 w 3440"/>
              <a:gd name="T83" fmla="*/ 712 h 3427"/>
              <a:gd name="T84" fmla="*/ 1782 w 3440"/>
              <a:gd name="T85" fmla="*/ 712 h 3427"/>
              <a:gd name="T86" fmla="*/ 1762 w 3440"/>
              <a:gd name="T87" fmla="*/ 945 h 3427"/>
              <a:gd name="T88" fmla="*/ 1995 w 3440"/>
              <a:gd name="T89" fmla="*/ 964 h 3427"/>
              <a:gd name="T90" fmla="*/ 2015 w 3440"/>
              <a:gd name="T91" fmla="*/ 731 h 3427"/>
              <a:gd name="T92" fmla="*/ 2626 w 3440"/>
              <a:gd name="T93" fmla="*/ 22 h 3427"/>
              <a:gd name="T94" fmla="*/ 3208 w 3440"/>
              <a:gd name="T95" fmla="*/ 314 h 3427"/>
              <a:gd name="T96" fmla="*/ 3440 w 3440"/>
              <a:gd name="T97" fmla="*/ 838 h 3427"/>
              <a:gd name="T98" fmla="*/ 3208 w 3440"/>
              <a:gd name="T99" fmla="*/ 1361 h 3427"/>
              <a:gd name="T100" fmla="*/ 2626 w 3440"/>
              <a:gd name="T101" fmla="*/ 1653 h 3427"/>
              <a:gd name="T102" fmla="*/ 2065 w 3440"/>
              <a:gd name="T103" fmla="*/ 1778 h 3427"/>
              <a:gd name="T104" fmla="*/ 1577 w 3440"/>
              <a:gd name="T105" fmla="*/ 1882 h 3427"/>
              <a:gd name="T106" fmla="*/ 1642 w 3440"/>
              <a:gd name="T107" fmla="*/ 1433 h 3427"/>
              <a:gd name="T108" fmla="*/ 1338 w 3440"/>
              <a:gd name="T109" fmla="*/ 962 h 3427"/>
              <a:gd name="T110" fmla="*/ 1472 w 3440"/>
              <a:gd name="T111" fmla="*/ 415 h 3427"/>
              <a:gd name="T112" fmla="*/ 1990 w 3440"/>
              <a:gd name="T113" fmla="*/ 60 h 3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40" h="3427">
                <a:moveTo>
                  <a:pt x="1973" y="3010"/>
                </a:moveTo>
                <a:lnTo>
                  <a:pt x="1972" y="3013"/>
                </a:lnTo>
                <a:lnTo>
                  <a:pt x="1969" y="3021"/>
                </a:lnTo>
                <a:lnTo>
                  <a:pt x="1965" y="3034"/>
                </a:lnTo>
                <a:lnTo>
                  <a:pt x="1959" y="3051"/>
                </a:lnTo>
                <a:lnTo>
                  <a:pt x="1952" y="3068"/>
                </a:lnTo>
                <a:lnTo>
                  <a:pt x="1944" y="3088"/>
                </a:lnTo>
                <a:lnTo>
                  <a:pt x="1934" y="3110"/>
                </a:lnTo>
                <a:lnTo>
                  <a:pt x="1921" y="3131"/>
                </a:lnTo>
                <a:lnTo>
                  <a:pt x="1906" y="3153"/>
                </a:lnTo>
                <a:lnTo>
                  <a:pt x="1887" y="3173"/>
                </a:lnTo>
                <a:lnTo>
                  <a:pt x="1864" y="3192"/>
                </a:lnTo>
                <a:lnTo>
                  <a:pt x="1838" y="3206"/>
                </a:lnTo>
                <a:lnTo>
                  <a:pt x="1816" y="3217"/>
                </a:lnTo>
                <a:lnTo>
                  <a:pt x="1792" y="3224"/>
                </a:lnTo>
                <a:lnTo>
                  <a:pt x="1776" y="3228"/>
                </a:lnTo>
                <a:lnTo>
                  <a:pt x="1760" y="3231"/>
                </a:lnTo>
                <a:lnTo>
                  <a:pt x="1744" y="3235"/>
                </a:lnTo>
                <a:lnTo>
                  <a:pt x="1719" y="3237"/>
                </a:lnTo>
                <a:lnTo>
                  <a:pt x="1695" y="3238"/>
                </a:lnTo>
                <a:lnTo>
                  <a:pt x="1673" y="3238"/>
                </a:lnTo>
                <a:lnTo>
                  <a:pt x="1651" y="3237"/>
                </a:lnTo>
                <a:lnTo>
                  <a:pt x="1625" y="3235"/>
                </a:lnTo>
                <a:lnTo>
                  <a:pt x="1602" y="3231"/>
                </a:lnTo>
                <a:lnTo>
                  <a:pt x="1583" y="3228"/>
                </a:lnTo>
                <a:lnTo>
                  <a:pt x="1570" y="3226"/>
                </a:lnTo>
                <a:lnTo>
                  <a:pt x="1561" y="3225"/>
                </a:lnTo>
                <a:lnTo>
                  <a:pt x="1557" y="3224"/>
                </a:lnTo>
                <a:lnTo>
                  <a:pt x="1559" y="3225"/>
                </a:lnTo>
                <a:lnTo>
                  <a:pt x="1564" y="3228"/>
                </a:lnTo>
                <a:lnTo>
                  <a:pt x="1571" y="3231"/>
                </a:lnTo>
                <a:lnTo>
                  <a:pt x="1580" y="3237"/>
                </a:lnTo>
                <a:lnTo>
                  <a:pt x="1597" y="3246"/>
                </a:lnTo>
                <a:lnTo>
                  <a:pt x="1618" y="3258"/>
                </a:lnTo>
                <a:lnTo>
                  <a:pt x="1643" y="3269"/>
                </a:lnTo>
                <a:lnTo>
                  <a:pt x="1664" y="3278"/>
                </a:lnTo>
                <a:lnTo>
                  <a:pt x="1688" y="3287"/>
                </a:lnTo>
                <a:lnTo>
                  <a:pt x="1713" y="3294"/>
                </a:lnTo>
                <a:lnTo>
                  <a:pt x="1740" y="3301"/>
                </a:lnTo>
                <a:lnTo>
                  <a:pt x="1759" y="3306"/>
                </a:lnTo>
                <a:lnTo>
                  <a:pt x="1778" y="3309"/>
                </a:lnTo>
                <a:lnTo>
                  <a:pt x="1799" y="3311"/>
                </a:lnTo>
                <a:lnTo>
                  <a:pt x="1832" y="3313"/>
                </a:lnTo>
                <a:lnTo>
                  <a:pt x="1865" y="3310"/>
                </a:lnTo>
                <a:lnTo>
                  <a:pt x="1898" y="3306"/>
                </a:lnTo>
                <a:lnTo>
                  <a:pt x="1932" y="3296"/>
                </a:lnTo>
                <a:lnTo>
                  <a:pt x="1963" y="3285"/>
                </a:lnTo>
                <a:lnTo>
                  <a:pt x="1994" y="3269"/>
                </a:lnTo>
                <a:lnTo>
                  <a:pt x="2021" y="3252"/>
                </a:lnTo>
                <a:lnTo>
                  <a:pt x="2046" y="3234"/>
                </a:lnTo>
                <a:lnTo>
                  <a:pt x="2069" y="3215"/>
                </a:lnTo>
                <a:lnTo>
                  <a:pt x="2089" y="3196"/>
                </a:lnTo>
                <a:lnTo>
                  <a:pt x="2106" y="3178"/>
                </a:lnTo>
                <a:lnTo>
                  <a:pt x="2120" y="3161"/>
                </a:lnTo>
                <a:lnTo>
                  <a:pt x="2133" y="3148"/>
                </a:lnTo>
                <a:lnTo>
                  <a:pt x="2142" y="3135"/>
                </a:lnTo>
                <a:lnTo>
                  <a:pt x="2149" y="3127"/>
                </a:lnTo>
                <a:lnTo>
                  <a:pt x="2155" y="3120"/>
                </a:lnTo>
                <a:lnTo>
                  <a:pt x="2158" y="3117"/>
                </a:lnTo>
                <a:lnTo>
                  <a:pt x="2159" y="3114"/>
                </a:lnTo>
                <a:lnTo>
                  <a:pt x="1973" y="3010"/>
                </a:lnTo>
                <a:close/>
                <a:moveTo>
                  <a:pt x="311" y="1242"/>
                </a:moveTo>
                <a:lnTo>
                  <a:pt x="310" y="1242"/>
                </a:lnTo>
                <a:lnTo>
                  <a:pt x="309" y="1244"/>
                </a:lnTo>
                <a:lnTo>
                  <a:pt x="306" y="1246"/>
                </a:lnTo>
                <a:lnTo>
                  <a:pt x="304" y="1248"/>
                </a:lnTo>
                <a:lnTo>
                  <a:pt x="302" y="1250"/>
                </a:lnTo>
                <a:lnTo>
                  <a:pt x="300" y="1252"/>
                </a:lnTo>
                <a:lnTo>
                  <a:pt x="297" y="1255"/>
                </a:lnTo>
                <a:lnTo>
                  <a:pt x="293" y="1258"/>
                </a:lnTo>
                <a:lnTo>
                  <a:pt x="281" y="1267"/>
                </a:lnTo>
                <a:lnTo>
                  <a:pt x="268" y="1280"/>
                </a:lnTo>
                <a:lnTo>
                  <a:pt x="252" y="1295"/>
                </a:lnTo>
                <a:lnTo>
                  <a:pt x="235" y="1311"/>
                </a:lnTo>
                <a:lnTo>
                  <a:pt x="215" y="1332"/>
                </a:lnTo>
                <a:lnTo>
                  <a:pt x="196" y="1355"/>
                </a:lnTo>
                <a:lnTo>
                  <a:pt x="177" y="1381"/>
                </a:lnTo>
                <a:lnTo>
                  <a:pt x="161" y="1412"/>
                </a:lnTo>
                <a:lnTo>
                  <a:pt x="151" y="1432"/>
                </a:lnTo>
                <a:lnTo>
                  <a:pt x="143" y="1454"/>
                </a:lnTo>
                <a:lnTo>
                  <a:pt x="136" y="1477"/>
                </a:lnTo>
                <a:lnTo>
                  <a:pt x="131" y="1500"/>
                </a:lnTo>
                <a:lnTo>
                  <a:pt x="128" y="1523"/>
                </a:lnTo>
                <a:lnTo>
                  <a:pt x="127" y="1546"/>
                </a:lnTo>
                <a:lnTo>
                  <a:pt x="127" y="1569"/>
                </a:lnTo>
                <a:lnTo>
                  <a:pt x="129" y="1591"/>
                </a:lnTo>
                <a:lnTo>
                  <a:pt x="132" y="1612"/>
                </a:lnTo>
                <a:lnTo>
                  <a:pt x="139" y="1642"/>
                </a:lnTo>
                <a:lnTo>
                  <a:pt x="146" y="1672"/>
                </a:lnTo>
                <a:lnTo>
                  <a:pt x="159" y="1706"/>
                </a:lnTo>
                <a:lnTo>
                  <a:pt x="173" y="1739"/>
                </a:lnTo>
                <a:lnTo>
                  <a:pt x="187" y="1767"/>
                </a:lnTo>
                <a:lnTo>
                  <a:pt x="200" y="1791"/>
                </a:lnTo>
                <a:lnTo>
                  <a:pt x="213" y="1812"/>
                </a:lnTo>
                <a:lnTo>
                  <a:pt x="222" y="1827"/>
                </a:lnTo>
                <a:lnTo>
                  <a:pt x="228" y="1837"/>
                </a:lnTo>
                <a:lnTo>
                  <a:pt x="232" y="1844"/>
                </a:lnTo>
                <a:lnTo>
                  <a:pt x="236" y="1848"/>
                </a:lnTo>
                <a:lnTo>
                  <a:pt x="237" y="1850"/>
                </a:lnTo>
                <a:lnTo>
                  <a:pt x="236" y="1847"/>
                </a:lnTo>
                <a:lnTo>
                  <a:pt x="234" y="1838"/>
                </a:lnTo>
                <a:lnTo>
                  <a:pt x="230" y="1824"/>
                </a:lnTo>
                <a:lnTo>
                  <a:pt x="227" y="1805"/>
                </a:lnTo>
                <a:lnTo>
                  <a:pt x="222" y="1782"/>
                </a:lnTo>
                <a:lnTo>
                  <a:pt x="219" y="1756"/>
                </a:lnTo>
                <a:lnTo>
                  <a:pt x="215" y="1727"/>
                </a:lnTo>
                <a:lnTo>
                  <a:pt x="214" y="1695"/>
                </a:lnTo>
                <a:lnTo>
                  <a:pt x="213" y="1662"/>
                </a:lnTo>
                <a:lnTo>
                  <a:pt x="216" y="1636"/>
                </a:lnTo>
                <a:lnTo>
                  <a:pt x="219" y="1611"/>
                </a:lnTo>
                <a:lnTo>
                  <a:pt x="223" y="1595"/>
                </a:lnTo>
                <a:lnTo>
                  <a:pt x="227" y="1580"/>
                </a:lnTo>
                <a:lnTo>
                  <a:pt x="232" y="1564"/>
                </a:lnTo>
                <a:lnTo>
                  <a:pt x="239" y="1551"/>
                </a:lnTo>
                <a:lnTo>
                  <a:pt x="246" y="1537"/>
                </a:lnTo>
                <a:lnTo>
                  <a:pt x="253" y="1524"/>
                </a:lnTo>
                <a:lnTo>
                  <a:pt x="267" y="1509"/>
                </a:lnTo>
                <a:lnTo>
                  <a:pt x="280" y="1494"/>
                </a:lnTo>
                <a:lnTo>
                  <a:pt x="295" y="1483"/>
                </a:lnTo>
                <a:lnTo>
                  <a:pt x="311" y="1472"/>
                </a:lnTo>
                <a:lnTo>
                  <a:pt x="326" y="1463"/>
                </a:lnTo>
                <a:lnTo>
                  <a:pt x="342" y="1455"/>
                </a:lnTo>
                <a:lnTo>
                  <a:pt x="372" y="1443"/>
                </a:lnTo>
                <a:lnTo>
                  <a:pt x="398" y="1433"/>
                </a:lnTo>
                <a:lnTo>
                  <a:pt x="410" y="1428"/>
                </a:lnTo>
                <a:lnTo>
                  <a:pt x="418" y="1425"/>
                </a:lnTo>
                <a:lnTo>
                  <a:pt x="421" y="1424"/>
                </a:lnTo>
                <a:lnTo>
                  <a:pt x="423" y="1423"/>
                </a:lnTo>
                <a:lnTo>
                  <a:pt x="425" y="1422"/>
                </a:lnTo>
                <a:lnTo>
                  <a:pt x="425" y="1422"/>
                </a:lnTo>
                <a:lnTo>
                  <a:pt x="311" y="1242"/>
                </a:lnTo>
                <a:close/>
                <a:moveTo>
                  <a:pt x="409" y="1078"/>
                </a:moveTo>
                <a:lnTo>
                  <a:pt x="437" y="1081"/>
                </a:lnTo>
                <a:lnTo>
                  <a:pt x="466" y="1089"/>
                </a:lnTo>
                <a:lnTo>
                  <a:pt x="496" y="1101"/>
                </a:lnTo>
                <a:lnTo>
                  <a:pt x="526" y="1118"/>
                </a:lnTo>
                <a:lnTo>
                  <a:pt x="559" y="1141"/>
                </a:lnTo>
                <a:lnTo>
                  <a:pt x="591" y="1168"/>
                </a:lnTo>
                <a:lnTo>
                  <a:pt x="624" y="1203"/>
                </a:lnTo>
                <a:lnTo>
                  <a:pt x="659" y="1243"/>
                </a:lnTo>
                <a:lnTo>
                  <a:pt x="693" y="1287"/>
                </a:lnTo>
                <a:lnTo>
                  <a:pt x="723" y="1329"/>
                </a:lnTo>
                <a:lnTo>
                  <a:pt x="747" y="1368"/>
                </a:lnTo>
                <a:lnTo>
                  <a:pt x="768" y="1404"/>
                </a:lnTo>
                <a:lnTo>
                  <a:pt x="785" y="1438"/>
                </a:lnTo>
                <a:lnTo>
                  <a:pt x="797" y="1470"/>
                </a:lnTo>
                <a:lnTo>
                  <a:pt x="807" y="1499"/>
                </a:lnTo>
                <a:lnTo>
                  <a:pt x="812" y="1528"/>
                </a:lnTo>
                <a:lnTo>
                  <a:pt x="814" y="1555"/>
                </a:lnTo>
                <a:lnTo>
                  <a:pt x="813" y="1579"/>
                </a:lnTo>
                <a:lnTo>
                  <a:pt x="810" y="1603"/>
                </a:lnTo>
                <a:lnTo>
                  <a:pt x="804" y="1626"/>
                </a:lnTo>
                <a:lnTo>
                  <a:pt x="794" y="1647"/>
                </a:lnTo>
                <a:lnTo>
                  <a:pt x="784" y="1668"/>
                </a:lnTo>
                <a:lnTo>
                  <a:pt x="771" y="1687"/>
                </a:lnTo>
                <a:lnTo>
                  <a:pt x="757" y="1707"/>
                </a:lnTo>
                <a:lnTo>
                  <a:pt x="740" y="1727"/>
                </a:lnTo>
                <a:lnTo>
                  <a:pt x="722" y="1746"/>
                </a:lnTo>
                <a:lnTo>
                  <a:pt x="705" y="1765"/>
                </a:lnTo>
                <a:lnTo>
                  <a:pt x="685" y="1785"/>
                </a:lnTo>
                <a:lnTo>
                  <a:pt x="665" y="1804"/>
                </a:lnTo>
                <a:lnTo>
                  <a:pt x="644" y="1825"/>
                </a:lnTo>
                <a:lnTo>
                  <a:pt x="630" y="1843"/>
                </a:lnTo>
                <a:lnTo>
                  <a:pt x="621" y="1864"/>
                </a:lnTo>
                <a:lnTo>
                  <a:pt x="617" y="1887"/>
                </a:lnTo>
                <a:lnTo>
                  <a:pt x="618" y="1912"/>
                </a:lnTo>
                <a:lnTo>
                  <a:pt x="622" y="1939"/>
                </a:lnTo>
                <a:lnTo>
                  <a:pt x="632" y="1968"/>
                </a:lnTo>
                <a:lnTo>
                  <a:pt x="644" y="1999"/>
                </a:lnTo>
                <a:lnTo>
                  <a:pt x="661" y="2031"/>
                </a:lnTo>
                <a:lnTo>
                  <a:pt x="681" y="2064"/>
                </a:lnTo>
                <a:lnTo>
                  <a:pt x="703" y="2099"/>
                </a:lnTo>
                <a:lnTo>
                  <a:pt x="728" y="2134"/>
                </a:lnTo>
                <a:lnTo>
                  <a:pt x="756" y="2171"/>
                </a:lnTo>
                <a:lnTo>
                  <a:pt x="785" y="2208"/>
                </a:lnTo>
                <a:lnTo>
                  <a:pt x="816" y="2245"/>
                </a:lnTo>
                <a:lnTo>
                  <a:pt x="850" y="2283"/>
                </a:lnTo>
                <a:lnTo>
                  <a:pt x="884" y="2320"/>
                </a:lnTo>
                <a:lnTo>
                  <a:pt x="919" y="2358"/>
                </a:lnTo>
                <a:lnTo>
                  <a:pt x="955" y="2396"/>
                </a:lnTo>
                <a:lnTo>
                  <a:pt x="991" y="2433"/>
                </a:lnTo>
                <a:lnTo>
                  <a:pt x="1029" y="2470"/>
                </a:lnTo>
                <a:lnTo>
                  <a:pt x="1065" y="2505"/>
                </a:lnTo>
                <a:lnTo>
                  <a:pt x="1103" y="2541"/>
                </a:lnTo>
                <a:lnTo>
                  <a:pt x="1141" y="2575"/>
                </a:lnTo>
                <a:lnTo>
                  <a:pt x="1179" y="2609"/>
                </a:lnTo>
                <a:lnTo>
                  <a:pt x="1215" y="2640"/>
                </a:lnTo>
                <a:lnTo>
                  <a:pt x="1253" y="2669"/>
                </a:lnTo>
                <a:lnTo>
                  <a:pt x="1289" y="2698"/>
                </a:lnTo>
                <a:lnTo>
                  <a:pt x="1325" y="2723"/>
                </a:lnTo>
                <a:lnTo>
                  <a:pt x="1359" y="2745"/>
                </a:lnTo>
                <a:lnTo>
                  <a:pt x="1393" y="2764"/>
                </a:lnTo>
                <a:lnTo>
                  <a:pt x="1425" y="2780"/>
                </a:lnTo>
                <a:lnTo>
                  <a:pt x="1455" y="2794"/>
                </a:lnTo>
                <a:lnTo>
                  <a:pt x="1484" y="2802"/>
                </a:lnTo>
                <a:lnTo>
                  <a:pt x="1512" y="2807"/>
                </a:lnTo>
                <a:lnTo>
                  <a:pt x="1537" y="2808"/>
                </a:lnTo>
                <a:lnTo>
                  <a:pt x="1559" y="2804"/>
                </a:lnTo>
                <a:lnTo>
                  <a:pt x="1580" y="2795"/>
                </a:lnTo>
                <a:lnTo>
                  <a:pt x="1598" y="2781"/>
                </a:lnTo>
                <a:lnTo>
                  <a:pt x="1618" y="2760"/>
                </a:lnTo>
                <a:lnTo>
                  <a:pt x="1639" y="2740"/>
                </a:lnTo>
                <a:lnTo>
                  <a:pt x="1657" y="2721"/>
                </a:lnTo>
                <a:lnTo>
                  <a:pt x="1677" y="2702"/>
                </a:lnTo>
                <a:lnTo>
                  <a:pt x="1696" y="2685"/>
                </a:lnTo>
                <a:lnTo>
                  <a:pt x="1716" y="2668"/>
                </a:lnTo>
                <a:lnTo>
                  <a:pt x="1735" y="2654"/>
                </a:lnTo>
                <a:lnTo>
                  <a:pt x="1755" y="2641"/>
                </a:lnTo>
                <a:lnTo>
                  <a:pt x="1775" y="2630"/>
                </a:lnTo>
                <a:lnTo>
                  <a:pt x="1797" y="2621"/>
                </a:lnTo>
                <a:lnTo>
                  <a:pt x="1820" y="2615"/>
                </a:lnTo>
                <a:lnTo>
                  <a:pt x="1843" y="2611"/>
                </a:lnTo>
                <a:lnTo>
                  <a:pt x="1868" y="2611"/>
                </a:lnTo>
                <a:lnTo>
                  <a:pt x="1894" y="2613"/>
                </a:lnTo>
                <a:lnTo>
                  <a:pt x="1922" y="2618"/>
                </a:lnTo>
                <a:lnTo>
                  <a:pt x="1952" y="2627"/>
                </a:lnTo>
                <a:lnTo>
                  <a:pt x="1984" y="2640"/>
                </a:lnTo>
                <a:lnTo>
                  <a:pt x="2018" y="2656"/>
                </a:lnTo>
                <a:lnTo>
                  <a:pt x="2055" y="2677"/>
                </a:lnTo>
                <a:lnTo>
                  <a:pt x="2093" y="2702"/>
                </a:lnTo>
                <a:lnTo>
                  <a:pt x="2134" y="2731"/>
                </a:lnTo>
                <a:lnTo>
                  <a:pt x="2179" y="2765"/>
                </a:lnTo>
                <a:lnTo>
                  <a:pt x="2219" y="2800"/>
                </a:lnTo>
                <a:lnTo>
                  <a:pt x="2253" y="2834"/>
                </a:lnTo>
                <a:lnTo>
                  <a:pt x="2281" y="2867"/>
                </a:lnTo>
                <a:lnTo>
                  <a:pt x="2304" y="2899"/>
                </a:lnTo>
                <a:lnTo>
                  <a:pt x="2320" y="2930"/>
                </a:lnTo>
                <a:lnTo>
                  <a:pt x="2332" y="2960"/>
                </a:lnTo>
                <a:lnTo>
                  <a:pt x="2339" y="2989"/>
                </a:lnTo>
                <a:lnTo>
                  <a:pt x="2342" y="3017"/>
                </a:lnTo>
                <a:lnTo>
                  <a:pt x="2341" y="3044"/>
                </a:lnTo>
                <a:lnTo>
                  <a:pt x="2337" y="3072"/>
                </a:lnTo>
                <a:lnTo>
                  <a:pt x="2330" y="3098"/>
                </a:lnTo>
                <a:lnTo>
                  <a:pt x="2319" y="3123"/>
                </a:lnTo>
                <a:lnTo>
                  <a:pt x="2306" y="3148"/>
                </a:lnTo>
                <a:lnTo>
                  <a:pt x="2290" y="3172"/>
                </a:lnTo>
                <a:lnTo>
                  <a:pt x="2274" y="3195"/>
                </a:lnTo>
                <a:lnTo>
                  <a:pt x="2254" y="3218"/>
                </a:lnTo>
                <a:lnTo>
                  <a:pt x="2234" y="3240"/>
                </a:lnTo>
                <a:lnTo>
                  <a:pt x="2213" y="3262"/>
                </a:lnTo>
                <a:lnTo>
                  <a:pt x="2192" y="3283"/>
                </a:lnTo>
                <a:lnTo>
                  <a:pt x="2170" y="3304"/>
                </a:lnTo>
                <a:lnTo>
                  <a:pt x="2149" y="3323"/>
                </a:lnTo>
                <a:lnTo>
                  <a:pt x="2129" y="3343"/>
                </a:lnTo>
                <a:lnTo>
                  <a:pt x="2109" y="3363"/>
                </a:lnTo>
                <a:lnTo>
                  <a:pt x="2086" y="3383"/>
                </a:lnTo>
                <a:lnTo>
                  <a:pt x="2057" y="3399"/>
                </a:lnTo>
                <a:lnTo>
                  <a:pt x="2024" y="3411"/>
                </a:lnTo>
                <a:lnTo>
                  <a:pt x="1988" y="3419"/>
                </a:lnTo>
                <a:lnTo>
                  <a:pt x="1947" y="3425"/>
                </a:lnTo>
                <a:lnTo>
                  <a:pt x="1902" y="3427"/>
                </a:lnTo>
                <a:lnTo>
                  <a:pt x="1853" y="3424"/>
                </a:lnTo>
                <a:lnTo>
                  <a:pt x="1802" y="3417"/>
                </a:lnTo>
                <a:lnTo>
                  <a:pt x="1747" y="3408"/>
                </a:lnTo>
                <a:lnTo>
                  <a:pt x="1690" y="3393"/>
                </a:lnTo>
                <a:lnTo>
                  <a:pt x="1629" y="3376"/>
                </a:lnTo>
                <a:lnTo>
                  <a:pt x="1566" y="3353"/>
                </a:lnTo>
                <a:lnTo>
                  <a:pt x="1500" y="3326"/>
                </a:lnTo>
                <a:lnTo>
                  <a:pt x="1432" y="3296"/>
                </a:lnTo>
                <a:lnTo>
                  <a:pt x="1362" y="3261"/>
                </a:lnTo>
                <a:lnTo>
                  <a:pt x="1291" y="3222"/>
                </a:lnTo>
                <a:lnTo>
                  <a:pt x="1218" y="3178"/>
                </a:lnTo>
                <a:lnTo>
                  <a:pt x="1144" y="3130"/>
                </a:lnTo>
                <a:lnTo>
                  <a:pt x="1068" y="3078"/>
                </a:lnTo>
                <a:lnTo>
                  <a:pt x="991" y="3020"/>
                </a:lnTo>
                <a:lnTo>
                  <a:pt x="914" y="2959"/>
                </a:lnTo>
                <a:lnTo>
                  <a:pt x="836" y="2892"/>
                </a:lnTo>
                <a:lnTo>
                  <a:pt x="759" y="2821"/>
                </a:lnTo>
                <a:lnTo>
                  <a:pt x="680" y="2745"/>
                </a:lnTo>
                <a:lnTo>
                  <a:pt x="605" y="2666"/>
                </a:lnTo>
                <a:lnTo>
                  <a:pt x="534" y="2588"/>
                </a:lnTo>
                <a:lnTo>
                  <a:pt x="467" y="2511"/>
                </a:lnTo>
                <a:lnTo>
                  <a:pt x="406" y="2433"/>
                </a:lnTo>
                <a:lnTo>
                  <a:pt x="348" y="2356"/>
                </a:lnTo>
                <a:lnTo>
                  <a:pt x="296" y="2281"/>
                </a:lnTo>
                <a:lnTo>
                  <a:pt x="248" y="2206"/>
                </a:lnTo>
                <a:lnTo>
                  <a:pt x="204" y="2132"/>
                </a:lnTo>
                <a:lnTo>
                  <a:pt x="165" y="2061"/>
                </a:lnTo>
                <a:lnTo>
                  <a:pt x="130" y="1991"/>
                </a:lnTo>
                <a:lnTo>
                  <a:pt x="100" y="1923"/>
                </a:lnTo>
                <a:lnTo>
                  <a:pt x="73" y="1858"/>
                </a:lnTo>
                <a:lnTo>
                  <a:pt x="51" y="1794"/>
                </a:lnTo>
                <a:lnTo>
                  <a:pt x="33" y="1733"/>
                </a:lnTo>
                <a:lnTo>
                  <a:pt x="19" y="1675"/>
                </a:lnTo>
                <a:lnTo>
                  <a:pt x="8" y="1620"/>
                </a:lnTo>
                <a:lnTo>
                  <a:pt x="2" y="1568"/>
                </a:lnTo>
                <a:lnTo>
                  <a:pt x="0" y="1520"/>
                </a:lnTo>
                <a:lnTo>
                  <a:pt x="1" y="1475"/>
                </a:lnTo>
                <a:lnTo>
                  <a:pt x="6" y="1435"/>
                </a:lnTo>
                <a:lnTo>
                  <a:pt x="16" y="1398"/>
                </a:lnTo>
                <a:lnTo>
                  <a:pt x="28" y="1365"/>
                </a:lnTo>
                <a:lnTo>
                  <a:pt x="44" y="1336"/>
                </a:lnTo>
                <a:lnTo>
                  <a:pt x="64" y="1312"/>
                </a:lnTo>
                <a:lnTo>
                  <a:pt x="82" y="1292"/>
                </a:lnTo>
                <a:lnTo>
                  <a:pt x="102" y="1273"/>
                </a:lnTo>
                <a:lnTo>
                  <a:pt x="123" y="1251"/>
                </a:lnTo>
                <a:lnTo>
                  <a:pt x="144" y="1230"/>
                </a:lnTo>
                <a:lnTo>
                  <a:pt x="165" y="1208"/>
                </a:lnTo>
                <a:lnTo>
                  <a:pt x="187" y="1187"/>
                </a:lnTo>
                <a:lnTo>
                  <a:pt x="208" y="1167"/>
                </a:lnTo>
                <a:lnTo>
                  <a:pt x="231" y="1148"/>
                </a:lnTo>
                <a:lnTo>
                  <a:pt x="254" y="1132"/>
                </a:lnTo>
                <a:lnTo>
                  <a:pt x="278" y="1116"/>
                </a:lnTo>
                <a:lnTo>
                  <a:pt x="303" y="1102"/>
                </a:lnTo>
                <a:lnTo>
                  <a:pt x="328" y="1092"/>
                </a:lnTo>
                <a:lnTo>
                  <a:pt x="354" y="1084"/>
                </a:lnTo>
                <a:lnTo>
                  <a:pt x="380" y="1079"/>
                </a:lnTo>
                <a:lnTo>
                  <a:pt x="409" y="1078"/>
                </a:lnTo>
                <a:close/>
                <a:moveTo>
                  <a:pt x="2879" y="672"/>
                </a:moveTo>
                <a:lnTo>
                  <a:pt x="2849" y="675"/>
                </a:lnTo>
                <a:lnTo>
                  <a:pt x="2821" y="682"/>
                </a:lnTo>
                <a:lnTo>
                  <a:pt x="2796" y="695"/>
                </a:lnTo>
                <a:lnTo>
                  <a:pt x="2773" y="712"/>
                </a:lnTo>
                <a:lnTo>
                  <a:pt x="2753" y="731"/>
                </a:lnTo>
                <a:lnTo>
                  <a:pt x="2736" y="754"/>
                </a:lnTo>
                <a:lnTo>
                  <a:pt x="2724" y="780"/>
                </a:lnTo>
                <a:lnTo>
                  <a:pt x="2717" y="808"/>
                </a:lnTo>
                <a:lnTo>
                  <a:pt x="2713" y="838"/>
                </a:lnTo>
                <a:lnTo>
                  <a:pt x="2717" y="867"/>
                </a:lnTo>
                <a:lnTo>
                  <a:pt x="2724" y="895"/>
                </a:lnTo>
                <a:lnTo>
                  <a:pt x="2736" y="922"/>
                </a:lnTo>
                <a:lnTo>
                  <a:pt x="2753" y="945"/>
                </a:lnTo>
                <a:lnTo>
                  <a:pt x="2773" y="964"/>
                </a:lnTo>
                <a:lnTo>
                  <a:pt x="2796" y="980"/>
                </a:lnTo>
                <a:lnTo>
                  <a:pt x="2821" y="993"/>
                </a:lnTo>
                <a:lnTo>
                  <a:pt x="2849" y="1000"/>
                </a:lnTo>
                <a:lnTo>
                  <a:pt x="2879" y="1003"/>
                </a:lnTo>
                <a:lnTo>
                  <a:pt x="2908" y="1000"/>
                </a:lnTo>
                <a:lnTo>
                  <a:pt x="2937" y="993"/>
                </a:lnTo>
                <a:lnTo>
                  <a:pt x="2963" y="980"/>
                </a:lnTo>
                <a:lnTo>
                  <a:pt x="2986" y="964"/>
                </a:lnTo>
                <a:lnTo>
                  <a:pt x="3005" y="945"/>
                </a:lnTo>
                <a:lnTo>
                  <a:pt x="3021" y="922"/>
                </a:lnTo>
                <a:lnTo>
                  <a:pt x="3033" y="895"/>
                </a:lnTo>
                <a:lnTo>
                  <a:pt x="3041" y="867"/>
                </a:lnTo>
                <a:lnTo>
                  <a:pt x="3044" y="838"/>
                </a:lnTo>
                <a:lnTo>
                  <a:pt x="3041" y="808"/>
                </a:lnTo>
                <a:lnTo>
                  <a:pt x="3033" y="780"/>
                </a:lnTo>
                <a:lnTo>
                  <a:pt x="3021" y="754"/>
                </a:lnTo>
                <a:lnTo>
                  <a:pt x="3005" y="731"/>
                </a:lnTo>
                <a:lnTo>
                  <a:pt x="2986" y="712"/>
                </a:lnTo>
                <a:lnTo>
                  <a:pt x="2963" y="695"/>
                </a:lnTo>
                <a:lnTo>
                  <a:pt x="2937" y="682"/>
                </a:lnTo>
                <a:lnTo>
                  <a:pt x="2908" y="675"/>
                </a:lnTo>
                <a:lnTo>
                  <a:pt x="2879" y="672"/>
                </a:lnTo>
                <a:close/>
                <a:moveTo>
                  <a:pt x="2384" y="672"/>
                </a:moveTo>
                <a:lnTo>
                  <a:pt x="2354" y="675"/>
                </a:lnTo>
                <a:lnTo>
                  <a:pt x="2326" y="682"/>
                </a:lnTo>
                <a:lnTo>
                  <a:pt x="2301" y="695"/>
                </a:lnTo>
                <a:lnTo>
                  <a:pt x="2278" y="712"/>
                </a:lnTo>
                <a:lnTo>
                  <a:pt x="2257" y="731"/>
                </a:lnTo>
                <a:lnTo>
                  <a:pt x="2241" y="754"/>
                </a:lnTo>
                <a:lnTo>
                  <a:pt x="2229" y="780"/>
                </a:lnTo>
                <a:lnTo>
                  <a:pt x="2221" y="808"/>
                </a:lnTo>
                <a:lnTo>
                  <a:pt x="2218" y="838"/>
                </a:lnTo>
                <a:lnTo>
                  <a:pt x="2221" y="867"/>
                </a:lnTo>
                <a:lnTo>
                  <a:pt x="2229" y="895"/>
                </a:lnTo>
                <a:lnTo>
                  <a:pt x="2241" y="922"/>
                </a:lnTo>
                <a:lnTo>
                  <a:pt x="2257" y="945"/>
                </a:lnTo>
                <a:lnTo>
                  <a:pt x="2278" y="964"/>
                </a:lnTo>
                <a:lnTo>
                  <a:pt x="2301" y="980"/>
                </a:lnTo>
                <a:lnTo>
                  <a:pt x="2326" y="993"/>
                </a:lnTo>
                <a:lnTo>
                  <a:pt x="2354" y="1000"/>
                </a:lnTo>
                <a:lnTo>
                  <a:pt x="2384" y="1003"/>
                </a:lnTo>
                <a:lnTo>
                  <a:pt x="2413" y="1000"/>
                </a:lnTo>
                <a:lnTo>
                  <a:pt x="2441" y="993"/>
                </a:lnTo>
                <a:lnTo>
                  <a:pt x="2466" y="980"/>
                </a:lnTo>
                <a:lnTo>
                  <a:pt x="2490" y="964"/>
                </a:lnTo>
                <a:lnTo>
                  <a:pt x="2510" y="945"/>
                </a:lnTo>
                <a:lnTo>
                  <a:pt x="2526" y="922"/>
                </a:lnTo>
                <a:lnTo>
                  <a:pt x="2538" y="895"/>
                </a:lnTo>
                <a:lnTo>
                  <a:pt x="2546" y="867"/>
                </a:lnTo>
                <a:lnTo>
                  <a:pt x="2549" y="838"/>
                </a:lnTo>
                <a:lnTo>
                  <a:pt x="2546" y="808"/>
                </a:lnTo>
                <a:lnTo>
                  <a:pt x="2538" y="780"/>
                </a:lnTo>
                <a:lnTo>
                  <a:pt x="2526" y="754"/>
                </a:lnTo>
                <a:lnTo>
                  <a:pt x="2510" y="731"/>
                </a:lnTo>
                <a:lnTo>
                  <a:pt x="2490" y="712"/>
                </a:lnTo>
                <a:lnTo>
                  <a:pt x="2466" y="695"/>
                </a:lnTo>
                <a:lnTo>
                  <a:pt x="2441" y="682"/>
                </a:lnTo>
                <a:lnTo>
                  <a:pt x="2413" y="675"/>
                </a:lnTo>
                <a:lnTo>
                  <a:pt x="2384" y="672"/>
                </a:lnTo>
                <a:close/>
                <a:moveTo>
                  <a:pt x="1889" y="672"/>
                </a:moveTo>
                <a:lnTo>
                  <a:pt x="1859" y="675"/>
                </a:lnTo>
                <a:lnTo>
                  <a:pt x="1830" y="682"/>
                </a:lnTo>
                <a:lnTo>
                  <a:pt x="1805" y="695"/>
                </a:lnTo>
                <a:lnTo>
                  <a:pt x="1782" y="712"/>
                </a:lnTo>
                <a:lnTo>
                  <a:pt x="1762" y="731"/>
                </a:lnTo>
                <a:lnTo>
                  <a:pt x="1746" y="754"/>
                </a:lnTo>
                <a:lnTo>
                  <a:pt x="1734" y="780"/>
                </a:lnTo>
                <a:lnTo>
                  <a:pt x="1726" y="808"/>
                </a:lnTo>
                <a:lnTo>
                  <a:pt x="1723" y="838"/>
                </a:lnTo>
                <a:lnTo>
                  <a:pt x="1726" y="867"/>
                </a:lnTo>
                <a:lnTo>
                  <a:pt x="1734" y="895"/>
                </a:lnTo>
                <a:lnTo>
                  <a:pt x="1746" y="922"/>
                </a:lnTo>
                <a:lnTo>
                  <a:pt x="1762" y="945"/>
                </a:lnTo>
                <a:lnTo>
                  <a:pt x="1782" y="964"/>
                </a:lnTo>
                <a:lnTo>
                  <a:pt x="1805" y="980"/>
                </a:lnTo>
                <a:lnTo>
                  <a:pt x="1830" y="993"/>
                </a:lnTo>
                <a:lnTo>
                  <a:pt x="1859" y="1000"/>
                </a:lnTo>
                <a:lnTo>
                  <a:pt x="1889" y="1003"/>
                </a:lnTo>
                <a:lnTo>
                  <a:pt x="1918" y="1000"/>
                </a:lnTo>
                <a:lnTo>
                  <a:pt x="1946" y="993"/>
                </a:lnTo>
                <a:lnTo>
                  <a:pt x="1971" y="980"/>
                </a:lnTo>
                <a:lnTo>
                  <a:pt x="1995" y="964"/>
                </a:lnTo>
                <a:lnTo>
                  <a:pt x="2015" y="945"/>
                </a:lnTo>
                <a:lnTo>
                  <a:pt x="2031" y="922"/>
                </a:lnTo>
                <a:lnTo>
                  <a:pt x="2043" y="895"/>
                </a:lnTo>
                <a:lnTo>
                  <a:pt x="2050" y="867"/>
                </a:lnTo>
                <a:lnTo>
                  <a:pt x="2054" y="838"/>
                </a:lnTo>
                <a:lnTo>
                  <a:pt x="2050" y="808"/>
                </a:lnTo>
                <a:lnTo>
                  <a:pt x="2043" y="780"/>
                </a:lnTo>
                <a:lnTo>
                  <a:pt x="2031" y="754"/>
                </a:lnTo>
                <a:lnTo>
                  <a:pt x="2015" y="731"/>
                </a:lnTo>
                <a:lnTo>
                  <a:pt x="1995" y="712"/>
                </a:lnTo>
                <a:lnTo>
                  <a:pt x="1971" y="695"/>
                </a:lnTo>
                <a:lnTo>
                  <a:pt x="1946" y="682"/>
                </a:lnTo>
                <a:lnTo>
                  <a:pt x="1918" y="675"/>
                </a:lnTo>
                <a:lnTo>
                  <a:pt x="1889" y="672"/>
                </a:lnTo>
                <a:close/>
                <a:moveTo>
                  <a:pt x="2384" y="0"/>
                </a:moveTo>
                <a:lnTo>
                  <a:pt x="2466" y="2"/>
                </a:lnTo>
                <a:lnTo>
                  <a:pt x="2547" y="10"/>
                </a:lnTo>
                <a:lnTo>
                  <a:pt x="2626" y="22"/>
                </a:lnTo>
                <a:lnTo>
                  <a:pt x="2702" y="39"/>
                </a:lnTo>
                <a:lnTo>
                  <a:pt x="2777" y="60"/>
                </a:lnTo>
                <a:lnTo>
                  <a:pt x="2848" y="85"/>
                </a:lnTo>
                <a:lnTo>
                  <a:pt x="2917" y="114"/>
                </a:lnTo>
                <a:lnTo>
                  <a:pt x="2982" y="147"/>
                </a:lnTo>
                <a:lnTo>
                  <a:pt x="3044" y="184"/>
                </a:lnTo>
                <a:lnTo>
                  <a:pt x="3103" y="224"/>
                </a:lnTo>
                <a:lnTo>
                  <a:pt x="3158" y="268"/>
                </a:lnTo>
                <a:lnTo>
                  <a:pt x="3208" y="314"/>
                </a:lnTo>
                <a:lnTo>
                  <a:pt x="3254" y="363"/>
                </a:lnTo>
                <a:lnTo>
                  <a:pt x="3296" y="415"/>
                </a:lnTo>
                <a:lnTo>
                  <a:pt x="3333" y="469"/>
                </a:lnTo>
                <a:lnTo>
                  <a:pt x="3365" y="526"/>
                </a:lnTo>
                <a:lnTo>
                  <a:pt x="3391" y="585"/>
                </a:lnTo>
                <a:lnTo>
                  <a:pt x="3412" y="646"/>
                </a:lnTo>
                <a:lnTo>
                  <a:pt x="3427" y="708"/>
                </a:lnTo>
                <a:lnTo>
                  <a:pt x="3437" y="772"/>
                </a:lnTo>
                <a:lnTo>
                  <a:pt x="3440" y="838"/>
                </a:lnTo>
                <a:lnTo>
                  <a:pt x="3437" y="903"/>
                </a:lnTo>
                <a:lnTo>
                  <a:pt x="3427" y="968"/>
                </a:lnTo>
                <a:lnTo>
                  <a:pt x="3412" y="1030"/>
                </a:lnTo>
                <a:lnTo>
                  <a:pt x="3391" y="1091"/>
                </a:lnTo>
                <a:lnTo>
                  <a:pt x="3365" y="1149"/>
                </a:lnTo>
                <a:lnTo>
                  <a:pt x="3333" y="1206"/>
                </a:lnTo>
                <a:lnTo>
                  <a:pt x="3296" y="1260"/>
                </a:lnTo>
                <a:lnTo>
                  <a:pt x="3254" y="1312"/>
                </a:lnTo>
                <a:lnTo>
                  <a:pt x="3208" y="1361"/>
                </a:lnTo>
                <a:lnTo>
                  <a:pt x="3158" y="1408"/>
                </a:lnTo>
                <a:lnTo>
                  <a:pt x="3103" y="1451"/>
                </a:lnTo>
                <a:lnTo>
                  <a:pt x="3044" y="1491"/>
                </a:lnTo>
                <a:lnTo>
                  <a:pt x="2982" y="1529"/>
                </a:lnTo>
                <a:lnTo>
                  <a:pt x="2917" y="1561"/>
                </a:lnTo>
                <a:lnTo>
                  <a:pt x="2848" y="1590"/>
                </a:lnTo>
                <a:lnTo>
                  <a:pt x="2777" y="1615"/>
                </a:lnTo>
                <a:lnTo>
                  <a:pt x="2702" y="1636"/>
                </a:lnTo>
                <a:lnTo>
                  <a:pt x="2626" y="1653"/>
                </a:lnTo>
                <a:lnTo>
                  <a:pt x="2547" y="1665"/>
                </a:lnTo>
                <a:lnTo>
                  <a:pt x="2466" y="1673"/>
                </a:lnTo>
                <a:lnTo>
                  <a:pt x="2384" y="1676"/>
                </a:lnTo>
                <a:lnTo>
                  <a:pt x="2326" y="1674"/>
                </a:lnTo>
                <a:lnTo>
                  <a:pt x="2268" y="1670"/>
                </a:lnTo>
                <a:lnTo>
                  <a:pt x="2213" y="1663"/>
                </a:lnTo>
                <a:lnTo>
                  <a:pt x="2167" y="1706"/>
                </a:lnTo>
                <a:lnTo>
                  <a:pt x="2118" y="1744"/>
                </a:lnTo>
                <a:lnTo>
                  <a:pt x="2065" y="1778"/>
                </a:lnTo>
                <a:lnTo>
                  <a:pt x="2009" y="1810"/>
                </a:lnTo>
                <a:lnTo>
                  <a:pt x="1949" y="1836"/>
                </a:lnTo>
                <a:lnTo>
                  <a:pt x="1887" y="1860"/>
                </a:lnTo>
                <a:lnTo>
                  <a:pt x="1821" y="1880"/>
                </a:lnTo>
                <a:lnTo>
                  <a:pt x="1753" y="1895"/>
                </a:lnTo>
                <a:lnTo>
                  <a:pt x="1682" y="1909"/>
                </a:lnTo>
                <a:lnTo>
                  <a:pt x="1611" y="1919"/>
                </a:lnTo>
                <a:lnTo>
                  <a:pt x="1537" y="1927"/>
                </a:lnTo>
                <a:lnTo>
                  <a:pt x="1577" y="1882"/>
                </a:lnTo>
                <a:lnTo>
                  <a:pt x="1615" y="1833"/>
                </a:lnTo>
                <a:lnTo>
                  <a:pt x="1648" y="1781"/>
                </a:lnTo>
                <a:lnTo>
                  <a:pt x="1678" y="1728"/>
                </a:lnTo>
                <a:lnTo>
                  <a:pt x="1704" y="1673"/>
                </a:lnTo>
                <a:lnTo>
                  <a:pt x="1726" y="1617"/>
                </a:lnTo>
                <a:lnTo>
                  <a:pt x="1743" y="1563"/>
                </a:lnTo>
                <a:lnTo>
                  <a:pt x="1754" y="1510"/>
                </a:lnTo>
                <a:lnTo>
                  <a:pt x="1697" y="1473"/>
                </a:lnTo>
                <a:lnTo>
                  <a:pt x="1642" y="1433"/>
                </a:lnTo>
                <a:lnTo>
                  <a:pt x="1591" y="1391"/>
                </a:lnTo>
                <a:lnTo>
                  <a:pt x="1544" y="1345"/>
                </a:lnTo>
                <a:lnTo>
                  <a:pt x="1500" y="1297"/>
                </a:lnTo>
                <a:lnTo>
                  <a:pt x="1461" y="1246"/>
                </a:lnTo>
                <a:lnTo>
                  <a:pt x="1427" y="1193"/>
                </a:lnTo>
                <a:lnTo>
                  <a:pt x="1398" y="1138"/>
                </a:lnTo>
                <a:lnTo>
                  <a:pt x="1373" y="1081"/>
                </a:lnTo>
                <a:lnTo>
                  <a:pt x="1353" y="1023"/>
                </a:lnTo>
                <a:lnTo>
                  <a:pt x="1338" y="962"/>
                </a:lnTo>
                <a:lnTo>
                  <a:pt x="1330" y="901"/>
                </a:lnTo>
                <a:lnTo>
                  <a:pt x="1327" y="838"/>
                </a:lnTo>
                <a:lnTo>
                  <a:pt x="1330" y="772"/>
                </a:lnTo>
                <a:lnTo>
                  <a:pt x="1340" y="708"/>
                </a:lnTo>
                <a:lnTo>
                  <a:pt x="1355" y="646"/>
                </a:lnTo>
                <a:lnTo>
                  <a:pt x="1376" y="585"/>
                </a:lnTo>
                <a:lnTo>
                  <a:pt x="1403" y="526"/>
                </a:lnTo>
                <a:lnTo>
                  <a:pt x="1434" y="469"/>
                </a:lnTo>
                <a:lnTo>
                  <a:pt x="1472" y="415"/>
                </a:lnTo>
                <a:lnTo>
                  <a:pt x="1513" y="363"/>
                </a:lnTo>
                <a:lnTo>
                  <a:pt x="1559" y="314"/>
                </a:lnTo>
                <a:lnTo>
                  <a:pt x="1610" y="268"/>
                </a:lnTo>
                <a:lnTo>
                  <a:pt x="1665" y="224"/>
                </a:lnTo>
                <a:lnTo>
                  <a:pt x="1723" y="184"/>
                </a:lnTo>
                <a:lnTo>
                  <a:pt x="1785" y="147"/>
                </a:lnTo>
                <a:lnTo>
                  <a:pt x="1850" y="114"/>
                </a:lnTo>
                <a:lnTo>
                  <a:pt x="1919" y="85"/>
                </a:lnTo>
                <a:lnTo>
                  <a:pt x="1990" y="60"/>
                </a:lnTo>
                <a:lnTo>
                  <a:pt x="2065" y="39"/>
                </a:lnTo>
                <a:lnTo>
                  <a:pt x="2141" y="22"/>
                </a:lnTo>
                <a:lnTo>
                  <a:pt x="2220" y="10"/>
                </a:lnTo>
                <a:lnTo>
                  <a:pt x="2301" y="2"/>
                </a:lnTo>
                <a:lnTo>
                  <a:pt x="238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2857967" y="3757706"/>
            <a:ext cx="765331" cy="769720"/>
            <a:chOff x="-2292350" y="3246438"/>
            <a:chExt cx="2082800" cy="2092325"/>
          </a:xfrm>
          <a:solidFill>
            <a:schemeClr val="bg1"/>
          </a:solidFill>
        </p:grpSpPr>
        <p:sp>
          <p:nvSpPr>
            <p:cNvPr id="243" name="Freeform 125"/>
            <p:cNvSpPr>
              <a:spLocks/>
            </p:cNvSpPr>
            <p:nvPr/>
          </p:nvSpPr>
          <p:spPr bwMode="auto">
            <a:xfrm>
              <a:off x="-2292350" y="3457575"/>
              <a:ext cx="1881188" cy="1881188"/>
            </a:xfrm>
            <a:custGeom>
              <a:avLst/>
              <a:gdLst>
                <a:gd name="T0" fmla="*/ 1994 w 3554"/>
                <a:gd name="T1" fmla="*/ 14 h 3556"/>
                <a:gd name="T2" fmla="*/ 2305 w 3554"/>
                <a:gd name="T3" fmla="*/ 81 h 3556"/>
                <a:gd name="T4" fmla="*/ 2594 w 3554"/>
                <a:gd name="T5" fmla="*/ 198 h 3556"/>
                <a:gd name="T6" fmla="*/ 2613 w 3554"/>
                <a:gd name="T7" fmla="*/ 520 h 3556"/>
                <a:gd name="T8" fmla="*/ 2309 w 3554"/>
                <a:gd name="T9" fmla="*/ 584 h 3556"/>
                <a:gd name="T10" fmla="*/ 2053 w 3554"/>
                <a:gd name="T11" fmla="*/ 501 h 3556"/>
                <a:gd name="T12" fmla="*/ 1777 w 3554"/>
                <a:gd name="T13" fmla="*/ 471 h 3556"/>
                <a:gd name="T14" fmla="*/ 1491 w 3554"/>
                <a:gd name="T15" fmla="*/ 502 h 3556"/>
                <a:gd name="T16" fmla="*/ 1226 w 3554"/>
                <a:gd name="T17" fmla="*/ 592 h 3556"/>
                <a:gd name="T18" fmla="*/ 991 w 3554"/>
                <a:gd name="T19" fmla="*/ 734 h 3556"/>
                <a:gd name="T20" fmla="*/ 791 w 3554"/>
                <a:gd name="T21" fmla="*/ 920 h 3556"/>
                <a:gd name="T22" fmla="*/ 634 w 3554"/>
                <a:gd name="T23" fmla="*/ 1145 h 3556"/>
                <a:gd name="T24" fmla="*/ 526 w 3554"/>
                <a:gd name="T25" fmla="*/ 1401 h 3556"/>
                <a:gd name="T26" fmla="*/ 474 w 3554"/>
                <a:gd name="T27" fmla="*/ 1680 h 3556"/>
                <a:gd name="T28" fmla="*/ 485 w 3554"/>
                <a:gd name="T29" fmla="*/ 1971 h 3556"/>
                <a:gd name="T30" fmla="*/ 556 w 3554"/>
                <a:gd name="T31" fmla="*/ 2244 h 3556"/>
                <a:gd name="T32" fmla="*/ 681 w 3554"/>
                <a:gd name="T33" fmla="*/ 2490 h 3556"/>
                <a:gd name="T34" fmla="*/ 854 w 3554"/>
                <a:gd name="T35" fmla="*/ 2702 h 3556"/>
                <a:gd name="T36" fmla="*/ 1066 w 3554"/>
                <a:gd name="T37" fmla="*/ 2874 h 3556"/>
                <a:gd name="T38" fmla="*/ 1312 w 3554"/>
                <a:gd name="T39" fmla="*/ 2999 h 3556"/>
                <a:gd name="T40" fmla="*/ 1585 w 3554"/>
                <a:gd name="T41" fmla="*/ 3071 h 3556"/>
                <a:gd name="T42" fmla="*/ 1876 w 3554"/>
                <a:gd name="T43" fmla="*/ 3082 h 3556"/>
                <a:gd name="T44" fmla="*/ 2155 w 3554"/>
                <a:gd name="T45" fmla="*/ 3029 h 3556"/>
                <a:gd name="T46" fmla="*/ 2411 w 3554"/>
                <a:gd name="T47" fmla="*/ 2922 h 3556"/>
                <a:gd name="T48" fmla="*/ 2634 w 3554"/>
                <a:gd name="T49" fmla="*/ 2765 h 3556"/>
                <a:gd name="T50" fmla="*/ 2822 w 3554"/>
                <a:gd name="T51" fmla="*/ 2564 h 3556"/>
                <a:gd name="T52" fmla="*/ 2962 w 3554"/>
                <a:gd name="T53" fmla="*/ 2329 h 3556"/>
                <a:gd name="T54" fmla="*/ 3052 w 3554"/>
                <a:gd name="T55" fmla="*/ 2065 h 3556"/>
                <a:gd name="T56" fmla="*/ 3085 w 3554"/>
                <a:gd name="T57" fmla="*/ 1778 h 3556"/>
                <a:gd name="T58" fmla="*/ 3055 w 3554"/>
                <a:gd name="T59" fmla="*/ 1503 h 3556"/>
                <a:gd name="T60" fmla="*/ 2972 w 3554"/>
                <a:gd name="T61" fmla="*/ 1247 h 3556"/>
                <a:gd name="T62" fmla="*/ 3051 w 3554"/>
                <a:gd name="T63" fmla="*/ 927 h 3556"/>
                <a:gd name="T64" fmla="*/ 3325 w 3554"/>
                <a:gd name="T65" fmla="*/ 945 h 3556"/>
                <a:gd name="T66" fmla="*/ 3435 w 3554"/>
                <a:gd name="T67" fmla="*/ 1136 h 3556"/>
                <a:gd name="T68" fmla="*/ 3524 w 3554"/>
                <a:gd name="T69" fmla="*/ 1446 h 3556"/>
                <a:gd name="T70" fmla="*/ 3554 w 3554"/>
                <a:gd name="T71" fmla="*/ 1778 h 3556"/>
                <a:gd name="T72" fmla="*/ 3522 w 3554"/>
                <a:gd name="T73" fmla="*/ 2122 h 3556"/>
                <a:gd name="T74" fmla="*/ 3426 w 3554"/>
                <a:gd name="T75" fmla="*/ 2444 h 3556"/>
                <a:gd name="T76" fmla="*/ 3273 w 3554"/>
                <a:gd name="T77" fmla="*/ 2737 h 3556"/>
                <a:gd name="T78" fmla="*/ 3073 w 3554"/>
                <a:gd name="T79" fmla="*/ 2995 h 3556"/>
                <a:gd name="T80" fmla="*/ 2827 w 3554"/>
                <a:gd name="T81" fmla="*/ 3213 h 3556"/>
                <a:gd name="T82" fmla="*/ 2544 w 3554"/>
                <a:gd name="T83" fmla="*/ 3382 h 3556"/>
                <a:gd name="T84" fmla="*/ 2232 w 3554"/>
                <a:gd name="T85" fmla="*/ 3497 h 3556"/>
                <a:gd name="T86" fmla="*/ 1894 w 3554"/>
                <a:gd name="T87" fmla="*/ 3553 h 3556"/>
                <a:gd name="T88" fmla="*/ 1545 w 3554"/>
                <a:gd name="T89" fmla="*/ 3541 h 3556"/>
                <a:gd name="T90" fmla="*/ 1215 w 3554"/>
                <a:gd name="T91" fmla="*/ 3465 h 3556"/>
                <a:gd name="T92" fmla="*/ 911 w 3554"/>
                <a:gd name="T93" fmla="*/ 3332 h 3556"/>
                <a:gd name="T94" fmla="*/ 641 w 3554"/>
                <a:gd name="T95" fmla="*/ 3145 h 3556"/>
                <a:gd name="T96" fmla="*/ 409 w 3554"/>
                <a:gd name="T97" fmla="*/ 2914 h 3556"/>
                <a:gd name="T98" fmla="*/ 225 w 3554"/>
                <a:gd name="T99" fmla="*/ 2644 h 3556"/>
                <a:gd name="T100" fmla="*/ 90 w 3554"/>
                <a:gd name="T101" fmla="*/ 2340 h 3556"/>
                <a:gd name="T102" fmla="*/ 14 w 3554"/>
                <a:gd name="T103" fmla="*/ 2009 h 3556"/>
                <a:gd name="T104" fmla="*/ 0 w 3554"/>
                <a:gd name="T105" fmla="*/ 1778 h 3556"/>
                <a:gd name="T106" fmla="*/ 34 w 3554"/>
                <a:gd name="T107" fmla="*/ 1434 h 3556"/>
                <a:gd name="T108" fmla="*/ 128 w 3554"/>
                <a:gd name="T109" fmla="*/ 1111 h 3556"/>
                <a:gd name="T110" fmla="*/ 281 w 3554"/>
                <a:gd name="T111" fmla="*/ 818 h 3556"/>
                <a:gd name="T112" fmla="*/ 483 w 3554"/>
                <a:gd name="T113" fmla="*/ 560 h 3556"/>
                <a:gd name="T114" fmla="*/ 728 w 3554"/>
                <a:gd name="T115" fmla="*/ 344 h 3556"/>
                <a:gd name="T116" fmla="*/ 1010 w 3554"/>
                <a:gd name="T117" fmla="*/ 174 h 3556"/>
                <a:gd name="T118" fmla="*/ 1322 w 3554"/>
                <a:gd name="T119" fmla="*/ 59 h 3556"/>
                <a:gd name="T120" fmla="*/ 1659 w 3554"/>
                <a:gd name="T121" fmla="*/ 4 h 3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54" h="3556">
                  <a:moveTo>
                    <a:pt x="1777" y="0"/>
                  </a:moveTo>
                  <a:lnTo>
                    <a:pt x="1886" y="4"/>
                  </a:lnTo>
                  <a:lnTo>
                    <a:pt x="1994" y="14"/>
                  </a:lnTo>
                  <a:lnTo>
                    <a:pt x="2100" y="29"/>
                  </a:lnTo>
                  <a:lnTo>
                    <a:pt x="2203" y="52"/>
                  </a:lnTo>
                  <a:lnTo>
                    <a:pt x="2305" y="81"/>
                  </a:lnTo>
                  <a:lnTo>
                    <a:pt x="2404" y="114"/>
                  </a:lnTo>
                  <a:lnTo>
                    <a:pt x="2500" y="154"/>
                  </a:lnTo>
                  <a:lnTo>
                    <a:pt x="2594" y="198"/>
                  </a:lnTo>
                  <a:lnTo>
                    <a:pt x="2591" y="230"/>
                  </a:lnTo>
                  <a:lnTo>
                    <a:pt x="2592" y="261"/>
                  </a:lnTo>
                  <a:lnTo>
                    <a:pt x="2613" y="520"/>
                  </a:lnTo>
                  <a:lnTo>
                    <a:pt x="2465" y="667"/>
                  </a:lnTo>
                  <a:lnTo>
                    <a:pt x="2388" y="624"/>
                  </a:lnTo>
                  <a:lnTo>
                    <a:pt x="2309" y="584"/>
                  </a:lnTo>
                  <a:lnTo>
                    <a:pt x="2226" y="550"/>
                  </a:lnTo>
                  <a:lnTo>
                    <a:pt x="2141" y="523"/>
                  </a:lnTo>
                  <a:lnTo>
                    <a:pt x="2053" y="501"/>
                  </a:lnTo>
                  <a:lnTo>
                    <a:pt x="1963" y="484"/>
                  </a:lnTo>
                  <a:lnTo>
                    <a:pt x="1871" y="475"/>
                  </a:lnTo>
                  <a:lnTo>
                    <a:pt x="1777" y="471"/>
                  </a:lnTo>
                  <a:lnTo>
                    <a:pt x="1680" y="475"/>
                  </a:lnTo>
                  <a:lnTo>
                    <a:pt x="1584" y="485"/>
                  </a:lnTo>
                  <a:lnTo>
                    <a:pt x="1491" y="502"/>
                  </a:lnTo>
                  <a:lnTo>
                    <a:pt x="1400" y="526"/>
                  </a:lnTo>
                  <a:lnTo>
                    <a:pt x="1311" y="556"/>
                  </a:lnTo>
                  <a:lnTo>
                    <a:pt x="1226" y="592"/>
                  </a:lnTo>
                  <a:lnTo>
                    <a:pt x="1144" y="634"/>
                  </a:lnTo>
                  <a:lnTo>
                    <a:pt x="1066" y="682"/>
                  </a:lnTo>
                  <a:lnTo>
                    <a:pt x="991" y="734"/>
                  </a:lnTo>
                  <a:lnTo>
                    <a:pt x="920" y="792"/>
                  </a:lnTo>
                  <a:lnTo>
                    <a:pt x="854" y="854"/>
                  </a:lnTo>
                  <a:lnTo>
                    <a:pt x="791" y="920"/>
                  </a:lnTo>
                  <a:lnTo>
                    <a:pt x="734" y="992"/>
                  </a:lnTo>
                  <a:lnTo>
                    <a:pt x="681" y="1067"/>
                  </a:lnTo>
                  <a:lnTo>
                    <a:pt x="634" y="1145"/>
                  </a:lnTo>
                  <a:lnTo>
                    <a:pt x="592" y="1228"/>
                  </a:lnTo>
                  <a:lnTo>
                    <a:pt x="556" y="1313"/>
                  </a:lnTo>
                  <a:lnTo>
                    <a:pt x="526" y="1401"/>
                  </a:lnTo>
                  <a:lnTo>
                    <a:pt x="502" y="1492"/>
                  </a:lnTo>
                  <a:lnTo>
                    <a:pt x="485" y="1586"/>
                  </a:lnTo>
                  <a:lnTo>
                    <a:pt x="474" y="1680"/>
                  </a:lnTo>
                  <a:lnTo>
                    <a:pt x="471" y="1778"/>
                  </a:lnTo>
                  <a:lnTo>
                    <a:pt x="474" y="1876"/>
                  </a:lnTo>
                  <a:lnTo>
                    <a:pt x="485" y="1971"/>
                  </a:lnTo>
                  <a:lnTo>
                    <a:pt x="502" y="2065"/>
                  </a:lnTo>
                  <a:lnTo>
                    <a:pt x="526" y="2156"/>
                  </a:lnTo>
                  <a:lnTo>
                    <a:pt x="556" y="2244"/>
                  </a:lnTo>
                  <a:lnTo>
                    <a:pt x="592" y="2329"/>
                  </a:lnTo>
                  <a:lnTo>
                    <a:pt x="634" y="2411"/>
                  </a:lnTo>
                  <a:lnTo>
                    <a:pt x="681" y="2490"/>
                  </a:lnTo>
                  <a:lnTo>
                    <a:pt x="734" y="2564"/>
                  </a:lnTo>
                  <a:lnTo>
                    <a:pt x="791" y="2635"/>
                  </a:lnTo>
                  <a:lnTo>
                    <a:pt x="854" y="2702"/>
                  </a:lnTo>
                  <a:lnTo>
                    <a:pt x="920" y="2765"/>
                  </a:lnTo>
                  <a:lnTo>
                    <a:pt x="992" y="2821"/>
                  </a:lnTo>
                  <a:lnTo>
                    <a:pt x="1066" y="2874"/>
                  </a:lnTo>
                  <a:lnTo>
                    <a:pt x="1144" y="2922"/>
                  </a:lnTo>
                  <a:lnTo>
                    <a:pt x="1227" y="2963"/>
                  </a:lnTo>
                  <a:lnTo>
                    <a:pt x="1312" y="2999"/>
                  </a:lnTo>
                  <a:lnTo>
                    <a:pt x="1400" y="3029"/>
                  </a:lnTo>
                  <a:lnTo>
                    <a:pt x="1491" y="3053"/>
                  </a:lnTo>
                  <a:lnTo>
                    <a:pt x="1585" y="3071"/>
                  </a:lnTo>
                  <a:lnTo>
                    <a:pt x="1680" y="3082"/>
                  </a:lnTo>
                  <a:lnTo>
                    <a:pt x="1777" y="3084"/>
                  </a:lnTo>
                  <a:lnTo>
                    <a:pt x="1876" y="3082"/>
                  </a:lnTo>
                  <a:lnTo>
                    <a:pt x="1970" y="3071"/>
                  </a:lnTo>
                  <a:lnTo>
                    <a:pt x="2064" y="3053"/>
                  </a:lnTo>
                  <a:lnTo>
                    <a:pt x="2155" y="3029"/>
                  </a:lnTo>
                  <a:lnTo>
                    <a:pt x="2243" y="2999"/>
                  </a:lnTo>
                  <a:lnTo>
                    <a:pt x="2328" y="2963"/>
                  </a:lnTo>
                  <a:lnTo>
                    <a:pt x="2411" y="2922"/>
                  </a:lnTo>
                  <a:lnTo>
                    <a:pt x="2489" y="2874"/>
                  </a:lnTo>
                  <a:lnTo>
                    <a:pt x="2564" y="2821"/>
                  </a:lnTo>
                  <a:lnTo>
                    <a:pt x="2634" y="2765"/>
                  </a:lnTo>
                  <a:lnTo>
                    <a:pt x="2702" y="2702"/>
                  </a:lnTo>
                  <a:lnTo>
                    <a:pt x="2764" y="2635"/>
                  </a:lnTo>
                  <a:lnTo>
                    <a:pt x="2822" y="2564"/>
                  </a:lnTo>
                  <a:lnTo>
                    <a:pt x="2873" y="2490"/>
                  </a:lnTo>
                  <a:lnTo>
                    <a:pt x="2921" y="2411"/>
                  </a:lnTo>
                  <a:lnTo>
                    <a:pt x="2962" y="2329"/>
                  </a:lnTo>
                  <a:lnTo>
                    <a:pt x="2998" y="2244"/>
                  </a:lnTo>
                  <a:lnTo>
                    <a:pt x="3029" y="2156"/>
                  </a:lnTo>
                  <a:lnTo>
                    <a:pt x="3052" y="2065"/>
                  </a:lnTo>
                  <a:lnTo>
                    <a:pt x="3070" y="1971"/>
                  </a:lnTo>
                  <a:lnTo>
                    <a:pt x="3081" y="1876"/>
                  </a:lnTo>
                  <a:lnTo>
                    <a:pt x="3085" y="1778"/>
                  </a:lnTo>
                  <a:lnTo>
                    <a:pt x="3081" y="1684"/>
                  </a:lnTo>
                  <a:lnTo>
                    <a:pt x="3071" y="1593"/>
                  </a:lnTo>
                  <a:lnTo>
                    <a:pt x="3055" y="1503"/>
                  </a:lnTo>
                  <a:lnTo>
                    <a:pt x="3033" y="1415"/>
                  </a:lnTo>
                  <a:lnTo>
                    <a:pt x="3005" y="1329"/>
                  </a:lnTo>
                  <a:lnTo>
                    <a:pt x="2972" y="1247"/>
                  </a:lnTo>
                  <a:lnTo>
                    <a:pt x="2932" y="1166"/>
                  </a:lnTo>
                  <a:lnTo>
                    <a:pt x="2889" y="1090"/>
                  </a:lnTo>
                  <a:lnTo>
                    <a:pt x="3051" y="927"/>
                  </a:lnTo>
                  <a:lnTo>
                    <a:pt x="3277" y="944"/>
                  </a:lnTo>
                  <a:lnTo>
                    <a:pt x="3303" y="945"/>
                  </a:lnTo>
                  <a:lnTo>
                    <a:pt x="3325" y="945"/>
                  </a:lnTo>
                  <a:lnTo>
                    <a:pt x="3346" y="943"/>
                  </a:lnTo>
                  <a:lnTo>
                    <a:pt x="3394" y="1038"/>
                  </a:lnTo>
                  <a:lnTo>
                    <a:pt x="3435" y="1136"/>
                  </a:lnTo>
                  <a:lnTo>
                    <a:pt x="3471" y="1237"/>
                  </a:lnTo>
                  <a:lnTo>
                    <a:pt x="3500" y="1341"/>
                  </a:lnTo>
                  <a:lnTo>
                    <a:pt x="3524" y="1446"/>
                  </a:lnTo>
                  <a:lnTo>
                    <a:pt x="3541" y="1555"/>
                  </a:lnTo>
                  <a:lnTo>
                    <a:pt x="3552" y="1666"/>
                  </a:lnTo>
                  <a:lnTo>
                    <a:pt x="3554" y="1778"/>
                  </a:lnTo>
                  <a:lnTo>
                    <a:pt x="3551" y="1895"/>
                  </a:lnTo>
                  <a:lnTo>
                    <a:pt x="3540" y="2009"/>
                  </a:lnTo>
                  <a:lnTo>
                    <a:pt x="3522" y="2122"/>
                  </a:lnTo>
                  <a:lnTo>
                    <a:pt x="3497" y="2233"/>
                  </a:lnTo>
                  <a:lnTo>
                    <a:pt x="3464" y="2340"/>
                  </a:lnTo>
                  <a:lnTo>
                    <a:pt x="3426" y="2444"/>
                  </a:lnTo>
                  <a:lnTo>
                    <a:pt x="3381" y="2546"/>
                  </a:lnTo>
                  <a:lnTo>
                    <a:pt x="3331" y="2644"/>
                  </a:lnTo>
                  <a:lnTo>
                    <a:pt x="3273" y="2737"/>
                  </a:lnTo>
                  <a:lnTo>
                    <a:pt x="3212" y="2828"/>
                  </a:lnTo>
                  <a:lnTo>
                    <a:pt x="3145" y="2914"/>
                  </a:lnTo>
                  <a:lnTo>
                    <a:pt x="3073" y="2995"/>
                  </a:lnTo>
                  <a:lnTo>
                    <a:pt x="2995" y="3073"/>
                  </a:lnTo>
                  <a:lnTo>
                    <a:pt x="2913" y="3145"/>
                  </a:lnTo>
                  <a:lnTo>
                    <a:pt x="2827" y="3213"/>
                  </a:lnTo>
                  <a:lnTo>
                    <a:pt x="2736" y="3275"/>
                  </a:lnTo>
                  <a:lnTo>
                    <a:pt x="2643" y="3332"/>
                  </a:lnTo>
                  <a:lnTo>
                    <a:pt x="2544" y="3382"/>
                  </a:lnTo>
                  <a:lnTo>
                    <a:pt x="2443" y="3426"/>
                  </a:lnTo>
                  <a:lnTo>
                    <a:pt x="2339" y="3465"/>
                  </a:lnTo>
                  <a:lnTo>
                    <a:pt x="2232" y="3497"/>
                  </a:lnTo>
                  <a:lnTo>
                    <a:pt x="2122" y="3523"/>
                  </a:lnTo>
                  <a:lnTo>
                    <a:pt x="2009" y="3541"/>
                  </a:lnTo>
                  <a:lnTo>
                    <a:pt x="1894" y="3553"/>
                  </a:lnTo>
                  <a:lnTo>
                    <a:pt x="1777" y="3556"/>
                  </a:lnTo>
                  <a:lnTo>
                    <a:pt x="1661" y="3553"/>
                  </a:lnTo>
                  <a:lnTo>
                    <a:pt x="1545" y="3541"/>
                  </a:lnTo>
                  <a:lnTo>
                    <a:pt x="1432" y="3523"/>
                  </a:lnTo>
                  <a:lnTo>
                    <a:pt x="1323" y="3497"/>
                  </a:lnTo>
                  <a:lnTo>
                    <a:pt x="1215" y="3465"/>
                  </a:lnTo>
                  <a:lnTo>
                    <a:pt x="1111" y="3426"/>
                  </a:lnTo>
                  <a:lnTo>
                    <a:pt x="1010" y="3382"/>
                  </a:lnTo>
                  <a:lnTo>
                    <a:pt x="911" y="3332"/>
                  </a:lnTo>
                  <a:lnTo>
                    <a:pt x="818" y="3275"/>
                  </a:lnTo>
                  <a:lnTo>
                    <a:pt x="728" y="3213"/>
                  </a:lnTo>
                  <a:lnTo>
                    <a:pt x="641" y="3145"/>
                  </a:lnTo>
                  <a:lnTo>
                    <a:pt x="560" y="3073"/>
                  </a:lnTo>
                  <a:lnTo>
                    <a:pt x="483" y="2995"/>
                  </a:lnTo>
                  <a:lnTo>
                    <a:pt x="409" y="2914"/>
                  </a:lnTo>
                  <a:lnTo>
                    <a:pt x="342" y="2828"/>
                  </a:lnTo>
                  <a:lnTo>
                    <a:pt x="281" y="2737"/>
                  </a:lnTo>
                  <a:lnTo>
                    <a:pt x="225" y="2644"/>
                  </a:lnTo>
                  <a:lnTo>
                    <a:pt x="174" y="2546"/>
                  </a:lnTo>
                  <a:lnTo>
                    <a:pt x="128" y="2444"/>
                  </a:lnTo>
                  <a:lnTo>
                    <a:pt x="90" y="2340"/>
                  </a:lnTo>
                  <a:lnTo>
                    <a:pt x="59" y="2233"/>
                  </a:lnTo>
                  <a:lnTo>
                    <a:pt x="34" y="2122"/>
                  </a:lnTo>
                  <a:lnTo>
                    <a:pt x="14" y="2009"/>
                  </a:lnTo>
                  <a:lnTo>
                    <a:pt x="4" y="1895"/>
                  </a:lnTo>
                  <a:lnTo>
                    <a:pt x="0" y="1778"/>
                  </a:lnTo>
                  <a:lnTo>
                    <a:pt x="0" y="1778"/>
                  </a:lnTo>
                  <a:lnTo>
                    <a:pt x="4" y="1661"/>
                  </a:lnTo>
                  <a:lnTo>
                    <a:pt x="14" y="1546"/>
                  </a:lnTo>
                  <a:lnTo>
                    <a:pt x="34" y="1434"/>
                  </a:lnTo>
                  <a:lnTo>
                    <a:pt x="59" y="1324"/>
                  </a:lnTo>
                  <a:lnTo>
                    <a:pt x="90" y="1216"/>
                  </a:lnTo>
                  <a:lnTo>
                    <a:pt x="128" y="1111"/>
                  </a:lnTo>
                  <a:lnTo>
                    <a:pt x="174" y="1010"/>
                  </a:lnTo>
                  <a:lnTo>
                    <a:pt x="225" y="913"/>
                  </a:lnTo>
                  <a:lnTo>
                    <a:pt x="281" y="818"/>
                  </a:lnTo>
                  <a:lnTo>
                    <a:pt x="342" y="728"/>
                  </a:lnTo>
                  <a:lnTo>
                    <a:pt x="409" y="642"/>
                  </a:lnTo>
                  <a:lnTo>
                    <a:pt x="483" y="560"/>
                  </a:lnTo>
                  <a:lnTo>
                    <a:pt x="560" y="483"/>
                  </a:lnTo>
                  <a:lnTo>
                    <a:pt x="641" y="411"/>
                  </a:lnTo>
                  <a:lnTo>
                    <a:pt x="728" y="344"/>
                  </a:lnTo>
                  <a:lnTo>
                    <a:pt x="818" y="281"/>
                  </a:lnTo>
                  <a:lnTo>
                    <a:pt x="911" y="225"/>
                  </a:lnTo>
                  <a:lnTo>
                    <a:pt x="1010" y="174"/>
                  </a:lnTo>
                  <a:lnTo>
                    <a:pt x="1111" y="130"/>
                  </a:lnTo>
                  <a:lnTo>
                    <a:pt x="1215" y="90"/>
                  </a:lnTo>
                  <a:lnTo>
                    <a:pt x="1322" y="59"/>
                  </a:lnTo>
                  <a:lnTo>
                    <a:pt x="1432" y="34"/>
                  </a:lnTo>
                  <a:lnTo>
                    <a:pt x="1545" y="15"/>
                  </a:lnTo>
                  <a:lnTo>
                    <a:pt x="1659" y="4"/>
                  </a:lnTo>
                  <a:lnTo>
                    <a:pt x="17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126"/>
            <p:cNvSpPr>
              <a:spLocks/>
            </p:cNvSpPr>
            <p:nvPr/>
          </p:nvSpPr>
          <p:spPr bwMode="auto">
            <a:xfrm>
              <a:off x="-1814513" y="3935413"/>
              <a:ext cx="925513" cy="925513"/>
            </a:xfrm>
            <a:custGeom>
              <a:avLst/>
              <a:gdLst>
                <a:gd name="T0" fmla="*/ 954 w 1750"/>
                <a:gd name="T1" fmla="*/ 4 h 1751"/>
                <a:gd name="T2" fmla="*/ 1104 w 1750"/>
                <a:gd name="T3" fmla="*/ 31 h 1751"/>
                <a:gd name="T4" fmla="*/ 1245 w 1750"/>
                <a:gd name="T5" fmla="*/ 83 h 1751"/>
                <a:gd name="T6" fmla="*/ 910 w 1750"/>
                <a:gd name="T7" fmla="*/ 418 h 1751"/>
                <a:gd name="T8" fmla="*/ 817 w 1750"/>
                <a:gd name="T9" fmla="*/ 421 h 1751"/>
                <a:gd name="T10" fmla="*/ 709 w 1750"/>
                <a:gd name="T11" fmla="*/ 448 h 1751"/>
                <a:gd name="T12" fmla="*/ 613 w 1750"/>
                <a:gd name="T13" fmla="*/ 499 h 1751"/>
                <a:gd name="T14" fmla="*/ 532 w 1750"/>
                <a:gd name="T15" fmla="*/ 571 h 1751"/>
                <a:gd name="T16" fmla="*/ 469 w 1750"/>
                <a:gd name="T17" fmla="*/ 661 h 1751"/>
                <a:gd name="T18" fmla="*/ 430 w 1750"/>
                <a:gd name="T19" fmla="*/ 763 h 1751"/>
                <a:gd name="T20" fmla="*/ 416 w 1750"/>
                <a:gd name="T21" fmla="*/ 876 h 1751"/>
                <a:gd name="T22" fmla="*/ 430 w 1750"/>
                <a:gd name="T23" fmla="*/ 989 h 1751"/>
                <a:gd name="T24" fmla="*/ 469 w 1750"/>
                <a:gd name="T25" fmla="*/ 1092 h 1751"/>
                <a:gd name="T26" fmla="*/ 532 w 1750"/>
                <a:gd name="T27" fmla="*/ 1181 h 1751"/>
                <a:gd name="T28" fmla="*/ 612 w 1750"/>
                <a:gd name="T29" fmla="*/ 1253 h 1751"/>
                <a:gd name="T30" fmla="*/ 708 w 1750"/>
                <a:gd name="T31" fmla="*/ 1304 h 1751"/>
                <a:gd name="T32" fmla="*/ 817 w 1750"/>
                <a:gd name="T33" fmla="*/ 1332 h 1751"/>
                <a:gd name="T34" fmla="*/ 933 w 1750"/>
                <a:gd name="T35" fmla="*/ 1332 h 1751"/>
                <a:gd name="T36" fmla="*/ 1041 w 1750"/>
                <a:gd name="T37" fmla="*/ 1304 h 1751"/>
                <a:gd name="T38" fmla="*/ 1137 w 1750"/>
                <a:gd name="T39" fmla="*/ 1253 h 1751"/>
                <a:gd name="T40" fmla="*/ 1218 w 1750"/>
                <a:gd name="T41" fmla="*/ 1181 h 1751"/>
                <a:gd name="T42" fmla="*/ 1281 w 1750"/>
                <a:gd name="T43" fmla="*/ 1092 h 1751"/>
                <a:gd name="T44" fmla="*/ 1321 w 1750"/>
                <a:gd name="T45" fmla="*/ 989 h 1751"/>
                <a:gd name="T46" fmla="*/ 1334 w 1750"/>
                <a:gd name="T47" fmla="*/ 876 h 1751"/>
                <a:gd name="T48" fmla="*/ 1662 w 1750"/>
                <a:gd name="T49" fmla="*/ 513 h 1751"/>
                <a:gd name="T50" fmla="*/ 1696 w 1750"/>
                <a:gd name="T51" fmla="*/ 575 h 1751"/>
                <a:gd name="T52" fmla="*/ 1736 w 1750"/>
                <a:gd name="T53" fmla="*/ 721 h 1751"/>
                <a:gd name="T54" fmla="*/ 1750 w 1750"/>
                <a:gd name="T55" fmla="*/ 876 h 1751"/>
                <a:gd name="T56" fmla="*/ 1736 w 1750"/>
                <a:gd name="T57" fmla="*/ 1033 h 1751"/>
                <a:gd name="T58" fmla="*/ 1695 w 1750"/>
                <a:gd name="T59" fmla="*/ 1182 h 1751"/>
                <a:gd name="T60" fmla="*/ 1630 w 1750"/>
                <a:gd name="T61" fmla="*/ 1318 h 1751"/>
                <a:gd name="T62" fmla="*/ 1545 w 1750"/>
                <a:gd name="T63" fmla="*/ 1440 h 1751"/>
                <a:gd name="T64" fmla="*/ 1439 w 1750"/>
                <a:gd name="T65" fmla="*/ 1546 h 1751"/>
                <a:gd name="T66" fmla="*/ 1317 w 1750"/>
                <a:gd name="T67" fmla="*/ 1632 h 1751"/>
                <a:gd name="T68" fmla="*/ 1180 w 1750"/>
                <a:gd name="T69" fmla="*/ 1697 h 1751"/>
                <a:gd name="T70" fmla="*/ 1032 w 1750"/>
                <a:gd name="T71" fmla="*/ 1737 h 1751"/>
                <a:gd name="T72" fmla="*/ 875 w 1750"/>
                <a:gd name="T73" fmla="*/ 1751 h 1751"/>
                <a:gd name="T74" fmla="*/ 718 w 1750"/>
                <a:gd name="T75" fmla="*/ 1737 h 1751"/>
                <a:gd name="T76" fmla="*/ 570 w 1750"/>
                <a:gd name="T77" fmla="*/ 1696 h 1751"/>
                <a:gd name="T78" fmla="*/ 433 w 1750"/>
                <a:gd name="T79" fmla="*/ 1632 h 1751"/>
                <a:gd name="T80" fmla="*/ 312 w 1750"/>
                <a:gd name="T81" fmla="*/ 1546 h 1751"/>
                <a:gd name="T82" fmla="*/ 206 w 1750"/>
                <a:gd name="T83" fmla="*/ 1440 h 1751"/>
                <a:gd name="T84" fmla="*/ 120 w 1750"/>
                <a:gd name="T85" fmla="*/ 1318 h 1751"/>
                <a:gd name="T86" fmla="*/ 55 w 1750"/>
                <a:gd name="T87" fmla="*/ 1181 h 1751"/>
                <a:gd name="T88" fmla="*/ 14 w 1750"/>
                <a:gd name="T89" fmla="*/ 1033 h 1751"/>
                <a:gd name="T90" fmla="*/ 0 w 1750"/>
                <a:gd name="T91" fmla="*/ 876 h 1751"/>
                <a:gd name="T92" fmla="*/ 14 w 1750"/>
                <a:gd name="T93" fmla="*/ 718 h 1751"/>
                <a:gd name="T94" fmla="*/ 55 w 1750"/>
                <a:gd name="T95" fmla="*/ 571 h 1751"/>
                <a:gd name="T96" fmla="*/ 120 w 1750"/>
                <a:gd name="T97" fmla="*/ 434 h 1751"/>
                <a:gd name="T98" fmla="*/ 206 w 1750"/>
                <a:gd name="T99" fmla="*/ 311 h 1751"/>
                <a:gd name="T100" fmla="*/ 312 w 1750"/>
                <a:gd name="T101" fmla="*/ 207 h 1751"/>
                <a:gd name="T102" fmla="*/ 433 w 1750"/>
                <a:gd name="T103" fmla="*/ 120 h 1751"/>
                <a:gd name="T104" fmla="*/ 570 w 1750"/>
                <a:gd name="T105" fmla="*/ 55 h 1751"/>
                <a:gd name="T106" fmla="*/ 718 w 1750"/>
                <a:gd name="T107" fmla="*/ 15 h 1751"/>
                <a:gd name="T108" fmla="*/ 875 w 1750"/>
                <a:gd name="T109" fmla="*/ 0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50" h="1751">
                  <a:moveTo>
                    <a:pt x="875" y="0"/>
                  </a:moveTo>
                  <a:lnTo>
                    <a:pt x="954" y="4"/>
                  </a:lnTo>
                  <a:lnTo>
                    <a:pt x="1030" y="15"/>
                  </a:lnTo>
                  <a:lnTo>
                    <a:pt x="1104" y="31"/>
                  </a:lnTo>
                  <a:lnTo>
                    <a:pt x="1176" y="54"/>
                  </a:lnTo>
                  <a:lnTo>
                    <a:pt x="1245" y="83"/>
                  </a:lnTo>
                  <a:lnTo>
                    <a:pt x="1238" y="90"/>
                  </a:lnTo>
                  <a:lnTo>
                    <a:pt x="910" y="418"/>
                  </a:lnTo>
                  <a:lnTo>
                    <a:pt x="875" y="417"/>
                  </a:lnTo>
                  <a:lnTo>
                    <a:pt x="817" y="421"/>
                  </a:lnTo>
                  <a:lnTo>
                    <a:pt x="762" y="431"/>
                  </a:lnTo>
                  <a:lnTo>
                    <a:pt x="709" y="448"/>
                  </a:lnTo>
                  <a:lnTo>
                    <a:pt x="659" y="471"/>
                  </a:lnTo>
                  <a:lnTo>
                    <a:pt x="613" y="499"/>
                  </a:lnTo>
                  <a:lnTo>
                    <a:pt x="570" y="532"/>
                  </a:lnTo>
                  <a:lnTo>
                    <a:pt x="532" y="571"/>
                  </a:lnTo>
                  <a:lnTo>
                    <a:pt x="498" y="614"/>
                  </a:lnTo>
                  <a:lnTo>
                    <a:pt x="469" y="661"/>
                  </a:lnTo>
                  <a:lnTo>
                    <a:pt x="446" y="710"/>
                  </a:lnTo>
                  <a:lnTo>
                    <a:pt x="430" y="763"/>
                  </a:lnTo>
                  <a:lnTo>
                    <a:pt x="420" y="818"/>
                  </a:lnTo>
                  <a:lnTo>
                    <a:pt x="416" y="876"/>
                  </a:lnTo>
                  <a:lnTo>
                    <a:pt x="420" y="933"/>
                  </a:lnTo>
                  <a:lnTo>
                    <a:pt x="430" y="989"/>
                  </a:lnTo>
                  <a:lnTo>
                    <a:pt x="446" y="1043"/>
                  </a:lnTo>
                  <a:lnTo>
                    <a:pt x="469" y="1092"/>
                  </a:lnTo>
                  <a:lnTo>
                    <a:pt x="498" y="1139"/>
                  </a:lnTo>
                  <a:lnTo>
                    <a:pt x="532" y="1181"/>
                  </a:lnTo>
                  <a:lnTo>
                    <a:pt x="570" y="1219"/>
                  </a:lnTo>
                  <a:lnTo>
                    <a:pt x="612" y="1253"/>
                  </a:lnTo>
                  <a:lnTo>
                    <a:pt x="659" y="1282"/>
                  </a:lnTo>
                  <a:lnTo>
                    <a:pt x="708" y="1304"/>
                  </a:lnTo>
                  <a:lnTo>
                    <a:pt x="762" y="1321"/>
                  </a:lnTo>
                  <a:lnTo>
                    <a:pt x="817" y="1332"/>
                  </a:lnTo>
                  <a:lnTo>
                    <a:pt x="875" y="1336"/>
                  </a:lnTo>
                  <a:lnTo>
                    <a:pt x="933" y="1332"/>
                  </a:lnTo>
                  <a:lnTo>
                    <a:pt x="988" y="1321"/>
                  </a:lnTo>
                  <a:lnTo>
                    <a:pt x="1041" y="1304"/>
                  </a:lnTo>
                  <a:lnTo>
                    <a:pt x="1091" y="1282"/>
                  </a:lnTo>
                  <a:lnTo>
                    <a:pt x="1137" y="1253"/>
                  </a:lnTo>
                  <a:lnTo>
                    <a:pt x="1180" y="1219"/>
                  </a:lnTo>
                  <a:lnTo>
                    <a:pt x="1218" y="1181"/>
                  </a:lnTo>
                  <a:lnTo>
                    <a:pt x="1252" y="1139"/>
                  </a:lnTo>
                  <a:lnTo>
                    <a:pt x="1281" y="1092"/>
                  </a:lnTo>
                  <a:lnTo>
                    <a:pt x="1304" y="1043"/>
                  </a:lnTo>
                  <a:lnTo>
                    <a:pt x="1321" y="989"/>
                  </a:lnTo>
                  <a:lnTo>
                    <a:pt x="1330" y="933"/>
                  </a:lnTo>
                  <a:lnTo>
                    <a:pt x="1334" y="876"/>
                  </a:lnTo>
                  <a:lnTo>
                    <a:pt x="1333" y="841"/>
                  </a:lnTo>
                  <a:lnTo>
                    <a:pt x="1662" y="513"/>
                  </a:lnTo>
                  <a:lnTo>
                    <a:pt x="1668" y="506"/>
                  </a:lnTo>
                  <a:lnTo>
                    <a:pt x="1696" y="575"/>
                  </a:lnTo>
                  <a:lnTo>
                    <a:pt x="1720" y="646"/>
                  </a:lnTo>
                  <a:lnTo>
                    <a:pt x="1736" y="721"/>
                  </a:lnTo>
                  <a:lnTo>
                    <a:pt x="1747" y="798"/>
                  </a:lnTo>
                  <a:lnTo>
                    <a:pt x="1750" y="876"/>
                  </a:lnTo>
                  <a:lnTo>
                    <a:pt x="1747" y="956"/>
                  </a:lnTo>
                  <a:lnTo>
                    <a:pt x="1736" y="1033"/>
                  </a:lnTo>
                  <a:lnTo>
                    <a:pt x="1719" y="1109"/>
                  </a:lnTo>
                  <a:lnTo>
                    <a:pt x="1695" y="1182"/>
                  </a:lnTo>
                  <a:lnTo>
                    <a:pt x="1666" y="1252"/>
                  </a:lnTo>
                  <a:lnTo>
                    <a:pt x="1630" y="1318"/>
                  </a:lnTo>
                  <a:lnTo>
                    <a:pt x="1591" y="1381"/>
                  </a:lnTo>
                  <a:lnTo>
                    <a:pt x="1545" y="1440"/>
                  </a:lnTo>
                  <a:lnTo>
                    <a:pt x="1493" y="1495"/>
                  </a:lnTo>
                  <a:lnTo>
                    <a:pt x="1439" y="1546"/>
                  </a:lnTo>
                  <a:lnTo>
                    <a:pt x="1379" y="1591"/>
                  </a:lnTo>
                  <a:lnTo>
                    <a:pt x="1317" y="1632"/>
                  </a:lnTo>
                  <a:lnTo>
                    <a:pt x="1251" y="1667"/>
                  </a:lnTo>
                  <a:lnTo>
                    <a:pt x="1180" y="1697"/>
                  </a:lnTo>
                  <a:lnTo>
                    <a:pt x="1108" y="1720"/>
                  </a:lnTo>
                  <a:lnTo>
                    <a:pt x="1032" y="1737"/>
                  </a:lnTo>
                  <a:lnTo>
                    <a:pt x="954" y="1748"/>
                  </a:lnTo>
                  <a:lnTo>
                    <a:pt x="875" y="1751"/>
                  </a:lnTo>
                  <a:lnTo>
                    <a:pt x="796" y="1748"/>
                  </a:lnTo>
                  <a:lnTo>
                    <a:pt x="718" y="1737"/>
                  </a:lnTo>
                  <a:lnTo>
                    <a:pt x="642" y="1720"/>
                  </a:lnTo>
                  <a:lnTo>
                    <a:pt x="570" y="1696"/>
                  </a:lnTo>
                  <a:lnTo>
                    <a:pt x="500" y="1667"/>
                  </a:lnTo>
                  <a:lnTo>
                    <a:pt x="433" y="1632"/>
                  </a:lnTo>
                  <a:lnTo>
                    <a:pt x="371" y="1591"/>
                  </a:lnTo>
                  <a:lnTo>
                    <a:pt x="312" y="1546"/>
                  </a:lnTo>
                  <a:lnTo>
                    <a:pt x="257" y="1495"/>
                  </a:lnTo>
                  <a:lnTo>
                    <a:pt x="206" y="1440"/>
                  </a:lnTo>
                  <a:lnTo>
                    <a:pt x="161" y="1380"/>
                  </a:lnTo>
                  <a:lnTo>
                    <a:pt x="120" y="1318"/>
                  </a:lnTo>
                  <a:lnTo>
                    <a:pt x="85" y="1252"/>
                  </a:lnTo>
                  <a:lnTo>
                    <a:pt x="55" y="1181"/>
                  </a:lnTo>
                  <a:lnTo>
                    <a:pt x="31" y="1109"/>
                  </a:lnTo>
                  <a:lnTo>
                    <a:pt x="14" y="1033"/>
                  </a:lnTo>
                  <a:lnTo>
                    <a:pt x="3" y="955"/>
                  </a:lnTo>
                  <a:lnTo>
                    <a:pt x="0" y="876"/>
                  </a:lnTo>
                  <a:lnTo>
                    <a:pt x="3" y="796"/>
                  </a:lnTo>
                  <a:lnTo>
                    <a:pt x="14" y="718"/>
                  </a:lnTo>
                  <a:lnTo>
                    <a:pt x="31" y="643"/>
                  </a:lnTo>
                  <a:lnTo>
                    <a:pt x="55" y="571"/>
                  </a:lnTo>
                  <a:lnTo>
                    <a:pt x="85" y="501"/>
                  </a:lnTo>
                  <a:lnTo>
                    <a:pt x="120" y="434"/>
                  </a:lnTo>
                  <a:lnTo>
                    <a:pt x="161" y="371"/>
                  </a:lnTo>
                  <a:lnTo>
                    <a:pt x="206" y="311"/>
                  </a:lnTo>
                  <a:lnTo>
                    <a:pt x="257" y="257"/>
                  </a:lnTo>
                  <a:lnTo>
                    <a:pt x="312" y="207"/>
                  </a:lnTo>
                  <a:lnTo>
                    <a:pt x="371" y="161"/>
                  </a:lnTo>
                  <a:lnTo>
                    <a:pt x="433" y="120"/>
                  </a:lnTo>
                  <a:lnTo>
                    <a:pt x="500" y="84"/>
                  </a:lnTo>
                  <a:lnTo>
                    <a:pt x="570" y="55"/>
                  </a:lnTo>
                  <a:lnTo>
                    <a:pt x="642" y="31"/>
                  </a:lnTo>
                  <a:lnTo>
                    <a:pt x="718" y="15"/>
                  </a:lnTo>
                  <a:lnTo>
                    <a:pt x="796" y="4"/>
                  </a:lnTo>
                  <a:lnTo>
                    <a:pt x="8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127"/>
            <p:cNvSpPr>
              <a:spLocks/>
            </p:cNvSpPr>
            <p:nvPr/>
          </p:nvSpPr>
          <p:spPr bwMode="auto">
            <a:xfrm>
              <a:off x="-1349375" y="3246438"/>
              <a:ext cx="1139825" cy="1146175"/>
            </a:xfrm>
            <a:custGeom>
              <a:avLst/>
              <a:gdLst>
                <a:gd name="T0" fmla="*/ 1509 w 2153"/>
                <a:gd name="T1" fmla="*/ 1 h 2166"/>
                <a:gd name="T2" fmla="*/ 1530 w 2153"/>
                <a:gd name="T3" fmla="*/ 14 h 2166"/>
                <a:gd name="T4" fmla="*/ 1539 w 2153"/>
                <a:gd name="T5" fmla="*/ 37 h 2166"/>
                <a:gd name="T6" fmla="*/ 1685 w 2153"/>
                <a:gd name="T7" fmla="*/ 239 h 2166"/>
                <a:gd name="T8" fmla="*/ 1726 w 2153"/>
                <a:gd name="T9" fmla="*/ 211 h 2166"/>
                <a:gd name="T10" fmla="*/ 1771 w 2153"/>
                <a:gd name="T11" fmla="*/ 203 h 2166"/>
                <a:gd name="T12" fmla="*/ 1818 w 2153"/>
                <a:gd name="T13" fmla="*/ 211 h 2166"/>
                <a:gd name="T14" fmla="*/ 1859 w 2153"/>
                <a:gd name="T15" fmla="*/ 239 h 2166"/>
                <a:gd name="T16" fmla="*/ 1949 w 2153"/>
                <a:gd name="T17" fmla="*/ 333 h 2166"/>
                <a:gd name="T18" fmla="*/ 1967 w 2153"/>
                <a:gd name="T19" fmla="*/ 385 h 2166"/>
                <a:gd name="T20" fmla="*/ 1961 w 2153"/>
                <a:gd name="T21" fmla="*/ 438 h 2166"/>
                <a:gd name="T22" fmla="*/ 1931 w 2153"/>
                <a:gd name="T23" fmla="*/ 486 h 2166"/>
                <a:gd name="T24" fmla="*/ 2115 w 2153"/>
                <a:gd name="T25" fmla="*/ 613 h 2166"/>
                <a:gd name="T26" fmla="*/ 2140 w 2153"/>
                <a:gd name="T27" fmla="*/ 624 h 2166"/>
                <a:gd name="T28" fmla="*/ 2152 w 2153"/>
                <a:gd name="T29" fmla="*/ 647 h 2166"/>
                <a:gd name="T30" fmla="*/ 2149 w 2153"/>
                <a:gd name="T31" fmla="*/ 672 h 2166"/>
                <a:gd name="T32" fmla="*/ 1666 w 2153"/>
                <a:gd name="T33" fmla="*/ 1158 h 2166"/>
                <a:gd name="T34" fmla="*/ 1613 w 2153"/>
                <a:gd name="T35" fmla="*/ 1197 h 2166"/>
                <a:gd name="T36" fmla="*/ 1551 w 2153"/>
                <a:gd name="T37" fmla="*/ 1216 h 2166"/>
                <a:gd name="T38" fmla="*/ 1512 w 2153"/>
                <a:gd name="T39" fmla="*/ 1219 h 2166"/>
                <a:gd name="T40" fmla="*/ 1491 w 2153"/>
                <a:gd name="T41" fmla="*/ 1217 h 2166"/>
                <a:gd name="T42" fmla="*/ 286 w 2153"/>
                <a:gd name="T43" fmla="*/ 2131 h 2166"/>
                <a:gd name="T44" fmla="*/ 244 w 2153"/>
                <a:gd name="T45" fmla="*/ 2156 h 2166"/>
                <a:gd name="T46" fmla="*/ 108 w 2153"/>
                <a:gd name="T47" fmla="*/ 2166 h 2166"/>
                <a:gd name="T48" fmla="*/ 78 w 2153"/>
                <a:gd name="T49" fmla="*/ 2164 h 2166"/>
                <a:gd name="T50" fmla="*/ 35 w 2153"/>
                <a:gd name="T51" fmla="*/ 2142 h 2166"/>
                <a:gd name="T52" fmla="*/ 7 w 2153"/>
                <a:gd name="T53" fmla="*/ 2104 h 2166"/>
                <a:gd name="T54" fmla="*/ 0 w 2153"/>
                <a:gd name="T55" fmla="*/ 2054 h 2166"/>
                <a:gd name="T56" fmla="*/ 12 w 2153"/>
                <a:gd name="T57" fmla="*/ 1926 h 2166"/>
                <a:gd name="T58" fmla="*/ 37 w 2153"/>
                <a:gd name="T59" fmla="*/ 1885 h 2166"/>
                <a:gd name="T60" fmla="*/ 470 w 2153"/>
                <a:gd name="T61" fmla="*/ 1453 h 2166"/>
                <a:gd name="T62" fmla="*/ 785 w 2153"/>
                <a:gd name="T63" fmla="*/ 1137 h 2166"/>
                <a:gd name="T64" fmla="*/ 934 w 2153"/>
                <a:gd name="T65" fmla="*/ 667 h 2166"/>
                <a:gd name="T66" fmla="*/ 934 w 2153"/>
                <a:gd name="T67" fmla="*/ 613 h 2166"/>
                <a:gd name="T68" fmla="*/ 952 w 2153"/>
                <a:gd name="T69" fmla="*/ 545 h 2166"/>
                <a:gd name="T70" fmla="*/ 994 w 2153"/>
                <a:gd name="T71" fmla="*/ 486 h 2166"/>
                <a:gd name="T72" fmla="*/ 1478 w 2153"/>
                <a:gd name="T73" fmla="*/ 4 h 2166"/>
                <a:gd name="T74" fmla="*/ 1497 w 2153"/>
                <a:gd name="T75" fmla="*/ 0 h 2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53" h="2166">
                  <a:moveTo>
                    <a:pt x="1497" y="0"/>
                  </a:moveTo>
                  <a:lnTo>
                    <a:pt x="1509" y="1"/>
                  </a:lnTo>
                  <a:lnTo>
                    <a:pt x="1520" y="6"/>
                  </a:lnTo>
                  <a:lnTo>
                    <a:pt x="1530" y="14"/>
                  </a:lnTo>
                  <a:lnTo>
                    <a:pt x="1536" y="25"/>
                  </a:lnTo>
                  <a:lnTo>
                    <a:pt x="1539" y="37"/>
                  </a:lnTo>
                  <a:lnTo>
                    <a:pt x="1565" y="359"/>
                  </a:lnTo>
                  <a:lnTo>
                    <a:pt x="1685" y="239"/>
                  </a:lnTo>
                  <a:lnTo>
                    <a:pt x="1704" y="222"/>
                  </a:lnTo>
                  <a:lnTo>
                    <a:pt x="1726" y="211"/>
                  </a:lnTo>
                  <a:lnTo>
                    <a:pt x="1748" y="204"/>
                  </a:lnTo>
                  <a:lnTo>
                    <a:pt x="1771" y="203"/>
                  </a:lnTo>
                  <a:lnTo>
                    <a:pt x="1795" y="204"/>
                  </a:lnTo>
                  <a:lnTo>
                    <a:pt x="1818" y="211"/>
                  </a:lnTo>
                  <a:lnTo>
                    <a:pt x="1840" y="222"/>
                  </a:lnTo>
                  <a:lnTo>
                    <a:pt x="1859" y="239"/>
                  </a:lnTo>
                  <a:lnTo>
                    <a:pt x="1931" y="312"/>
                  </a:lnTo>
                  <a:lnTo>
                    <a:pt x="1949" y="333"/>
                  </a:lnTo>
                  <a:lnTo>
                    <a:pt x="1961" y="359"/>
                  </a:lnTo>
                  <a:lnTo>
                    <a:pt x="1967" y="385"/>
                  </a:lnTo>
                  <a:lnTo>
                    <a:pt x="1967" y="412"/>
                  </a:lnTo>
                  <a:lnTo>
                    <a:pt x="1961" y="438"/>
                  </a:lnTo>
                  <a:lnTo>
                    <a:pt x="1949" y="463"/>
                  </a:lnTo>
                  <a:lnTo>
                    <a:pt x="1931" y="486"/>
                  </a:lnTo>
                  <a:lnTo>
                    <a:pt x="1826" y="590"/>
                  </a:lnTo>
                  <a:lnTo>
                    <a:pt x="2115" y="613"/>
                  </a:lnTo>
                  <a:lnTo>
                    <a:pt x="2128" y="617"/>
                  </a:lnTo>
                  <a:lnTo>
                    <a:pt x="2140" y="624"/>
                  </a:lnTo>
                  <a:lnTo>
                    <a:pt x="2147" y="634"/>
                  </a:lnTo>
                  <a:lnTo>
                    <a:pt x="2152" y="647"/>
                  </a:lnTo>
                  <a:lnTo>
                    <a:pt x="2153" y="659"/>
                  </a:lnTo>
                  <a:lnTo>
                    <a:pt x="2149" y="672"/>
                  </a:lnTo>
                  <a:lnTo>
                    <a:pt x="2141" y="684"/>
                  </a:lnTo>
                  <a:lnTo>
                    <a:pt x="1666" y="1158"/>
                  </a:lnTo>
                  <a:lnTo>
                    <a:pt x="1640" y="1180"/>
                  </a:lnTo>
                  <a:lnTo>
                    <a:pt x="1613" y="1197"/>
                  </a:lnTo>
                  <a:lnTo>
                    <a:pt x="1583" y="1209"/>
                  </a:lnTo>
                  <a:lnTo>
                    <a:pt x="1551" y="1216"/>
                  </a:lnTo>
                  <a:lnTo>
                    <a:pt x="1519" y="1220"/>
                  </a:lnTo>
                  <a:lnTo>
                    <a:pt x="1512" y="1219"/>
                  </a:lnTo>
                  <a:lnTo>
                    <a:pt x="1503" y="1219"/>
                  </a:lnTo>
                  <a:lnTo>
                    <a:pt x="1491" y="1217"/>
                  </a:lnTo>
                  <a:lnTo>
                    <a:pt x="1220" y="1197"/>
                  </a:lnTo>
                  <a:lnTo>
                    <a:pt x="286" y="2131"/>
                  </a:lnTo>
                  <a:lnTo>
                    <a:pt x="267" y="2147"/>
                  </a:lnTo>
                  <a:lnTo>
                    <a:pt x="244" y="2156"/>
                  </a:lnTo>
                  <a:lnTo>
                    <a:pt x="219" y="2161"/>
                  </a:lnTo>
                  <a:lnTo>
                    <a:pt x="108" y="2166"/>
                  </a:lnTo>
                  <a:lnTo>
                    <a:pt x="103" y="2166"/>
                  </a:lnTo>
                  <a:lnTo>
                    <a:pt x="78" y="2164"/>
                  </a:lnTo>
                  <a:lnTo>
                    <a:pt x="55" y="2155"/>
                  </a:lnTo>
                  <a:lnTo>
                    <a:pt x="35" y="2142"/>
                  </a:lnTo>
                  <a:lnTo>
                    <a:pt x="19" y="2124"/>
                  </a:lnTo>
                  <a:lnTo>
                    <a:pt x="7" y="2104"/>
                  </a:lnTo>
                  <a:lnTo>
                    <a:pt x="0" y="2080"/>
                  </a:lnTo>
                  <a:lnTo>
                    <a:pt x="0" y="2054"/>
                  </a:lnTo>
                  <a:lnTo>
                    <a:pt x="8" y="1950"/>
                  </a:lnTo>
                  <a:lnTo>
                    <a:pt x="12" y="1926"/>
                  </a:lnTo>
                  <a:lnTo>
                    <a:pt x="23" y="1904"/>
                  </a:lnTo>
                  <a:lnTo>
                    <a:pt x="37" y="1885"/>
                  </a:lnTo>
                  <a:lnTo>
                    <a:pt x="171" y="1753"/>
                  </a:lnTo>
                  <a:lnTo>
                    <a:pt x="470" y="1453"/>
                  </a:lnTo>
                  <a:lnTo>
                    <a:pt x="477" y="1447"/>
                  </a:lnTo>
                  <a:lnTo>
                    <a:pt x="785" y="1137"/>
                  </a:lnTo>
                  <a:lnTo>
                    <a:pt x="957" y="965"/>
                  </a:lnTo>
                  <a:lnTo>
                    <a:pt x="934" y="667"/>
                  </a:lnTo>
                  <a:lnTo>
                    <a:pt x="933" y="649"/>
                  </a:lnTo>
                  <a:lnTo>
                    <a:pt x="934" y="613"/>
                  </a:lnTo>
                  <a:lnTo>
                    <a:pt x="940" y="578"/>
                  </a:lnTo>
                  <a:lnTo>
                    <a:pt x="952" y="545"/>
                  </a:lnTo>
                  <a:lnTo>
                    <a:pt x="970" y="514"/>
                  </a:lnTo>
                  <a:lnTo>
                    <a:pt x="994" y="486"/>
                  </a:lnTo>
                  <a:lnTo>
                    <a:pt x="1469" y="12"/>
                  </a:lnTo>
                  <a:lnTo>
                    <a:pt x="1478" y="4"/>
                  </a:lnTo>
                  <a:lnTo>
                    <a:pt x="1488" y="1"/>
                  </a:lnTo>
                  <a:lnTo>
                    <a:pt x="1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47" name="Freeform 63"/>
          <p:cNvSpPr>
            <a:spLocks noEditPoints="1"/>
          </p:cNvSpPr>
          <p:nvPr/>
        </p:nvSpPr>
        <p:spPr bwMode="auto">
          <a:xfrm>
            <a:off x="2958715" y="2510030"/>
            <a:ext cx="708659" cy="563078"/>
          </a:xfrm>
          <a:custGeom>
            <a:avLst/>
            <a:gdLst>
              <a:gd name="T0" fmla="*/ 3526 w 3526"/>
              <a:gd name="T1" fmla="*/ 2803 h 2803"/>
              <a:gd name="T2" fmla="*/ 0 w 3526"/>
              <a:gd name="T3" fmla="*/ 1227 h 2803"/>
              <a:gd name="T4" fmla="*/ 69 w 3526"/>
              <a:gd name="T5" fmla="*/ 1291 h 2803"/>
              <a:gd name="T6" fmla="*/ 150 w 3526"/>
              <a:gd name="T7" fmla="*/ 1340 h 2803"/>
              <a:gd name="T8" fmla="*/ 241 w 3526"/>
              <a:gd name="T9" fmla="*/ 1372 h 2803"/>
              <a:gd name="T10" fmla="*/ 341 w 3526"/>
              <a:gd name="T11" fmla="*/ 1382 h 2803"/>
              <a:gd name="T12" fmla="*/ 513 w 3526"/>
              <a:gd name="T13" fmla="*/ 1663 h 2803"/>
              <a:gd name="T14" fmla="*/ 921 w 3526"/>
              <a:gd name="T15" fmla="*/ 1382 h 2803"/>
              <a:gd name="T16" fmla="*/ 2494 w 3526"/>
              <a:gd name="T17" fmla="*/ 1663 h 2803"/>
              <a:gd name="T18" fmla="*/ 2900 w 3526"/>
              <a:gd name="T19" fmla="*/ 1382 h 2803"/>
              <a:gd name="T20" fmla="*/ 3223 w 3526"/>
              <a:gd name="T21" fmla="*/ 1379 h 2803"/>
              <a:gd name="T22" fmla="*/ 3323 w 3526"/>
              <a:gd name="T23" fmla="*/ 1355 h 2803"/>
              <a:gd name="T24" fmla="*/ 3414 w 3526"/>
              <a:gd name="T25" fmla="*/ 1309 h 2803"/>
              <a:gd name="T26" fmla="*/ 3492 w 3526"/>
              <a:gd name="T27" fmla="*/ 1245 h 2803"/>
              <a:gd name="T28" fmla="*/ 1317 w 3526"/>
              <a:gd name="T29" fmla="*/ 133 h 2803"/>
              <a:gd name="T30" fmla="*/ 2217 w 3526"/>
              <a:gd name="T31" fmla="*/ 350 h 2803"/>
              <a:gd name="T32" fmla="*/ 1317 w 3526"/>
              <a:gd name="T33" fmla="*/ 133 h 2803"/>
              <a:gd name="T34" fmla="*/ 2284 w 3526"/>
              <a:gd name="T35" fmla="*/ 0 h 2803"/>
              <a:gd name="T36" fmla="*/ 2317 w 3526"/>
              <a:gd name="T37" fmla="*/ 9 h 2803"/>
              <a:gd name="T38" fmla="*/ 2341 w 3526"/>
              <a:gd name="T39" fmla="*/ 32 h 2803"/>
              <a:gd name="T40" fmla="*/ 2350 w 3526"/>
              <a:gd name="T41" fmla="*/ 67 h 2803"/>
              <a:gd name="T42" fmla="*/ 3526 w 3526"/>
              <a:gd name="T43" fmla="*/ 350 h 2803"/>
              <a:gd name="T44" fmla="*/ 3514 w 3526"/>
              <a:gd name="T45" fmla="*/ 1041 h 2803"/>
              <a:gd name="T46" fmla="*/ 3476 w 3526"/>
              <a:gd name="T47" fmla="*/ 1123 h 2803"/>
              <a:gd name="T48" fmla="*/ 3420 w 3526"/>
              <a:gd name="T49" fmla="*/ 1193 h 2803"/>
              <a:gd name="T50" fmla="*/ 3347 w 3526"/>
              <a:gd name="T51" fmla="*/ 1246 h 2803"/>
              <a:gd name="T52" fmla="*/ 3263 w 3526"/>
              <a:gd name="T53" fmla="*/ 1281 h 2803"/>
              <a:gd name="T54" fmla="*/ 3169 w 3526"/>
              <a:gd name="T55" fmla="*/ 1293 h 2803"/>
              <a:gd name="T56" fmla="*/ 2900 w 3526"/>
              <a:gd name="T57" fmla="*/ 1184 h 2803"/>
              <a:gd name="T58" fmla="*/ 2494 w 3526"/>
              <a:gd name="T59" fmla="*/ 1293 h 2803"/>
              <a:gd name="T60" fmla="*/ 921 w 3526"/>
              <a:gd name="T61" fmla="*/ 1184 h 2803"/>
              <a:gd name="T62" fmla="*/ 513 w 3526"/>
              <a:gd name="T63" fmla="*/ 1293 h 2803"/>
              <a:gd name="T64" fmla="*/ 294 w 3526"/>
              <a:gd name="T65" fmla="*/ 1291 h 2803"/>
              <a:gd name="T66" fmla="*/ 208 w 3526"/>
              <a:gd name="T67" fmla="*/ 1268 h 2803"/>
              <a:gd name="T68" fmla="*/ 131 w 3526"/>
              <a:gd name="T69" fmla="*/ 1226 h 2803"/>
              <a:gd name="T70" fmla="*/ 66 w 3526"/>
              <a:gd name="T71" fmla="*/ 1167 h 2803"/>
              <a:gd name="T72" fmla="*/ 17 w 3526"/>
              <a:gd name="T73" fmla="*/ 1094 h 2803"/>
              <a:gd name="T74" fmla="*/ 0 w 3526"/>
              <a:gd name="T75" fmla="*/ 350 h 2803"/>
              <a:gd name="T76" fmla="*/ 1182 w 3526"/>
              <a:gd name="T77" fmla="*/ 67 h 2803"/>
              <a:gd name="T78" fmla="*/ 1192 w 3526"/>
              <a:gd name="T79" fmla="*/ 32 h 2803"/>
              <a:gd name="T80" fmla="*/ 1216 w 3526"/>
              <a:gd name="T81" fmla="*/ 9 h 2803"/>
              <a:gd name="T82" fmla="*/ 1250 w 3526"/>
              <a:gd name="T83" fmla="*/ 0 h 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526" h="2803">
                <a:moveTo>
                  <a:pt x="3526" y="1207"/>
                </a:moveTo>
                <a:lnTo>
                  <a:pt x="3526" y="2803"/>
                </a:lnTo>
                <a:lnTo>
                  <a:pt x="0" y="2803"/>
                </a:lnTo>
                <a:lnTo>
                  <a:pt x="0" y="1227"/>
                </a:lnTo>
                <a:lnTo>
                  <a:pt x="32" y="1260"/>
                </a:lnTo>
                <a:lnTo>
                  <a:pt x="69" y="1291"/>
                </a:lnTo>
                <a:lnTo>
                  <a:pt x="108" y="1318"/>
                </a:lnTo>
                <a:lnTo>
                  <a:pt x="150" y="1340"/>
                </a:lnTo>
                <a:lnTo>
                  <a:pt x="195" y="1359"/>
                </a:lnTo>
                <a:lnTo>
                  <a:pt x="241" y="1372"/>
                </a:lnTo>
                <a:lnTo>
                  <a:pt x="290" y="1379"/>
                </a:lnTo>
                <a:lnTo>
                  <a:pt x="341" y="1382"/>
                </a:lnTo>
                <a:lnTo>
                  <a:pt x="513" y="1382"/>
                </a:lnTo>
                <a:lnTo>
                  <a:pt x="513" y="1663"/>
                </a:lnTo>
                <a:lnTo>
                  <a:pt x="921" y="1663"/>
                </a:lnTo>
                <a:lnTo>
                  <a:pt x="921" y="1382"/>
                </a:lnTo>
                <a:lnTo>
                  <a:pt x="2494" y="1382"/>
                </a:lnTo>
                <a:lnTo>
                  <a:pt x="2494" y="1663"/>
                </a:lnTo>
                <a:lnTo>
                  <a:pt x="2900" y="1663"/>
                </a:lnTo>
                <a:lnTo>
                  <a:pt x="2900" y="1382"/>
                </a:lnTo>
                <a:lnTo>
                  <a:pt x="3169" y="1382"/>
                </a:lnTo>
                <a:lnTo>
                  <a:pt x="3223" y="1379"/>
                </a:lnTo>
                <a:lnTo>
                  <a:pt x="3275" y="1371"/>
                </a:lnTo>
                <a:lnTo>
                  <a:pt x="3323" y="1355"/>
                </a:lnTo>
                <a:lnTo>
                  <a:pt x="3371" y="1335"/>
                </a:lnTo>
                <a:lnTo>
                  <a:pt x="3414" y="1309"/>
                </a:lnTo>
                <a:lnTo>
                  <a:pt x="3455" y="1280"/>
                </a:lnTo>
                <a:lnTo>
                  <a:pt x="3492" y="1245"/>
                </a:lnTo>
                <a:lnTo>
                  <a:pt x="3526" y="1207"/>
                </a:lnTo>
                <a:close/>
                <a:moveTo>
                  <a:pt x="1317" y="133"/>
                </a:moveTo>
                <a:lnTo>
                  <a:pt x="1317" y="350"/>
                </a:lnTo>
                <a:lnTo>
                  <a:pt x="2217" y="350"/>
                </a:lnTo>
                <a:lnTo>
                  <a:pt x="2217" y="133"/>
                </a:lnTo>
                <a:lnTo>
                  <a:pt x="1317" y="133"/>
                </a:lnTo>
                <a:close/>
                <a:moveTo>
                  <a:pt x="1250" y="0"/>
                </a:moveTo>
                <a:lnTo>
                  <a:pt x="2284" y="0"/>
                </a:lnTo>
                <a:lnTo>
                  <a:pt x="2301" y="2"/>
                </a:lnTo>
                <a:lnTo>
                  <a:pt x="2317" y="9"/>
                </a:lnTo>
                <a:lnTo>
                  <a:pt x="2330" y="19"/>
                </a:lnTo>
                <a:lnTo>
                  <a:pt x="2341" y="32"/>
                </a:lnTo>
                <a:lnTo>
                  <a:pt x="2348" y="49"/>
                </a:lnTo>
                <a:lnTo>
                  <a:pt x="2350" y="67"/>
                </a:lnTo>
                <a:lnTo>
                  <a:pt x="2350" y="350"/>
                </a:lnTo>
                <a:lnTo>
                  <a:pt x="3526" y="350"/>
                </a:lnTo>
                <a:lnTo>
                  <a:pt x="3526" y="995"/>
                </a:lnTo>
                <a:lnTo>
                  <a:pt x="3514" y="1041"/>
                </a:lnTo>
                <a:lnTo>
                  <a:pt x="3498" y="1083"/>
                </a:lnTo>
                <a:lnTo>
                  <a:pt x="3476" y="1123"/>
                </a:lnTo>
                <a:lnTo>
                  <a:pt x="3450" y="1160"/>
                </a:lnTo>
                <a:lnTo>
                  <a:pt x="3420" y="1193"/>
                </a:lnTo>
                <a:lnTo>
                  <a:pt x="3385" y="1221"/>
                </a:lnTo>
                <a:lnTo>
                  <a:pt x="3347" y="1246"/>
                </a:lnTo>
                <a:lnTo>
                  <a:pt x="3306" y="1267"/>
                </a:lnTo>
                <a:lnTo>
                  <a:pt x="3263" y="1281"/>
                </a:lnTo>
                <a:lnTo>
                  <a:pt x="3216" y="1291"/>
                </a:lnTo>
                <a:lnTo>
                  <a:pt x="3169" y="1293"/>
                </a:lnTo>
                <a:lnTo>
                  <a:pt x="2900" y="1293"/>
                </a:lnTo>
                <a:lnTo>
                  <a:pt x="2900" y="1184"/>
                </a:lnTo>
                <a:lnTo>
                  <a:pt x="2494" y="1184"/>
                </a:lnTo>
                <a:lnTo>
                  <a:pt x="2494" y="1293"/>
                </a:lnTo>
                <a:lnTo>
                  <a:pt x="921" y="1293"/>
                </a:lnTo>
                <a:lnTo>
                  <a:pt x="921" y="1184"/>
                </a:lnTo>
                <a:lnTo>
                  <a:pt x="513" y="1184"/>
                </a:lnTo>
                <a:lnTo>
                  <a:pt x="513" y="1293"/>
                </a:lnTo>
                <a:lnTo>
                  <a:pt x="341" y="1293"/>
                </a:lnTo>
                <a:lnTo>
                  <a:pt x="294" y="1291"/>
                </a:lnTo>
                <a:lnTo>
                  <a:pt x="250" y="1282"/>
                </a:lnTo>
                <a:lnTo>
                  <a:pt x="208" y="1268"/>
                </a:lnTo>
                <a:lnTo>
                  <a:pt x="168" y="1249"/>
                </a:lnTo>
                <a:lnTo>
                  <a:pt x="131" y="1226"/>
                </a:lnTo>
                <a:lnTo>
                  <a:pt x="96" y="1198"/>
                </a:lnTo>
                <a:lnTo>
                  <a:pt x="66" y="1167"/>
                </a:lnTo>
                <a:lnTo>
                  <a:pt x="40" y="1132"/>
                </a:lnTo>
                <a:lnTo>
                  <a:pt x="17" y="1094"/>
                </a:lnTo>
                <a:lnTo>
                  <a:pt x="0" y="1054"/>
                </a:lnTo>
                <a:lnTo>
                  <a:pt x="0" y="350"/>
                </a:lnTo>
                <a:lnTo>
                  <a:pt x="1182" y="350"/>
                </a:lnTo>
                <a:lnTo>
                  <a:pt x="1182" y="67"/>
                </a:lnTo>
                <a:lnTo>
                  <a:pt x="1185" y="49"/>
                </a:lnTo>
                <a:lnTo>
                  <a:pt x="1192" y="32"/>
                </a:lnTo>
                <a:lnTo>
                  <a:pt x="1202" y="19"/>
                </a:lnTo>
                <a:lnTo>
                  <a:pt x="1216" y="9"/>
                </a:lnTo>
                <a:lnTo>
                  <a:pt x="1232" y="2"/>
                </a:lnTo>
                <a:lnTo>
                  <a:pt x="12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3593553" y="469788"/>
            <a:ext cx="731857" cy="806590"/>
            <a:chOff x="-1206500" y="2587625"/>
            <a:chExt cx="1133475" cy="1247776"/>
          </a:xfrm>
          <a:solidFill>
            <a:schemeClr val="bg1"/>
          </a:solidFill>
        </p:grpSpPr>
        <p:sp>
          <p:nvSpPr>
            <p:cNvPr id="249" name="Freeform 68"/>
            <p:cNvSpPr>
              <a:spLocks/>
            </p:cNvSpPr>
            <p:nvPr/>
          </p:nvSpPr>
          <p:spPr bwMode="auto">
            <a:xfrm>
              <a:off x="-1074738" y="2587625"/>
              <a:ext cx="268288" cy="268288"/>
            </a:xfrm>
            <a:custGeom>
              <a:avLst/>
              <a:gdLst>
                <a:gd name="T0" fmla="*/ 423 w 847"/>
                <a:gd name="T1" fmla="*/ 0 h 845"/>
                <a:gd name="T2" fmla="*/ 423 w 847"/>
                <a:gd name="T3" fmla="*/ 0 h 845"/>
                <a:gd name="T4" fmla="*/ 476 w 847"/>
                <a:gd name="T5" fmla="*/ 3 h 845"/>
                <a:gd name="T6" fmla="*/ 527 w 847"/>
                <a:gd name="T7" fmla="*/ 13 h 845"/>
                <a:gd name="T8" fmla="*/ 577 w 847"/>
                <a:gd name="T9" fmla="*/ 29 h 845"/>
                <a:gd name="T10" fmla="*/ 623 w 847"/>
                <a:gd name="T11" fmla="*/ 49 h 845"/>
                <a:gd name="T12" fmla="*/ 665 w 847"/>
                <a:gd name="T13" fmla="*/ 76 h 845"/>
                <a:gd name="T14" fmla="*/ 705 w 847"/>
                <a:gd name="T15" fmla="*/ 106 h 845"/>
                <a:gd name="T16" fmla="*/ 740 w 847"/>
                <a:gd name="T17" fmla="*/ 142 h 845"/>
                <a:gd name="T18" fmla="*/ 770 w 847"/>
                <a:gd name="T19" fmla="*/ 181 h 845"/>
                <a:gd name="T20" fmla="*/ 797 w 847"/>
                <a:gd name="T21" fmla="*/ 223 h 845"/>
                <a:gd name="T22" fmla="*/ 819 w 847"/>
                <a:gd name="T23" fmla="*/ 269 h 845"/>
                <a:gd name="T24" fmla="*/ 833 w 847"/>
                <a:gd name="T25" fmla="*/ 319 h 845"/>
                <a:gd name="T26" fmla="*/ 843 w 847"/>
                <a:gd name="T27" fmla="*/ 370 h 845"/>
                <a:gd name="T28" fmla="*/ 847 w 847"/>
                <a:gd name="T29" fmla="*/ 423 h 845"/>
                <a:gd name="T30" fmla="*/ 843 w 847"/>
                <a:gd name="T31" fmla="*/ 476 h 845"/>
                <a:gd name="T32" fmla="*/ 833 w 847"/>
                <a:gd name="T33" fmla="*/ 527 h 845"/>
                <a:gd name="T34" fmla="*/ 819 w 847"/>
                <a:gd name="T35" fmla="*/ 575 h 845"/>
                <a:gd name="T36" fmla="*/ 797 w 847"/>
                <a:gd name="T37" fmla="*/ 621 h 845"/>
                <a:gd name="T38" fmla="*/ 770 w 847"/>
                <a:gd name="T39" fmla="*/ 665 h 845"/>
                <a:gd name="T40" fmla="*/ 740 w 847"/>
                <a:gd name="T41" fmla="*/ 703 h 845"/>
                <a:gd name="T42" fmla="*/ 705 w 847"/>
                <a:gd name="T43" fmla="*/ 739 h 845"/>
                <a:gd name="T44" fmla="*/ 665 w 847"/>
                <a:gd name="T45" fmla="*/ 770 h 845"/>
                <a:gd name="T46" fmla="*/ 623 w 847"/>
                <a:gd name="T47" fmla="*/ 797 h 845"/>
                <a:gd name="T48" fmla="*/ 577 w 847"/>
                <a:gd name="T49" fmla="*/ 817 h 845"/>
                <a:gd name="T50" fmla="*/ 527 w 847"/>
                <a:gd name="T51" fmla="*/ 833 h 845"/>
                <a:gd name="T52" fmla="*/ 476 w 847"/>
                <a:gd name="T53" fmla="*/ 843 h 845"/>
                <a:gd name="T54" fmla="*/ 423 w 847"/>
                <a:gd name="T55" fmla="*/ 845 h 845"/>
                <a:gd name="T56" fmla="*/ 369 w 847"/>
                <a:gd name="T57" fmla="*/ 843 h 845"/>
                <a:gd name="T58" fmla="*/ 318 w 847"/>
                <a:gd name="T59" fmla="*/ 833 h 845"/>
                <a:gd name="T60" fmla="*/ 270 w 847"/>
                <a:gd name="T61" fmla="*/ 817 h 845"/>
                <a:gd name="T62" fmla="*/ 224 w 847"/>
                <a:gd name="T63" fmla="*/ 797 h 845"/>
                <a:gd name="T64" fmla="*/ 181 w 847"/>
                <a:gd name="T65" fmla="*/ 770 h 845"/>
                <a:gd name="T66" fmla="*/ 141 w 847"/>
                <a:gd name="T67" fmla="*/ 739 h 845"/>
                <a:gd name="T68" fmla="*/ 106 w 847"/>
                <a:gd name="T69" fmla="*/ 703 h 845"/>
                <a:gd name="T70" fmla="*/ 75 w 847"/>
                <a:gd name="T71" fmla="*/ 665 h 845"/>
                <a:gd name="T72" fmla="*/ 49 w 847"/>
                <a:gd name="T73" fmla="*/ 621 h 845"/>
                <a:gd name="T74" fmla="*/ 27 w 847"/>
                <a:gd name="T75" fmla="*/ 575 h 845"/>
                <a:gd name="T76" fmla="*/ 12 w 847"/>
                <a:gd name="T77" fmla="*/ 527 h 845"/>
                <a:gd name="T78" fmla="*/ 2 w 847"/>
                <a:gd name="T79" fmla="*/ 476 h 845"/>
                <a:gd name="T80" fmla="*/ 0 w 847"/>
                <a:gd name="T81" fmla="*/ 423 h 845"/>
                <a:gd name="T82" fmla="*/ 2 w 847"/>
                <a:gd name="T83" fmla="*/ 370 h 845"/>
                <a:gd name="T84" fmla="*/ 12 w 847"/>
                <a:gd name="T85" fmla="*/ 319 h 845"/>
                <a:gd name="T86" fmla="*/ 27 w 847"/>
                <a:gd name="T87" fmla="*/ 269 h 845"/>
                <a:gd name="T88" fmla="*/ 49 w 847"/>
                <a:gd name="T89" fmla="*/ 223 h 845"/>
                <a:gd name="T90" fmla="*/ 75 w 847"/>
                <a:gd name="T91" fmla="*/ 181 h 845"/>
                <a:gd name="T92" fmla="*/ 106 w 847"/>
                <a:gd name="T93" fmla="*/ 142 h 845"/>
                <a:gd name="T94" fmla="*/ 141 w 847"/>
                <a:gd name="T95" fmla="*/ 106 h 845"/>
                <a:gd name="T96" fmla="*/ 181 w 847"/>
                <a:gd name="T97" fmla="*/ 76 h 845"/>
                <a:gd name="T98" fmla="*/ 224 w 847"/>
                <a:gd name="T99" fmla="*/ 49 h 845"/>
                <a:gd name="T100" fmla="*/ 270 w 847"/>
                <a:gd name="T101" fmla="*/ 29 h 845"/>
                <a:gd name="T102" fmla="*/ 318 w 847"/>
                <a:gd name="T103" fmla="*/ 13 h 845"/>
                <a:gd name="T104" fmla="*/ 369 w 847"/>
                <a:gd name="T105" fmla="*/ 3 h 845"/>
                <a:gd name="T106" fmla="*/ 423 w 847"/>
                <a:gd name="T10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7" h="845">
                  <a:moveTo>
                    <a:pt x="423" y="0"/>
                  </a:moveTo>
                  <a:lnTo>
                    <a:pt x="423" y="0"/>
                  </a:lnTo>
                  <a:lnTo>
                    <a:pt x="476" y="3"/>
                  </a:lnTo>
                  <a:lnTo>
                    <a:pt x="527" y="13"/>
                  </a:lnTo>
                  <a:lnTo>
                    <a:pt x="577" y="29"/>
                  </a:lnTo>
                  <a:lnTo>
                    <a:pt x="623" y="49"/>
                  </a:lnTo>
                  <a:lnTo>
                    <a:pt x="665" y="76"/>
                  </a:lnTo>
                  <a:lnTo>
                    <a:pt x="705" y="106"/>
                  </a:lnTo>
                  <a:lnTo>
                    <a:pt x="740" y="142"/>
                  </a:lnTo>
                  <a:lnTo>
                    <a:pt x="770" y="181"/>
                  </a:lnTo>
                  <a:lnTo>
                    <a:pt x="797" y="223"/>
                  </a:lnTo>
                  <a:lnTo>
                    <a:pt x="819" y="269"/>
                  </a:lnTo>
                  <a:lnTo>
                    <a:pt x="833" y="319"/>
                  </a:lnTo>
                  <a:lnTo>
                    <a:pt x="843" y="370"/>
                  </a:lnTo>
                  <a:lnTo>
                    <a:pt x="847" y="423"/>
                  </a:lnTo>
                  <a:lnTo>
                    <a:pt x="843" y="476"/>
                  </a:lnTo>
                  <a:lnTo>
                    <a:pt x="833" y="527"/>
                  </a:lnTo>
                  <a:lnTo>
                    <a:pt x="819" y="575"/>
                  </a:lnTo>
                  <a:lnTo>
                    <a:pt x="797" y="621"/>
                  </a:lnTo>
                  <a:lnTo>
                    <a:pt x="770" y="665"/>
                  </a:lnTo>
                  <a:lnTo>
                    <a:pt x="740" y="703"/>
                  </a:lnTo>
                  <a:lnTo>
                    <a:pt x="705" y="739"/>
                  </a:lnTo>
                  <a:lnTo>
                    <a:pt x="665" y="770"/>
                  </a:lnTo>
                  <a:lnTo>
                    <a:pt x="623" y="797"/>
                  </a:lnTo>
                  <a:lnTo>
                    <a:pt x="577" y="817"/>
                  </a:lnTo>
                  <a:lnTo>
                    <a:pt x="527" y="833"/>
                  </a:lnTo>
                  <a:lnTo>
                    <a:pt x="476" y="843"/>
                  </a:lnTo>
                  <a:lnTo>
                    <a:pt x="423" y="845"/>
                  </a:lnTo>
                  <a:lnTo>
                    <a:pt x="369" y="843"/>
                  </a:lnTo>
                  <a:lnTo>
                    <a:pt x="318" y="833"/>
                  </a:lnTo>
                  <a:lnTo>
                    <a:pt x="270" y="817"/>
                  </a:lnTo>
                  <a:lnTo>
                    <a:pt x="224" y="797"/>
                  </a:lnTo>
                  <a:lnTo>
                    <a:pt x="181" y="770"/>
                  </a:lnTo>
                  <a:lnTo>
                    <a:pt x="141" y="739"/>
                  </a:lnTo>
                  <a:lnTo>
                    <a:pt x="106" y="703"/>
                  </a:lnTo>
                  <a:lnTo>
                    <a:pt x="75" y="665"/>
                  </a:lnTo>
                  <a:lnTo>
                    <a:pt x="49" y="621"/>
                  </a:lnTo>
                  <a:lnTo>
                    <a:pt x="27" y="575"/>
                  </a:lnTo>
                  <a:lnTo>
                    <a:pt x="12" y="527"/>
                  </a:lnTo>
                  <a:lnTo>
                    <a:pt x="2" y="476"/>
                  </a:lnTo>
                  <a:lnTo>
                    <a:pt x="0" y="423"/>
                  </a:lnTo>
                  <a:lnTo>
                    <a:pt x="2" y="370"/>
                  </a:lnTo>
                  <a:lnTo>
                    <a:pt x="12" y="319"/>
                  </a:lnTo>
                  <a:lnTo>
                    <a:pt x="27" y="269"/>
                  </a:lnTo>
                  <a:lnTo>
                    <a:pt x="49" y="223"/>
                  </a:lnTo>
                  <a:lnTo>
                    <a:pt x="75" y="181"/>
                  </a:lnTo>
                  <a:lnTo>
                    <a:pt x="106" y="142"/>
                  </a:lnTo>
                  <a:lnTo>
                    <a:pt x="141" y="106"/>
                  </a:lnTo>
                  <a:lnTo>
                    <a:pt x="181" y="76"/>
                  </a:lnTo>
                  <a:lnTo>
                    <a:pt x="224" y="49"/>
                  </a:lnTo>
                  <a:lnTo>
                    <a:pt x="270" y="29"/>
                  </a:lnTo>
                  <a:lnTo>
                    <a:pt x="318" y="13"/>
                  </a:lnTo>
                  <a:lnTo>
                    <a:pt x="369" y="3"/>
                  </a:lnTo>
                  <a:lnTo>
                    <a:pt x="4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0" name="Freeform 69"/>
            <p:cNvSpPr>
              <a:spLocks/>
            </p:cNvSpPr>
            <p:nvPr/>
          </p:nvSpPr>
          <p:spPr bwMode="auto">
            <a:xfrm>
              <a:off x="-630238" y="2587625"/>
              <a:ext cx="269875" cy="269875"/>
            </a:xfrm>
            <a:custGeom>
              <a:avLst/>
              <a:gdLst>
                <a:gd name="T0" fmla="*/ 424 w 848"/>
                <a:gd name="T1" fmla="*/ 0 h 846"/>
                <a:gd name="T2" fmla="*/ 477 w 848"/>
                <a:gd name="T3" fmla="*/ 3 h 846"/>
                <a:gd name="T4" fmla="*/ 528 w 848"/>
                <a:gd name="T5" fmla="*/ 13 h 846"/>
                <a:gd name="T6" fmla="*/ 577 w 848"/>
                <a:gd name="T7" fmla="*/ 29 h 846"/>
                <a:gd name="T8" fmla="*/ 623 w 848"/>
                <a:gd name="T9" fmla="*/ 49 h 846"/>
                <a:gd name="T10" fmla="*/ 666 w 848"/>
                <a:gd name="T11" fmla="*/ 76 h 846"/>
                <a:gd name="T12" fmla="*/ 705 w 848"/>
                <a:gd name="T13" fmla="*/ 107 h 846"/>
                <a:gd name="T14" fmla="*/ 740 w 848"/>
                <a:gd name="T15" fmla="*/ 142 h 846"/>
                <a:gd name="T16" fmla="*/ 772 w 848"/>
                <a:gd name="T17" fmla="*/ 181 h 846"/>
                <a:gd name="T18" fmla="*/ 798 w 848"/>
                <a:gd name="T19" fmla="*/ 225 h 846"/>
                <a:gd name="T20" fmla="*/ 819 w 848"/>
                <a:gd name="T21" fmla="*/ 271 h 846"/>
                <a:gd name="T22" fmla="*/ 835 w 848"/>
                <a:gd name="T23" fmla="*/ 319 h 846"/>
                <a:gd name="T24" fmla="*/ 844 w 848"/>
                <a:gd name="T25" fmla="*/ 370 h 846"/>
                <a:gd name="T26" fmla="*/ 848 w 848"/>
                <a:gd name="T27" fmla="*/ 423 h 846"/>
                <a:gd name="T28" fmla="*/ 844 w 848"/>
                <a:gd name="T29" fmla="*/ 476 h 846"/>
                <a:gd name="T30" fmla="*/ 835 w 848"/>
                <a:gd name="T31" fmla="*/ 527 h 846"/>
                <a:gd name="T32" fmla="*/ 819 w 848"/>
                <a:gd name="T33" fmla="*/ 575 h 846"/>
                <a:gd name="T34" fmla="*/ 798 w 848"/>
                <a:gd name="T35" fmla="*/ 621 h 846"/>
                <a:gd name="T36" fmla="*/ 772 w 848"/>
                <a:gd name="T37" fmla="*/ 665 h 846"/>
                <a:gd name="T38" fmla="*/ 740 w 848"/>
                <a:gd name="T39" fmla="*/ 703 h 846"/>
                <a:gd name="T40" fmla="*/ 705 w 848"/>
                <a:gd name="T41" fmla="*/ 739 h 846"/>
                <a:gd name="T42" fmla="*/ 666 w 848"/>
                <a:gd name="T43" fmla="*/ 770 h 846"/>
                <a:gd name="T44" fmla="*/ 623 w 848"/>
                <a:gd name="T45" fmla="*/ 797 h 846"/>
                <a:gd name="T46" fmla="*/ 577 w 848"/>
                <a:gd name="T47" fmla="*/ 817 h 846"/>
                <a:gd name="T48" fmla="*/ 528 w 848"/>
                <a:gd name="T49" fmla="*/ 833 h 846"/>
                <a:gd name="T50" fmla="*/ 477 w 848"/>
                <a:gd name="T51" fmla="*/ 843 h 846"/>
                <a:gd name="T52" fmla="*/ 424 w 848"/>
                <a:gd name="T53" fmla="*/ 846 h 846"/>
                <a:gd name="T54" fmla="*/ 370 w 848"/>
                <a:gd name="T55" fmla="*/ 843 h 846"/>
                <a:gd name="T56" fmla="*/ 320 w 848"/>
                <a:gd name="T57" fmla="*/ 833 h 846"/>
                <a:gd name="T58" fmla="*/ 271 w 848"/>
                <a:gd name="T59" fmla="*/ 817 h 846"/>
                <a:gd name="T60" fmla="*/ 225 w 848"/>
                <a:gd name="T61" fmla="*/ 797 h 846"/>
                <a:gd name="T62" fmla="*/ 181 w 848"/>
                <a:gd name="T63" fmla="*/ 770 h 846"/>
                <a:gd name="T64" fmla="*/ 143 w 848"/>
                <a:gd name="T65" fmla="*/ 739 h 846"/>
                <a:gd name="T66" fmla="*/ 107 w 848"/>
                <a:gd name="T67" fmla="*/ 703 h 846"/>
                <a:gd name="T68" fmla="*/ 76 w 848"/>
                <a:gd name="T69" fmla="*/ 665 h 846"/>
                <a:gd name="T70" fmla="*/ 49 w 848"/>
                <a:gd name="T71" fmla="*/ 621 h 846"/>
                <a:gd name="T72" fmla="*/ 29 w 848"/>
                <a:gd name="T73" fmla="*/ 575 h 846"/>
                <a:gd name="T74" fmla="*/ 13 w 848"/>
                <a:gd name="T75" fmla="*/ 527 h 846"/>
                <a:gd name="T76" fmla="*/ 3 w 848"/>
                <a:gd name="T77" fmla="*/ 476 h 846"/>
                <a:gd name="T78" fmla="*/ 0 w 848"/>
                <a:gd name="T79" fmla="*/ 423 h 846"/>
                <a:gd name="T80" fmla="*/ 3 w 848"/>
                <a:gd name="T81" fmla="*/ 370 h 846"/>
                <a:gd name="T82" fmla="*/ 13 w 848"/>
                <a:gd name="T83" fmla="*/ 319 h 846"/>
                <a:gd name="T84" fmla="*/ 29 w 848"/>
                <a:gd name="T85" fmla="*/ 271 h 846"/>
                <a:gd name="T86" fmla="*/ 49 w 848"/>
                <a:gd name="T87" fmla="*/ 225 h 846"/>
                <a:gd name="T88" fmla="*/ 76 w 848"/>
                <a:gd name="T89" fmla="*/ 181 h 846"/>
                <a:gd name="T90" fmla="*/ 107 w 848"/>
                <a:gd name="T91" fmla="*/ 142 h 846"/>
                <a:gd name="T92" fmla="*/ 143 w 848"/>
                <a:gd name="T93" fmla="*/ 107 h 846"/>
                <a:gd name="T94" fmla="*/ 181 w 848"/>
                <a:gd name="T95" fmla="*/ 76 h 846"/>
                <a:gd name="T96" fmla="*/ 225 w 848"/>
                <a:gd name="T97" fmla="*/ 49 h 846"/>
                <a:gd name="T98" fmla="*/ 271 w 848"/>
                <a:gd name="T99" fmla="*/ 29 h 846"/>
                <a:gd name="T100" fmla="*/ 320 w 848"/>
                <a:gd name="T101" fmla="*/ 13 h 846"/>
                <a:gd name="T102" fmla="*/ 370 w 848"/>
                <a:gd name="T103" fmla="*/ 3 h 846"/>
                <a:gd name="T104" fmla="*/ 424 w 848"/>
                <a:gd name="T105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8" h="846">
                  <a:moveTo>
                    <a:pt x="424" y="0"/>
                  </a:moveTo>
                  <a:lnTo>
                    <a:pt x="477" y="3"/>
                  </a:lnTo>
                  <a:lnTo>
                    <a:pt x="528" y="13"/>
                  </a:lnTo>
                  <a:lnTo>
                    <a:pt x="577" y="29"/>
                  </a:lnTo>
                  <a:lnTo>
                    <a:pt x="623" y="49"/>
                  </a:lnTo>
                  <a:lnTo>
                    <a:pt x="666" y="76"/>
                  </a:lnTo>
                  <a:lnTo>
                    <a:pt x="705" y="107"/>
                  </a:lnTo>
                  <a:lnTo>
                    <a:pt x="740" y="142"/>
                  </a:lnTo>
                  <a:lnTo>
                    <a:pt x="772" y="181"/>
                  </a:lnTo>
                  <a:lnTo>
                    <a:pt x="798" y="225"/>
                  </a:lnTo>
                  <a:lnTo>
                    <a:pt x="819" y="271"/>
                  </a:lnTo>
                  <a:lnTo>
                    <a:pt x="835" y="319"/>
                  </a:lnTo>
                  <a:lnTo>
                    <a:pt x="844" y="370"/>
                  </a:lnTo>
                  <a:lnTo>
                    <a:pt x="848" y="423"/>
                  </a:lnTo>
                  <a:lnTo>
                    <a:pt x="844" y="476"/>
                  </a:lnTo>
                  <a:lnTo>
                    <a:pt x="835" y="527"/>
                  </a:lnTo>
                  <a:lnTo>
                    <a:pt x="819" y="575"/>
                  </a:lnTo>
                  <a:lnTo>
                    <a:pt x="798" y="621"/>
                  </a:lnTo>
                  <a:lnTo>
                    <a:pt x="772" y="665"/>
                  </a:lnTo>
                  <a:lnTo>
                    <a:pt x="740" y="703"/>
                  </a:lnTo>
                  <a:lnTo>
                    <a:pt x="705" y="739"/>
                  </a:lnTo>
                  <a:lnTo>
                    <a:pt x="666" y="770"/>
                  </a:lnTo>
                  <a:lnTo>
                    <a:pt x="623" y="797"/>
                  </a:lnTo>
                  <a:lnTo>
                    <a:pt x="577" y="817"/>
                  </a:lnTo>
                  <a:lnTo>
                    <a:pt x="528" y="833"/>
                  </a:lnTo>
                  <a:lnTo>
                    <a:pt x="477" y="843"/>
                  </a:lnTo>
                  <a:lnTo>
                    <a:pt x="424" y="846"/>
                  </a:lnTo>
                  <a:lnTo>
                    <a:pt x="370" y="843"/>
                  </a:lnTo>
                  <a:lnTo>
                    <a:pt x="320" y="833"/>
                  </a:lnTo>
                  <a:lnTo>
                    <a:pt x="271" y="817"/>
                  </a:lnTo>
                  <a:lnTo>
                    <a:pt x="225" y="797"/>
                  </a:lnTo>
                  <a:lnTo>
                    <a:pt x="181" y="770"/>
                  </a:lnTo>
                  <a:lnTo>
                    <a:pt x="143" y="739"/>
                  </a:lnTo>
                  <a:lnTo>
                    <a:pt x="107" y="703"/>
                  </a:lnTo>
                  <a:lnTo>
                    <a:pt x="76" y="665"/>
                  </a:lnTo>
                  <a:lnTo>
                    <a:pt x="49" y="621"/>
                  </a:lnTo>
                  <a:lnTo>
                    <a:pt x="29" y="575"/>
                  </a:lnTo>
                  <a:lnTo>
                    <a:pt x="13" y="527"/>
                  </a:lnTo>
                  <a:lnTo>
                    <a:pt x="3" y="476"/>
                  </a:lnTo>
                  <a:lnTo>
                    <a:pt x="0" y="423"/>
                  </a:lnTo>
                  <a:lnTo>
                    <a:pt x="3" y="370"/>
                  </a:lnTo>
                  <a:lnTo>
                    <a:pt x="13" y="319"/>
                  </a:lnTo>
                  <a:lnTo>
                    <a:pt x="29" y="271"/>
                  </a:lnTo>
                  <a:lnTo>
                    <a:pt x="49" y="225"/>
                  </a:lnTo>
                  <a:lnTo>
                    <a:pt x="76" y="181"/>
                  </a:lnTo>
                  <a:lnTo>
                    <a:pt x="107" y="142"/>
                  </a:lnTo>
                  <a:lnTo>
                    <a:pt x="143" y="107"/>
                  </a:lnTo>
                  <a:lnTo>
                    <a:pt x="181" y="76"/>
                  </a:lnTo>
                  <a:lnTo>
                    <a:pt x="225" y="49"/>
                  </a:lnTo>
                  <a:lnTo>
                    <a:pt x="271" y="29"/>
                  </a:lnTo>
                  <a:lnTo>
                    <a:pt x="320" y="13"/>
                  </a:lnTo>
                  <a:lnTo>
                    <a:pt x="370" y="3"/>
                  </a:lnTo>
                  <a:lnTo>
                    <a:pt x="4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1" name="Freeform 70"/>
            <p:cNvSpPr>
              <a:spLocks/>
            </p:cNvSpPr>
            <p:nvPr/>
          </p:nvSpPr>
          <p:spPr bwMode="auto">
            <a:xfrm>
              <a:off x="-411163" y="3667125"/>
              <a:ext cx="142875" cy="168275"/>
            </a:xfrm>
            <a:custGeom>
              <a:avLst/>
              <a:gdLst>
                <a:gd name="T0" fmla="*/ 0 w 449"/>
                <a:gd name="T1" fmla="*/ 0 h 529"/>
                <a:gd name="T2" fmla="*/ 449 w 449"/>
                <a:gd name="T3" fmla="*/ 0 h 529"/>
                <a:gd name="T4" fmla="*/ 449 w 449"/>
                <a:gd name="T5" fmla="*/ 305 h 529"/>
                <a:gd name="T6" fmla="*/ 445 w 449"/>
                <a:gd name="T7" fmla="*/ 345 h 529"/>
                <a:gd name="T8" fmla="*/ 436 w 449"/>
                <a:gd name="T9" fmla="*/ 383 h 529"/>
                <a:gd name="T10" fmla="*/ 419 w 449"/>
                <a:gd name="T11" fmla="*/ 418 h 529"/>
                <a:gd name="T12" fmla="*/ 397 w 449"/>
                <a:gd name="T13" fmla="*/ 449 h 529"/>
                <a:gd name="T14" fmla="*/ 369 w 449"/>
                <a:gd name="T15" fmla="*/ 476 h 529"/>
                <a:gd name="T16" fmla="*/ 339 w 449"/>
                <a:gd name="T17" fmla="*/ 499 h 529"/>
                <a:gd name="T18" fmla="*/ 303 w 449"/>
                <a:gd name="T19" fmla="*/ 515 h 529"/>
                <a:gd name="T20" fmla="*/ 265 w 449"/>
                <a:gd name="T21" fmla="*/ 525 h 529"/>
                <a:gd name="T22" fmla="*/ 225 w 449"/>
                <a:gd name="T23" fmla="*/ 529 h 529"/>
                <a:gd name="T24" fmla="*/ 225 w 449"/>
                <a:gd name="T25" fmla="*/ 529 h 529"/>
                <a:gd name="T26" fmla="*/ 185 w 449"/>
                <a:gd name="T27" fmla="*/ 525 h 529"/>
                <a:gd name="T28" fmla="*/ 147 w 449"/>
                <a:gd name="T29" fmla="*/ 515 h 529"/>
                <a:gd name="T30" fmla="*/ 112 w 449"/>
                <a:gd name="T31" fmla="*/ 499 h 529"/>
                <a:gd name="T32" fmla="*/ 80 w 449"/>
                <a:gd name="T33" fmla="*/ 477 h 529"/>
                <a:gd name="T34" fmla="*/ 54 w 449"/>
                <a:gd name="T35" fmla="*/ 449 h 529"/>
                <a:gd name="T36" fmla="*/ 31 w 449"/>
                <a:gd name="T37" fmla="*/ 418 h 529"/>
                <a:gd name="T38" fmla="*/ 15 w 449"/>
                <a:gd name="T39" fmla="*/ 384 h 529"/>
                <a:gd name="T40" fmla="*/ 4 w 449"/>
                <a:gd name="T41" fmla="*/ 345 h 529"/>
                <a:gd name="T42" fmla="*/ 0 w 449"/>
                <a:gd name="T43" fmla="*/ 305 h 529"/>
                <a:gd name="T44" fmla="*/ 0 w 449"/>
                <a:gd name="T45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9" h="529">
                  <a:moveTo>
                    <a:pt x="0" y="0"/>
                  </a:moveTo>
                  <a:lnTo>
                    <a:pt x="449" y="0"/>
                  </a:lnTo>
                  <a:lnTo>
                    <a:pt x="449" y="305"/>
                  </a:lnTo>
                  <a:lnTo>
                    <a:pt x="445" y="345"/>
                  </a:lnTo>
                  <a:lnTo>
                    <a:pt x="436" y="383"/>
                  </a:lnTo>
                  <a:lnTo>
                    <a:pt x="419" y="418"/>
                  </a:lnTo>
                  <a:lnTo>
                    <a:pt x="397" y="449"/>
                  </a:lnTo>
                  <a:lnTo>
                    <a:pt x="369" y="476"/>
                  </a:lnTo>
                  <a:lnTo>
                    <a:pt x="339" y="499"/>
                  </a:lnTo>
                  <a:lnTo>
                    <a:pt x="303" y="515"/>
                  </a:lnTo>
                  <a:lnTo>
                    <a:pt x="265" y="525"/>
                  </a:lnTo>
                  <a:lnTo>
                    <a:pt x="225" y="529"/>
                  </a:lnTo>
                  <a:lnTo>
                    <a:pt x="225" y="529"/>
                  </a:lnTo>
                  <a:lnTo>
                    <a:pt x="185" y="525"/>
                  </a:lnTo>
                  <a:lnTo>
                    <a:pt x="147" y="515"/>
                  </a:lnTo>
                  <a:lnTo>
                    <a:pt x="112" y="499"/>
                  </a:lnTo>
                  <a:lnTo>
                    <a:pt x="80" y="477"/>
                  </a:lnTo>
                  <a:lnTo>
                    <a:pt x="54" y="449"/>
                  </a:lnTo>
                  <a:lnTo>
                    <a:pt x="31" y="418"/>
                  </a:lnTo>
                  <a:lnTo>
                    <a:pt x="15" y="384"/>
                  </a:lnTo>
                  <a:lnTo>
                    <a:pt x="4" y="345"/>
                  </a:lnTo>
                  <a:lnTo>
                    <a:pt x="0" y="3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2" name="Freeform 71"/>
            <p:cNvSpPr>
              <a:spLocks noEditPoints="1"/>
            </p:cNvSpPr>
            <p:nvPr/>
          </p:nvSpPr>
          <p:spPr bwMode="auto">
            <a:xfrm>
              <a:off x="-1206500" y="2849563"/>
              <a:ext cx="1133475" cy="985838"/>
            </a:xfrm>
            <a:custGeom>
              <a:avLst/>
              <a:gdLst>
                <a:gd name="T0" fmla="*/ 2967 w 3570"/>
                <a:gd name="T1" fmla="*/ 1562 h 3106"/>
                <a:gd name="T2" fmla="*/ 2816 w 3570"/>
                <a:gd name="T3" fmla="*/ 1513 h 3106"/>
                <a:gd name="T4" fmla="*/ 2732 w 3570"/>
                <a:gd name="T5" fmla="*/ 1583 h 3106"/>
                <a:gd name="T6" fmla="*/ 3079 w 3570"/>
                <a:gd name="T7" fmla="*/ 1519 h 3106"/>
                <a:gd name="T8" fmla="*/ 575 w 3570"/>
                <a:gd name="T9" fmla="*/ 0 h 3106"/>
                <a:gd name="T10" fmla="*/ 675 w 3570"/>
                <a:gd name="T11" fmla="*/ 13 h 3106"/>
                <a:gd name="T12" fmla="*/ 742 w 3570"/>
                <a:gd name="T13" fmla="*/ 39 h 3106"/>
                <a:gd name="T14" fmla="*/ 878 w 3570"/>
                <a:gd name="T15" fmla="*/ 140 h 3106"/>
                <a:gd name="T16" fmla="*/ 968 w 3570"/>
                <a:gd name="T17" fmla="*/ 331 h 3106"/>
                <a:gd name="T18" fmla="*/ 995 w 3570"/>
                <a:gd name="T19" fmla="*/ 496 h 3106"/>
                <a:gd name="T20" fmla="*/ 1067 w 3570"/>
                <a:gd name="T21" fmla="*/ 739 h 3106"/>
                <a:gd name="T22" fmla="*/ 1217 w 3570"/>
                <a:gd name="T23" fmla="*/ 851 h 3106"/>
                <a:gd name="T24" fmla="*/ 1428 w 3570"/>
                <a:gd name="T25" fmla="*/ 849 h 3106"/>
                <a:gd name="T26" fmla="*/ 1663 w 3570"/>
                <a:gd name="T27" fmla="*/ 815 h 3106"/>
                <a:gd name="T28" fmla="*/ 1905 w 3570"/>
                <a:gd name="T29" fmla="*/ 777 h 3106"/>
                <a:gd name="T30" fmla="*/ 2022 w 3570"/>
                <a:gd name="T31" fmla="*/ 687 h 3106"/>
                <a:gd name="T32" fmla="*/ 2085 w 3570"/>
                <a:gd name="T33" fmla="*/ 474 h 3106"/>
                <a:gd name="T34" fmla="*/ 2109 w 3570"/>
                <a:gd name="T35" fmla="*/ 331 h 3106"/>
                <a:gd name="T36" fmla="*/ 2199 w 3570"/>
                <a:gd name="T37" fmla="*/ 140 h 3106"/>
                <a:gd name="T38" fmla="*/ 2336 w 3570"/>
                <a:gd name="T39" fmla="*/ 39 h 3106"/>
                <a:gd name="T40" fmla="*/ 2401 w 3570"/>
                <a:gd name="T41" fmla="*/ 13 h 3106"/>
                <a:gd name="T42" fmla="*/ 2502 w 3570"/>
                <a:gd name="T43" fmla="*/ 0 h 3106"/>
                <a:gd name="T44" fmla="*/ 2595 w 3570"/>
                <a:gd name="T45" fmla="*/ 10 h 3106"/>
                <a:gd name="T46" fmla="*/ 2750 w 3570"/>
                <a:gd name="T47" fmla="*/ 105 h 3106"/>
                <a:gd name="T48" fmla="*/ 2821 w 3570"/>
                <a:gd name="T49" fmla="*/ 259 h 3106"/>
                <a:gd name="T50" fmla="*/ 2848 w 3570"/>
                <a:gd name="T51" fmla="*/ 368 h 3106"/>
                <a:gd name="T52" fmla="*/ 2903 w 3570"/>
                <a:gd name="T53" fmla="*/ 586 h 3106"/>
                <a:gd name="T54" fmla="*/ 2971 w 3570"/>
                <a:gd name="T55" fmla="*/ 855 h 3106"/>
                <a:gd name="T56" fmla="*/ 3036 w 3570"/>
                <a:gd name="T57" fmla="*/ 1116 h 3106"/>
                <a:gd name="T58" fmla="*/ 3084 w 3570"/>
                <a:gd name="T59" fmla="*/ 1309 h 3106"/>
                <a:gd name="T60" fmla="*/ 3099 w 3570"/>
                <a:gd name="T61" fmla="*/ 1411 h 3106"/>
                <a:gd name="T62" fmla="*/ 3230 w 3570"/>
                <a:gd name="T63" fmla="*/ 1516 h 3106"/>
                <a:gd name="T64" fmla="*/ 2302 w 3570"/>
                <a:gd name="T65" fmla="*/ 2516 h 3106"/>
                <a:gd name="T66" fmla="*/ 2659 w 3570"/>
                <a:gd name="T67" fmla="*/ 1488 h 3106"/>
                <a:gd name="T68" fmla="*/ 2760 w 3570"/>
                <a:gd name="T69" fmla="*/ 1361 h 3106"/>
                <a:gd name="T70" fmla="*/ 2690 w 3570"/>
                <a:gd name="T71" fmla="*/ 1088 h 3106"/>
                <a:gd name="T72" fmla="*/ 2612 w 3570"/>
                <a:gd name="T73" fmla="*/ 833 h 3106"/>
                <a:gd name="T74" fmla="*/ 2559 w 3570"/>
                <a:gd name="T75" fmla="*/ 676 h 3106"/>
                <a:gd name="T76" fmla="*/ 2508 w 3570"/>
                <a:gd name="T77" fmla="*/ 624 h 3106"/>
                <a:gd name="T78" fmla="*/ 2497 w 3570"/>
                <a:gd name="T79" fmla="*/ 679 h 3106"/>
                <a:gd name="T80" fmla="*/ 2599 w 3570"/>
                <a:gd name="T81" fmla="*/ 964 h 3106"/>
                <a:gd name="T82" fmla="*/ 2707 w 3570"/>
                <a:gd name="T83" fmla="*/ 1384 h 3106"/>
                <a:gd name="T84" fmla="*/ 2576 w 3570"/>
                <a:gd name="T85" fmla="*/ 1534 h 3106"/>
                <a:gd name="T86" fmla="*/ 2358 w 3570"/>
                <a:gd name="T87" fmla="*/ 1439 h 3106"/>
                <a:gd name="T88" fmla="*/ 2195 w 3570"/>
                <a:gd name="T89" fmla="*/ 989 h 3106"/>
                <a:gd name="T90" fmla="*/ 1959 w 3570"/>
                <a:gd name="T91" fmla="*/ 1104 h 3106"/>
                <a:gd name="T92" fmla="*/ 1667 w 3570"/>
                <a:gd name="T93" fmla="*/ 1168 h 3106"/>
                <a:gd name="T94" fmla="*/ 1554 w 3570"/>
                <a:gd name="T95" fmla="*/ 1248 h 3106"/>
                <a:gd name="T96" fmla="*/ 1250 w 3570"/>
                <a:gd name="T97" fmla="*/ 1202 h 3106"/>
                <a:gd name="T98" fmla="*/ 956 w 3570"/>
                <a:gd name="T99" fmla="*/ 1085 h 3106"/>
                <a:gd name="T100" fmla="*/ 755 w 3570"/>
                <a:gd name="T101" fmla="*/ 1370 h 3106"/>
                <a:gd name="T102" fmla="*/ 639 w 3570"/>
                <a:gd name="T103" fmla="*/ 1516 h 3106"/>
                <a:gd name="T104" fmla="*/ 558 w 3570"/>
                <a:gd name="T105" fmla="*/ 2960 h 3106"/>
                <a:gd name="T106" fmla="*/ 425 w 3570"/>
                <a:gd name="T107" fmla="*/ 3092 h 3106"/>
                <a:gd name="T108" fmla="*/ 234 w 3570"/>
                <a:gd name="T109" fmla="*/ 3076 h 3106"/>
                <a:gd name="T110" fmla="*/ 126 w 3570"/>
                <a:gd name="T111" fmla="*/ 2922 h 3106"/>
                <a:gd name="T112" fmla="*/ 41 w 3570"/>
                <a:gd name="T113" fmla="*/ 1376 h 3106"/>
                <a:gd name="T114" fmla="*/ 6 w 3570"/>
                <a:gd name="T115" fmla="*/ 1168 h 3106"/>
                <a:gd name="T116" fmla="*/ 279 w 3570"/>
                <a:gd name="T117" fmla="*/ 115 h 3106"/>
                <a:gd name="T118" fmla="*/ 446 w 3570"/>
                <a:gd name="T119" fmla="*/ 18 h 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70" h="3106">
                  <a:moveTo>
                    <a:pt x="3057" y="1513"/>
                  </a:moveTo>
                  <a:lnTo>
                    <a:pt x="3038" y="1529"/>
                  </a:lnTo>
                  <a:lnTo>
                    <a:pt x="3017" y="1544"/>
                  </a:lnTo>
                  <a:lnTo>
                    <a:pt x="2993" y="1555"/>
                  </a:lnTo>
                  <a:lnTo>
                    <a:pt x="2967" y="1562"/>
                  </a:lnTo>
                  <a:lnTo>
                    <a:pt x="2936" y="1566"/>
                  </a:lnTo>
                  <a:lnTo>
                    <a:pt x="2902" y="1562"/>
                  </a:lnTo>
                  <a:lnTo>
                    <a:pt x="2869" y="1551"/>
                  </a:lnTo>
                  <a:lnTo>
                    <a:pt x="2840" y="1534"/>
                  </a:lnTo>
                  <a:lnTo>
                    <a:pt x="2816" y="1513"/>
                  </a:lnTo>
                  <a:lnTo>
                    <a:pt x="2793" y="1519"/>
                  </a:lnTo>
                  <a:lnTo>
                    <a:pt x="2773" y="1529"/>
                  </a:lnTo>
                  <a:lnTo>
                    <a:pt x="2756" y="1544"/>
                  </a:lnTo>
                  <a:lnTo>
                    <a:pt x="2742" y="1562"/>
                  </a:lnTo>
                  <a:lnTo>
                    <a:pt x="2732" y="1583"/>
                  </a:lnTo>
                  <a:lnTo>
                    <a:pt x="3139" y="1583"/>
                  </a:lnTo>
                  <a:lnTo>
                    <a:pt x="3130" y="1562"/>
                  </a:lnTo>
                  <a:lnTo>
                    <a:pt x="3116" y="1544"/>
                  </a:lnTo>
                  <a:lnTo>
                    <a:pt x="3098" y="1529"/>
                  </a:lnTo>
                  <a:lnTo>
                    <a:pt x="3079" y="1519"/>
                  </a:lnTo>
                  <a:lnTo>
                    <a:pt x="3057" y="1513"/>
                  </a:lnTo>
                  <a:close/>
                  <a:moveTo>
                    <a:pt x="559" y="0"/>
                  </a:moveTo>
                  <a:lnTo>
                    <a:pt x="560" y="0"/>
                  </a:lnTo>
                  <a:lnTo>
                    <a:pt x="564" y="0"/>
                  </a:lnTo>
                  <a:lnTo>
                    <a:pt x="575" y="0"/>
                  </a:lnTo>
                  <a:lnTo>
                    <a:pt x="592" y="1"/>
                  </a:lnTo>
                  <a:lnTo>
                    <a:pt x="611" y="2"/>
                  </a:lnTo>
                  <a:lnTo>
                    <a:pt x="634" y="5"/>
                  </a:lnTo>
                  <a:lnTo>
                    <a:pt x="656" y="8"/>
                  </a:lnTo>
                  <a:lnTo>
                    <a:pt x="675" y="13"/>
                  </a:lnTo>
                  <a:lnTo>
                    <a:pt x="695" y="18"/>
                  </a:lnTo>
                  <a:lnTo>
                    <a:pt x="710" y="24"/>
                  </a:lnTo>
                  <a:lnTo>
                    <a:pt x="724" y="30"/>
                  </a:lnTo>
                  <a:lnTo>
                    <a:pt x="735" y="35"/>
                  </a:lnTo>
                  <a:lnTo>
                    <a:pt x="742" y="39"/>
                  </a:lnTo>
                  <a:lnTo>
                    <a:pt x="744" y="40"/>
                  </a:lnTo>
                  <a:lnTo>
                    <a:pt x="779" y="59"/>
                  </a:lnTo>
                  <a:lnTo>
                    <a:pt x="815" y="82"/>
                  </a:lnTo>
                  <a:lnTo>
                    <a:pt x="847" y="110"/>
                  </a:lnTo>
                  <a:lnTo>
                    <a:pt x="878" y="140"/>
                  </a:lnTo>
                  <a:lnTo>
                    <a:pt x="905" y="173"/>
                  </a:lnTo>
                  <a:lnTo>
                    <a:pt x="928" y="209"/>
                  </a:lnTo>
                  <a:lnTo>
                    <a:pt x="947" y="248"/>
                  </a:lnTo>
                  <a:lnTo>
                    <a:pt x="961" y="289"/>
                  </a:lnTo>
                  <a:lnTo>
                    <a:pt x="968" y="331"/>
                  </a:lnTo>
                  <a:lnTo>
                    <a:pt x="970" y="337"/>
                  </a:lnTo>
                  <a:lnTo>
                    <a:pt x="972" y="345"/>
                  </a:lnTo>
                  <a:lnTo>
                    <a:pt x="973" y="351"/>
                  </a:lnTo>
                  <a:lnTo>
                    <a:pt x="984" y="427"/>
                  </a:lnTo>
                  <a:lnTo>
                    <a:pt x="995" y="496"/>
                  </a:lnTo>
                  <a:lnTo>
                    <a:pt x="1006" y="557"/>
                  </a:lnTo>
                  <a:lnTo>
                    <a:pt x="1018" y="613"/>
                  </a:lnTo>
                  <a:lnTo>
                    <a:pt x="1033" y="661"/>
                  </a:lnTo>
                  <a:lnTo>
                    <a:pt x="1048" y="704"/>
                  </a:lnTo>
                  <a:lnTo>
                    <a:pt x="1067" y="739"/>
                  </a:lnTo>
                  <a:lnTo>
                    <a:pt x="1088" y="769"/>
                  </a:lnTo>
                  <a:lnTo>
                    <a:pt x="1112" y="792"/>
                  </a:lnTo>
                  <a:lnTo>
                    <a:pt x="1141" y="814"/>
                  </a:lnTo>
                  <a:lnTo>
                    <a:pt x="1176" y="833"/>
                  </a:lnTo>
                  <a:lnTo>
                    <a:pt x="1217" y="851"/>
                  </a:lnTo>
                  <a:lnTo>
                    <a:pt x="1265" y="867"/>
                  </a:lnTo>
                  <a:lnTo>
                    <a:pt x="1320" y="883"/>
                  </a:lnTo>
                  <a:lnTo>
                    <a:pt x="1383" y="896"/>
                  </a:lnTo>
                  <a:lnTo>
                    <a:pt x="1402" y="870"/>
                  </a:lnTo>
                  <a:lnTo>
                    <a:pt x="1428" y="849"/>
                  </a:lnTo>
                  <a:lnTo>
                    <a:pt x="1456" y="832"/>
                  </a:lnTo>
                  <a:lnTo>
                    <a:pt x="1488" y="821"/>
                  </a:lnTo>
                  <a:lnTo>
                    <a:pt x="1522" y="817"/>
                  </a:lnTo>
                  <a:lnTo>
                    <a:pt x="1596" y="817"/>
                  </a:lnTo>
                  <a:lnTo>
                    <a:pt x="1663" y="815"/>
                  </a:lnTo>
                  <a:lnTo>
                    <a:pt x="1724" y="810"/>
                  </a:lnTo>
                  <a:lnTo>
                    <a:pt x="1778" y="805"/>
                  </a:lnTo>
                  <a:lnTo>
                    <a:pt x="1827" y="798"/>
                  </a:lnTo>
                  <a:lnTo>
                    <a:pt x="1869" y="788"/>
                  </a:lnTo>
                  <a:lnTo>
                    <a:pt x="1905" y="777"/>
                  </a:lnTo>
                  <a:lnTo>
                    <a:pt x="1937" y="765"/>
                  </a:lnTo>
                  <a:lnTo>
                    <a:pt x="1964" y="751"/>
                  </a:lnTo>
                  <a:lnTo>
                    <a:pt x="1985" y="734"/>
                  </a:lnTo>
                  <a:lnTo>
                    <a:pt x="2005" y="713"/>
                  </a:lnTo>
                  <a:lnTo>
                    <a:pt x="2022" y="687"/>
                  </a:lnTo>
                  <a:lnTo>
                    <a:pt x="2038" y="654"/>
                  </a:lnTo>
                  <a:lnTo>
                    <a:pt x="2051" y="618"/>
                  </a:lnTo>
                  <a:lnTo>
                    <a:pt x="2063" y="574"/>
                  </a:lnTo>
                  <a:lnTo>
                    <a:pt x="2074" y="527"/>
                  </a:lnTo>
                  <a:lnTo>
                    <a:pt x="2085" y="474"/>
                  </a:lnTo>
                  <a:lnTo>
                    <a:pt x="2095" y="415"/>
                  </a:lnTo>
                  <a:lnTo>
                    <a:pt x="2104" y="351"/>
                  </a:lnTo>
                  <a:lnTo>
                    <a:pt x="2105" y="345"/>
                  </a:lnTo>
                  <a:lnTo>
                    <a:pt x="2107" y="337"/>
                  </a:lnTo>
                  <a:lnTo>
                    <a:pt x="2109" y="331"/>
                  </a:lnTo>
                  <a:lnTo>
                    <a:pt x="2116" y="289"/>
                  </a:lnTo>
                  <a:lnTo>
                    <a:pt x="2130" y="248"/>
                  </a:lnTo>
                  <a:lnTo>
                    <a:pt x="2149" y="209"/>
                  </a:lnTo>
                  <a:lnTo>
                    <a:pt x="2172" y="173"/>
                  </a:lnTo>
                  <a:lnTo>
                    <a:pt x="2199" y="140"/>
                  </a:lnTo>
                  <a:lnTo>
                    <a:pt x="2230" y="110"/>
                  </a:lnTo>
                  <a:lnTo>
                    <a:pt x="2263" y="82"/>
                  </a:lnTo>
                  <a:lnTo>
                    <a:pt x="2297" y="59"/>
                  </a:lnTo>
                  <a:lnTo>
                    <a:pt x="2333" y="40"/>
                  </a:lnTo>
                  <a:lnTo>
                    <a:pt x="2336" y="39"/>
                  </a:lnTo>
                  <a:lnTo>
                    <a:pt x="2342" y="35"/>
                  </a:lnTo>
                  <a:lnTo>
                    <a:pt x="2353" y="30"/>
                  </a:lnTo>
                  <a:lnTo>
                    <a:pt x="2366" y="24"/>
                  </a:lnTo>
                  <a:lnTo>
                    <a:pt x="2383" y="18"/>
                  </a:lnTo>
                  <a:lnTo>
                    <a:pt x="2401" y="13"/>
                  </a:lnTo>
                  <a:lnTo>
                    <a:pt x="2421" y="8"/>
                  </a:lnTo>
                  <a:lnTo>
                    <a:pt x="2444" y="5"/>
                  </a:lnTo>
                  <a:lnTo>
                    <a:pt x="2465" y="2"/>
                  </a:lnTo>
                  <a:lnTo>
                    <a:pt x="2486" y="1"/>
                  </a:lnTo>
                  <a:lnTo>
                    <a:pt x="2502" y="0"/>
                  </a:lnTo>
                  <a:lnTo>
                    <a:pt x="2513" y="0"/>
                  </a:lnTo>
                  <a:lnTo>
                    <a:pt x="2516" y="0"/>
                  </a:lnTo>
                  <a:lnTo>
                    <a:pt x="2518" y="0"/>
                  </a:lnTo>
                  <a:lnTo>
                    <a:pt x="2558" y="2"/>
                  </a:lnTo>
                  <a:lnTo>
                    <a:pt x="2595" y="10"/>
                  </a:lnTo>
                  <a:lnTo>
                    <a:pt x="2630" y="21"/>
                  </a:lnTo>
                  <a:lnTo>
                    <a:pt x="2664" y="35"/>
                  </a:lnTo>
                  <a:lnTo>
                    <a:pt x="2696" y="54"/>
                  </a:lnTo>
                  <a:lnTo>
                    <a:pt x="2724" y="77"/>
                  </a:lnTo>
                  <a:lnTo>
                    <a:pt x="2750" y="105"/>
                  </a:lnTo>
                  <a:lnTo>
                    <a:pt x="2772" y="135"/>
                  </a:lnTo>
                  <a:lnTo>
                    <a:pt x="2792" y="172"/>
                  </a:lnTo>
                  <a:lnTo>
                    <a:pt x="2807" y="212"/>
                  </a:lnTo>
                  <a:lnTo>
                    <a:pt x="2819" y="255"/>
                  </a:lnTo>
                  <a:lnTo>
                    <a:pt x="2821" y="259"/>
                  </a:lnTo>
                  <a:lnTo>
                    <a:pt x="2823" y="270"/>
                  </a:lnTo>
                  <a:lnTo>
                    <a:pt x="2827" y="285"/>
                  </a:lnTo>
                  <a:lnTo>
                    <a:pt x="2833" y="308"/>
                  </a:lnTo>
                  <a:lnTo>
                    <a:pt x="2840" y="336"/>
                  </a:lnTo>
                  <a:lnTo>
                    <a:pt x="2848" y="368"/>
                  </a:lnTo>
                  <a:lnTo>
                    <a:pt x="2857" y="405"/>
                  </a:lnTo>
                  <a:lnTo>
                    <a:pt x="2868" y="445"/>
                  </a:lnTo>
                  <a:lnTo>
                    <a:pt x="2879" y="490"/>
                  </a:lnTo>
                  <a:lnTo>
                    <a:pt x="2891" y="537"/>
                  </a:lnTo>
                  <a:lnTo>
                    <a:pt x="2903" y="586"/>
                  </a:lnTo>
                  <a:lnTo>
                    <a:pt x="2916" y="637"/>
                  </a:lnTo>
                  <a:lnTo>
                    <a:pt x="2930" y="690"/>
                  </a:lnTo>
                  <a:lnTo>
                    <a:pt x="2944" y="745"/>
                  </a:lnTo>
                  <a:lnTo>
                    <a:pt x="2958" y="800"/>
                  </a:lnTo>
                  <a:lnTo>
                    <a:pt x="2971" y="855"/>
                  </a:lnTo>
                  <a:lnTo>
                    <a:pt x="2985" y="909"/>
                  </a:lnTo>
                  <a:lnTo>
                    <a:pt x="2999" y="964"/>
                  </a:lnTo>
                  <a:lnTo>
                    <a:pt x="3012" y="1016"/>
                  </a:lnTo>
                  <a:lnTo>
                    <a:pt x="3024" y="1068"/>
                  </a:lnTo>
                  <a:lnTo>
                    <a:pt x="3036" y="1116"/>
                  </a:lnTo>
                  <a:lnTo>
                    <a:pt x="3048" y="1162"/>
                  </a:lnTo>
                  <a:lnTo>
                    <a:pt x="3058" y="1204"/>
                  </a:lnTo>
                  <a:lnTo>
                    <a:pt x="3068" y="1244"/>
                  </a:lnTo>
                  <a:lnTo>
                    <a:pt x="3076" y="1279"/>
                  </a:lnTo>
                  <a:lnTo>
                    <a:pt x="3084" y="1309"/>
                  </a:lnTo>
                  <a:lnTo>
                    <a:pt x="3090" y="1336"/>
                  </a:lnTo>
                  <a:lnTo>
                    <a:pt x="3095" y="1355"/>
                  </a:lnTo>
                  <a:lnTo>
                    <a:pt x="3098" y="1370"/>
                  </a:lnTo>
                  <a:lnTo>
                    <a:pt x="3101" y="1390"/>
                  </a:lnTo>
                  <a:lnTo>
                    <a:pt x="3099" y="1411"/>
                  </a:lnTo>
                  <a:lnTo>
                    <a:pt x="3132" y="1423"/>
                  </a:lnTo>
                  <a:lnTo>
                    <a:pt x="3162" y="1441"/>
                  </a:lnTo>
                  <a:lnTo>
                    <a:pt x="3189" y="1463"/>
                  </a:lnTo>
                  <a:lnTo>
                    <a:pt x="3212" y="1488"/>
                  </a:lnTo>
                  <a:lnTo>
                    <a:pt x="3230" y="1516"/>
                  </a:lnTo>
                  <a:lnTo>
                    <a:pt x="3244" y="1549"/>
                  </a:lnTo>
                  <a:lnTo>
                    <a:pt x="3253" y="1583"/>
                  </a:lnTo>
                  <a:lnTo>
                    <a:pt x="3570" y="1583"/>
                  </a:lnTo>
                  <a:lnTo>
                    <a:pt x="3570" y="2516"/>
                  </a:lnTo>
                  <a:lnTo>
                    <a:pt x="2302" y="2516"/>
                  </a:lnTo>
                  <a:lnTo>
                    <a:pt x="2302" y="1583"/>
                  </a:lnTo>
                  <a:lnTo>
                    <a:pt x="2619" y="1583"/>
                  </a:lnTo>
                  <a:lnTo>
                    <a:pt x="2628" y="1549"/>
                  </a:lnTo>
                  <a:lnTo>
                    <a:pt x="2641" y="1517"/>
                  </a:lnTo>
                  <a:lnTo>
                    <a:pt x="2659" y="1488"/>
                  </a:lnTo>
                  <a:lnTo>
                    <a:pt x="2682" y="1463"/>
                  </a:lnTo>
                  <a:lnTo>
                    <a:pt x="2709" y="1441"/>
                  </a:lnTo>
                  <a:lnTo>
                    <a:pt x="2738" y="1424"/>
                  </a:lnTo>
                  <a:lnTo>
                    <a:pt x="2770" y="1412"/>
                  </a:lnTo>
                  <a:lnTo>
                    <a:pt x="2760" y="1361"/>
                  </a:lnTo>
                  <a:lnTo>
                    <a:pt x="2748" y="1309"/>
                  </a:lnTo>
                  <a:lnTo>
                    <a:pt x="2735" y="1256"/>
                  </a:lnTo>
                  <a:lnTo>
                    <a:pt x="2720" y="1201"/>
                  </a:lnTo>
                  <a:lnTo>
                    <a:pt x="2705" y="1144"/>
                  </a:lnTo>
                  <a:lnTo>
                    <a:pt x="2690" y="1088"/>
                  </a:lnTo>
                  <a:lnTo>
                    <a:pt x="2674" y="1034"/>
                  </a:lnTo>
                  <a:lnTo>
                    <a:pt x="2658" y="979"/>
                  </a:lnTo>
                  <a:lnTo>
                    <a:pt x="2642" y="927"/>
                  </a:lnTo>
                  <a:lnTo>
                    <a:pt x="2627" y="879"/>
                  </a:lnTo>
                  <a:lnTo>
                    <a:pt x="2612" y="833"/>
                  </a:lnTo>
                  <a:lnTo>
                    <a:pt x="2599" y="791"/>
                  </a:lnTo>
                  <a:lnTo>
                    <a:pt x="2587" y="753"/>
                  </a:lnTo>
                  <a:lnTo>
                    <a:pt x="2576" y="722"/>
                  </a:lnTo>
                  <a:lnTo>
                    <a:pt x="2566" y="695"/>
                  </a:lnTo>
                  <a:lnTo>
                    <a:pt x="2559" y="676"/>
                  </a:lnTo>
                  <a:lnTo>
                    <a:pt x="2549" y="654"/>
                  </a:lnTo>
                  <a:lnTo>
                    <a:pt x="2538" y="640"/>
                  </a:lnTo>
                  <a:lnTo>
                    <a:pt x="2527" y="629"/>
                  </a:lnTo>
                  <a:lnTo>
                    <a:pt x="2516" y="624"/>
                  </a:lnTo>
                  <a:lnTo>
                    <a:pt x="2508" y="624"/>
                  </a:lnTo>
                  <a:lnTo>
                    <a:pt x="2499" y="627"/>
                  </a:lnTo>
                  <a:lnTo>
                    <a:pt x="2495" y="635"/>
                  </a:lnTo>
                  <a:lnTo>
                    <a:pt x="2491" y="647"/>
                  </a:lnTo>
                  <a:lnTo>
                    <a:pt x="2492" y="661"/>
                  </a:lnTo>
                  <a:lnTo>
                    <a:pt x="2497" y="679"/>
                  </a:lnTo>
                  <a:lnTo>
                    <a:pt x="2507" y="701"/>
                  </a:lnTo>
                  <a:lnTo>
                    <a:pt x="2530" y="757"/>
                  </a:lnTo>
                  <a:lnTo>
                    <a:pt x="2553" y="821"/>
                  </a:lnTo>
                  <a:lnTo>
                    <a:pt x="2576" y="890"/>
                  </a:lnTo>
                  <a:lnTo>
                    <a:pt x="2599" y="964"/>
                  </a:lnTo>
                  <a:lnTo>
                    <a:pt x="2622" y="1042"/>
                  </a:lnTo>
                  <a:lnTo>
                    <a:pt x="2645" y="1124"/>
                  </a:lnTo>
                  <a:lnTo>
                    <a:pt x="2667" y="1209"/>
                  </a:lnTo>
                  <a:lnTo>
                    <a:pt x="2687" y="1296"/>
                  </a:lnTo>
                  <a:lnTo>
                    <a:pt x="2707" y="1384"/>
                  </a:lnTo>
                  <a:lnTo>
                    <a:pt x="2672" y="1406"/>
                  </a:lnTo>
                  <a:lnTo>
                    <a:pt x="2641" y="1433"/>
                  </a:lnTo>
                  <a:lnTo>
                    <a:pt x="2615" y="1463"/>
                  </a:lnTo>
                  <a:lnTo>
                    <a:pt x="2593" y="1497"/>
                  </a:lnTo>
                  <a:lnTo>
                    <a:pt x="2576" y="1534"/>
                  </a:lnTo>
                  <a:lnTo>
                    <a:pt x="2469" y="1534"/>
                  </a:lnTo>
                  <a:lnTo>
                    <a:pt x="2438" y="1515"/>
                  </a:lnTo>
                  <a:lnTo>
                    <a:pt x="2407" y="1493"/>
                  </a:lnTo>
                  <a:lnTo>
                    <a:pt x="2381" y="1468"/>
                  </a:lnTo>
                  <a:lnTo>
                    <a:pt x="2358" y="1439"/>
                  </a:lnTo>
                  <a:lnTo>
                    <a:pt x="2337" y="1406"/>
                  </a:lnTo>
                  <a:lnTo>
                    <a:pt x="2321" y="1370"/>
                  </a:lnTo>
                  <a:lnTo>
                    <a:pt x="2309" y="1331"/>
                  </a:lnTo>
                  <a:lnTo>
                    <a:pt x="2229" y="956"/>
                  </a:lnTo>
                  <a:lnTo>
                    <a:pt x="2195" y="989"/>
                  </a:lnTo>
                  <a:lnTo>
                    <a:pt x="2156" y="1019"/>
                  </a:lnTo>
                  <a:lnTo>
                    <a:pt x="2114" y="1045"/>
                  </a:lnTo>
                  <a:lnTo>
                    <a:pt x="2067" y="1068"/>
                  </a:lnTo>
                  <a:lnTo>
                    <a:pt x="2015" y="1087"/>
                  </a:lnTo>
                  <a:lnTo>
                    <a:pt x="1959" y="1104"/>
                  </a:lnTo>
                  <a:lnTo>
                    <a:pt x="1897" y="1117"/>
                  </a:lnTo>
                  <a:lnTo>
                    <a:pt x="1830" y="1128"/>
                  </a:lnTo>
                  <a:lnTo>
                    <a:pt x="1758" y="1136"/>
                  </a:lnTo>
                  <a:lnTo>
                    <a:pt x="1679" y="1143"/>
                  </a:lnTo>
                  <a:lnTo>
                    <a:pt x="1667" y="1168"/>
                  </a:lnTo>
                  <a:lnTo>
                    <a:pt x="1650" y="1192"/>
                  </a:lnTo>
                  <a:lnTo>
                    <a:pt x="1630" y="1211"/>
                  </a:lnTo>
                  <a:lnTo>
                    <a:pt x="1607" y="1228"/>
                  </a:lnTo>
                  <a:lnTo>
                    <a:pt x="1582" y="1240"/>
                  </a:lnTo>
                  <a:lnTo>
                    <a:pt x="1554" y="1248"/>
                  </a:lnTo>
                  <a:lnTo>
                    <a:pt x="1525" y="1250"/>
                  </a:lnTo>
                  <a:lnTo>
                    <a:pt x="1502" y="1249"/>
                  </a:lnTo>
                  <a:lnTo>
                    <a:pt x="1411" y="1234"/>
                  </a:lnTo>
                  <a:lnTo>
                    <a:pt x="1327" y="1220"/>
                  </a:lnTo>
                  <a:lnTo>
                    <a:pt x="1250" y="1202"/>
                  </a:lnTo>
                  <a:lnTo>
                    <a:pt x="1179" y="1184"/>
                  </a:lnTo>
                  <a:lnTo>
                    <a:pt x="1115" y="1162"/>
                  </a:lnTo>
                  <a:lnTo>
                    <a:pt x="1057" y="1139"/>
                  </a:lnTo>
                  <a:lnTo>
                    <a:pt x="1004" y="1114"/>
                  </a:lnTo>
                  <a:lnTo>
                    <a:pt x="956" y="1085"/>
                  </a:lnTo>
                  <a:lnTo>
                    <a:pt x="914" y="1054"/>
                  </a:lnTo>
                  <a:lnTo>
                    <a:pt x="875" y="1022"/>
                  </a:lnTo>
                  <a:lnTo>
                    <a:pt x="841" y="985"/>
                  </a:lnTo>
                  <a:lnTo>
                    <a:pt x="767" y="1330"/>
                  </a:lnTo>
                  <a:lnTo>
                    <a:pt x="755" y="1370"/>
                  </a:lnTo>
                  <a:lnTo>
                    <a:pt x="739" y="1406"/>
                  </a:lnTo>
                  <a:lnTo>
                    <a:pt x="719" y="1439"/>
                  </a:lnTo>
                  <a:lnTo>
                    <a:pt x="696" y="1468"/>
                  </a:lnTo>
                  <a:lnTo>
                    <a:pt x="668" y="1493"/>
                  </a:lnTo>
                  <a:lnTo>
                    <a:pt x="639" y="1516"/>
                  </a:lnTo>
                  <a:lnTo>
                    <a:pt x="606" y="1534"/>
                  </a:lnTo>
                  <a:lnTo>
                    <a:pt x="572" y="1550"/>
                  </a:lnTo>
                  <a:lnTo>
                    <a:pt x="571" y="2882"/>
                  </a:lnTo>
                  <a:lnTo>
                    <a:pt x="567" y="2922"/>
                  </a:lnTo>
                  <a:lnTo>
                    <a:pt x="558" y="2960"/>
                  </a:lnTo>
                  <a:lnTo>
                    <a:pt x="541" y="2995"/>
                  </a:lnTo>
                  <a:lnTo>
                    <a:pt x="519" y="3026"/>
                  </a:lnTo>
                  <a:lnTo>
                    <a:pt x="491" y="3053"/>
                  </a:lnTo>
                  <a:lnTo>
                    <a:pt x="461" y="3076"/>
                  </a:lnTo>
                  <a:lnTo>
                    <a:pt x="425" y="3092"/>
                  </a:lnTo>
                  <a:lnTo>
                    <a:pt x="387" y="3102"/>
                  </a:lnTo>
                  <a:lnTo>
                    <a:pt x="347" y="3106"/>
                  </a:lnTo>
                  <a:lnTo>
                    <a:pt x="307" y="3102"/>
                  </a:lnTo>
                  <a:lnTo>
                    <a:pt x="269" y="3092"/>
                  </a:lnTo>
                  <a:lnTo>
                    <a:pt x="234" y="3076"/>
                  </a:lnTo>
                  <a:lnTo>
                    <a:pt x="202" y="3053"/>
                  </a:lnTo>
                  <a:lnTo>
                    <a:pt x="176" y="3026"/>
                  </a:lnTo>
                  <a:lnTo>
                    <a:pt x="153" y="2995"/>
                  </a:lnTo>
                  <a:lnTo>
                    <a:pt x="137" y="2960"/>
                  </a:lnTo>
                  <a:lnTo>
                    <a:pt x="126" y="2922"/>
                  </a:lnTo>
                  <a:lnTo>
                    <a:pt x="122" y="2882"/>
                  </a:lnTo>
                  <a:lnTo>
                    <a:pt x="124" y="1474"/>
                  </a:lnTo>
                  <a:lnTo>
                    <a:pt x="92" y="1444"/>
                  </a:lnTo>
                  <a:lnTo>
                    <a:pt x="64" y="1411"/>
                  </a:lnTo>
                  <a:lnTo>
                    <a:pt x="41" y="1376"/>
                  </a:lnTo>
                  <a:lnTo>
                    <a:pt x="22" y="1338"/>
                  </a:lnTo>
                  <a:lnTo>
                    <a:pt x="8" y="1299"/>
                  </a:lnTo>
                  <a:lnTo>
                    <a:pt x="1" y="1256"/>
                  </a:lnTo>
                  <a:lnTo>
                    <a:pt x="0" y="1213"/>
                  </a:lnTo>
                  <a:lnTo>
                    <a:pt x="6" y="1168"/>
                  </a:lnTo>
                  <a:lnTo>
                    <a:pt x="202" y="255"/>
                  </a:lnTo>
                  <a:lnTo>
                    <a:pt x="215" y="215"/>
                  </a:lnTo>
                  <a:lnTo>
                    <a:pt x="232" y="178"/>
                  </a:lnTo>
                  <a:lnTo>
                    <a:pt x="253" y="144"/>
                  </a:lnTo>
                  <a:lnTo>
                    <a:pt x="279" y="115"/>
                  </a:lnTo>
                  <a:lnTo>
                    <a:pt x="308" y="88"/>
                  </a:lnTo>
                  <a:lnTo>
                    <a:pt x="339" y="65"/>
                  </a:lnTo>
                  <a:lnTo>
                    <a:pt x="373" y="46"/>
                  </a:lnTo>
                  <a:lnTo>
                    <a:pt x="410" y="30"/>
                  </a:lnTo>
                  <a:lnTo>
                    <a:pt x="446" y="18"/>
                  </a:lnTo>
                  <a:lnTo>
                    <a:pt x="484" y="8"/>
                  </a:lnTo>
                  <a:lnTo>
                    <a:pt x="521" y="2"/>
                  </a:lnTo>
                  <a:lnTo>
                    <a:pt x="5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5128896" y="234386"/>
            <a:ext cx="674012" cy="684409"/>
            <a:chOff x="-1593850" y="2911475"/>
            <a:chExt cx="1336675" cy="1355726"/>
          </a:xfrm>
          <a:solidFill>
            <a:schemeClr val="bg1"/>
          </a:solidFill>
        </p:grpSpPr>
        <p:sp>
          <p:nvSpPr>
            <p:cNvPr id="254" name="Freeform 76"/>
            <p:cNvSpPr>
              <a:spLocks noEditPoints="1"/>
            </p:cNvSpPr>
            <p:nvPr/>
          </p:nvSpPr>
          <p:spPr bwMode="auto">
            <a:xfrm>
              <a:off x="-1593850" y="2911475"/>
              <a:ext cx="806450" cy="1127125"/>
            </a:xfrm>
            <a:custGeom>
              <a:avLst/>
              <a:gdLst>
                <a:gd name="T0" fmla="*/ 838 w 2031"/>
                <a:gd name="T1" fmla="*/ 2520 h 2839"/>
                <a:gd name="T2" fmla="*/ 1193 w 2031"/>
                <a:gd name="T3" fmla="*/ 2165 h 2839"/>
                <a:gd name="T4" fmla="*/ 242 w 2031"/>
                <a:gd name="T5" fmla="*/ 2165 h 2839"/>
                <a:gd name="T6" fmla="*/ 598 w 2031"/>
                <a:gd name="T7" fmla="*/ 2520 h 2839"/>
                <a:gd name="T8" fmla="*/ 242 w 2031"/>
                <a:gd name="T9" fmla="*/ 2165 h 2839"/>
                <a:gd name="T10" fmla="*/ 838 w 2031"/>
                <a:gd name="T11" fmla="*/ 1944 h 2839"/>
                <a:gd name="T12" fmla="*/ 1193 w 2031"/>
                <a:gd name="T13" fmla="*/ 1589 h 2839"/>
                <a:gd name="T14" fmla="*/ 242 w 2031"/>
                <a:gd name="T15" fmla="*/ 1589 h 2839"/>
                <a:gd name="T16" fmla="*/ 598 w 2031"/>
                <a:gd name="T17" fmla="*/ 1944 h 2839"/>
                <a:gd name="T18" fmla="*/ 242 w 2031"/>
                <a:gd name="T19" fmla="*/ 1589 h 2839"/>
                <a:gd name="T20" fmla="*/ 1434 w 2031"/>
                <a:gd name="T21" fmla="*/ 1368 h 2839"/>
                <a:gd name="T22" fmla="*/ 1789 w 2031"/>
                <a:gd name="T23" fmla="*/ 1014 h 2839"/>
                <a:gd name="T24" fmla="*/ 838 w 2031"/>
                <a:gd name="T25" fmla="*/ 1014 h 2839"/>
                <a:gd name="T26" fmla="*/ 1193 w 2031"/>
                <a:gd name="T27" fmla="*/ 1368 h 2839"/>
                <a:gd name="T28" fmla="*/ 838 w 2031"/>
                <a:gd name="T29" fmla="*/ 1014 h 2839"/>
                <a:gd name="T30" fmla="*/ 242 w 2031"/>
                <a:gd name="T31" fmla="*/ 1368 h 2839"/>
                <a:gd name="T32" fmla="*/ 598 w 2031"/>
                <a:gd name="T33" fmla="*/ 1014 h 2839"/>
                <a:gd name="T34" fmla="*/ 242 w 2031"/>
                <a:gd name="T35" fmla="*/ 262 h 2839"/>
                <a:gd name="T36" fmla="*/ 1789 w 2031"/>
                <a:gd name="T37" fmla="*/ 720 h 2839"/>
                <a:gd name="T38" fmla="*/ 242 w 2031"/>
                <a:gd name="T39" fmla="*/ 262 h 2839"/>
                <a:gd name="T40" fmla="*/ 1905 w 2031"/>
                <a:gd name="T41" fmla="*/ 0 h 2839"/>
                <a:gd name="T42" fmla="*/ 1954 w 2031"/>
                <a:gd name="T43" fmla="*/ 9 h 2839"/>
                <a:gd name="T44" fmla="*/ 1995 w 2031"/>
                <a:gd name="T45" fmla="*/ 37 h 2839"/>
                <a:gd name="T46" fmla="*/ 2022 w 2031"/>
                <a:gd name="T47" fmla="*/ 78 h 2839"/>
                <a:gd name="T48" fmla="*/ 2031 w 2031"/>
                <a:gd name="T49" fmla="*/ 126 h 2839"/>
                <a:gd name="T50" fmla="*/ 1967 w 2031"/>
                <a:gd name="T51" fmla="*/ 1602 h 2839"/>
                <a:gd name="T52" fmla="*/ 1846 w 2031"/>
                <a:gd name="T53" fmla="*/ 1680 h 2839"/>
                <a:gd name="T54" fmla="*/ 1789 w 2031"/>
                <a:gd name="T55" fmla="*/ 1590 h 2839"/>
                <a:gd name="T56" fmla="*/ 1434 w 2031"/>
                <a:gd name="T57" fmla="*/ 2449 h 2839"/>
                <a:gd name="T58" fmla="*/ 1435 w 2031"/>
                <a:gd name="T59" fmla="*/ 2570 h 2839"/>
                <a:gd name="T60" fmla="*/ 1453 w 2031"/>
                <a:gd name="T61" fmla="*/ 2707 h 2839"/>
                <a:gd name="T62" fmla="*/ 1490 w 2031"/>
                <a:gd name="T63" fmla="*/ 2839 h 2839"/>
                <a:gd name="T64" fmla="*/ 101 w 2031"/>
                <a:gd name="T65" fmla="*/ 2837 h 2839"/>
                <a:gd name="T66" fmla="*/ 56 w 2031"/>
                <a:gd name="T67" fmla="*/ 2817 h 2839"/>
                <a:gd name="T68" fmla="*/ 22 w 2031"/>
                <a:gd name="T69" fmla="*/ 2783 h 2839"/>
                <a:gd name="T70" fmla="*/ 2 w 2031"/>
                <a:gd name="T71" fmla="*/ 2738 h 2839"/>
                <a:gd name="T72" fmla="*/ 0 w 2031"/>
                <a:gd name="T73" fmla="*/ 126 h 2839"/>
                <a:gd name="T74" fmla="*/ 10 w 2031"/>
                <a:gd name="T75" fmla="*/ 78 h 2839"/>
                <a:gd name="T76" fmla="*/ 37 w 2031"/>
                <a:gd name="T77" fmla="*/ 37 h 2839"/>
                <a:gd name="T78" fmla="*/ 78 w 2031"/>
                <a:gd name="T79" fmla="*/ 9 h 2839"/>
                <a:gd name="T80" fmla="*/ 126 w 2031"/>
                <a:gd name="T81" fmla="*/ 0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1" h="2839">
                  <a:moveTo>
                    <a:pt x="838" y="2165"/>
                  </a:moveTo>
                  <a:lnTo>
                    <a:pt x="838" y="2520"/>
                  </a:lnTo>
                  <a:lnTo>
                    <a:pt x="1193" y="2520"/>
                  </a:lnTo>
                  <a:lnTo>
                    <a:pt x="1193" y="2165"/>
                  </a:lnTo>
                  <a:lnTo>
                    <a:pt x="838" y="2165"/>
                  </a:lnTo>
                  <a:close/>
                  <a:moveTo>
                    <a:pt x="242" y="2165"/>
                  </a:moveTo>
                  <a:lnTo>
                    <a:pt x="242" y="2520"/>
                  </a:lnTo>
                  <a:lnTo>
                    <a:pt x="598" y="2520"/>
                  </a:lnTo>
                  <a:lnTo>
                    <a:pt x="598" y="2165"/>
                  </a:lnTo>
                  <a:lnTo>
                    <a:pt x="242" y="2165"/>
                  </a:lnTo>
                  <a:close/>
                  <a:moveTo>
                    <a:pt x="838" y="1589"/>
                  </a:moveTo>
                  <a:lnTo>
                    <a:pt x="838" y="1944"/>
                  </a:lnTo>
                  <a:lnTo>
                    <a:pt x="1193" y="1944"/>
                  </a:lnTo>
                  <a:lnTo>
                    <a:pt x="1193" y="1589"/>
                  </a:lnTo>
                  <a:lnTo>
                    <a:pt x="838" y="1589"/>
                  </a:lnTo>
                  <a:close/>
                  <a:moveTo>
                    <a:pt x="242" y="1589"/>
                  </a:moveTo>
                  <a:lnTo>
                    <a:pt x="242" y="1944"/>
                  </a:lnTo>
                  <a:lnTo>
                    <a:pt x="598" y="1944"/>
                  </a:lnTo>
                  <a:lnTo>
                    <a:pt x="598" y="1589"/>
                  </a:lnTo>
                  <a:lnTo>
                    <a:pt x="242" y="1589"/>
                  </a:lnTo>
                  <a:close/>
                  <a:moveTo>
                    <a:pt x="1434" y="1014"/>
                  </a:moveTo>
                  <a:lnTo>
                    <a:pt x="1434" y="1368"/>
                  </a:lnTo>
                  <a:lnTo>
                    <a:pt x="1789" y="1368"/>
                  </a:lnTo>
                  <a:lnTo>
                    <a:pt x="1789" y="1014"/>
                  </a:lnTo>
                  <a:lnTo>
                    <a:pt x="1434" y="1014"/>
                  </a:lnTo>
                  <a:close/>
                  <a:moveTo>
                    <a:pt x="838" y="1014"/>
                  </a:moveTo>
                  <a:lnTo>
                    <a:pt x="838" y="1368"/>
                  </a:lnTo>
                  <a:lnTo>
                    <a:pt x="1193" y="1368"/>
                  </a:lnTo>
                  <a:lnTo>
                    <a:pt x="1193" y="1014"/>
                  </a:lnTo>
                  <a:lnTo>
                    <a:pt x="838" y="1014"/>
                  </a:lnTo>
                  <a:close/>
                  <a:moveTo>
                    <a:pt x="242" y="1014"/>
                  </a:moveTo>
                  <a:lnTo>
                    <a:pt x="242" y="1368"/>
                  </a:lnTo>
                  <a:lnTo>
                    <a:pt x="598" y="1368"/>
                  </a:lnTo>
                  <a:lnTo>
                    <a:pt x="598" y="1014"/>
                  </a:lnTo>
                  <a:lnTo>
                    <a:pt x="242" y="1014"/>
                  </a:lnTo>
                  <a:close/>
                  <a:moveTo>
                    <a:pt x="242" y="262"/>
                  </a:moveTo>
                  <a:lnTo>
                    <a:pt x="242" y="720"/>
                  </a:lnTo>
                  <a:lnTo>
                    <a:pt x="1789" y="720"/>
                  </a:lnTo>
                  <a:lnTo>
                    <a:pt x="1789" y="262"/>
                  </a:lnTo>
                  <a:lnTo>
                    <a:pt x="242" y="262"/>
                  </a:lnTo>
                  <a:close/>
                  <a:moveTo>
                    <a:pt x="126" y="0"/>
                  </a:moveTo>
                  <a:lnTo>
                    <a:pt x="1905" y="0"/>
                  </a:lnTo>
                  <a:lnTo>
                    <a:pt x="1930" y="2"/>
                  </a:lnTo>
                  <a:lnTo>
                    <a:pt x="1954" y="9"/>
                  </a:lnTo>
                  <a:lnTo>
                    <a:pt x="1976" y="22"/>
                  </a:lnTo>
                  <a:lnTo>
                    <a:pt x="1995" y="37"/>
                  </a:lnTo>
                  <a:lnTo>
                    <a:pt x="2010" y="56"/>
                  </a:lnTo>
                  <a:lnTo>
                    <a:pt x="2022" y="78"/>
                  </a:lnTo>
                  <a:lnTo>
                    <a:pt x="2029" y="101"/>
                  </a:lnTo>
                  <a:lnTo>
                    <a:pt x="2031" y="126"/>
                  </a:lnTo>
                  <a:lnTo>
                    <a:pt x="2031" y="1570"/>
                  </a:lnTo>
                  <a:lnTo>
                    <a:pt x="1967" y="1602"/>
                  </a:lnTo>
                  <a:lnTo>
                    <a:pt x="1905" y="1640"/>
                  </a:lnTo>
                  <a:lnTo>
                    <a:pt x="1846" y="1680"/>
                  </a:lnTo>
                  <a:lnTo>
                    <a:pt x="1789" y="1726"/>
                  </a:lnTo>
                  <a:lnTo>
                    <a:pt x="1789" y="1590"/>
                  </a:lnTo>
                  <a:lnTo>
                    <a:pt x="1434" y="1590"/>
                  </a:lnTo>
                  <a:lnTo>
                    <a:pt x="1434" y="2449"/>
                  </a:lnTo>
                  <a:lnTo>
                    <a:pt x="1432" y="2501"/>
                  </a:lnTo>
                  <a:lnTo>
                    <a:pt x="1435" y="2570"/>
                  </a:lnTo>
                  <a:lnTo>
                    <a:pt x="1442" y="2639"/>
                  </a:lnTo>
                  <a:lnTo>
                    <a:pt x="1453" y="2707"/>
                  </a:lnTo>
                  <a:lnTo>
                    <a:pt x="1470" y="2773"/>
                  </a:lnTo>
                  <a:lnTo>
                    <a:pt x="1490" y="2839"/>
                  </a:lnTo>
                  <a:lnTo>
                    <a:pt x="126" y="2839"/>
                  </a:lnTo>
                  <a:lnTo>
                    <a:pt x="101" y="2837"/>
                  </a:lnTo>
                  <a:lnTo>
                    <a:pt x="78" y="2829"/>
                  </a:lnTo>
                  <a:lnTo>
                    <a:pt x="56" y="2817"/>
                  </a:lnTo>
                  <a:lnTo>
                    <a:pt x="37" y="2801"/>
                  </a:lnTo>
                  <a:lnTo>
                    <a:pt x="22" y="2783"/>
                  </a:lnTo>
                  <a:lnTo>
                    <a:pt x="10" y="2761"/>
                  </a:lnTo>
                  <a:lnTo>
                    <a:pt x="2" y="2738"/>
                  </a:lnTo>
                  <a:lnTo>
                    <a:pt x="0" y="2712"/>
                  </a:lnTo>
                  <a:lnTo>
                    <a:pt x="0" y="126"/>
                  </a:lnTo>
                  <a:lnTo>
                    <a:pt x="2" y="101"/>
                  </a:lnTo>
                  <a:lnTo>
                    <a:pt x="10" y="78"/>
                  </a:lnTo>
                  <a:lnTo>
                    <a:pt x="22" y="56"/>
                  </a:lnTo>
                  <a:lnTo>
                    <a:pt x="37" y="37"/>
                  </a:lnTo>
                  <a:lnTo>
                    <a:pt x="56" y="22"/>
                  </a:lnTo>
                  <a:lnTo>
                    <a:pt x="78" y="9"/>
                  </a:lnTo>
                  <a:lnTo>
                    <a:pt x="101" y="2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5" name="Freeform 77"/>
            <p:cNvSpPr>
              <a:spLocks noEditPoints="1"/>
            </p:cNvSpPr>
            <p:nvPr/>
          </p:nvSpPr>
          <p:spPr bwMode="auto">
            <a:xfrm>
              <a:off x="-982663" y="3541713"/>
              <a:ext cx="725488" cy="725488"/>
            </a:xfrm>
            <a:custGeom>
              <a:avLst/>
              <a:gdLst>
                <a:gd name="T0" fmla="*/ 850 w 1826"/>
                <a:gd name="T1" fmla="*/ 307 h 1828"/>
                <a:gd name="T2" fmla="*/ 750 w 1826"/>
                <a:gd name="T3" fmla="*/ 409 h 1828"/>
                <a:gd name="T4" fmla="*/ 633 w 1826"/>
                <a:gd name="T5" fmla="*/ 525 h 1828"/>
                <a:gd name="T6" fmla="*/ 604 w 1826"/>
                <a:gd name="T7" fmla="*/ 701 h 1828"/>
                <a:gd name="T8" fmla="*/ 675 w 1826"/>
                <a:gd name="T9" fmla="*/ 856 h 1828"/>
                <a:gd name="T10" fmla="*/ 875 w 1826"/>
                <a:gd name="T11" fmla="*/ 952 h 1828"/>
                <a:gd name="T12" fmla="*/ 1024 w 1826"/>
                <a:gd name="T13" fmla="*/ 997 h 1828"/>
                <a:gd name="T14" fmla="*/ 1106 w 1826"/>
                <a:gd name="T15" fmla="*/ 1085 h 1828"/>
                <a:gd name="T16" fmla="*/ 1098 w 1826"/>
                <a:gd name="T17" fmla="*/ 1221 h 1828"/>
                <a:gd name="T18" fmla="*/ 1010 w 1826"/>
                <a:gd name="T19" fmla="*/ 1308 h 1828"/>
                <a:gd name="T20" fmla="*/ 870 w 1826"/>
                <a:gd name="T21" fmla="*/ 1316 h 1828"/>
                <a:gd name="T22" fmla="*/ 762 w 1826"/>
                <a:gd name="T23" fmla="*/ 1231 h 1828"/>
                <a:gd name="T24" fmla="*/ 705 w 1826"/>
                <a:gd name="T25" fmla="*/ 1129 h 1828"/>
                <a:gd name="T26" fmla="*/ 609 w 1826"/>
                <a:gd name="T27" fmla="*/ 1144 h 1828"/>
                <a:gd name="T28" fmla="*/ 600 w 1826"/>
                <a:gd name="T29" fmla="*/ 1240 h 1828"/>
                <a:gd name="T30" fmla="*/ 706 w 1826"/>
                <a:gd name="T31" fmla="*/ 1389 h 1828"/>
                <a:gd name="T32" fmla="*/ 847 w 1826"/>
                <a:gd name="T33" fmla="*/ 1483 h 1828"/>
                <a:gd name="T34" fmla="*/ 907 w 1826"/>
                <a:gd name="T35" fmla="*/ 1543 h 1828"/>
                <a:gd name="T36" fmla="*/ 997 w 1826"/>
                <a:gd name="T37" fmla="*/ 1501 h 1828"/>
                <a:gd name="T38" fmla="*/ 1118 w 1826"/>
                <a:gd name="T39" fmla="*/ 1403 h 1828"/>
                <a:gd name="T40" fmla="*/ 1244 w 1826"/>
                <a:gd name="T41" fmla="*/ 1254 h 1828"/>
                <a:gd name="T42" fmla="*/ 1256 w 1826"/>
                <a:gd name="T43" fmla="*/ 1056 h 1828"/>
                <a:gd name="T44" fmla="*/ 1159 w 1826"/>
                <a:gd name="T45" fmla="*/ 906 h 1828"/>
                <a:gd name="T46" fmla="*/ 1001 w 1826"/>
                <a:gd name="T47" fmla="*/ 840 h 1828"/>
                <a:gd name="T48" fmla="*/ 851 w 1826"/>
                <a:gd name="T49" fmla="*/ 802 h 1828"/>
                <a:gd name="T50" fmla="*/ 757 w 1826"/>
                <a:gd name="T51" fmla="*/ 708 h 1828"/>
                <a:gd name="T52" fmla="*/ 771 w 1826"/>
                <a:gd name="T53" fmla="*/ 576 h 1828"/>
                <a:gd name="T54" fmla="*/ 891 w 1826"/>
                <a:gd name="T55" fmla="*/ 500 h 1828"/>
                <a:gd name="T56" fmla="*/ 1027 w 1826"/>
                <a:gd name="T57" fmla="*/ 530 h 1828"/>
                <a:gd name="T58" fmla="*/ 1085 w 1826"/>
                <a:gd name="T59" fmla="*/ 619 h 1828"/>
                <a:gd name="T60" fmla="*/ 1176 w 1826"/>
                <a:gd name="T61" fmla="*/ 639 h 1828"/>
                <a:gd name="T62" fmla="*/ 1227 w 1826"/>
                <a:gd name="T63" fmla="*/ 578 h 1828"/>
                <a:gd name="T64" fmla="*/ 1139 w 1826"/>
                <a:gd name="T65" fmla="*/ 439 h 1828"/>
                <a:gd name="T66" fmla="*/ 1001 w 1826"/>
                <a:gd name="T67" fmla="*/ 327 h 1828"/>
                <a:gd name="T68" fmla="*/ 939 w 1826"/>
                <a:gd name="T69" fmla="*/ 267 h 1828"/>
                <a:gd name="T70" fmla="*/ 1133 w 1826"/>
                <a:gd name="T71" fmla="*/ 27 h 1828"/>
                <a:gd name="T72" fmla="*/ 1452 w 1826"/>
                <a:gd name="T73" fmla="*/ 176 h 1828"/>
                <a:gd name="T74" fmla="*/ 1689 w 1826"/>
                <a:gd name="T75" fmla="*/ 433 h 1828"/>
                <a:gd name="T76" fmla="*/ 1815 w 1826"/>
                <a:gd name="T77" fmla="*/ 766 h 1828"/>
                <a:gd name="T78" fmla="*/ 1800 w 1826"/>
                <a:gd name="T79" fmla="*/ 1133 h 1828"/>
                <a:gd name="T80" fmla="*/ 1650 w 1826"/>
                <a:gd name="T81" fmla="*/ 1454 h 1828"/>
                <a:gd name="T82" fmla="*/ 1394 w 1826"/>
                <a:gd name="T83" fmla="*/ 1691 h 1828"/>
                <a:gd name="T84" fmla="*/ 1062 w 1826"/>
                <a:gd name="T85" fmla="*/ 1815 h 1828"/>
                <a:gd name="T86" fmla="*/ 690 w 1826"/>
                <a:gd name="T87" fmla="*/ 1800 h 1828"/>
                <a:gd name="T88" fmla="*/ 366 w 1826"/>
                <a:gd name="T89" fmla="*/ 1645 h 1828"/>
                <a:gd name="T90" fmla="*/ 129 w 1826"/>
                <a:gd name="T91" fmla="*/ 1381 h 1828"/>
                <a:gd name="T92" fmla="*/ 13 w 1826"/>
                <a:gd name="T93" fmla="*/ 1065 h 1828"/>
                <a:gd name="T94" fmla="*/ 11 w 1826"/>
                <a:gd name="T95" fmla="*/ 771 h 1828"/>
                <a:gd name="T96" fmla="*/ 126 w 1826"/>
                <a:gd name="T97" fmla="*/ 449 h 1828"/>
                <a:gd name="T98" fmla="*/ 337 w 1826"/>
                <a:gd name="T99" fmla="*/ 205 h 1828"/>
                <a:gd name="T100" fmla="*/ 623 w 1826"/>
                <a:gd name="T101" fmla="*/ 47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26" h="1828">
                  <a:moveTo>
                    <a:pt x="907" y="267"/>
                  </a:moveTo>
                  <a:lnTo>
                    <a:pt x="888" y="270"/>
                  </a:lnTo>
                  <a:lnTo>
                    <a:pt x="871" y="278"/>
                  </a:lnTo>
                  <a:lnTo>
                    <a:pt x="859" y="292"/>
                  </a:lnTo>
                  <a:lnTo>
                    <a:pt x="850" y="307"/>
                  </a:lnTo>
                  <a:lnTo>
                    <a:pt x="847" y="327"/>
                  </a:lnTo>
                  <a:lnTo>
                    <a:pt x="847" y="377"/>
                  </a:lnTo>
                  <a:lnTo>
                    <a:pt x="812" y="384"/>
                  </a:lnTo>
                  <a:lnTo>
                    <a:pt x="780" y="396"/>
                  </a:lnTo>
                  <a:lnTo>
                    <a:pt x="750" y="409"/>
                  </a:lnTo>
                  <a:lnTo>
                    <a:pt x="723" y="425"/>
                  </a:lnTo>
                  <a:lnTo>
                    <a:pt x="698" y="443"/>
                  </a:lnTo>
                  <a:lnTo>
                    <a:pt x="672" y="469"/>
                  </a:lnTo>
                  <a:lnTo>
                    <a:pt x="650" y="496"/>
                  </a:lnTo>
                  <a:lnTo>
                    <a:pt x="633" y="525"/>
                  </a:lnTo>
                  <a:lnTo>
                    <a:pt x="619" y="557"/>
                  </a:lnTo>
                  <a:lnTo>
                    <a:pt x="609" y="590"/>
                  </a:lnTo>
                  <a:lnTo>
                    <a:pt x="604" y="627"/>
                  </a:lnTo>
                  <a:lnTo>
                    <a:pt x="602" y="664"/>
                  </a:lnTo>
                  <a:lnTo>
                    <a:pt x="604" y="701"/>
                  </a:lnTo>
                  <a:lnTo>
                    <a:pt x="610" y="738"/>
                  </a:lnTo>
                  <a:lnTo>
                    <a:pt x="620" y="771"/>
                  </a:lnTo>
                  <a:lnTo>
                    <a:pt x="635" y="802"/>
                  </a:lnTo>
                  <a:lnTo>
                    <a:pt x="654" y="831"/>
                  </a:lnTo>
                  <a:lnTo>
                    <a:pt x="675" y="856"/>
                  </a:lnTo>
                  <a:lnTo>
                    <a:pt x="700" y="879"/>
                  </a:lnTo>
                  <a:lnTo>
                    <a:pt x="729" y="897"/>
                  </a:lnTo>
                  <a:lnTo>
                    <a:pt x="777" y="920"/>
                  </a:lnTo>
                  <a:lnTo>
                    <a:pt x="826" y="938"/>
                  </a:lnTo>
                  <a:lnTo>
                    <a:pt x="875" y="952"/>
                  </a:lnTo>
                  <a:lnTo>
                    <a:pt x="927" y="965"/>
                  </a:lnTo>
                  <a:lnTo>
                    <a:pt x="952" y="971"/>
                  </a:lnTo>
                  <a:lnTo>
                    <a:pt x="977" y="978"/>
                  </a:lnTo>
                  <a:lnTo>
                    <a:pt x="1001" y="986"/>
                  </a:lnTo>
                  <a:lnTo>
                    <a:pt x="1024" y="997"/>
                  </a:lnTo>
                  <a:lnTo>
                    <a:pt x="1046" y="1009"/>
                  </a:lnTo>
                  <a:lnTo>
                    <a:pt x="1066" y="1024"/>
                  </a:lnTo>
                  <a:lnTo>
                    <a:pt x="1083" y="1041"/>
                  </a:lnTo>
                  <a:lnTo>
                    <a:pt x="1097" y="1062"/>
                  </a:lnTo>
                  <a:lnTo>
                    <a:pt x="1106" y="1085"/>
                  </a:lnTo>
                  <a:lnTo>
                    <a:pt x="1111" y="1112"/>
                  </a:lnTo>
                  <a:lnTo>
                    <a:pt x="1113" y="1141"/>
                  </a:lnTo>
                  <a:lnTo>
                    <a:pt x="1112" y="1170"/>
                  </a:lnTo>
                  <a:lnTo>
                    <a:pt x="1107" y="1196"/>
                  </a:lnTo>
                  <a:lnTo>
                    <a:pt x="1098" y="1221"/>
                  </a:lnTo>
                  <a:lnTo>
                    <a:pt x="1086" y="1243"/>
                  </a:lnTo>
                  <a:lnTo>
                    <a:pt x="1071" y="1264"/>
                  </a:lnTo>
                  <a:lnTo>
                    <a:pt x="1052" y="1281"/>
                  </a:lnTo>
                  <a:lnTo>
                    <a:pt x="1033" y="1296"/>
                  </a:lnTo>
                  <a:lnTo>
                    <a:pt x="1010" y="1308"/>
                  </a:lnTo>
                  <a:lnTo>
                    <a:pt x="986" y="1317"/>
                  </a:lnTo>
                  <a:lnTo>
                    <a:pt x="960" y="1322"/>
                  </a:lnTo>
                  <a:lnTo>
                    <a:pt x="929" y="1324"/>
                  </a:lnTo>
                  <a:lnTo>
                    <a:pt x="899" y="1322"/>
                  </a:lnTo>
                  <a:lnTo>
                    <a:pt x="870" y="1316"/>
                  </a:lnTo>
                  <a:lnTo>
                    <a:pt x="843" y="1305"/>
                  </a:lnTo>
                  <a:lnTo>
                    <a:pt x="818" y="1291"/>
                  </a:lnTo>
                  <a:lnTo>
                    <a:pt x="795" y="1273"/>
                  </a:lnTo>
                  <a:lnTo>
                    <a:pt x="777" y="1254"/>
                  </a:lnTo>
                  <a:lnTo>
                    <a:pt x="762" y="1231"/>
                  </a:lnTo>
                  <a:lnTo>
                    <a:pt x="750" y="1203"/>
                  </a:lnTo>
                  <a:lnTo>
                    <a:pt x="740" y="1169"/>
                  </a:lnTo>
                  <a:lnTo>
                    <a:pt x="732" y="1152"/>
                  </a:lnTo>
                  <a:lnTo>
                    <a:pt x="721" y="1139"/>
                  </a:lnTo>
                  <a:lnTo>
                    <a:pt x="705" y="1129"/>
                  </a:lnTo>
                  <a:lnTo>
                    <a:pt x="689" y="1124"/>
                  </a:lnTo>
                  <a:lnTo>
                    <a:pt x="670" y="1124"/>
                  </a:lnTo>
                  <a:lnTo>
                    <a:pt x="638" y="1130"/>
                  </a:lnTo>
                  <a:lnTo>
                    <a:pt x="623" y="1136"/>
                  </a:lnTo>
                  <a:lnTo>
                    <a:pt x="609" y="1144"/>
                  </a:lnTo>
                  <a:lnTo>
                    <a:pt x="599" y="1155"/>
                  </a:lnTo>
                  <a:lnTo>
                    <a:pt x="591" y="1170"/>
                  </a:lnTo>
                  <a:lnTo>
                    <a:pt x="588" y="1185"/>
                  </a:lnTo>
                  <a:lnTo>
                    <a:pt x="589" y="1202"/>
                  </a:lnTo>
                  <a:lnTo>
                    <a:pt x="600" y="1240"/>
                  </a:lnTo>
                  <a:lnTo>
                    <a:pt x="613" y="1275"/>
                  </a:lnTo>
                  <a:lnTo>
                    <a:pt x="631" y="1308"/>
                  </a:lnTo>
                  <a:lnTo>
                    <a:pt x="655" y="1340"/>
                  </a:lnTo>
                  <a:lnTo>
                    <a:pt x="679" y="1367"/>
                  </a:lnTo>
                  <a:lnTo>
                    <a:pt x="706" y="1389"/>
                  </a:lnTo>
                  <a:lnTo>
                    <a:pt x="735" y="1407"/>
                  </a:lnTo>
                  <a:lnTo>
                    <a:pt x="771" y="1424"/>
                  </a:lnTo>
                  <a:lnTo>
                    <a:pt x="808" y="1436"/>
                  </a:lnTo>
                  <a:lnTo>
                    <a:pt x="847" y="1445"/>
                  </a:lnTo>
                  <a:lnTo>
                    <a:pt x="847" y="1483"/>
                  </a:lnTo>
                  <a:lnTo>
                    <a:pt x="850" y="1501"/>
                  </a:lnTo>
                  <a:lnTo>
                    <a:pt x="859" y="1518"/>
                  </a:lnTo>
                  <a:lnTo>
                    <a:pt x="871" y="1531"/>
                  </a:lnTo>
                  <a:lnTo>
                    <a:pt x="888" y="1540"/>
                  </a:lnTo>
                  <a:lnTo>
                    <a:pt x="907" y="1543"/>
                  </a:lnTo>
                  <a:lnTo>
                    <a:pt x="939" y="1543"/>
                  </a:lnTo>
                  <a:lnTo>
                    <a:pt x="959" y="1540"/>
                  </a:lnTo>
                  <a:lnTo>
                    <a:pt x="976" y="1531"/>
                  </a:lnTo>
                  <a:lnTo>
                    <a:pt x="988" y="1518"/>
                  </a:lnTo>
                  <a:lnTo>
                    <a:pt x="997" y="1501"/>
                  </a:lnTo>
                  <a:lnTo>
                    <a:pt x="1001" y="1483"/>
                  </a:lnTo>
                  <a:lnTo>
                    <a:pt x="1001" y="1446"/>
                  </a:lnTo>
                  <a:lnTo>
                    <a:pt x="1042" y="1436"/>
                  </a:lnTo>
                  <a:lnTo>
                    <a:pt x="1081" y="1422"/>
                  </a:lnTo>
                  <a:lnTo>
                    <a:pt x="1118" y="1403"/>
                  </a:lnTo>
                  <a:lnTo>
                    <a:pt x="1151" y="1380"/>
                  </a:lnTo>
                  <a:lnTo>
                    <a:pt x="1181" y="1353"/>
                  </a:lnTo>
                  <a:lnTo>
                    <a:pt x="1207" y="1322"/>
                  </a:lnTo>
                  <a:lnTo>
                    <a:pt x="1227" y="1289"/>
                  </a:lnTo>
                  <a:lnTo>
                    <a:pt x="1244" y="1254"/>
                  </a:lnTo>
                  <a:lnTo>
                    <a:pt x="1255" y="1215"/>
                  </a:lnTo>
                  <a:lnTo>
                    <a:pt x="1263" y="1175"/>
                  </a:lnTo>
                  <a:lnTo>
                    <a:pt x="1265" y="1132"/>
                  </a:lnTo>
                  <a:lnTo>
                    <a:pt x="1263" y="1093"/>
                  </a:lnTo>
                  <a:lnTo>
                    <a:pt x="1256" y="1056"/>
                  </a:lnTo>
                  <a:lnTo>
                    <a:pt x="1245" y="1020"/>
                  </a:lnTo>
                  <a:lnTo>
                    <a:pt x="1229" y="987"/>
                  </a:lnTo>
                  <a:lnTo>
                    <a:pt x="1210" y="957"/>
                  </a:lnTo>
                  <a:lnTo>
                    <a:pt x="1187" y="930"/>
                  </a:lnTo>
                  <a:lnTo>
                    <a:pt x="1159" y="906"/>
                  </a:lnTo>
                  <a:lnTo>
                    <a:pt x="1127" y="886"/>
                  </a:lnTo>
                  <a:lnTo>
                    <a:pt x="1090" y="867"/>
                  </a:lnTo>
                  <a:lnTo>
                    <a:pt x="1061" y="856"/>
                  </a:lnTo>
                  <a:lnTo>
                    <a:pt x="1031" y="847"/>
                  </a:lnTo>
                  <a:lnTo>
                    <a:pt x="1001" y="840"/>
                  </a:lnTo>
                  <a:lnTo>
                    <a:pt x="969" y="833"/>
                  </a:lnTo>
                  <a:lnTo>
                    <a:pt x="938" y="827"/>
                  </a:lnTo>
                  <a:lnTo>
                    <a:pt x="909" y="820"/>
                  </a:lnTo>
                  <a:lnTo>
                    <a:pt x="879" y="812"/>
                  </a:lnTo>
                  <a:lnTo>
                    <a:pt x="851" y="802"/>
                  </a:lnTo>
                  <a:lnTo>
                    <a:pt x="826" y="788"/>
                  </a:lnTo>
                  <a:lnTo>
                    <a:pt x="803" y="772"/>
                  </a:lnTo>
                  <a:lnTo>
                    <a:pt x="782" y="751"/>
                  </a:lnTo>
                  <a:lnTo>
                    <a:pt x="768" y="730"/>
                  </a:lnTo>
                  <a:lnTo>
                    <a:pt x="757" y="708"/>
                  </a:lnTo>
                  <a:lnTo>
                    <a:pt x="752" y="683"/>
                  </a:lnTo>
                  <a:lnTo>
                    <a:pt x="750" y="655"/>
                  </a:lnTo>
                  <a:lnTo>
                    <a:pt x="752" y="626"/>
                  </a:lnTo>
                  <a:lnTo>
                    <a:pt x="759" y="600"/>
                  </a:lnTo>
                  <a:lnTo>
                    <a:pt x="771" y="576"/>
                  </a:lnTo>
                  <a:lnTo>
                    <a:pt x="787" y="553"/>
                  </a:lnTo>
                  <a:lnTo>
                    <a:pt x="808" y="534"/>
                  </a:lnTo>
                  <a:lnTo>
                    <a:pt x="833" y="519"/>
                  </a:lnTo>
                  <a:lnTo>
                    <a:pt x="861" y="506"/>
                  </a:lnTo>
                  <a:lnTo>
                    <a:pt x="891" y="500"/>
                  </a:lnTo>
                  <a:lnTo>
                    <a:pt x="923" y="497"/>
                  </a:lnTo>
                  <a:lnTo>
                    <a:pt x="952" y="499"/>
                  </a:lnTo>
                  <a:lnTo>
                    <a:pt x="980" y="506"/>
                  </a:lnTo>
                  <a:lnTo>
                    <a:pt x="1006" y="517"/>
                  </a:lnTo>
                  <a:lnTo>
                    <a:pt x="1027" y="530"/>
                  </a:lnTo>
                  <a:lnTo>
                    <a:pt x="1047" y="548"/>
                  </a:lnTo>
                  <a:lnTo>
                    <a:pt x="1059" y="564"/>
                  </a:lnTo>
                  <a:lnTo>
                    <a:pt x="1069" y="583"/>
                  </a:lnTo>
                  <a:lnTo>
                    <a:pt x="1077" y="604"/>
                  </a:lnTo>
                  <a:lnTo>
                    <a:pt x="1085" y="619"/>
                  </a:lnTo>
                  <a:lnTo>
                    <a:pt x="1097" y="631"/>
                  </a:lnTo>
                  <a:lnTo>
                    <a:pt x="1110" y="640"/>
                  </a:lnTo>
                  <a:lnTo>
                    <a:pt x="1127" y="644"/>
                  </a:lnTo>
                  <a:lnTo>
                    <a:pt x="1143" y="644"/>
                  </a:lnTo>
                  <a:lnTo>
                    <a:pt x="1176" y="639"/>
                  </a:lnTo>
                  <a:lnTo>
                    <a:pt x="1193" y="634"/>
                  </a:lnTo>
                  <a:lnTo>
                    <a:pt x="1208" y="625"/>
                  </a:lnTo>
                  <a:lnTo>
                    <a:pt x="1218" y="611"/>
                  </a:lnTo>
                  <a:lnTo>
                    <a:pt x="1225" y="596"/>
                  </a:lnTo>
                  <a:lnTo>
                    <a:pt x="1227" y="578"/>
                  </a:lnTo>
                  <a:lnTo>
                    <a:pt x="1223" y="559"/>
                  </a:lnTo>
                  <a:lnTo>
                    <a:pt x="1209" y="525"/>
                  </a:lnTo>
                  <a:lnTo>
                    <a:pt x="1189" y="493"/>
                  </a:lnTo>
                  <a:lnTo>
                    <a:pt x="1166" y="465"/>
                  </a:lnTo>
                  <a:lnTo>
                    <a:pt x="1139" y="439"/>
                  </a:lnTo>
                  <a:lnTo>
                    <a:pt x="1110" y="418"/>
                  </a:lnTo>
                  <a:lnTo>
                    <a:pt x="1076" y="401"/>
                  </a:lnTo>
                  <a:lnTo>
                    <a:pt x="1040" y="386"/>
                  </a:lnTo>
                  <a:lnTo>
                    <a:pt x="1001" y="377"/>
                  </a:lnTo>
                  <a:lnTo>
                    <a:pt x="1001" y="327"/>
                  </a:lnTo>
                  <a:lnTo>
                    <a:pt x="997" y="307"/>
                  </a:lnTo>
                  <a:lnTo>
                    <a:pt x="988" y="292"/>
                  </a:lnTo>
                  <a:lnTo>
                    <a:pt x="976" y="278"/>
                  </a:lnTo>
                  <a:lnTo>
                    <a:pt x="959" y="270"/>
                  </a:lnTo>
                  <a:lnTo>
                    <a:pt x="939" y="267"/>
                  </a:lnTo>
                  <a:lnTo>
                    <a:pt x="907" y="267"/>
                  </a:lnTo>
                  <a:close/>
                  <a:moveTo>
                    <a:pt x="914" y="0"/>
                  </a:moveTo>
                  <a:lnTo>
                    <a:pt x="988" y="3"/>
                  </a:lnTo>
                  <a:lnTo>
                    <a:pt x="1062" y="12"/>
                  </a:lnTo>
                  <a:lnTo>
                    <a:pt x="1133" y="27"/>
                  </a:lnTo>
                  <a:lnTo>
                    <a:pt x="1201" y="46"/>
                  </a:lnTo>
                  <a:lnTo>
                    <a:pt x="1269" y="72"/>
                  </a:lnTo>
                  <a:lnTo>
                    <a:pt x="1333" y="102"/>
                  </a:lnTo>
                  <a:lnTo>
                    <a:pt x="1394" y="136"/>
                  </a:lnTo>
                  <a:lnTo>
                    <a:pt x="1452" y="176"/>
                  </a:lnTo>
                  <a:lnTo>
                    <a:pt x="1507" y="220"/>
                  </a:lnTo>
                  <a:lnTo>
                    <a:pt x="1559" y="268"/>
                  </a:lnTo>
                  <a:lnTo>
                    <a:pt x="1606" y="319"/>
                  </a:lnTo>
                  <a:lnTo>
                    <a:pt x="1650" y="374"/>
                  </a:lnTo>
                  <a:lnTo>
                    <a:pt x="1689" y="433"/>
                  </a:lnTo>
                  <a:lnTo>
                    <a:pt x="1724" y="494"/>
                  </a:lnTo>
                  <a:lnTo>
                    <a:pt x="1755" y="558"/>
                  </a:lnTo>
                  <a:lnTo>
                    <a:pt x="1779" y="625"/>
                  </a:lnTo>
                  <a:lnTo>
                    <a:pt x="1800" y="694"/>
                  </a:lnTo>
                  <a:lnTo>
                    <a:pt x="1815" y="766"/>
                  </a:lnTo>
                  <a:lnTo>
                    <a:pt x="1823" y="839"/>
                  </a:lnTo>
                  <a:lnTo>
                    <a:pt x="1826" y="914"/>
                  </a:lnTo>
                  <a:lnTo>
                    <a:pt x="1823" y="988"/>
                  </a:lnTo>
                  <a:lnTo>
                    <a:pt x="1815" y="1062"/>
                  </a:lnTo>
                  <a:lnTo>
                    <a:pt x="1800" y="1133"/>
                  </a:lnTo>
                  <a:lnTo>
                    <a:pt x="1779" y="1203"/>
                  </a:lnTo>
                  <a:lnTo>
                    <a:pt x="1755" y="1269"/>
                  </a:lnTo>
                  <a:lnTo>
                    <a:pt x="1724" y="1333"/>
                  </a:lnTo>
                  <a:lnTo>
                    <a:pt x="1689" y="1396"/>
                  </a:lnTo>
                  <a:lnTo>
                    <a:pt x="1650" y="1454"/>
                  </a:lnTo>
                  <a:lnTo>
                    <a:pt x="1606" y="1509"/>
                  </a:lnTo>
                  <a:lnTo>
                    <a:pt x="1559" y="1559"/>
                  </a:lnTo>
                  <a:lnTo>
                    <a:pt x="1507" y="1607"/>
                  </a:lnTo>
                  <a:lnTo>
                    <a:pt x="1452" y="1652"/>
                  </a:lnTo>
                  <a:lnTo>
                    <a:pt x="1394" y="1691"/>
                  </a:lnTo>
                  <a:lnTo>
                    <a:pt x="1333" y="1725"/>
                  </a:lnTo>
                  <a:lnTo>
                    <a:pt x="1269" y="1755"/>
                  </a:lnTo>
                  <a:lnTo>
                    <a:pt x="1201" y="1781"/>
                  </a:lnTo>
                  <a:lnTo>
                    <a:pt x="1133" y="1801"/>
                  </a:lnTo>
                  <a:lnTo>
                    <a:pt x="1062" y="1815"/>
                  </a:lnTo>
                  <a:lnTo>
                    <a:pt x="988" y="1825"/>
                  </a:lnTo>
                  <a:lnTo>
                    <a:pt x="914" y="1828"/>
                  </a:lnTo>
                  <a:lnTo>
                    <a:pt x="837" y="1825"/>
                  </a:lnTo>
                  <a:lnTo>
                    <a:pt x="762" y="1815"/>
                  </a:lnTo>
                  <a:lnTo>
                    <a:pt x="690" y="1800"/>
                  </a:lnTo>
                  <a:lnTo>
                    <a:pt x="619" y="1779"/>
                  </a:lnTo>
                  <a:lnTo>
                    <a:pt x="552" y="1753"/>
                  </a:lnTo>
                  <a:lnTo>
                    <a:pt x="487" y="1722"/>
                  </a:lnTo>
                  <a:lnTo>
                    <a:pt x="425" y="1686"/>
                  </a:lnTo>
                  <a:lnTo>
                    <a:pt x="366" y="1645"/>
                  </a:lnTo>
                  <a:lnTo>
                    <a:pt x="311" y="1600"/>
                  </a:lnTo>
                  <a:lnTo>
                    <a:pt x="259" y="1551"/>
                  </a:lnTo>
                  <a:lnTo>
                    <a:pt x="211" y="1498"/>
                  </a:lnTo>
                  <a:lnTo>
                    <a:pt x="168" y="1441"/>
                  </a:lnTo>
                  <a:lnTo>
                    <a:pt x="129" y="1381"/>
                  </a:lnTo>
                  <a:lnTo>
                    <a:pt x="94" y="1318"/>
                  </a:lnTo>
                  <a:lnTo>
                    <a:pt x="65" y="1252"/>
                  </a:lnTo>
                  <a:lnTo>
                    <a:pt x="44" y="1191"/>
                  </a:lnTo>
                  <a:lnTo>
                    <a:pt x="26" y="1129"/>
                  </a:lnTo>
                  <a:lnTo>
                    <a:pt x="13" y="1065"/>
                  </a:lnTo>
                  <a:lnTo>
                    <a:pt x="4" y="1000"/>
                  </a:lnTo>
                  <a:lnTo>
                    <a:pt x="1" y="932"/>
                  </a:lnTo>
                  <a:lnTo>
                    <a:pt x="0" y="914"/>
                  </a:lnTo>
                  <a:lnTo>
                    <a:pt x="3" y="841"/>
                  </a:lnTo>
                  <a:lnTo>
                    <a:pt x="11" y="771"/>
                  </a:lnTo>
                  <a:lnTo>
                    <a:pt x="25" y="702"/>
                  </a:lnTo>
                  <a:lnTo>
                    <a:pt x="44" y="636"/>
                  </a:lnTo>
                  <a:lnTo>
                    <a:pt x="66" y="572"/>
                  </a:lnTo>
                  <a:lnTo>
                    <a:pt x="94" y="510"/>
                  </a:lnTo>
                  <a:lnTo>
                    <a:pt x="126" y="449"/>
                  </a:lnTo>
                  <a:lnTo>
                    <a:pt x="163" y="392"/>
                  </a:lnTo>
                  <a:lnTo>
                    <a:pt x="203" y="339"/>
                  </a:lnTo>
                  <a:lnTo>
                    <a:pt x="248" y="288"/>
                  </a:lnTo>
                  <a:lnTo>
                    <a:pt x="291" y="245"/>
                  </a:lnTo>
                  <a:lnTo>
                    <a:pt x="337" y="205"/>
                  </a:lnTo>
                  <a:lnTo>
                    <a:pt x="385" y="168"/>
                  </a:lnTo>
                  <a:lnTo>
                    <a:pt x="437" y="134"/>
                  </a:lnTo>
                  <a:lnTo>
                    <a:pt x="490" y="103"/>
                  </a:lnTo>
                  <a:lnTo>
                    <a:pt x="555" y="73"/>
                  </a:lnTo>
                  <a:lnTo>
                    <a:pt x="623" y="47"/>
                  </a:lnTo>
                  <a:lnTo>
                    <a:pt x="692" y="27"/>
                  </a:lnTo>
                  <a:lnTo>
                    <a:pt x="763" y="12"/>
                  </a:lnTo>
                  <a:lnTo>
                    <a:pt x="838" y="3"/>
                  </a:lnTo>
                  <a:lnTo>
                    <a:pt x="9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6580753" y="312838"/>
            <a:ext cx="538899" cy="605957"/>
            <a:chOff x="-985838" y="2259013"/>
            <a:chExt cx="425450" cy="477838"/>
          </a:xfrm>
          <a:solidFill>
            <a:schemeClr val="bg1"/>
          </a:solidFill>
        </p:grpSpPr>
        <p:sp>
          <p:nvSpPr>
            <p:cNvPr id="257" name="Freeform 82"/>
            <p:cNvSpPr>
              <a:spLocks/>
            </p:cNvSpPr>
            <p:nvPr/>
          </p:nvSpPr>
          <p:spPr bwMode="auto">
            <a:xfrm>
              <a:off x="-981076" y="2259013"/>
              <a:ext cx="420688" cy="477838"/>
            </a:xfrm>
            <a:custGeom>
              <a:avLst/>
              <a:gdLst>
                <a:gd name="T0" fmla="*/ 2763 w 2912"/>
                <a:gd name="T1" fmla="*/ 0 h 3309"/>
                <a:gd name="T2" fmla="*/ 2820 w 2912"/>
                <a:gd name="T3" fmla="*/ 12 h 3309"/>
                <a:gd name="T4" fmla="*/ 2868 w 2912"/>
                <a:gd name="T5" fmla="*/ 44 h 3309"/>
                <a:gd name="T6" fmla="*/ 2900 w 2912"/>
                <a:gd name="T7" fmla="*/ 92 h 3309"/>
                <a:gd name="T8" fmla="*/ 2912 w 2912"/>
                <a:gd name="T9" fmla="*/ 151 h 3309"/>
                <a:gd name="T10" fmla="*/ 2902 w 2912"/>
                <a:gd name="T11" fmla="*/ 203 h 3309"/>
                <a:gd name="T12" fmla="*/ 2876 w 2912"/>
                <a:gd name="T13" fmla="*/ 248 h 3309"/>
                <a:gd name="T14" fmla="*/ 2837 w 2912"/>
                <a:gd name="T15" fmla="*/ 280 h 3309"/>
                <a:gd name="T16" fmla="*/ 2835 w 2912"/>
                <a:gd name="T17" fmla="*/ 2050 h 3309"/>
                <a:gd name="T18" fmla="*/ 2815 w 2912"/>
                <a:gd name="T19" fmla="*/ 2083 h 3309"/>
                <a:gd name="T20" fmla="*/ 2782 w 2912"/>
                <a:gd name="T21" fmla="*/ 2103 h 3309"/>
                <a:gd name="T22" fmla="*/ 2153 w 2912"/>
                <a:gd name="T23" fmla="*/ 2105 h 3309"/>
                <a:gd name="T24" fmla="*/ 2426 w 2912"/>
                <a:gd name="T25" fmla="*/ 3146 h 3309"/>
                <a:gd name="T26" fmla="*/ 2421 w 2912"/>
                <a:gd name="T27" fmla="*/ 3198 h 3309"/>
                <a:gd name="T28" fmla="*/ 2400 w 2912"/>
                <a:gd name="T29" fmla="*/ 3245 h 3309"/>
                <a:gd name="T30" fmla="*/ 2364 w 2912"/>
                <a:gd name="T31" fmla="*/ 3282 h 3309"/>
                <a:gd name="T32" fmla="*/ 2315 w 2912"/>
                <a:gd name="T33" fmla="*/ 3304 h 3309"/>
                <a:gd name="T34" fmla="*/ 2277 w 2912"/>
                <a:gd name="T35" fmla="*/ 3309 h 3309"/>
                <a:gd name="T36" fmla="*/ 2223 w 2912"/>
                <a:gd name="T37" fmla="*/ 3298 h 3309"/>
                <a:gd name="T38" fmla="*/ 2176 w 2912"/>
                <a:gd name="T39" fmla="*/ 3269 h 3309"/>
                <a:gd name="T40" fmla="*/ 2143 w 2912"/>
                <a:gd name="T41" fmla="*/ 3224 h 3309"/>
                <a:gd name="T42" fmla="*/ 1864 w 2912"/>
                <a:gd name="T43" fmla="*/ 2181 h 3309"/>
                <a:gd name="T44" fmla="*/ 779 w 2912"/>
                <a:gd name="T45" fmla="*/ 3197 h 3309"/>
                <a:gd name="T46" fmla="*/ 756 w 2912"/>
                <a:gd name="T47" fmla="*/ 3245 h 3309"/>
                <a:gd name="T48" fmla="*/ 720 w 2912"/>
                <a:gd name="T49" fmla="*/ 3282 h 3309"/>
                <a:gd name="T50" fmla="*/ 673 w 2912"/>
                <a:gd name="T51" fmla="*/ 3303 h 3309"/>
                <a:gd name="T52" fmla="*/ 623 w 2912"/>
                <a:gd name="T53" fmla="*/ 3309 h 3309"/>
                <a:gd name="T54" fmla="*/ 570 w 2912"/>
                <a:gd name="T55" fmla="*/ 3295 h 3309"/>
                <a:gd name="T56" fmla="*/ 528 w 2912"/>
                <a:gd name="T57" fmla="*/ 3265 h 3309"/>
                <a:gd name="T58" fmla="*/ 499 w 2912"/>
                <a:gd name="T59" fmla="*/ 3222 h 3309"/>
                <a:gd name="T60" fmla="*/ 486 w 2912"/>
                <a:gd name="T61" fmla="*/ 3173 h 3309"/>
                <a:gd name="T62" fmla="*/ 491 w 2912"/>
                <a:gd name="T63" fmla="*/ 3119 h 3309"/>
                <a:gd name="T64" fmla="*/ 627 w 2912"/>
                <a:gd name="T65" fmla="*/ 2105 h 3309"/>
                <a:gd name="T66" fmla="*/ 715 w 2912"/>
                <a:gd name="T67" fmla="*/ 2009 h 3309"/>
                <a:gd name="T68" fmla="*/ 2688 w 2912"/>
                <a:gd name="T69" fmla="*/ 1956 h 3309"/>
                <a:gd name="T70" fmla="*/ 223 w 2912"/>
                <a:gd name="T71" fmla="*/ 301 h 3309"/>
                <a:gd name="T72" fmla="*/ 181 w 2912"/>
                <a:gd name="T73" fmla="*/ 1915 h 3309"/>
                <a:gd name="T74" fmla="*/ 107 w 2912"/>
                <a:gd name="T75" fmla="*/ 1984 h 3309"/>
                <a:gd name="T76" fmla="*/ 75 w 2912"/>
                <a:gd name="T77" fmla="*/ 280 h 3309"/>
                <a:gd name="T78" fmla="*/ 35 w 2912"/>
                <a:gd name="T79" fmla="*/ 248 h 3309"/>
                <a:gd name="T80" fmla="*/ 9 w 2912"/>
                <a:gd name="T81" fmla="*/ 203 h 3309"/>
                <a:gd name="T82" fmla="*/ 0 w 2912"/>
                <a:gd name="T83" fmla="*/ 151 h 3309"/>
                <a:gd name="T84" fmla="*/ 12 w 2912"/>
                <a:gd name="T85" fmla="*/ 92 h 3309"/>
                <a:gd name="T86" fmla="*/ 44 w 2912"/>
                <a:gd name="T87" fmla="*/ 44 h 3309"/>
                <a:gd name="T88" fmla="*/ 91 w 2912"/>
                <a:gd name="T89" fmla="*/ 12 h 3309"/>
                <a:gd name="T90" fmla="*/ 149 w 2912"/>
                <a:gd name="T91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12" h="3309">
                  <a:moveTo>
                    <a:pt x="149" y="0"/>
                  </a:moveTo>
                  <a:lnTo>
                    <a:pt x="2763" y="0"/>
                  </a:lnTo>
                  <a:lnTo>
                    <a:pt x="2793" y="3"/>
                  </a:lnTo>
                  <a:lnTo>
                    <a:pt x="2820" y="12"/>
                  </a:lnTo>
                  <a:lnTo>
                    <a:pt x="2846" y="26"/>
                  </a:lnTo>
                  <a:lnTo>
                    <a:pt x="2868" y="44"/>
                  </a:lnTo>
                  <a:lnTo>
                    <a:pt x="2887" y="67"/>
                  </a:lnTo>
                  <a:lnTo>
                    <a:pt x="2900" y="92"/>
                  </a:lnTo>
                  <a:lnTo>
                    <a:pt x="2909" y="121"/>
                  </a:lnTo>
                  <a:lnTo>
                    <a:pt x="2912" y="151"/>
                  </a:lnTo>
                  <a:lnTo>
                    <a:pt x="2909" y="178"/>
                  </a:lnTo>
                  <a:lnTo>
                    <a:pt x="2902" y="203"/>
                  </a:lnTo>
                  <a:lnTo>
                    <a:pt x="2892" y="227"/>
                  </a:lnTo>
                  <a:lnTo>
                    <a:pt x="2876" y="248"/>
                  </a:lnTo>
                  <a:lnTo>
                    <a:pt x="2859" y="266"/>
                  </a:lnTo>
                  <a:lnTo>
                    <a:pt x="2837" y="280"/>
                  </a:lnTo>
                  <a:lnTo>
                    <a:pt x="2837" y="2030"/>
                  </a:lnTo>
                  <a:lnTo>
                    <a:pt x="2835" y="2050"/>
                  </a:lnTo>
                  <a:lnTo>
                    <a:pt x="2827" y="2069"/>
                  </a:lnTo>
                  <a:lnTo>
                    <a:pt x="2815" y="2083"/>
                  </a:lnTo>
                  <a:lnTo>
                    <a:pt x="2800" y="2096"/>
                  </a:lnTo>
                  <a:lnTo>
                    <a:pt x="2782" y="2103"/>
                  </a:lnTo>
                  <a:lnTo>
                    <a:pt x="2763" y="2105"/>
                  </a:lnTo>
                  <a:lnTo>
                    <a:pt x="2153" y="2105"/>
                  </a:lnTo>
                  <a:lnTo>
                    <a:pt x="2422" y="3119"/>
                  </a:lnTo>
                  <a:lnTo>
                    <a:pt x="2426" y="3146"/>
                  </a:lnTo>
                  <a:lnTo>
                    <a:pt x="2426" y="3172"/>
                  </a:lnTo>
                  <a:lnTo>
                    <a:pt x="2421" y="3198"/>
                  </a:lnTo>
                  <a:lnTo>
                    <a:pt x="2413" y="3222"/>
                  </a:lnTo>
                  <a:lnTo>
                    <a:pt x="2400" y="3245"/>
                  </a:lnTo>
                  <a:lnTo>
                    <a:pt x="2384" y="3265"/>
                  </a:lnTo>
                  <a:lnTo>
                    <a:pt x="2364" y="3282"/>
                  </a:lnTo>
                  <a:lnTo>
                    <a:pt x="2341" y="3295"/>
                  </a:lnTo>
                  <a:lnTo>
                    <a:pt x="2315" y="3304"/>
                  </a:lnTo>
                  <a:lnTo>
                    <a:pt x="2297" y="3308"/>
                  </a:lnTo>
                  <a:lnTo>
                    <a:pt x="2277" y="3309"/>
                  </a:lnTo>
                  <a:lnTo>
                    <a:pt x="2249" y="3307"/>
                  </a:lnTo>
                  <a:lnTo>
                    <a:pt x="2223" y="3298"/>
                  </a:lnTo>
                  <a:lnTo>
                    <a:pt x="2199" y="3286"/>
                  </a:lnTo>
                  <a:lnTo>
                    <a:pt x="2176" y="3269"/>
                  </a:lnTo>
                  <a:lnTo>
                    <a:pt x="2157" y="3249"/>
                  </a:lnTo>
                  <a:lnTo>
                    <a:pt x="2143" y="3224"/>
                  </a:lnTo>
                  <a:lnTo>
                    <a:pt x="2133" y="3197"/>
                  </a:lnTo>
                  <a:lnTo>
                    <a:pt x="1864" y="2181"/>
                  </a:lnTo>
                  <a:lnTo>
                    <a:pt x="1048" y="2181"/>
                  </a:lnTo>
                  <a:lnTo>
                    <a:pt x="779" y="3197"/>
                  </a:lnTo>
                  <a:lnTo>
                    <a:pt x="770" y="3223"/>
                  </a:lnTo>
                  <a:lnTo>
                    <a:pt x="756" y="3245"/>
                  </a:lnTo>
                  <a:lnTo>
                    <a:pt x="740" y="3265"/>
                  </a:lnTo>
                  <a:lnTo>
                    <a:pt x="720" y="3282"/>
                  </a:lnTo>
                  <a:lnTo>
                    <a:pt x="698" y="3295"/>
                  </a:lnTo>
                  <a:lnTo>
                    <a:pt x="673" y="3303"/>
                  </a:lnTo>
                  <a:lnTo>
                    <a:pt x="649" y="3309"/>
                  </a:lnTo>
                  <a:lnTo>
                    <a:pt x="623" y="3309"/>
                  </a:lnTo>
                  <a:lnTo>
                    <a:pt x="596" y="3304"/>
                  </a:lnTo>
                  <a:lnTo>
                    <a:pt x="570" y="3295"/>
                  </a:lnTo>
                  <a:lnTo>
                    <a:pt x="547" y="3282"/>
                  </a:lnTo>
                  <a:lnTo>
                    <a:pt x="528" y="3265"/>
                  </a:lnTo>
                  <a:lnTo>
                    <a:pt x="512" y="3245"/>
                  </a:lnTo>
                  <a:lnTo>
                    <a:pt x="499" y="3222"/>
                  </a:lnTo>
                  <a:lnTo>
                    <a:pt x="491" y="3198"/>
                  </a:lnTo>
                  <a:lnTo>
                    <a:pt x="486" y="3173"/>
                  </a:lnTo>
                  <a:lnTo>
                    <a:pt x="486" y="3146"/>
                  </a:lnTo>
                  <a:lnTo>
                    <a:pt x="491" y="3119"/>
                  </a:lnTo>
                  <a:lnTo>
                    <a:pt x="758" y="2105"/>
                  </a:lnTo>
                  <a:lnTo>
                    <a:pt x="627" y="2105"/>
                  </a:lnTo>
                  <a:lnTo>
                    <a:pt x="669" y="2059"/>
                  </a:lnTo>
                  <a:lnTo>
                    <a:pt x="715" y="2009"/>
                  </a:lnTo>
                  <a:lnTo>
                    <a:pt x="763" y="1956"/>
                  </a:lnTo>
                  <a:lnTo>
                    <a:pt x="2688" y="1956"/>
                  </a:lnTo>
                  <a:lnTo>
                    <a:pt x="2688" y="301"/>
                  </a:lnTo>
                  <a:lnTo>
                    <a:pt x="223" y="301"/>
                  </a:lnTo>
                  <a:lnTo>
                    <a:pt x="223" y="1875"/>
                  </a:lnTo>
                  <a:lnTo>
                    <a:pt x="181" y="1915"/>
                  </a:lnTo>
                  <a:lnTo>
                    <a:pt x="142" y="1950"/>
                  </a:lnTo>
                  <a:lnTo>
                    <a:pt x="107" y="1984"/>
                  </a:lnTo>
                  <a:lnTo>
                    <a:pt x="75" y="2013"/>
                  </a:lnTo>
                  <a:lnTo>
                    <a:pt x="75" y="280"/>
                  </a:lnTo>
                  <a:lnTo>
                    <a:pt x="54" y="266"/>
                  </a:lnTo>
                  <a:lnTo>
                    <a:pt x="35" y="248"/>
                  </a:lnTo>
                  <a:lnTo>
                    <a:pt x="21" y="227"/>
                  </a:lnTo>
                  <a:lnTo>
                    <a:pt x="9" y="203"/>
                  </a:lnTo>
                  <a:lnTo>
                    <a:pt x="2" y="178"/>
                  </a:lnTo>
                  <a:lnTo>
                    <a:pt x="0" y="151"/>
                  </a:lnTo>
                  <a:lnTo>
                    <a:pt x="3" y="121"/>
                  </a:lnTo>
                  <a:lnTo>
                    <a:pt x="12" y="92"/>
                  </a:lnTo>
                  <a:lnTo>
                    <a:pt x="25" y="67"/>
                  </a:lnTo>
                  <a:lnTo>
                    <a:pt x="44" y="44"/>
                  </a:lnTo>
                  <a:lnTo>
                    <a:pt x="65" y="26"/>
                  </a:lnTo>
                  <a:lnTo>
                    <a:pt x="91" y="12"/>
                  </a:lnTo>
                  <a:lnTo>
                    <a:pt x="119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8" name="Freeform 83"/>
            <p:cNvSpPr>
              <a:spLocks/>
            </p:cNvSpPr>
            <p:nvPr/>
          </p:nvSpPr>
          <p:spPr bwMode="auto">
            <a:xfrm>
              <a:off x="-796926" y="2397125"/>
              <a:ext cx="42863" cy="125413"/>
            </a:xfrm>
            <a:custGeom>
              <a:avLst/>
              <a:gdLst>
                <a:gd name="T0" fmla="*/ 150 w 299"/>
                <a:gd name="T1" fmla="*/ 0 h 864"/>
                <a:gd name="T2" fmla="*/ 180 w 299"/>
                <a:gd name="T3" fmla="*/ 3 h 864"/>
                <a:gd name="T4" fmla="*/ 208 w 299"/>
                <a:gd name="T5" fmla="*/ 12 h 864"/>
                <a:gd name="T6" fmla="*/ 233 w 299"/>
                <a:gd name="T7" fmla="*/ 25 h 864"/>
                <a:gd name="T8" fmla="*/ 255 w 299"/>
                <a:gd name="T9" fmla="*/ 44 h 864"/>
                <a:gd name="T10" fmla="*/ 273 w 299"/>
                <a:gd name="T11" fmla="*/ 67 h 864"/>
                <a:gd name="T12" fmla="*/ 287 w 299"/>
                <a:gd name="T13" fmla="*/ 92 h 864"/>
                <a:gd name="T14" fmla="*/ 296 w 299"/>
                <a:gd name="T15" fmla="*/ 120 h 864"/>
                <a:gd name="T16" fmla="*/ 299 w 299"/>
                <a:gd name="T17" fmla="*/ 151 h 864"/>
                <a:gd name="T18" fmla="*/ 299 w 299"/>
                <a:gd name="T19" fmla="*/ 715 h 864"/>
                <a:gd name="T20" fmla="*/ 296 w 299"/>
                <a:gd name="T21" fmla="*/ 745 h 864"/>
                <a:gd name="T22" fmla="*/ 287 w 299"/>
                <a:gd name="T23" fmla="*/ 773 h 864"/>
                <a:gd name="T24" fmla="*/ 273 w 299"/>
                <a:gd name="T25" fmla="*/ 799 h 864"/>
                <a:gd name="T26" fmla="*/ 255 w 299"/>
                <a:gd name="T27" fmla="*/ 821 h 864"/>
                <a:gd name="T28" fmla="*/ 233 w 299"/>
                <a:gd name="T29" fmla="*/ 840 h 864"/>
                <a:gd name="T30" fmla="*/ 208 w 299"/>
                <a:gd name="T31" fmla="*/ 853 h 864"/>
                <a:gd name="T32" fmla="*/ 180 w 299"/>
                <a:gd name="T33" fmla="*/ 861 h 864"/>
                <a:gd name="T34" fmla="*/ 150 w 299"/>
                <a:gd name="T35" fmla="*/ 864 h 864"/>
                <a:gd name="T36" fmla="*/ 119 w 299"/>
                <a:gd name="T37" fmla="*/ 861 h 864"/>
                <a:gd name="T38" fmla="*/ 91 w 299"/>
                <a:gd name="T39" fmla="*/ 853 h 864"/>
                <a:gd name="T40" fmla="*/ 66 w 299"/>
                <a:gd name="T41" fmla="*/ 840 h 864"/>
                <a:gd name="T42" fmla="*/ 44 w 299"/>
                <a:gd name="T43" fmla="*/ 821 h 864"/>
                <a:gd name="T44" fmla="*/ 26 w 299"/>
                <a:gd name="T45" fmla="*/ 799 h 864"/>
                <a:gd name="T46" fmla="*/ 12 w 299"/>
                <a:gd name="T47" fmla="*/ 773 h 864"/>
                <a:gd name="T48" fmla="*/ 3 w 299"/>
                <a:gd name="T49" fmla="*/ 745 h 864"/>
                <a:gd name="T50" fmla="*/ 0 w 299"/>
                <a:gd name="T51" fmla="*/ 715 h 864"/>
                <a:gd name="T52" fmla="*/ 0 w 299"/>
                <a:gd name="T53" fmla="*/ 151 h 864"/>
                <a:gd name="T54" fmla="*/ 3 w 299"/>
                <a:gd name="T55" fmla="*/ 120 h 864"/>
                <a:gd name="T56" fmla="*/ 12 w 299"/>
                <a:gd name="T57" fmla="*/ 92 h 864"/>
                <a:gd name="T58" fmla="*/ 26 w 299"/>
                <a:gd name="T59" fmla="*/ 67 h 864"/>
                <a:gd name="T60" fmla="*/ 44 w 299"/>
                <a:gd name="T61" fmla="*/ 44 h 864"/>
                <a:gd name="T62" fmla="*/ 66 w 299"/>
                <a:gd name="T63" fmla="*/ 25 h 864"/>
                <a:gd name="T64" fmla="*/ 91 w 299"/>
                <a:gd name="T65" fmla="*/ 12 h 864"/>
                <a:gd name="T66" fmla="*/ 119 w 299"/>
                <a:gd name="T67" fmla="*/ 3 h 864"/>
                <a:gd name="T68" fmla="*/ 150 w 299"/>
                <a:gd name="T69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9" h="864">
                  <a:moveTo>
                    <a:pt x="150" y="0"/>
                  </a:moveTo>
                  <a:lnTo>
                    <a:pt x="180" y="3"/>
                  </a:lnTo>
                  <a:lnTo>
                    <a:pt x="208" y="12"/>
                  </a:lnTo>
                  <a:lnTo>
                    <a:pt x="233" y="25"/>
                  </a:lnTo>
                  <a:lnTo>
                    <a:pt x="255" y="44"/>
                  </a:lnTo>
                  <a:lnTo>
                    <a:pt x="273" y="67"/>
                  </a:lnTo>
                  <a:lnTo>
                    <a:pt x="287" y="92"/>
                  </a:lnTo>
                  <a:lnTo>
                    <a:pt x="296" y="120"/>
                  </a:lnTo>
                  <a:lnTo>
                    <a:pt x="299" y="151"/>
                  </a:lnTo>
                  <a:lnTo>
                    <a:pt x="299" y="715"/>
                  </a:lnTo>
                  <a:lnTo>
                    <a:pt x="296" y="745"/>
                  </a:lnTo>
                  <a:lnTo>
                    <a:pt x="287" y="773"/>
                  </a:lnTo>
                  <a:lnTo>
                    <a:pt x="273" y="799"/>
                  </a:lnTo>
                  <a:lnTo>
                    <a:pt x="255" y="821"/>
                  </a:lnTo>
                  <a:lnTo>
                    <a:pt x="233" y="840"/>
                  </a:lnTo>
                  <a:lnTo>
                    <a:pt x="208" y="853"/>
                  </a:lnTo>
                  <a:lnTo>
                    <a:pt x="180" y="861"/>
                  </a:lnTo>
                  <a:lnTo>
                    <a:pt x="150" y="864"/>
                  </a:lnTo>
                  <a:lnTo>
                    <a:pt x="119" y="861"/>
                  </a:lnTo>
                  <a:lnTo>
                    <a:pt x="91" y="853"/>
                  </a:lnTo>
                  <a:lnTo>
                    <a:pt x="66" y="840"/>
                  </a:lnTo>
                  <a:lnTo>
                    <a:pt x="44" y="821"/>
                  </a:lnTo>
                  <a:lnTo>
                    <a:pt x="26" y="799"/>
                  </a:lnTo>
                  <a:lnTo>
                    <a:pt x="12" y="773"/>
                  </a:lnTo>
                  <a:lnTo>
                    <a:pt x="3" y="745"/>
                  </a:lnTo>
                  <a:lnTo>
                    <a:pt x="0" y="715"/>
                  </a:lnTo>
                  <a:lnTo>
                    <a:pt x="0" y="151"/>
                  </a:lnTo>
                  <a:lnTo>
                    <a:pt x="3" y="120"/>
                  </a:lnTo>
                  <a:lnTo>
                    <a:pt x="12" y="92"/>
                  </a:lnTo>
                  <a:lnTo>
                    <a:pt x="26" y="67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1" y="12"/>
                  </a:lnTo>
                  <a:lnTo>
                    <a:pt x="119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84"/>
            <p:cNvSpPr>
              <a:spLocks/>
            </p:cNvSpPr>
            <p:nvPr/>
          </p:nvSpPr>
          <p:spPr bwMode="auto">
            <a:xfrm>
              <a:off x="-727076" y="2322513"/>
              <a:ext cx="42863" cy="200025"/>
            </a:xfrm>
            <a:custGeom>
              <a:avLst/>
              <a:gdLst>
                <a:gd name="T0" fmla="*/ 149 w 298"/>
                <a:gd name="T1" fmla="*/ 0 h 1390"/>
                <a:gd name="T2" fmla="*/ 179 w 298"/>
                <a:gd name="T3" fmla="*/ 3 h 1390"/>
                <a:gd name="T4" fmla="*/ 207 w 298"/>
                <a:gd name="T5" fmla="*/ 11 h 1390"/>
                <a:gd name="T6" fmla="*/ 232 w 298"/>
                <a:gd name="T7" fmla="*/ 25 h 1390"/>
                <a:gd name="T8" fmla="*/ 255 w 298"/>
                <a:gd name="T9" fmla="*/ 44 h 1390"/>
                <a:gd name="T10" fmla="*/ 272 w 298"/>
                <a:gd name="T11" fmla="*/ 66 h 1390"/>
                <a:gd name="T12" fmla="*/ 287 w 298"/>
                <a:gd name="T13" fmla="*/ 92 h 1390"/>
                <a:gd name="T14" fmla="*/ 295 w 298"/>
                <a:gd name="T15" fmla="*/ 120 h 1390"/>
                <a:gd name="T16" fmla="*/ 298 w 298"/>
                <a:gd name="T17" fmla="*/ 150 h 1390"/>
                <a:gd name="T18" fmla="*/ 298 w 298"/>
                <a:gd name="T19" fmla="*/ 1241 h 1390"/>
                <a:gd name="T20" fmla="*/ 295 w 298"/>
                <a:gd name="T21" fmla="*/ 1271 h 1390"/>
                <a:gd name="T22" fmla="*/ 287 w 298"/>
                <a:gd name="T23" fmla="*/ 1299 h 1390"/>
                <a:gd name="T24" fmla="*/ 272 w 298"/>
                <a:gd name="T25" fmla="*/ 1325 h 1390"/>
                <a:gd name="T26" fmla="*/ 255 w 298"/>
                <a:gd name="T27" fmla="*/ 1347 h 1390"/>
                <a:gd name="T28" fmla="*/ 232 w 298"/>
                <a:gd name="T29" fmla="*/ 1366 h 1390"/>
                <a:gd name="T30" fmla="*/ 207 w 298"/>
                <a:gd name="T31" fmla="*/ 1379 h 1390"/>
                <a:gd name="T32" fmla="*/ 179 w 298"/>
                <a:gd name="T33" fmla="*/ 1387 h 1390"/>
                <a:gd name="T34" fmla="*/ 149 w 298"/>
                <a:gd name="T35" fmla="*/ 1390 h 1390"/>
                <a:gd name="T36" fmla="*/ 118 w 298"/>
                <a:gd name="T37" fmla="*/ 1387 h 1390"/>
                <a:gd name="T38" fmla="*/ 91 w 298"/>
                <a:gd name="T39" fmla="*/ 1379 h 1390"/>
                <a:gd name="T40" fmla="*/ 66 w 298"/>
                <a:gd name="T41" fmla="*/ 1366 h 1390"/>
                <a:gd name="T42" fmla="*/ 43 w 298"/>
                <a:gd name="T43" fmla="*/ 1347 h 1390"/>
                <a:gd name="T44" fmla="*/ 26 w 298"/>
                <a:gd name="T45" fmla="*/ 1325 h 1390"/>
                <a:gd name="T46" fmla="*/ 11 w 298"/>
                <a:gd name="T47" fmla="*/ 1299 h 1390"/>
                <a:gd name="T48" fmla="*/ 3 w 298"/>
                <a:gd name="T49" fmla="*/ 1271 h 1390"/>
                <a:gd name="T50" fmla="*/ 0 w 298"/>
                <a:gd name="T51" fmla="*/ 1241 h 1390"/>
                <a:gd name="T52" fmla="*/ 0 w 298"/>
                <a:gd name="T53" fmla="*/ 150 h 1390"/>
                <a:gd name="T54" fmla="*/ 3 w 298"/>
                <a:gd name="T55" fmla="*/ 120 h 1390"/>
                <a:gd name="T56" fmla="*/ 11 w 298"/>
                <a:gd name="T57" fmla="*/ 92 h 1390"/>
                <a:gd name="T58" fmla="*/ 26 w 298"/>
                <a:gd name="T59" fmla="*/ 66 h 1390"/>
                <a:gd name="T60" fmla="*/ 43 w 298"/>
                <a:gd name="T61" fmla="*/ 44 h 1390"/>
                <a:gd name="T62" fmla="*/ 66 w 298"/>
                <a:gd name="T63" fmla="*/ 25 h 1390"/>
                <a:gd name="T64" fmla="*/ 91 w 298"/>
                <a:gd name="T65" fmla="*/ 11 h 1390"/>
                <a:gd name="T66" fmla="*/ 118 w 298"/>
                <a:gd name="T67" fmla="*/ 3 h 1390"/>
                <a:gd name="T68" fmla="*/ 149 w 298"/>
                <a:gd name="T6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8" h="1390">
                  <a:moveTo>
                    <a:pt x="149" y="0"/>
                  </a:moveTo>
                  <a:lnTo>
                    <a:pt x="179" y="3"/>
                  </a:lnTo>
                  <a:lnTo>
                    <a:pt x="207" y="11"/>
                  </a:lnTo>
                  <a:lnTo>
                    <a:pt x="232" y="25"/>
                  </a:lnTo>
                  <a:lnTo>
                    <a:pt x="255" y="44"/>
                  </a:lnTo>
                  <a:lnTo>
                    <a:pt x="272" y="66"/>
                  </a:lnTo>
                  <a:lnTo>
                    <a:pt x="287" y="92"/>
                  </a:lnTo>
                  <a:lnTo>
                    <a:pt x="295" y="120"/>
                  </a:lnTo>
                  <a:lnTo>
                    <a:pt x="298" y="150"/>
                  </a:lnTo>
                  <a:lnTo>
                    <a:pt x="298" y="1241"/>
                  </a:lnTo>
                  <a:lnTo>
                    <a:pt x="295" y="1271"/>
                  </a:lnTo>
                  <a:lnTo>
                    <a:pt x="287" y="1299"/>
                  </a:lnTo>
                  <a:lnTo>
                    <a:pt x="272" y="1325"/>
                  </a:lnTo>
                  <a:lnTo>
                    <a:pt x="255" y="1347"/>
                  </a:lnTo>
                  <a:lnTo>
                    <a:pt x="232" y="1366"/>
                  </a:lnTo>
                  <a:lnTo>
                    <a:pt x="207" y="1379"/>
                  </a:lnTo>
                  <a:lnTo>
                    <a:pt x="179" y="1387"/>
                  </a:lnTo>
                  <a:lnTo>
                    <a:pt x="149" y="1390"/>
                  </a:lnTo>
                  <a:lnTo>
                    <a:pt x="118" y="1387"/>
                  </a:lnTo>
                  <a:lnTo>
                    <a:pt x="91" y="1379"/>
                  </a:lnTo>
                  <a:lnTo>
                    <a:pt x="66" y="1366"/>
                  </a:lnTo>
                  <a:lnTo>
                    <a:pt x="43" y="1347"/>
                  </a:lnTo>
                  <a:lnTo>
                    <a:pt x="26" y="1325"/>
                  </a:lnTo>
                  <a:lnTo>
                    <a:pt x="11" y="1299"/>
                  </a:lnTo>
                  <a:lnTo>
                    <a:pt x="3" y="1271"/>
                  </a:lnTo>
                  <a:lnTo>
                    <a:pt x="0" y="1241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1" y="92"/>
                  </a:lnTo>
                  <a:lnTo>
                    <a:pt x="26" y="66"/>
                  </a:lnTo>
                  <a:lnTo>
                    <a:pt x="43" y="44"/>
                  </a:lnTo>
                  <a:lnTo>
                    <a:pt x="66" y="25"/>
                  </a:lnTo>
                  <a:lnTo>
                    <a:pt x="91" y="11"/>
                  </a:lnTo>
                  <a:lnTo>
                    <a:pt x="118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85"/>
            <p:cNvSpPr>
              <a:spLocks/>
            </p:cNvSpPr>
            <p:nvPr/>
          </p:nvSpPr>
          <p:spPr bwMode="auto">
            <a:xfrm>
              <a:off x="-657226" y="2365375"/>
              <a:ext cx="42863" cy="157163"/>
            </a:xfrm>
            <a:custGeom>
              <a:avLst/>
              <a:gdLst>
                <a:gd name="T0" fmla="*/ 150 w 299"/>
                <a:gd name="T1" fmla="*/ 0 h 1089"/>
                <a:gd name="T2" fmla="*/ 180 w 299"/>
                <a:gd name="T3" fmla="*/ 3 h 1089"/>
                <a:gd name="T4" fmla="*/ 208 w 299"/>
                <a:gd name="T5" fmla="*/ 11 h 1089"/>
                <a:gd name="T6" fmla="*/ 232 w 299"/>
                <a:gd name="T7" fmla="*/ 26 h 1089"/>
                <a:gd name="T8" fmla="*/ 255 w 299"/>
                <a:gd name="T9" fmla="*/ 43 h 1089"/>
                <a:gd name="T10" fmla="*/ 273 w 299"/>
                <a:gd name="T11" fmla="*/ 66 h 1089"/>
                <a:gd name="T12" fmla="*/ 287 w 299"/>
                <a:gd name="T13" fmla="*/ 91 h 1089"/>
                <a:gd name="T14" fmla="*/ 295 w 299"/>
                <a:gd name="T15" fmla="*/ 119 h 1089"/>
                <a:gd name="T16" fmla="*/ 299 w 299"/>
                <a:gd name="T17" fmla="*/ 149 h 1089"/>
                <a:gd name="T18" fmla="*/ 299 w 299"/>
                <a:gd name="T19" fmla="*/ 940 h 1089"/>
                <a:gd name="T20" fmla="*/ 295 w 299"/>
                <a:gd name="T21" fmla="*/ 970 h 1089"/>
                <a:gd name="T22" fmla="*/ 287 w 299"/>
                <a:gd name="T23" fmla="*/ 998 h 1089"/>
                <a:gd name="T24" fmla="*/ 273 w 299"/>
                <a:gd name="T25" fmla="*/ 1024 h 1089"/>
                <a:gd name="T26" fmla="*/ 255 w 299"/>
                <a:gd name="T27" fmla="*/ 1046 h 1089"/>
                <a:gd name="T28" fmla="*/ 232 w 299"/>
                <a:gd name="T29" fmla="*/ 1065 h 1089"/>
                <a:gd name="T30" fmla="*/ 208 w 299"/>
                <a:gd name="T31" fmla="*/ 1078 h 1089"/>
                <a:gd name="T32" fmla="*/ 180 w 299"/>
                <a:gd name="T33" fmla="*/ 1086 h 1089"/>
                <a:gd name="T34" fmla="*/ 150 w 299"/>
                <a:gd name="T35" fmla="*/ 1089 h 1089"/>
                <a:gd name="T36" fmla="*/ 119 w 299"/>
                <a:gd name="T37" fmla="*/ 1086 h 1089"/>
                <a:gd name="T38" fmla="*/ 91 w 299"/>
                <a:gd name="T39" fmla="*/ 1078 h 1089"/>
                <a:gd name="T40" fmla="*/ 66 w 299"/>
                <a:gd name="T41" fmla="*/ 1065 h 1089"/>
                <a:gd name="T42" fmla="*/ 43 w 299"/>
                <a:gd name="T43" fmla="*/ 1046 h 1089"/>
                <a:gd name="T44" fmla="*/ 26 w 299"/>
                <a:gd name="T45" fmla="*/ 1024 h 1089"/>
                <a:gd name="T46" fmla="*/ 11 w 299"/>
                <a:gd name="T47" fmla="*/ 998 h 1089"/>
                <a:gd name="T48" fmla="*/ 3 w 299"/>
                <a:gd name="T49" fmla="*/ 970 h 1089"/>
                <a:gd name="T50" fmla="*/ 0 w 299"/>
                <a:gd name="T51" fmla="*/ 940 h 1089"/>
                <a:gd name="T52" fmla="*/ 0 w 299"/>
                <a:gd name="T53" fmla="*/ 149 h 1089"/>
                <a:gd name="T54" fmla="*/ 3 w 299"/>
                <a:gd name="T55" fmla="*/ 119 h 1089"/>
                <a:gd name="T56" fmla="*/ 11 w 299"/>
                <a:gd name="T57" fmla="*/ 91 h 1089"/>
                <a:gd name="T58" fmla="*/ 26 w 299"/>
                <a:gd name="T59" fmla="*/ 66 h 1089"/>
                <a:gd name="T60" fmla="*/ 43 w 299"/>
                <a:gd name="T61" fmla="*/ 43 h 1089"/>
                <a:gd name="T62" fmla="*/ 66 w 299"/>
                <a:gd name="T63" fmla="*/ 26 h 1089"/>
                <a:gd name="T64" fmla="*/ 91 w 299"/>
                <a:gd name="T65" fmla="*/ 11 h 1089"/>
                <a:gd name="T66" fmla="*/ 119 w 299"/>
                <a:gd name="T67" fmla="*/ 3 h 1089"/>
                <a:gd name="T68" fmla="*/ 150 w 299"/>
                <a:gd name="T69" fmla="*/ 0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9" h="1089">
                  <a:moveTo>
                    <a:pt x="150" y="0"/>
                  </a:moveTo>
                  <a:lnTo>
                    <a:pt x="180" y="3"/>
                  </a:lnTo>
                  <a:lnTo>
                    <a:pt x="208" y="11"/>
                  </a:lnTo>
                  <a:lnTo>
                    <a:pt x="232" y="26"/>
                  </a:lnTo>
                  <a:lnTo>
                    <a:pt x="255" y="43"/>
                  </a:lnTo>
                  <a:lnTo>
                    <a:pt x="273" y="66"/>
                  </a:lnTo>
                  <a:lnTo>
                    <a:pt x="287" y="91"/>
                  </a:lnTo>
                  <a:lnTo>
                    <a:pt x="295" y="119"/>
                  </a:lnTo>
                  <a:lnTo>
                    <a:pt x="299" y="149"/>
                  </a:lnTo>
                  <a:lnTo>
                    <a:pt x="299" y="940"/>
                  </a:lnTo>
                  <a:lnTo>
                    <a:pt x="295" y="970"/>
                  </a:lnTo>
                  <a:lnTo>
                    <a:pt x="287" y="998"/>
                  </a:lnTo>
                  <a:lnTo>
                    <a:pt x="273" y="1024"/>
                  </a:lnTo>
                  <a:lnTo>
                    <a:pt x="255" y="1046"/>
                  </a:lnTo>
                  <a:lnTo>
                    <a:pt x="232" y="1065"/>
                  </a:lnTo>
                  <a:lnTo>
                    <a:pt x="208" y="1078"/>
                  </a:lnTo>
                  <a:lnTo>
                    <a:pt x="180" y="1086"/>
                  </a:lnTo>
                  <a:lnTo>
                    <a:pt x="150" y="1089"/>
                  </a:lnTo>
                  <a:lnTo>
                    <a:pt x="119" y="1086"/>
                  </a:lnTo>
                  <a:lnTo>
                    <a:pt x="91" y="1078"/>
                  </a:lnTo>
                  <a:lnTo>
                    <a:pt x="66" y="1065"/>
                  </a:lnTo>
                  <a:lnTo>
                    <a:pt x="43" y="1046"/>
                  </a:lnTo>
                  <a:lnTo>
                    <a:pt x="26" y="1024"/>
                  </a:lnTo>
                  <a:lnTo>
                    <a:pt x="11" y="998"/>
                  </a:lnTo>
                  <a:lnTo>
                    <a:pt x="3" y="970"/>
                  </a:lnTo>
                  <a:lnTo>
                    <a:pt x="0" y="940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1" y="91"/>
                  </a:lnTo>
                  <a:lnTo>
                    <a:pt x="26" y="66"/>
                  </a:lnTo>
                  <a:lnTo>
                    <a:pt x="43" y="43"/>
                  </a:lnTo>
                  <a:lnTo>
                    <a:pt x="66" y="26"/>
                  </a:lnTo>
                  <a:lnTo>
                    <a:pt x="91" y="11"/>
                  </a:lnTo>
                  <a:lnTo>
                    <a:pt x="119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86"/>
            <p:cNvSpPr>
              <a:spLocks/>
            </p:cNvSpPr>
            <p:nvPr/>
          </p:nvSpPr>
          <p:spPr bwMode="auto">
            <a:xfrm>
              <a:off x="-985838" y="2455863"/>
              <a:ext cx="158750" cy="158750"/>
            </a:xfrm>
            <a:custGeom>
              <a:avLst/>
              <a:gdLst>
                <a:gd name="T0" fmla="*/ 1064 w 1095"/>
                <a:gd name="T1" fmla="*/ 0 h 1101"/>
                <a:gd name="T2" fmla="*/ 1084 w 1095"/>
                <a:gd name="T3" fmla="*/ 9 h 1101"/>
                <a:gd name="T4" fmla="*/ 1095 w 1095"/>
                <a:gd name="T5" fmla="*/ 30 h 1101"/>
                <a:gd name="T6" fmla="*/ 1091 w 1095"/>
                <a:gd name="T7" fmla="*/ 52 h 1101"/>
                <a:gd name="T8" fmla="*/ 1082 w 1095"/>
                <a:gd name="T9" fmla="*/ 64 h 1101"/>
                <a:gd name="T10" fmla="*/ 1068 w 1095"/>
                <a:gd name="T11" fmla="*/ 80 h 1101"/>
                <a:gd name="T12" fmla="*/ 1041 w 1095"/>
                <a:gd name="T13" fmla="*/ 109 h 1101"/>
                <a:gd name="T14" fmla="*/ 1003 w 1095"/>
                <a:gd name="T15" fmla="*/ 151 h 1101"/>
                <a:gd name="T16" fmla="*/ 954 w 1095"/>
                <a:gd name="T17" fmla="*/ 204 h 1101"/>
                <a:gd name="T18" fmla="*/ 898 w 1095"/>
                <a:gd name="T19" fmla="*/ 266 h 1101"/>
                <a:gd name="T20" fmla="*/ 836 w 1095"/>
                <a:gd name="T21" fmla="*/ 334 h 1101"/>
                <a:gd name="T22" fmla="*/ 769 w 1095"/>
                <a:gd name="T23" fmla="*/ 408 h 1101"/>
                <a:gd name="T24" fmla="*/ 698 w 1095"/>
                <a:gd name="T25" fmla="*/ 486 h 1101"/>
                <a:gd name="T26" fmla="*/ 627 w 1095"/>
                <a:gd name="T27" fmla="*/ 565 h 1101"/>
                <a:gd name="T28" fmla="*/ 555 w 1095"/>
                <a:gd name="T29" fmla="*/ 644 h 1101"/>
                <a:gd name="T30" fmla="*/ 484 w 1095"/>
                <a:gd name="T31" fmla="*/ 722 h 1101"/>
                <a:gd name="T32" fmla="*/ 416 w 1095"/>
                <a:gd name="T33" fmla="*/ 796 h 1101"/>
                <a:gd name="T34" fmla="*/ 354 w 1095"/>
                <a:gd name="T35" fmla="*/ 866 h 1101"/>
                <a:gd name="T36" fmla="*/ 297 w 1095"/>
                <a:gd name="T37" fmla="*/ 927 h 1101"/>
                <a:gd name="T38" fmla="*/ 249 w 1095"/>
                <a:gd name="T39" fmla="*/ 981 h 1101"/>
                <a:gd name="T40" fmla="*/ 211 w 1095"/>
                <a:gd name="T41" fmla="*/ 1024 h 1101"/>
                <a:gd name="T42" fmla="*/ 183 w 1095"/>
                <a:gd name="T43" fmla="*/ 1054 h 1101"/>
                <a:gd name="T44" fmla="*/ 167 w 1095"/>
                <a:gd name="T45" fmla="*/ 1071 h 1101"/>
                <a:gd name="T46" fmla="*/ 148 w 1095"/>
                <a:gd name="T47" fmla="*/ 1087 h 1101"/>
                <a:gd name="T48" fmla="*/ 107 w 1095"/>
                <a:gd name="T49" fmla="*/ 1101 h 1101"/>
                <a:gd name="T50" fmla="*/ 65 w 1095"/>
                <a:gd name="T51" fmla="*/ 1097 h 1101"/>
                <a:gd name="T52" fmla="*/ 28 w 1095"/>
                <a:gd name="T53" fmla="*/ 1073 h 1101"/>
                <a:gd name="T54" fmla="*/ 5 w 1095"/>
                <a:gd name="T55" fmla="*/ 1035 h 1101"/>
                <a:gd name="T56" fmla="*/ 0 w 1095"/>
                <a:gd name="T57" fmla="*/ 993 h 1101"/>
                <a:gd name="T58" fmla="*/ 13 w 1095"/>
                <a:gd name="T59" fmla="*/ 952 h 1101"/>
                <a:gd name="T60" fmla="*/ 30 w 1095"/>
                <a:gd name="T61" fmla="*/ 932 h 1101"/>
                <a:gd name="T62" fmla="*/ 46 w 1095"/>
                <a:gd name="T63" fmla="*/ 917 h 1101"/>
                <a:gd name="T64" fmla="*/ 76 w 1095"/>
                <a:gd name="T65" fmla="*/ 890 h 1101"/>
                <a:gd name="T66" fmla="*/ 120 w 1095"/>
                <a:gd name="T67" fmla="*/ 850 h 1101"/>
                <a:gd name="T68" fmla="*/ 172 w 1095"/>
                <a:gd name="T69" fmla="*/ 801 h 1101"/>
                <a:gd name="T70" fmla="*/ 233 w 1095"/>
                <a:gd name="T71" fmla="*/ 745 h 1101"/>
                <a:gd name="T72" fmla="*/ 303 w 1095"/>
                <a:gd name="T73" fmla="*/ 682 h 1101"/>
                <a:gd name="T74" fmla="*/ 376 w 1095"/>
                <a:gd name="T75" fmla="*/ 614 h 1101"/>
                <a:gd name="T76" fmla="*/ 453 w 1095"/>
                <a:gd name="T77" fmla="*/ 542 h 1101"/>
                <a:gd name="T78" fmla="*/ 532 w 1095"/>
                <a:gd name="T79" fmla="*/ 471 h 1101"/>
                <a:gd name="T80" fmla="*/ 610 w 1095"/>
                <a:gd name="T81" fmla="*/ 398 h 1101"/>
                <a:gd name="T82" fmla="*/ 688 w 1095"/>
                <a:gd name="T83" fmla="*/ 327 h 1101"/>
                <a:gd name="T84" fmla="*/ 761 w 1095"/>
                <a:gd name="T85" fmla="*/ 260 h 1101"/>
                <a:gd name="T86" fmla="*/ 829 w 1095"/>
                <a:gd name="T87" fmla="*/ 196 h 1101"/>
                <a:gd name="T88" fmla="*/ 890 w 1095"/>
                <a:gd name="T89" fmla="*/ 140 h 1101"/>
                <a:gd name="T90" fmla="*/ 943 w 1095"/>
                <a:gd name="T91" fmla="*/ 92 h 1101"/>
                <a:gd name="T92" fmla="*/ 985 w 1095"/>
                <a:gd name="T93" fmla="*/ 53 h 1101"/>
                <a:gd name="T94" fmla="*/ 1015 w 1095"/>
                <a:gd name="T95" fmla="*/ 26 h 1101"/>
                <a:gd name="T96" fmla="*/ 1031 w 1095"/>
                <a:gd name="T97" fmla="*/ 11 h 1101"/>
                <a:gd name="T98" fmla="*/ 1042 w 1095"/>
                <a:gd name="T99" fmla="*/ 3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101">
                  <a:moveTo>
                    <a:pt x="1052" y="0"/>
                  </a:moveTo>
                  <a:lnTo>
                    <a:pt x="1064" y="0"/>
                  </a:lnTo>
                  <a:lnTo>
                    <a:pt x="1074" y="3"/>
                  </a:lnTo>
                  <a:lnTo>
                    <a:pt x="1084" y="9"/>
                  </a:lnTo>
                  <a:lnTo>
                    <a:pt x="1091" y="19"/>
                  </a:lnTo>
                  <a:lnTo>
                    <a:pt x="1095" y="30"/>
                  </a:lnTo>
                  <a:lnTo>
                    <a:pt x="1095" y="41"/>
                  </a:lnTo>
                  <a:lnTo>
                    <a:pt x="1091" y="52"/>
                  </a:lnTo>
                  <a:lnTo>
                    <a:pt x="1084" y="62"/>
                  </a:lnTo>
                  <a:lnTo>
                    <a:pt x="1082" y="64"/>
                  </a:lnTo>
                  <a:lnTo>
                    <a:pt x="1077" y="69"/>
                  </a:lnTo>
                  <a:lnTo>
                    <a:pt x="1068" y="80"/>
                  </a:lnTo>
                  <a:lnTo>
                    <a:pt x="1055" y="93"/>
                  </a:lnTo>
                  <a:lnTo>
                    <a:pt x="1041" y="109"/>
                  </a:lnTo>
                  <a:lnTo>
                    <a:pt x="1022" y="129"/>
                  </a:lnTo>
                  <a:lnTo>
                    <a:pt x="1003" y="151"/>
                  </a:lnTo>
                  <a:lnTo>
                    <a:pt x="979" y="176"/>
                  </a:lnTo>
                  <a:lnTo>
                    <a:pt x="954" y="204"/>
                  </a:lnTo>
                  <a:lnTo>
                    <a:pt x="927" y="235"/>
                  </a:lnTo>
                  <a:lnTo>
                    <a:pt x="898" y="266"/>
                  </a:lnTo>
                  <a:lnTo>
                    <a:pt x="867" y="299"/>
                  </a:lnTo>
                  <a:lnTo>
                    <a:pt x="836" y="334"/>
                  </a:lnTo>
                  <a:lnTo>
                    <a:pt x="803" y="371"/>
                  </a:lnTo>
                  <a:lnTo>
                    <a:pt x="769" y="408"/>
                  </a:lnTo>
                  <a:lnTo>
                    <a:pt x="734" y="447"/>
                  </a:lnTo>
                  <a:lnTo>
                    <a:pt x="698" y="486"/>
                  </a:lnTo>
                  <a:lnTo>
                    <a:pt x="663" y="526"/>
                  </a:lnTo>
                  <a:lnTo>
                    <a:pt x="627" y="565"/>
                  </a:lnTo>
                  <a:lnTo>
                    <a:pt x="591" y="605"/>
                  </a:lnTo>
                  <a:lnTo>
                    <a:pt x="555" y="644"/>
                  </a:lnTo>
                  <a:lnTo>
                    <a:pt x="518" y="684"/>
                  </a:lnTo>
                  <a:lnTo>
                    <a:pt x="484" y="722"/>
                  </a:lnTo>
                  <a:lnTo>
                    <a:pt x="449" y="760"/>
                  </a:lnTo>
                  <a:lnTo>
                    <a:pt x="416" y="796"/>
                  </a:lnTo>
                  <a:lnTo>
                    <a:pt x="384" y="832"/>
                  </a:lnTo>
                  <a:lnTo>
                    <a:pt x="354" y="866"/>
                  </a:lnTo>
                  <a:lnTo>
                    <a:pt x="325" y="898"/>
                  </a:lnTo>
                  <a:lnTo>
                    <a:pt x="297" y="927"/>
                  </a:lnTo>
                  <a:lnTo>
                    <a:pt x="273" y="955"/>
                  </a:lnTo>
                  <a:lnTo>
                    <a:pt x="249" y="981"/>
                  </a:lnTo>
                  <a:lnTo>
                    <a:pt x="228" y="1003"/>
                  </a:lnTo>
                  <a:lnTo>
                    <a:pt x="211" y="1024"/>
                  </a:lnTo>
                  <a:lnTo>
                    <a:pt x="195" y="1041"/>
                  </a:lnTo>
                  <a:lnTo>
                    <a:pt x="183" y="1054"/>
                  </a:lnTo>
                  <a:lnTo>
                    <a:pt x="173" y="1065"/>
                  </a:lnTo>
                  <a:lnTo>
                    <a:pt x="167" y="1071"/>
                  </a:lnTo>
                  <a:lnTo>
                    <a:pt x="165" y="1073"/>
                  </a:lnTo>
                  <a:lnTo>
                    <a:pt x="148" y="1087"/>
                  </a:lnTo>
                  <a:lnTo>
                    <a:pt x="128" y="1097"/>
                  </a:lnTo>
                  <a:lnTo>
                    <a:pt x="107" y="1101"/>
                  </a:lnTo>
                  <a:lnTo>
                    <a:pt x="86" y="1101"/>
                  </a:lnTo>
                  <a:lnTo>
                    <a:pt x="65" y="1097"/>
                  </a:lnTo>
                  <a:lnTo>
                    <a:pt x="45" y="1087"/>
                  </a:lnTo>
                  <a:lnTo>
                    <a:pt x="28" y="1073"/>
                  </a:lnTo>
                  <a:lnTo>
                    <a:pt x="13" y="1055"/>
                  </a:lnTo>
                  <a:lnTo>
                    <a:pt x="5" y="1035"/>
                  </a:lnTo>
                  <a:lnTo>
                    <a:pt x="0" y="1015"/>
                  </a:lnTo>
                  <a:lnTo>
                    <a:pt x="0" y="993"/>
                  </a:lnTo>
                  <a:lnTo>
                    <a:pt x="5" y="972"/>
                  </a:lnTo>
                  <a:lnTo>
                    <a:pt x="13" y="952"/>
                  </a:lnTo>
                  <a:lnTo>
                    <a:pt x="28" y="935"/>
                  </a:lnTo>
                  <a:lnTo>
                    <a:pt x="30" y="932"/>
                  </a:lnTo>
                  <a:lnTo>
                    <a:pt x="36" y="926"/>
                  </a:lnTo>
                  <a:lnTo>
                    <a:pt x="46" y="917"/>
                  </a:lnTo>
                  <a:lnTo>
                    <a:pt x="60" y="905"/>
                  </a:lnTo>
                  <a:lnTo>
                    <a:pt x="76" y="890"/>
                  </a:lnTo>
                  <a:lnTo>
                    <a:pt x="97" y="871"/>
                  </a:lnTo>
                  <a:lnTo>
                    <a:pt x="120" y="850"/>
                  </a:lnTo>
                  <a:lnTo>
                    <a:pt x="145" y="827"/>
                  </a:lnTo>
                  <a:lnTo>
                    <a:pt x="172" y="801"/>
                  </a:lnTo>
                  <a:lnTo>
                    <a:pt x="202" y="774"/>
                  </a:lnTo>
                  <a:lnTo>
                    <a:pt x="233" y="745"/>
                  </a:lnTo>
                  <a:lnTo>
                    <a:pt x="267" y="714"/>
                  </a:lnTo>
                  <a:lnTo>
                    <a:pt x="303" y="682"/>
                  </a:lnTo>
                  <a:lnTo>
                    <a:pt x="339" y="649"/>
                  </a:lnTo>
                  <a:lnTo>
                    <a:pt x="376" y="614"/>
                  </a:lnTo>
                  <a:lnTo>
                    <a:pt x="414" y="579"/>
                  </a:lnTo>
                  <a:lnTo>
                    <a:pt x="453" y="542"/>
                  </a:lnTo>
                  <a:lnTo>
                    <a:pt x="493" y="507"/>
                  </a:lnTo>
                  <a:lnTo>
                    <a:pt x="532" y="471"/>
                  </a:lnTo>
                  <a:lnTo>
                    <a:pt x="571" y="434"/>
                  </a:lnTo>
                  <a:lnTo>
                    <a:pt x="610" y="398"/>
                  </a:lnTo>
                  <a:lnTo>
                    <a:pt x="650" y="362"/>
                  </a:lnTo>
                  <a:lnTo>
                    <a:pt x="688" y="327"/>
                  </a:lnTo>
                  <a:lnTo>
                    <a:pt x="725" y="293"/>
                  </a:lnTo>
                  <a:lnTo>
                    <a:pt x="761" y="260"/>
                  </a:lnTo>
                  <a:lnTo>
                    <a:pt x="796" y="227"/>
                  </a:lnTo>
                  <a:lnTo>
                    <a:pt x="829" y="196"/>
                  </a:lnTo>
                  <a:lnTo>
                    <a:pt x="861" y="167"/>
                  </a:lnTo>
                  <a:lnTo>
                    <a:pt x="890" y="140"/>
                  </a:lnTo>
                  <a:lnTo>
                    <a:pt x="918" y="115"/>
                  </a:lnTo>
                  <a:lnTo>
                    <a:pt x="943" y="92"/>
                  </a:lnTo>
                  <a:lnTo>
                    <a:pt x="966" y="71"/>
                  </a:lnTo>
                  <a:lnTo>
                    <a:pt x="985" y="53"/>
                  </a:lnTo>
                  <a:lnTo>
                    <a:pt x="1002" y="38"/>
                  </a:lnTo>
                  <a:lnTo>
                    <a:pt x="1015" y="26"/>
                  </a:lnTo>
                  <a:lnTo>
                    <a:pt x="1024" y="17"/>
                  </a:lnTo>
                  <a:lnTo>
                    <a:pt x="1031" y="11"/>
                  </a:lnTo>
                  <a:lnTo>
                    <a:pt x="1033" y="9"/>
                  </a:lnTo>
                  <a:lnTo>
                    <a:pt x="1042" y="3"/>
                  </a:lnTo>
                  <a:lnTo>
                    <a:pt x="10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8084803" y="512617"/>
            <a:ext cx="424581" cy="613991"/>
            <a:chOff x="-1103313" y="2519363"/>
            <a:chExt cx="414338" cy="598488"/>
          </a:xfrm>
          <a:solidFill>
            <a:schemeClr val="bg1"/>
          </a:solidFill>
        </p:grpSpPr>
        <p:sp>
          <p:nvSpPr>
            <p:cNvPr id="264" name="Freeform 91"/>
            <p:cNvSpPr>
              <a:spLocks noEditPoints="1"/>
            </p:cNvSpPr>
            <p:nvPr/>
          </p:nvSpPr>
          <p:spPr bwMode="auto">
            <a:xfrm>
              <a:off x="-1103313" y="2519363"/>
              <a:ext cx="414338" cy="598488"/>
            </a:xfrm>
            <a:custGeom>
              <a:avLst/>
              <a:gdLst>
                <a:gd name="T0" fmla="*/ 1610 w 2347"/>
                <a:gd name="T1" fmla="*/ 805 h 3396"/>
                <a:gd name="T2" fmla="*/ 373 w 2347"/>
                <a:gd name="T3" fmla="*/ 449 h 3396"/>
                <a:gd name="T4" fmla="*/ 283 w 2347"/>
                <a:gd name="T5" fmla="*/ 477 h 3396"/>
                <a:gd name="T6" fmla="*/ 226 w 2347"/>
                <a:gd name="T7" fmla="*/ 547 h 3396"/>
                <a:gd name="T8" fmla="*/ 213 w 2347"/>
                <a:gd name="T9" fmla="*/ 3025 h 3396"/>
                <a:gd name="T10" fmla="*/ 241 w 2347"/>
                <a:gd name="T11" fmla="*/ 3113 h 3396"/>
                <a:gd name="T12" fmla="*/ 311 w 2347"/>
                <a:gd name="T13" fmla="*/ 3170 h 3396"/>
                <a:gd name="T14" fmla="*/ 1974 w 2347"/>
                <a:gd name="T15" fmla="*/ 3183 h 3396"/>
                <a:gd name="T16" fmla="*/ 2064 w 2347"/>
                <a:gd name="T17" fmla="*/ 3155 h 3396"/>
                <a:gd name="T18" fmla="*/ 2122 w 2347"/>
                <a:gd name="T19" fmla="*/ 3086 h 3396"/>
                <a:gd name="T20" fmla="*/ 2134 w 2347"/>
                <a:gd name="T21" fmla="*/ 609 h 3396"/>
                <a:gd name="T22" fmla="*/ 2107 w 2347"/>
                <a:gd name="T23" fmla="*/ 520 h 3396"/>
                <a:gd name="T24" fmla="*/ 2036 w 2347"/>
                <a:gd name="T25" fmla="*/ 462 h 3396"/>
                <a:gd name="T26" fmla="*/ 1821 w 2347"/>
                <a:gd name="T27" fmla="*/ 449 h 3396"/>
                <a:gd name="T28" fmla="*/ 1809 w 2347"/>
                <a:gd name="T29" fmla="*/ 894 h 3396"/>
                <a:gd name="T30" fmla="*/ 1755 w 2347"/>
                <a:gd name="T31" fmla="*/ 971 h 3396"/>
                <a:gd name="T32" fmla="*/ 1668 w 2347"/>
                <a:gd name="T33" fmla="*/ 1011 h 3396"/>
                <a:gd name="T34" fmla="*/ 679 w 2347"/>
                <a:gd name="T35" fmla="*/ 1011 h 3396"/>
                <a:gd name="T36" fmla="*/ 592 w 2347"/>
                <a:gd name="T37" fmla="*/ 971 h 3396"/>
                <a:gd name="T38" fmla="*/ 538 w 2347"/>
                <a:gd name="T39" fmla="*/ 894 h 3396"/>
                <a:gd name="T40" fmla="*/ 526 w 2347"/>
                <a:gd name="T41" fmla="*/ 449 h 3396"/>
                <a:gd name="T42" fmla="*/ 1152 w 2347"/>
                <a:gd name="T43" fmla="*/ 75 h 3396"/>
                <a:gd name="T44" fmla="*/ 1104 w 2347"/>
                <a:gd name="T45" fmla="*/ 112 h 3396"/>
                <a:gd name="T46" fmla="*/ 1096 w 2347"/>
                <a:gd name="T47" fmla="*/ 174 h 3396"/>
                <a:gd name="T48" fmla="*/ 1132 w 2347"/>
                <a:gd name="T49" fmla="*/ 222 h 3396"/>
                <a:gd name="T50" fmla="*/ 1195 w 2347"/>
                <a:gd name="T51" fmla="*/ 230 h 3396"/>
                <a:gd name="T52" fmla="*/ 1244 w 2347"/>
                <a:gd name="T53" fmla="*/ 193 h 3396"/>
                <a:gd name="T54" fmla="*/ 1251 w 2347"/>
                <a:gd name="T55" fmla="*/ 131 h 3396"/>
                <a:gd name="T56" fmla="*/ 1215 w 2347"/>
                <a:gd name="T57" fmla="*/ 84 h 3396"/>
                <a:gd name="T58" fmla="*/ 989 w 2347"/>
                <a:gd name="T59" fmla="*/ 0 h 3396"/>
                <a:gd name="T60" fmla="*/ 1421 w 2347"/>
                <a:gd name="T61" fmla="*/ 12 h 3396"/>
                <a:gd name="T62" fmla="*/ 1493 w 2347"/>
                <a:gd name="T63" fmla="*/ 71 h 3396"/>
                <a:gd name="T64" fmla="*/ 1519 w 2347"/>
                <a:gd name="T65" fmla="*/ 161 h 3396"/>
                <a:gd name="T66" fmla="*/ 2021 w 2347"/>
                <a:gd name="T67" fmla="*/ 241 h 3396"/>
                <a:gd name="T68" fmla="*/ 2149 w 2347"/>
                <a:gd name="T69" fmla="*/ 281 h 3396"/>
                <a:gd name="T70" fmla="*/ 2253 w 2347"/>
                <a:gd name="T71" fmla="*/ 362 h 3396"/>
                <a:gd name="T72" fmla="*/ 2323 w 2347"/>
                <a:gd name="T73" fmla="*/ 475 h 3396"/>
                <a:gd name="T74" fmla="*/ 2347 w 2347"/>
                <a:gd name="T75" fmla="*/ 609 h 3396"/>
                <a:gd name="T76" fmla="*/ 2335 w 2347"/>
                <a:gd name="T77" fmla="*/ 3115 h 3396"/>
                <a:gd name="T78" fmla="*/ 2281 w 2347"/>
                <a:gd name="T79" fmla="*/ 3236 h 3396"/>
                <a:gd name="T80" fmla="*/ 2187 w 2347"/>
                <a:gd name="T81" fmla="*/ 3329 h 3396"/>
                <a:gd name="T82" fmla="*/ 2066 w 2347"/>
                <a:gd name="T83" fmla="*/ 3384 h 3396"/>
                <a:gd name="T84" fmla="*/ 373 w 2347"/>
                <a:gd name="T85" fmla="*/ 3396 h 3396"/>
                <a:gd name="T86" fmla="*/ 238 w 2347"/>
                <a:gd name="T87" fmla="*/ 3370 h 3396"/>
                <a:gd name="T88" fmla="*/ 125 w 2347"/>
                <a:gd name="T89" fmla="*/ 3301 h 3396"/>
                <a:gd name="T90" fmla="*/ 44 w 2347"/>
                <a:gd name="T91" fmla="*/ 3198 h 3396"/>
                <a:gd name="T92" fmla="*/ 3 w 2347"/>
                <a:gd name="T93" fmla="*/ 3070 h 3396"/>
                <a:gd name="T94" fmla="*/ 3 w 2347"/>
                <a:gd name="T95" fmla="*/ 562 h 3396"/>
                <a:gd name="T96" fmla="*/ 44 w 2347"/>
                <a:gd name="T97" fmla="*/ 435 h 3396"/>
                <a:gd name="T98" fmla="*/ 125 w 2347"/>
                <a:gd name="T99" fmla="*/ 331 h 3396"/>
                <a:gd name="T100" fmla="*/ 238 w 2347"/>
                <a:gd name="T101" fmla="*/ 262 h 3396"/>
                <a:gd name="T102" fmla="*/ 373 w 2347"/>
                <a:gd name="T103" fmla="*/ 238 h 3396"/>
                <a:gd name="T104" fmla="*/ 831 w 2347"/>
                <a:gd name="T105" fmla="*/ 128 h 3396"/>
                <a:gd name="T106" fmla="*/ 875 w 2347"/>
                <a:gd name="T107" fmla="*/ 47 h 3396"/>
                <a:gd name="T108" fmla="*/ 956 w 2347"/>
                <a:gd name="T109" fmla="*/ 3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47" h="3396">
                  <a:moveTo>
                    <a:pt x="737" y="465"/>
                  </a:moveTo>
                  <a:lnTo>
                    <a:pt x="737" y="805"/>
                  </a:lnTo>
                  <a:lnTo>
                    <a:pt x="1610" y="805"/>
                  </a:lnTo>
                  <a:lnTo>
                    <a:pt x="1610" y="465"/>
                  </a:lnTo>
                  <a:lnTo>
                    <a:pt x="737" y="465"/>
                  </a:lnTo>
                  <a:close/>
                  <a:moveTo>
                    <a:pt x="373" y="449"/>
                  </a:moveTo>
                  <a:lnTo>
                    <a:pt x="341" y="453"/>
                  </a:lnTo>
                  <a:lnTo>
                    <a:pt x="311" y="462"/>
                  </a:lnTo>
                  <a:lnTo>
                    <a:pt x="283" y="477"/>
                  </a:lnTo>
                  <a:lnTo>
                    <a:pt x="260" y="496"/>
                  </a:lnTo>
                  <a:lnTo>
                    <a:pt x="241" y="520"/>
                  </a:lnTo>
                  <a:lnTo>
                    <a:pt x="226" y="547"/>
                  </a:lnTo>
                  <a:lnTo>
                    <a:pt x="217" y="577"/>
                  </a:lnTo>
                  <a:lnTo>
                    <a:pt x="213" y="609"/>
                  </a:lnTo>
                  <a:lnTo>
                    <a:pt x="213" y="3025"/>
                  </a:lnTo>
                  <a:lnTo>
                    <a:pt x="217" y="3056"/>
                  </a:lnTo>
                  <a:lnTo>
                    <a:pt x="226" y="3086"/>
                  </a:lnTo>
                  <a:lnTo>
                    <a:pt x="241" y="3113"/>
                  </a:lnTo>
                  <a:lnTo>
                    <a:pt x="260" y="3136"/>
                  </a:lnTo>
                  <a:lnTo>
                    <a:pt x="283" y="3155"/>
                  </a:lnTo>
                  <a:lnTo>
                    <a:pt x="311" y="3170"/>
                  </a:lnTo>
                  <a:lnTo>
                    <a:pt x="341" y="3180"/>
                  </a:lnTo>
                  <a:lnTo>
                    <a:pt x="373" y="3183"/>
                  </a:lnTo>
                  <a:lnTo>
                    <a:pt x="1974" y="3183"/>
                  </a:lnTo>
                  <a:lnTo>
                    <a:pt x="2006" y="3180"/>
                  </a:lnTo>
                  <a:lnTo>
                    <a:pt x="2036" y="3170"/>
                  </a:lnTo>
                  <a:lnTo>
                    <a:pt x="2064" y="3155"/>
                  </a:lnTo>
                  <a:lnTo>
                    <a:pt x="2087" y="3136"/>
                  </a:lnTo>
                  <a:lnTo>
                    <a:pt x="2107" y="3113"/>
                  </a:lnTo>
                  <a:lnTo>
                    <a:pt x="2122" y="3086"/>
                  </a:lnTo>
                  <a:lnTo>
                    <a:pt x="2131" y="3056"/>
                  </a:lnTo>
                  <a:lnTo>
                    <a:pt x="2134" y="3025"/>
                  </a:lnTo>
                  <a:lnTo>
                    <a:pt x="2134" y="609"/>
                  </a:lnTo>
                  <a:lnTo>
                    <a:pt x="2131" y="577"/>
                  </a:lnTo>
                  <a:lnTo>
                    <a:pt x="2122" y="547"/>
                  </a:lnTo>
                  <a:lnTo>
                    <a:pt x="2107" y="520"/>
                  </a:lnTo>
                  <a:lnTo>
                    <a:pt x="2087" y="496"/>
                  </a:lnTo>
                  <a:lnTo>
                    <a:pt x="2064" y="477"/>
                  </a:lnTo>
                  <a:lnTo>
                    <a:pt x="2036" y="462"/>
                  </a:lnTo>
                  <a:lnTo>
                    <a:pt x="2006" y="453"/>
                  </a:lnTo>
                  <a:lnTo>
                    <a:pt x="1974" y="449"/>
                  </a:lnTo>
                  <a:lnTo>
                    <a:pt x="1821" y="449"/>
                  </a:lnTo>
                  <a:lnTo>
                    <a:pt x="1821" y="829"/>
                  </a:lnTo>
                  <a:lnTo>
                    <a:pt x="1818" y="862"/>
                  </a:lnTo>
                  <a:lnTo>
                    <a:pt x="1809" y="894"/>
                  </a:lnTo>
                  <a:lnTo>
                    <a:pt x="1795" y="923"/>
                  </a:lnTo>
                  <a:lnTo>
                    <a:pt x="1777" y="948"/>
                  </a:lnTo>
                  <a:lnTo>
                    <a:pt x="1755" y="971"/>
                  </a:lnTo>
                  <a:lnTo>
                    <a:pt x="1729" y="989"/>
                  </a:lnTo>
                  <a:lnTo>
                    <a:pt x="1700" y="1003"/>
                  </a:lnTo>
                  <a:lnTo>
                    <a:pt x="1668" y="1011"/>
                  </a:lnTo>
                  <a:lnTo>
                    <a:pt x="1635" y="1014"/>
                  </a:lnTo>
                  <a:lnTo>
                    <a:pt x="712" y="1014"/>
                  </a:lnTo>
                  <a:lnTo>
                    <a:pt x="679" y="1011"/>
                  </a:lnTo>
                  <a:lnTo>
                    <a:pt x="647" y="1003"/>
                  </a:lnTo>
                  <a:lnTo>
                    <a:pt x="618" y="989"/>
                  </a:lnTo>
                  <a:lnTo>
                    <a:pt x="592" y="971"/>
                  </a:lnTo>
                  <a:lnTo>
                    <a:pt x="570" y="948"/>
                  </a:lnTo>
                  <a:lnTo>
                    <a:pt x="552" y="923"/>
                  </a:lnTo>
                  <a:lnTo>
                    <a:pt x="538" y="894"/>
                  </a:lnTo>
                  <a:lnTo>
                    <a:pt x="529" y="862"/>
                  </a:lnTo>
                  <a:lnTo>
                    <a:pt x="526" y="829"/>
                  </a:lnTo>
                  <a:lnTo>
                    <a:pt x="526" y="449"/>
                  </a:lnTo>
                  <a:lnTo>
                    <a:pt x="373" y="449"/>
                  </a:lnTo>
                  <a:close/>
                  <a:moveTo>
                    <a:pt x="1174" y="73"/>
                  </a:moveTo>
                  <a:lnTo>
                    <a:pt x="1152" y="75"/>
                  </a:lnTo>
                  <a:lnTo>
                    <a:pt x="1132" y="84"/>
                  </a:lnTo>
                  <a:lnTo>
                    <a:pt x="1116" y="96"/>
                  </a:lnTo>
                  <a:lnTo>
                    <a:pt x="1104" y="112"/>
                  </a:lnTo>
                  <a:lnTo>
                    <a:pt x="1096" y="131"/>
                  </a:lnTo>
                  <a:lnTo>
                    <a:pt x="1093" y="153"/>
                  </a:lnTo>
                  <a:lnTo>
                    <a:pt x="1096" y="174"/>
                  </a:lnTo>
                  <a:lnTo>
                    <a:pt x="1104" y="193"/>
                  </a:lnTo>
                  <a:lnTo>
                    <a:pt x="1116" y="209"/>
                  </a:lnTo>
                  <a:lnTo>
                    <a:pt x="1132" y="222"/>
                  </a:lnTo>
                  <a:lnTo>
                    <a:pt x="1152" y="230"/>
                  </a:lnTo>
                  <a:lnTo>
                    <a:pt x="1174" y="234"/>
                  </a:lnTo>
                  <a:lnTo>
                    <a:pt x="1195" y="230"/>
                  </a:lnTo>
                  <a:lnTo>
                    <a:pt x="1215" y="222"/>
                  </a:lnTo>
                  <a:lnTo>
                    <a:pt x="1231" y="209"/>
                  </a:lnTo>
                  <a:lnTo>
                    <a:pt x="1244" y="193"/>
                  </a:lnTo>
                  <a:lnTo>
                    <a:pt x="1251" y="174"/>
                  </a:lnTo>
                  <a:lnTo>
                    <a:pt x="1254" y="153"/>
                  </a:lnTo>
                  <a:lnTo>
                    <a:pt x="1251" y="131"/>
                  </a:lnTo>
                  <a:lnTo>
                    <a:pt x="1244" y="112"/>
                  </a:lnTo>
                  <a:lnTo>
                    <a:pt x="1231" y="96"/>
                  </a:lnTo>
                  <a:lnTo>
                    <a:pt x="1215" y="84"/>
                  </a:lnTo>
                  <a:lnTo>
                    <a:pt x="1195" y="75"/>
                  </a:lnTo>
                  <a:lnTo>
                    <a:pt x="1174" y="73"/>
                  </a:lnTo>
                  <a:close/>
                  <a:moveTo>
                    <a:pt x="989" y="0"/>
                  </a:moveTo>
                  <a:lnTo>
                    <a:pt x="1358" y="0"/>
                  </a:lnTo>
                  <a:lnTo>
                    <a:pt x="1390" y="3"/>
                  </a:lnTo>
                  <a:lnTo>
                    <a:pt x="1421" y="12"/>
                  </a:lnTo>
                  <a:lnTo>
                    <a:pt x="1449" y="27"/>
                  </a:lnTo>
                  <a:lnTo>
                    <a:pt x="1472" y="47"/>
                  </a:lnTo>
                  <a:lnTo>
                    <a:pt x="1493" y="71"/>
                  </a:lnTo>
                  <a:lnTo>
                    <a:pt x="1507" y="98"/>
                  </a:lnTo>
                  <a:lnTo>
                    <a:pt x="1516" y="128"/>
                  </a:lnTo>
                  <a:lnTo>
                    <a:pt x="1519" y="161"/>
                  </a:lnTo>
                  <a:lnTo>
                    <a:pt x="1519" y="238"/>
                  </a:lnTo>
                  <a:lnTo>
                    <a:pt x="1974" y="238"/>
                  </a:lnTo>
                  <a:lnTo>
                    <a:pt x="2021" y="241"/>
                  </a:lnTo>
                  <a:lnTo>
                    <a:pt x="2066" y="250"/>
                  </a:lnTo>
                  <a:lnTo>
                    <a:pt x="2109" y="262"/>
                  </a:lnTo>
                  <a:lnTo>
                    <a:pt x="2149" y="281"/>
                  </a:lnTo>
                  <a:lnTo>
                    <a:pt x="2187" y="304"/>
                  </a:lnTo>
                  <a:lnTo>
                    <a:pt x="2222" y="331"/>
                  </a:lnTo>
                  <a:lnTo>
                    <a:pt x="2253" y="362"/>
                  </a:lnTo>
                  <a:lnTo>
                    <a:pt x="2281" y="397"/>
                  </a:lnTo>
                  <a:lnTo>
                    <a:pt x="2303" y="435"/>
                  </a:lnTo>
                  <a:lnTo>
                    <a:pt x="2323" y="475"/>
                  </a:lnTo>
                  <a:lnTo>
                    <a:pt x="2336" y="518"/>
                  </a:lnTo>
                  <a:lnTo>
                    <a:pt x="2344" y="562"/>
                  </a:lnTo>
                  <a:lnTo>
                    <a:pt x="2347" y="609"/>
                  </a:lnTo>
                  <a:lnTo>
                    <a:pt x="2347" y="3025"/>
                  </a:lnTo>
                  <a:lnTo>
                    <a:pt x="2344" y="3070"/>
                  </a:lnTo>
                  <a:lnTo>
                    <a:pt x="2335" y="3115"/>
                  </a:lnTo>
                  <a:lnTo>
                    <a:pt x="2323" y="3159"/>
                  </a:lnTo>
                  <a:lnTo>
                    <a:pt x="2303" y="3198"/>
                  </a:lnTo>
                  <a:lnTo>
                    <a:pt x="2281" y="3236"/>
                  </a:lnTo>
                  <a:lnTo>
                    <a:pt x="2253" y="3270"/>
                  </a:lnTo>
                  <a:lnTo>
                    <a:pt x="2222" y="3301"/>
                  </a:lnTo>
                  <a:lnTo>
                    <a:pt x="2187" y="3329"/>
                  </a:lnTo>
                  <a:lnTo>
                    <a:pt x="2149" y="3352"/>
                  </a:lnTo>
                  <a:lnTo>
                    <a:pt x="2109" y="3370"/>
                  </a:lnTo>
                  <a:lnTo>
                    <a:pt x="2066" y="3384"/>
                  </a:lnTo>
                  <a:lnTo>
                    <a:pt x="2021" y="3393"/>
                  </a:lnTo>
                  <a:lnTo>
                    <a:pt x="1974" y="3396"/>
                  </a:lnTo>
                  <a:lnTo>
                    <a:pt x="373" y="3396"/>
                  </a:lnTo>
                  <a:lnTo>
                    <a:pt x="326" y="3393"/>
                  </a:lnTo>
                  <a:lnTo>
                    <a:pt x="281" y="3384"/>
                  </a:lnTo>
                  <a:lnTo>
                    <a:pt x="238" y="3370"/>
                  </a:lnTo>
                  <a:lnTo>
                    <a:pt x="198" y="3352"/>
                  </a:lnTo>
                  <a:lnTo>
                    <a:pt x="160" y="3329"/>
                  </a:lnTo>
                  <a:lnTo>
                    <a:pt x="125" y="3301"/>
                  </a:lnTo>
                  <a:lnTo>
                    <a:pt x="94" y="3270"/>
                  </a:lnTo>
                  <a:lnTo>
                    <a:pt x="66" y="3236"/>
                  </a:lnTo>
                  <a:lnTo>
                    <a:pt x="44" y="3198"/>
                  </a:lnTo>
                  <a:lnTo>
                    <a:pt x="25" y="3159"/>
                  </a:lnTo>
                  <a:lnTo>
                    <a:pt x="11" y="3115"/>
                  </a:lnTo>
                  <a:lnTo>
                    <a:pt x="3" y="3070"/>
                  </a:lnTo>
                  <a:lnTo>
                    <a:pt x="0" y="3025"/>
                  </a:lnTo>
                  <a:lnTo>
                    <a:pt x="0" y="609"/>
                  </a:lnTo>
                  <a:lnTo>
                    <a:pt x="3" y="562"/>
                  </a:lnTo>
                  <a:lnTo>
                    <a:pt x="11" y="518"/>
                  </a:lnTo>
                  <a:lnTo>
                    <a:pt x="25" y="475"/>
                  </a:lnTo>
                  <a:lnTo>
                    <a:pt x="44" y="435"/>
                  </a:lnTo>
                  <a:lnTo>
                    <a:pt x="66" y="397"/>
                  </a:lnTo>
                  <a:lnTo>
                    <a:pt x="94" y="362"/>
                  </a:lnTo>
                  <a:lnTo>
                    <a:pt x="125" y="331"/>
                  </a:lnTo>
                  <a:lnTo>
                    <a:pt x="160" y="304"/>
                  </a:lnTo>
                  <a:lnTo>
                    <a:pt x="198" y="281"/>
                  </a:lnTo>
                  <a:lnTo>
                    <a:pt x="238" y="262"/>
                  </a:lnTo>
                  <a:lnTo>
                    <a:pt x="281" y="250"/>
                  </a:lnTo>
                  <a:lnTo>
                    <a:pt x="326" y="241"/>
                  </a:lnTo>
                  <a:lnTo>
                    <a:pt x="373" y="238"/>
                  </a:lnTo>
                  <a:lnTo>
                    <a:pt x="828" y="238"/>
                  </a:lnTo>
                  <a:lnTo>
                    <a:pt x="828" y="161"/>
                  </a:lnTo>
                  <a:lnTo>
                    <a:pt x="831" y="128"/>
                  </a:lnTo>
                  <a:lnTo>
                    <a:pt x="840" y="98"/>
                  </a:lnTo>
                  <a:lnTo>
                    <a:pt x="855" y="71"/>
                  </a:lnTo>
                  <a:lnTo>
                    <a:pt x="875" y="47"/>
                  </a:lnTo>
                  <a:lnTo>
                    <a:pt x="898" y="27"/>
                  </a:lnTo>
                  <a:lnTo>
                    <a:pt x="926" y="12"/>
                  </a:lnTo>
                  <a:lnTo>
                    <a:pt x="956" y="3"/>
                  </a:lnTo>
                  <a:lnTo>
                    <a:pt x="9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5" name="Freeform 92"/>
            <p:cNvSpPr>
              <a:spLocks noEditPoints="1"/>
            </p:cNvSpPr>
            <p:nvPr/>
          </p:nvSpPr>
          <p:spPr bwMode="auto">
            <a:xfrm>
              <a:off x="-1041401" y="2757488"/>
              <a:ext cx="96838" cy="79375"/>
            </a:xfrm>
            <a:custGeom>
              <a:avLst/>
              <a:gdLst>
                <a:gd name="T0" fmla="*/ 75 w 546"/>
                <a:gd name="T1" fmla="*/ 69 h 453"/>
                <a:gd name="T2" fmla="*/ 60 w 546"/>
                <a:gd name="T3" fmla="*/ 83 h 453"/>
                <a:gd name="T4" fmla="*/ 58 w 546"/>
                <a:gd name="T5" fmla="*/ 367 h 453"/>
                <a:gd name="T6" fmla="*/ 66 w 546"/>
                <a:gd name="T7" fmla="*/ 388 h 453"/>
                <a:gd name="T8" fmla="*/ 86 w 546"/>
                <a:gd name="T9" fmla="*/ 395 h 453"/>
                <a:gd name="T10" fmla="*/ 345 w 546"/>
                <a:gd name="T11" fmla="*/ 393 h 453"/>
                <a:gd name="T12" fmla="*/ 361 w 546"/>
                <a:gd name="T13" fmla="*/ 378 h 453"/>
                <a:gd name="T14" fmla="*/ 363 w 546"/>
                <a:gd name="T15" fmla="*/ 290 h 453"/>
                <a:gd name="T16" fmla="*/ 292 w 546"/>
                <a:gd name="T17" fmla="*/ 372 h 453"/>
                <a:gd name="T18" fmla="*/ 265 w 546"/>
                <a:gd name="T19" fmla="*/ 380 h 453"/>
                <a:gd name="T20" fmla="*/ 249 w 546"/>
                <a:gd name="T21" fmla="*/ 379 h 453"/>
                <a:gd name="T22" fmla="*/ 225 w 546"/>
                <a:gd name="T23" fmla="*/ 366 h 453"/>
                <a:gd name="T24" fmla="*/ 91 w 546"/>
                <a:gd name="T25" fmla="*/ 238 h 453"/>
                <a:gd name="T26" fmla="*/ 84 w 546"/>
                <a:gd name="T27" fmla="*/ 206 h 453"/>
                <a:gd name="T28" fmla="*/ 98 w 546"/>
                <a:gd name="T29" fmla="*/ 176 h 453"/>
                <a:gd name="T30" fmla="*/ 127 w 546"/>
                <a:gd name="T31" fmla="*/ 160 h 453"/>
                <a:gd name="T32" fmla="*/ 159 w 546"/>
                <a:gd name="T33" fmla="*/ 164 h 453"/>
                <a:gd name="T34" fmla="*/ 218 w 546"/>
                <a:gd name="T35" fmla="*/ 214 h 453"/>
                <a:gd name="T36" fmla="*/ 248 w 546"/>
                <a:gd name="T37" fmla="*/ 228 h 453"/>
                <a:gd name="T38" fmla="*/ 279 w 546"/>
                <a:gd name="T39" fmla="*/ 221 h 453"/>
                <a:gd name="T40" fmla="*/ 363 w 546"/>
                <a:gd name="T41" fmla="*/ 125 h 453"/>
                <a:gd name="T42" fmla="*/ 361 w 546"/>
                <a:gd name="T43" fmla="*/ 83 h 453"/>
                <a:gd name="T44" fmla="*/ 345 w 546"/>
                <a:gd name="T45" fmla="*/ 69 h 453"/>
                <a:gd name="T46" fmla="*/ 86 w 546"/>
                <a:gd name="T47" fmla="*/ 66 h 453"/>
                <a:gd name="T48" fmla="*/ 513 w 546"/>
                <a:gd name="T49" fmla="*/ 4 h 453"/>
                <a:gd name="T50" fmla="*/ 539 w 546"/>
                <a:gd name="T51" fmla="*/ 25 h 453"/>
                <a:gd name="T52" fmla="*/ 546 w 546"/>
                <a:gd name="T53" fmla="*/ 57 h 453"/>
                <a:gd name="T54" fmla="*/ 533 w 546"/>
                <a:gd name="T55" fmla="*/ 87 h 453"/>
                <a:gd name="T56" fmla="*/ 421 w 546"/>
                <a:gd name="T57" fmla="*/ 367 h 453"/>
                <a:gd name="T58" fmla="*/ 409 w 546"/>
                <a:gd name="T59" fmla="*/ 410 h 453"/>
                <a:gd name="T60" fmla="*/ 378 w 546"/>
                <a:gd name="T61" fmla="*/ 441 h 453"/>
                <a:gd name="T62" fmla="*/ 335 w 546"/>
                <a:gd name="T63" fmla="*/ 453 h 453"/>
                <a:gd name="T64" fmla="*/ 63 w 546"/>
                <a:gd name="T65" fmla="*/ 449 h 453"/>
                <a:gd name="T66" fmla="*/ 26 w 546"/>
                <a:gd name="T67" fmla="*/ 428 h 453"/>
                <a:gd name="T68" fmla="*/ 3 w 546"/>
                <a:gd name="T69" fmla="*/ 390 h 453"/>
                <a:gd name="T70" fmla="*/ 0 w 546"/>
                <a:gd name="T71" fmla="*/ 95 h 453"/>
                <a:gd name="T72" fmla="*/ 12 w 546"/>
                <a:gd name="T73" fmla="*/ 52 h 453"/>
                <a:gd name="T74" fmla="*/ 43 w 546"/>
                <a:gd name="T75" fmla="*/ 21 h 453"/>
                <a:gd name="T76" fmla="*/ 86 w 546"/>
                <a:gd name="T77" fmla="*/ 9 h 453"/>
                <a:gd name="T78" fmla="*/ 356 w 546"/>
                <a:gd name="T79" fmla="*/ 11 h 453"/>
                <a:gd name="T80" fmla="*/ 391 w 546"/>
                <a:gd name="T81" fmla="*/ 30 h 453"/>
                <a:gd name="T82" fmla="*/ 415 w 546"/>
                <a:gd name="T83" fmla="*/ 63 h 453"/>
                <a:gd name="T84" fmla="*/ 465 w 546"/>
                <a:gd name="T85" fmla="*/ 8 h 453"/>
                <a:gd name="T86" fmla="*/ 497 w 546"/>
                <a:gd name="T87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6" h="453">
                  <a:moveTo>
                    <a:pt x="86" y="66"/>
                  </a:moveTo>
                  <a:lnTo>
                    <a:pt x="75" y="69"/>
                  </a:lnTo>
                  <a:lnTo>
                    <a:pt x="66" y="75"/>
                  </a:lnTo>
                  <a:lnTo>
                    <a:pt x="60" y="83"/>
                  </a:lnTo>
                  <a:lnTo>
                    <a:pt x="58" y="95"/>
                  </a:lnTo>
                  <a:lnTo>
                    <a:pt x="58" y="367"/>
                  </a:lnTo>
                  <a:lnTo>
                    <a:pt x="60" y="378"/>
                  </a:lnTo>
                  <a:lnTo>
                    <a:pt x="66" y="388"/>
                  </a:lnTo>
                  <a:lnTo>
                    <a:pt x="75" y="393"/>
                  </a:lnTo>
                  <a:lnTo>
                    <a:pt x="86" y="395"/>
                  </a:lnTo>
                  <a:lnTo>
                    <a:pt x="335" y="395"/>
                  </a:lnTo>
                  <a:lnTo>
                    <a:pt x="345" y="393"/>
                  </a:lnTo>
                  <a:lnTo>
                    <a:pt x="355" y="388"/>
                  </a:lnTo>
                  <a:lnTo>
                    <a:pt x="361" y="378"/>
                  </a:lnTo>
                  <a:lnTo>
                    <a:pt x="363" y="367"/>
                  </a:lnTo>
                  <a:lnTo>
                    <a:pt x="363" y="290"/>
                  </a:lnTo>
                  <a:lnTo>
                    <a:pt x="302" y="362"/>
                  </a:lnTo>
                  <a:lnTo>
                    <a:pt x="292" y="372"/>
                  </a:lnTo>
                  <a:lnTo>
                    <a:pt x="279" y="378"/>
                  </a:lnTo>
                  <a:lnTo>
                    <a:pt x="265" y="380"/>
                  </a:lnTo>
                  <a:lnTo>
                    <a:pt x="262" y="380"/>
                  </a:lnTo>
                  <a:lnTo>
                    <a:pt x="249" y="379"/>
                  </a:lnTo>
                  <a:lnTo>
                    <a:pt x="236" y="374"/>
                  </a:lnTo>
                  <a:lnTo>
                    <a:pt x="225" y="366"/>
                  </a:lnTo>
                  <a:lnTo>
                    <a:pt x="101" y="252"/>
                  </a:lnTo>
                  <a:lnTo>
                    <a:pt x="91" y="238"/>
                  </a:lnTo>
                  <a:lnTo>
                    <a:pt x="85" y="223"/>
                  </a:lnTo>
                  <a:lnTo>
                    <a:pt x="84" y="206"/>
                  </a:lnTo>
                  <a:lnTo>
                    <a:pt x="89" y="191"/>
                  </a:lnTo>
                  <a:lnTo>
                    <a:pt x="98" y="176"/>
                  </a:lnTo>
                  <a:lnTo>
                    <a:pt x="112" y="166"/>
                  </a:lnTo>
                  <a:lnTo>
                    <a:pt x="127" y="160"/>
                  </a:lnTo>
                  <a:lnTo>
                    <a:pt x="143" y="160"/>
                  </a:lnTo>
                  <a:lnTo>
                    <a:pt x="159" y="164"/>
                  </a:lnTo>
                  <a:lnTo>
                    <a:pt x="173" y="174"/>
                  </a:lnTo>
                  <a:lnTo>
                    <a:pt x="218" y="214"/>
                  </a:lnTo>
                  <a:lnTo>
                    <a:pt x="232" y="224"/>
                  </a:lnTo>
                  <a:lnTo>
                    <a:pt x="248" y="228"/>
                  </a:lnTo>
                  <a:lnTo>
                    <a:pt x="264" y="227"/>
                  </a:lnTo>
                  <a:lnTo>
                    <a:pt x="279" y="221"/>
                  </a:lnTo>
                  <a:lnTo>
                    <a:pt x="292" y="210"/>
                  </a:lnTo>
                  <a:lnTo>
                    <a:pt x="363" y="125"/>
                  </a:lnTo>
                  <a:lnTo>
                    <a:pt x="363" y="95"/>
                  </a:lnTo>
                  <a:lnTo>
                    <a:pt x="361" y="83"/>
                  </a:lnTo>
                  <a:lnTo>
                    <a:pt x="355" y="75"/>
                  </a:lnTo>
                  <a:lnTo>
                    <a:pt x="345" y="69"/>
                  </a:lnTo>
                  <a:lnTo>
                    <a:pt x="335" y="66"/>
                  </a:lnTo>
                  <a:lnTo>
                    <a:pt x="86" y="66"/>
                  </a:lnTo>
                  <a:close/>
                  <a:moveTo>
                    <a:pt x="497" y="0"/>
                  </a:moveTo>
                  <a:lnTo>
                    <a:pt x="513" y="4"/>
                  </a:lnTo>
                  <a:lnTo>
                    <a:pt x="527" y="12"/>
                  </a:lnTo>
                  <a:lnTo>
                    <a:pt x="539" y="25"/>
                  </a:lnTo>
                  <a:lnTo>
                    <a:pt x="545" y="41"/>
                  </a:lnTo>
                  <a:lnTo>
                    <a:pt x="546" y="57"/>
                  </a:lnTo>
                  <a:lnTo>
                    <a:pt x="543" y="73"/>
                  </a:lnTo>
                  <a:lnTo>
                    <a:pt x="533" y="87"/>
                  </a:lnTo>
                  <a:lnTo>
                    <a:pt x="421" y="221"/>
                  </a:lnTo>
                  <a:lnTo>
                    <a:pt x="421" y="367"/>
                  </a:lnTo>
                  <a:lnTo>
                    <a:pt x="418" y="390"/>
                  </a:lnTo>
                  <a:lnTo>
                    <a:pt x="409" y="410"/>
                  </a:lnTo>
                  <a:lnTo>
                    <a:pt x="396" y="428"/>
                  </a:lnTo>
                  <a:lnTo>
                    <a:pt x="378" y="441"/>
                  </a:lnTo>
                  <a:lnTo>
                    <a:pt x="357" y="449"/>
                  </a:lnTo>
                  <a:lnTo>
                    <a:pt x="335" y="453"/>
                  </a:lnTo>
                  <a:lnTo>
                    <a:pt x="86" y="453"/>
                  </a:lnTo>
                  <a:lnTo>
                    <a:pt x="63" y="449"/>
                  </a:lnTo>
                  <a:lnTo>
                    <a:pt x="43" y="441"/>
                  </a:lnTo>
                  <a:lnTo>
                    <a:pt x="26" y="428"/>
                  </a:lnTo>
                  <a:lnTo>
                    <a:pt x="12" y="410"/>
                  </a:lnTo>
                  <a:lnTo>
                    <a:pt x="3" y="390"/>
                  </a:lnTo>
                  <a:lnTo>
                    <a:pt x="0" y="367"/>
                  </a:lnTo>
                  <a:lnTo>
                    <a:pt x="0" y="95"/>
                  </a:lnTo>
                  <a:lnTo>
                    <a:pt x="3" y="72"/>
                  </a:lnTo>
                  <a:lnTo>
                    <a:pt x="12" y="52"/>
                  </a:lnTo>
                  <a:lnTo>
                    <a:pt x="26" y="33"/>
                  </a:lnTo>
                  <a:lnTo>
                    <a:pt x="43" y="21"/>
                  </a:lnTo>
                  <a:lnTo>
                    <a:pt x="63" y="12"/>
                  </a:lnTo>
                  <a:lnTo>
                    <a:pt x="86" y="9"/>
                  </a:lnTo>
                  <a:lnTo>
                    <a:pt x="335" y="9"/>
                  </a:lnTo>
                  <a:lnTo>
                    <a:pt x="356" y="11"/>
                  </a:lnTo>
                  <a:lnTo>
                    <a:pt x="375" y="19"/>
                  </a:lnTo>
                  <a:lnTo>
                    <a:pt x="391" y="30"/>
                  </a:lnTo>
                  <a:lnTo>
                    <a:pt x="405" y="45"/>
                  </a:lnTo>
                  <a:lnTo>
                    <a:pt x="415" y="63"/>
                  </a:lnTo>
                  <a:lnTo>
                    <a:pt x="452" y="20"/>
                  </a:lnTo>
                  <a:lnTo>
                    <a:pt x="465" y="8"/>
                  </a:lnTo>
                  <a:lnTo>
                    <a:pt x="480" y="2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6" name="Freeform 93"/>
            <p:cNvSpPr>
              <a:spLocks noEditPoints="1"/>
            </p:cNvSpPr>
            <p:nvPr/>
          </p:nvSpPr>
          <p:spPr bwMode="auto">
            <a:xfrm>
              <a:off x="-1041401" y="2859088"/>
              <a:ext cx="96838" cy="82550"/>
            </a:xfrm>
            <a:custGeom>
              <a:avLst/>
              <a:gdLst>
                <a:gd name="T0" fmla="*/ 75 w 546"/>
                <a:gd name="T1" fmla="*/ 80 h 465"/>
                <a:gd name="T2" fmla="*/ 60 w 546"/>
                <a:gd name="T3" fmla="*/ 96 h 465"/>
                <a:gd name="T4" fmla="*/ 58 w 546"/>
                <a:gd name="T5" fmla="*/ 379 h 465"/>
                <a:gd name="T6" fmla="*/ 66 w 546"/>
                <a:gd name="T7" fmla="*/ 399 h 465"/>
                <a:gd name="T8" fmla="*/ 86 w 546"/>
                <a:gd name="T9" fmla="*/ 407 h 465"/>
                <a:gd name="T10" fmla="*/ 345 w 546"/>
                <a:gd name="T11" fmla="*/ 405 h 465"/>
                <a:gd name="T12" fmla="*/ 361 w 546"/>
                <a:gd name="T13" fmla="*/ 390 h 465"/>
                <a:gd name="T14" fmla="*/ 363 w 546"/>
                <a:gd name="T15" fmla="*/ 289 h 465"/>
                <a:gd name="T16" fmla="*/ 292 w 546"/>
                <a:gd name="T17" fmla="*/ 370 h 465"/>
                <a:gd name="T18" fmla="*/ 265 w 546"/>
                <a:gd name="T19" fmla="*/ 380 h 465"/>
                <a:gd name="T20" fmla="*/ 249 w 546"/>
                <a:gd name="T21" fmla="*/ 378 h 465"/>
                <a:gd name="T22" fmla="*/ 225 w 546"/>
                <a:gd name="T23" fmla="*/ 366 h 465"/>
                <a:gd name="T24" fmla="*/ 91 w 546"/>
                <a:gd name="T25" fmla="*/ 237 h 465"/>
                <a:gd name="T26" fmla="*/ 84 w 546"/>
                <a:gd name="T27" fmla="*/ 205 h 465"/>
                <a:gd name="T28" fmla="*/ 98 w 546"/>
                <a:gd name="T29" fmla="*/ 176 h 465"/>
                <a:gd name="T30" fmla="*/ 127 w 546"/>
                <a:gd name="T31" fmla="*/ 160 h 465"/>
                <a:gd name="T32" fmla="*/ 159 w 546"/>
                <a:gd name="T33" fmla="*/ 164 h 465"/>
                <a:gd name="T34" fmla="*/ 218 w 546"/>
                <a:gd name="T35" fmla="*/ 214 h 465"/>
                <a:gd name="T36" fmla="*/ 248 w 546"/>
                <a:gd name="T37" fmla="*/ 228 h 465"/>
                <a:gd name="T38" fmla="*/ 279 w 546"/>
                <a:gd name="T39" fmla="*/ 220 h 465"/>
                <a:gd name="T40" fmla="*/ 363 w 546"/>
                <a:gd name="T41" fmla="*/ 123 h 465"/>
                <a:gd name="T42" fmla="*/ 361 w 546"/>
                <a:gd name="T43" fmla="*/ 96 h 465"/>
                <a:gd name="T44" fmla="*/ 345 w 546"/>
                <a:gd name="T45" fmla="*/ 80 h 465"/>
                <a:gd name="T46" fmla="*/ 86 w 546"/>
                <a:gd name="T47" fmla="*/ 78 h 465"/>
                <a:gd name="T48" fmla="*/ 513 w 546"/>
                <a:gd name="T49" fmla="*/ 3 h 465"/>
                <a:gd name="T50" fmla="*/ 539 w 546"/>
                <a:gd name="T51" fmla="*/ 25 h 465"/>
                <a:gd name="T52" fmla="*/ 546 w 546"/>
                <a:gd name="T53" fmla="*/ 55 h 465"/>
                <a:gd name="T54" fmla="*/ 533 w 546"/>
                <a:gd name="T55" fmla="*/ 86 h 465"/>
                <a:gd name="T56" fmla="*/ 421 w 546"/>
                <a:gd name="T57" fmla="*/ 379 h 465"/>
                <a:gd name="T58" fmla="*/ 409 w 546"/>
                <a:gd name="T59" fmla="*/ 422 h 465"/>
                <a:gd name="T60" fmla="*/ 378 w 546"/>
                <a:gd name="T61" fmla="*/ 453 h 465"/>
                <a:gd name="T62" fmla="*/ 335 w 546"/>
                <a:gd name="T63" fmla="*/ 465 h 465"/>
                <a:gd name="T64" fmla="*/ 63 w 546"/>
                <a:gd name="T65" fmla="*/ 462 h 465"/>
                <a:gd name="T66" fmla="*/ 26 w 546"/>
                <a:gd name="T67" fmla="*/ 439 h 465"/>
                <a:gd name="T68" fmla="*/ 3 w 546"/>
                <a:gd name="T69" fmla="*/ 402 h 465"/>
                <a:gd name="T70" fmla="*/ 0 w 546"/>
                <a:gd name="T71" fmla="*/ 106 h 465"/>
                <a:gd name="T72" fmla="*/ 12 w 546"/>
                <a:gd name="T73" fmla="*/ 63 h 465"/>
                <a:gd name="T74" fmla="*/ 43 w 546"/>
                <a:gd name="T75" fmla="*/ 32 h 465"/>
                <a:gd name="T76" fmla="*/ 86 w 546"/>
                <a:gd name="T77" fmla="*/ 20 h 465"/>
                <a:gd name="T78" fmla="*/ 354 w 546"/>
                <a:gd name="T79" fmla="*/ 22 h 465"/>
                <a:gd name="T80" fmla="*/ 387 w 546"/>
                <a:gd name="T81" fmla="*/ 39 h 465"/>
                <a:gd name="T82" fmla="*/ 410 w 546"/>
                <a:gd name="T83" fmla="*/ 67 h 465"/>
                <a:gd name="T84" fmla="*/ 465 w 546"/>
                <a:gd name="T85" fmla="*/ 7 h 465"/>
                <a:gd name="T86" fmla="*/ 497 w 546"/>
                <a:gd name="T87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6" h="465">
                  <a:moveTo>
                    <a:pt x="86" y="78"/>
                  </a:moveTo>
                  <a:lnTo>
                    <a:pt x="75" y="80"/>
                  </a:lnTo>
                  <a:lnTo>
                    <a:pt x="66" y="86"/>
                  </a:lnTo>
                  <a:lnTo>
                    <a:pt x="60" y="96"/>
                  </a:lnTo>
                  <a:lnTo>
                    <a:pt x="58" y="106"/>
                  </a:lnTo>
                  <a:lnTo>
                    <a:pt x="58" y="379"/>
                  </a:lnTo>
                  <a:lnTo>
                    <a:pt x="60" y="390"/>
                  </a:lnTo>
                  <a:lnTo>
                    <a:pt x="66" y="399"/>
                  </a:lnTo>
                  <a:lnTo>
                    <a:pt x="75" y="405"/>
                  </a:lnTo>
                  <a:lnTo>
                    <a:pt x="86" y="407"/>
                  </a:lnTo>
                  <a:lnTo>
                    <a:pt x="335" y="407"/>
                  </a:lnTo>
                  <a:lnTo>
                    <a:pt x="345" y="405"/>
                  </a:lnTo>
                  <a:lnTo>
                    <a:pt x="355" y="399"/>
                  </a:lnTo>
                  <a:lnTo>
                    <a:pt x="361" y="390"/>
                  </a:lnTo>
                  <a:lnTo>
                    <a:pt x="363" y="379"/>
                  </a:lnTo>
                  <a:lnTo>
                    <a:pt x="363" y="289"/>
                  </a:lnTo>
                  <a:lnTo>
                    <a:pt x="302" y="361"/>
                  </a:lnTo>
                  <a:lnTo>
                    <a:pt x="292" y="370"/>
                  </a:lnTo>
                  <a:lnTo>
                    <a:pt x="279" y="377"/>
                  </a:lnTo>
                  <a:lnTo>
                    <a:pt x="265" y="380"/>
                  </a:lnTo>
                  <a:lnTo>
                    <a:pt x="262" y="380"/>
                  </a:lnTo>
                  <a:lnTo>
                    <a:pt x="249" y="378"/>
                  </a:lnTo>
                  <a:lnTo>
                    <a:pt x="236" y="373"/>
                  </a:lnTo>
                  <a:lnTo>
                    <a:pt x="225" y="366"/>
                  </a:lnTo>
                  <a:lnTo>
                    <a:pt x="101" y="251"/>
                  </a:lnTo>
                  <a:lnTo>
                    <a:pt x="91" y="237"/>
                  </a:lnTo>
                  <a:lnTo>
                    <a:pt x="85" y="221"/>
                  </a:lnTo>
                  <a:lnTo>
                    <a:pt x="84" y="205"/>
                  </a:lnTo>
                  <a:lnTo>
                    <a:pt x="89" y="189"/>
                  </a:lnTo>
                  <a:lnTo>
                    <a:pt x="98" y="176"/>
                  </a:lnTo>
                  <a:lnTo>
                    <a:pt x="112" y="165"/>
                  </a:lnTo>
                  <a:lnTo>
                    <a:pt x="127" y="160"/>
                  </a:lnTo>
                  <a:lnTo>
                    <a:pt x="143" y="159"/>
                  </a:lnTo>
                  <a:lnTo>
                    <a:pt x="159" y="164"/>
                  </a:lnTo>
                  <a:lnTo>
                    <a:pt x="173" y="173"/>
                  </a:lnTo>
                  <a:lnTo>
                    <a:pt x="218" y="214"/>
                  </a:lnTo>
                  <a:lnTo>
                    <a:pt x="232" y="223"/>
                  </a:lnTo>
                  <a:lnTo>
                    <a:pt x="248" y="228"/>
                  </a:lnTo>
                  <a:lnTo>
                    <a:pt x="264" y="227"/>
                  </a:lnTo>
                  <a:lnTo>
                    <a:pt x="279" y="220"/>
                  </a:lnTo>
                  <a:lnTo>
                    <a:pt x="292" y="210"/>
                  </a:lnTo>
                  <a:lnTo>
                    <a:pt x="363" y="123"/>
                  </a:lnTo>
                  <a:lnTo>
                    <a:pt x="363" y="106"/>
                  </a:lnTo>
                  <a:lnTo>
                    <a:pt x="361" y="96"/>
                  </a:lnTo>
                  <a:lnTo>
                    <a:pt x="355" y="86"/>
                  </a:lnTo>
                  <a:lnTo>
                    <a:pt x="345" y="80"/>
                  </a:lnTo>
                  <a:lnTo>
                    <a:pt x="335" y="78"/>
                  </a:lnTo>
                  <a:lnTo>
                    <a:pt x="86" y="78"/>
                  </a:lnTo>
                  <a:close/>
                  <a:moveTo>
                    <a:pt x="497" y="0"/>
                  </a:moveTo>
                  <a:lnTo>
                    <a:pt x="513" y="3"/>
                  </a:lnTo>
                  <a:lnTo>
                    <a:pt x="527" y="12"/>
                  </a:lnTo>
                  <a:lnTo>
                    <a:pt x="539" y="25"/>
                  </a:lnTo>
                  <a:lnTo>
                    <a:pt x="545" y="39"/>
                  </a:lnTo>
                  <a:lnTo>
                    <a:pt x="546" y="55"/>
                  </a:lnTo>
                  <a:lnTo>
                    <a:pt x="543" y="72"/>
                  </a:lnTo>
                  <a:lnTo>
                    <a:pt x="533" y="86"/>
                  </a:lnTo>
                  <a:lnTo>
                    <a:pt x="421" y="221"/>
                  </a:lnTo>
                  <a:lnTo>
                    <a:pt x="421" y="379"/>
                  </a:lnTo>
                  <a:lnTo>
                    <a:pt x="418" y="402"/>
                  </a:lnTo>
                  <a:lnTo>
                    <a:pt x="409" y="422"/>
                  </a:lnTo>
                  <a:lnTo>
                    <a:pt x="396" y="439"/>
                  </a:lnTo>
                  <a:lnTo>
                    <a:pt x="378" y="453"/>
                  </a:lnTo>
                  <a:lnTo>
                    <a:pt x="357" y="462"/>
                  </a:lnTo>
                  <a:lnTo>
                    <a:pt x="335" y="465"/>
                  </a:lnTo>
                  <a:lnTo>
                    <a:pt x="86" y="465"/>
                  </a:lnTo>
                  <a:lnTo>
                    <a:pt x="63" y="462"/>
                  </a:lnTo>
                  <a:lnTo>
                    <a:pt x="43" y="453"/>
                  </a:lnTo>
                  <a:lnTo>
                    <a:pt x="26" y="439"/>
                  </a:lnTo>
                  <a:lnTo>
                    <a:pt x="12" y="422"/>
                  </a:lnTo>
                  <a:lnTo>
                    <a:pt x="3" y="402"/>
                  </a:lnTo>
                  <a:lnTo>
                    <a:pt x="0" y="379"/>
                  </a:lnTo>
                  <a:lnTo>
                    <a:pt x="0" y="106"/>
                  </a:lnTo>
                  <a:lnTo>
                    <a:pt x="3" y="84"/>
                  </a:lnTo>
                  <a:lnTo>
                    <a:pt x="12" y="63"/>
                  </a:lnTo>
                  <a:lnTo>
                    <a:pt x="26" y="46"/>
                  </a:lnTo>
                  <a:lnTo>
                    <a:pt x="43" y="32"/>
                  </a:lnTo>
                  <a:lnTo>
                    <a:pt x="63" y="23"/>
                  </a:lnTo>
                  <a:lnTo>
                    <a:pt x="86" y="20"/>
                  </a:lnTo>
                  <a:lnTo>
                    <a:pt x="335" y="20"/>
                  </a:lnTo>
                  <a:lnTo>
                    <a:pt x="354" y="22"/>
                  </a:lnTo>
                  <a:lnTo>
                    <a:pt x="372" y="29"/>
                  </a:lnTo>
                  <a:lnTo>
                    <a:pt x="387" y="39"/>
                  </a:lnTo>
                  <a:lnTo>
                    <a:pt x="401" y="52"/>
                  </a:lnTo>
                  <a:lnTo>
                    <a:pt x="410" y="67"/>
                  </a:lnTo>
                  <a:lnTo>
                    <a:pt x="452" y="18"/>
                  </a:lnTo>
                  <a:lnTo>
                    <a:pt x="465" y="7"/>
                  </a:lnTo>
                  <a:lnTo>
                    <a:pt x="480" y="1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7" name="Freeform 94"/>
            <p:cNvSpPr>
              <a:spLocks noEditPoints="1"/>
            </p:cNvSpPr>
            <p:nvPr/>
          </p:nvSpPr>
          <p:spPr bwMode="auto">
            <a:xfrm>
              <a:off x="-1041401" y="2962275"/>
              <a:ext cx="96838" cy="82550"/>
            </a:xfrm>
            <a:custGeom>
              <a:avLst/>
              <a:gdLst>
                <a:gd name="T0" fmla="*/ 75 w 546"/>
                <a:gd name="T1" fmla="*/ 85 h 470"/>
                <a:gd name="T2" fmla="*/ 60 w 546"/>
                <a:gd name="T3" fmla="*/ 101 h 470"/>
                <a:gd name="T4" fmla="*/ 58 w 546"/>
                <a:gd name="T5" fmla="*/ 384 h 470"/>
                <a:gd name="T6" fmla="*/ 66 w 546"/>
                <a:gd name="T7" fmla="*/ 404 h 470"/>
                <a:gd name="T8" fmla="*/ 86 w 546"/>
                <a:gd name="T9" fmla="*/ 412 h 470"/>
                <a:gd name="T10" fmla="*/ 345 w 546"/>
                <a:gd name="T11" fmla="*/ 410 h 470"/>
                <a:gd name="T12" fmla="*/ 361 w 546"/>
                <a:gd name="T13" fmla="*/ 395 h 470"/>
                <a:gd name="T14" fmla="*/ 363 w 546"/>
                <a:gd name="T15" fmla="*/ 289 h 470"/>
                <a:gd name="T16" fmla="*/ 292 w 546"/>
                <a:gd name="T17" fmla="*/ 371 h 470"/>
                <a:gd name="T18" fmla="*/ 265 w 546"/>
                <a:gd name="T19" fmla="*/ 379 h 470"/>
                <a:gd name="T20" fmla="*/ 262 w 546"/>
                <a:gd name="T21" fmla="*/ 381 h 470"/>
                <a:gd name="T22" fmla="*/ 236 w 546"/>
                <a:gd name="T23" fmla="*/ 373 h 470"/>
                <a:gd name="T24" fmla="*/ 101 w 546"/>
                <a:gd name="T25" fmla="*/ 251 h 470"/>
                <a:gd name="T26" fmla="*/ 85 w 546"/>
                <a:gd name="T27" fmla="*/ 222 h 470"/>
                <a:gd name="T28" fmla="*/ 89 w 546"/>
                <a:gd name="T29" fmla="*/ 190 h 470"/>
                <a:gd name="T30" fmla="*/ 112 w 546"/>
                <a:gd name="T31" fmla="*/ 166 h 470"/>
                <a:gd name="T32" fmla="*/ 143 w 546"/>
                <a:gd name="T33" fmla="*/ 159 h 470"/>
                <a:gd name="T34" fmla="*/ 173 w 546"/>
                <a:gd name="T35" fmla="*/ 173 h 470"/>
                <a:gd name="T36" fmla="*/ 232 w 546"/>
                <a:gd name="T37" fmla="*/ 223 h 470"/>
                <a:gd name="T38" fmla="*/ 264 w 546"/>
                <a:gd name="T39" fmla="*/ 226 h 470"/>
                <a:gd name="T40" fmla="*/ 292 w 546"/>
                <a:gd name="T41" fmla="*/ 209 h 470"/>
                <a:gd name="T42" fmla="*/ 363 w 546"/>
                <a:gd name="T43" fmla="*/ 111 h 470"/>
                <a:gd name="T44" fmla="*/ 355 w 546"/>
                <a:gd name="T45" fmla="*/ 91 h 470"/>
                <a:gd name="T46" fmla="*/ 335 w 546"/>
                <a:gd name="T47" fmla="*/ 83 h 470"/>
                <a:gd name="T48" fmla="*/ 497 w 546"/>
                <a:gd name="T49" fmla="*/ 0 h 470"/>
                <a:gd name="T50" fmla="*/ 527 w 546"/>
                <a:gd name="T51" fmla="*/ 11 h 470"/>
                <a:gd name="T52" fmla="*/ 545 w 546"/>
                <a:gd name="T53" fmla="*/ 40 h 470"/>
                <a:gd name="T54" fmla="*/ 543 w 546"/>
                <a:gd name="T55" fmla="*/ 72 h 470"/>
                <a:gd name="T56" fmla="*/ 421 w 546"/>
                <a:gd name="T57" fmla="*/ 221 h 470"/>
                <a:gd name="T58" fmla="*/ 418 w 546"/>
                <a:gd name="T59" fmla="*/ 406 h 470"/>
                <a:gd name="T60" fmla="*/ 396 w 546"/>
                <a:gd name="T61" fmla="*/ 444 h 470"/>
                <a:gd name="T62" fmla="*/ 357 w 546"/>
                <a:gd name="T63" fmla="*/ 467 h 470"/>
                <a:gd name="T64" fmla="*/ 86 w 546"/>
                <a:gd name="T65" fmla="*/ 470 h 470"/>
                <a:gd name="T66" fmla="*/ 43 w 546"/>
                <a:gd name="T67" fmla="*/ 458 h 470"/>
                <a:gd name="T68" fmla="*/ 12 w 546"/>
                <a:gd name="T69" fmla="*/ 427 h 470"/>
                <a:gd name="T70" fmla="*/ 0 w 546"/>
                <a:gd name="T71" fmla="*/ 384 h 470"/>
                <a:gd name="T72" fmla="*/ 3 w 546"/>
                <a:gd name="T73" fmla="*/ 89 h 470"/>
                <a:gd name="T74" fmla="*/ 26 w 546"/>
                <a:gd name="T75" fmla="*/ 51 h 470"/>
                <a:gd name="T76" fmla="*/ 63 w 546"/>
                <a:gd name="T77" fmla="*/ 28 h 470"/>
                <a:gd name="T78" fmla="*/ 335 w 546"/>
                <a:gd name="T79" fmla="*/ 25 h 470"/>
                <a:gd name="T80" fmla="*/ 378 w 546"/>
                <a:gd name="T81" fmla="*/ 38 h 470"/>
                <a:gd name="T82" fmla="*/ 409 w 546"/>
                <a:gd name="T83" fmla="*/ 70 h 470"/>
                <a:gd name="T84" fmla="*/ 465 w 546"/>
                <a:gd name="T85" fmla="*/ 7 h 470"/>
                <a:gd name="T86" fmla="*/ 497 w 546"/>
                <a:gd name="T87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6" h="470">
                  <a:moveTo>
                    <a:pt x="86" y="83"/>
                  </a:moveTo>
                  <a:lnTo>
                    <a:pt x="75" y="85"/>
                  </a:lnTo>
                  <a:lnTo>
                    <a:pt x="66" y="91"/>
                  </a:lnTo>
                  <a:lnTo>
                    <a:pt x="60" y="101"/>
                  </a:lnTo>
                  <a:lnTo>
                    <a:pt x="58" y="111"/>
                  </a:lnTo>
                  <a:lnTo>
                    <a:pt x="58" y="384"/>
                  </a:lnTo>
                  <a:lnTo>
                    <a:pt x="60" y="395"/>
                  </a:lnTo>
                  <a:lnTo>
                    <a:pt x="66" y="404"/>
                  </a:lnTo>
                  <a:lnTo>
                    <a:pt x="75" y="410"/>
                  </a:lnTo>
                  <a:lnTo>
                    <a:pt x="86" y="412"/>
                  </a:lnTo>
                  <a:lnTo>
                    <a:pt x="335" y="412"/>
                  </a:lnTo>
                  <a:lnTo>
                    <a:pt x="345" y="410"/>
                  </a:lnTo>
                  <a:lnTo>
                    <a:pt x="355" y="404"/>
                  </a:lnTo>
                  <a:lnTo>
                    <a:pt x="361" y="395"/>
                  </a:lnTo>
                  <a:lnTo>
                    <a:pt x="363" y="384"/>
                  </a:lnTo>
                  <a:lnTo>
                    <a:pt x="363" y="289"/>
                  </a:lnTo>
                  <a:lnTo>
                    <a:pt x="302" y="361"/>
                  </a:lnTo>
                  <a:lnTo>
                    <a:pt x="292" y="371"/>
                  </a:lnTo>
                  <a:lnTo>
                    <a:pt x="279" y="377"/>
                  </a:lnTo>
                  <a:lnTo>
                    <a:pt x="265" y="379"/>
                  </a:lnTo>
                  <a:lnTo>
                    <a:pt x="264" y="379"/>
                  </a:lnTo>
                  <a:lnTo>
                    <a:pt x="262" y="381"/>
                  </a:lnTo>
                  <a:lnTo>
                    <a:pt x="249" y="378"/>
                  </a:lnTo>
                  <a:lnTo>
                    <a:pt x="236" y="373"/>
                  </a:lnTo>
                  <a:lnTo>
                    <a:pt x="225" y="366"/>
                  </a:lnTo>
                  <a:lnTo>
                    <a:pt x="101" y="251"/>
                  </a:lnTo>
                  <a:lnTo>
                    <a:pt x="91" y="237"/>
                  </a:lnTo>
                  <a:lnTo>
                    <a:pt x="85" y="222"/>
                  </a:lnTo>
                  <a:lnTo>
                    <a:pt x="84" y="206"/>
                  </a:lnTo>
                  <a:lnTo>
                    <a:pt x="89" y="190"/>
                  </a:lnTo>
                  <a:lnTo>
                    <a:pt x="98" y="176"/>
                  </a:lnTo>
                  <a:lnTo>
                    <a:pt x="112" y="166"/>
                  </a:lnTo>
                  <a:lnTo>
                    <a:pt x="127" y="159"/>
                  </a:lnTo>
                  <a:lnTo>
                    <a:pt x="143" y="159"/>
                  </a:lnTo>
                  <a:lnTo>
                    <a:pt x="159" y="164"/>
                  </a:lnTo>
                  <a:lnTo>
                    <a:pt x="173" y="173"/>
                  </a:lnTo>
                  <a:lnTo>
                    <a:pt x="218" y="214"/>
                  </a:lnTo>
                  <a:lnTo>
                    <a:pt x="232" y="223"/>
                  </a:lnTo>
                  <a:lnTo>
                    <a:pt x="248" y="227"/>
                  </a:lnTo>
                  <a:lnTo>
                    <a:pt x="264" y="226"/>
                  </a:lnTo>
                  <a:lnTo>
                    <a:pt x="279" y="220"/>
                  </a:lnTo>
                  <a:lnTo>
                    <a:pt x="292" y="209"/>
                  </a:lnTo>
                  <a:lnTo>
                    <a:pt x="363" y="124"/>
                  </a:lnTo>
                  <a:lnTo>
                    <a:pt x="363" y="111"/>
                  </a:lnTo>
                  <a:lnTo>
                    <a:pt x="361" y="101"/>
                  </a:lnTo>
                  <a:lnTo>
                    <a:pt x="355" y="91"/>
                  </a:lnTo>
                  <a:lnTo>
                    <a:pt x="345" y="85"/>
                  </a:lnTo>
                  <a:lnTo>
                    <a:pt x="335" y="83"/>
                  </a:lnTo>
                  <a:lnTo>
                    <a:pt x="86" y="83"/>
                  </a:lnTo>
                  <a:close/>
                  <a:moveTo>
                    <a:pt x="497" y="0"/>
                  </a:moveTo>
                  <a:lnTo>
                    <a:pt x="513" y="3"/>
                  </a:lnTo>
                  <a:lnTo>
                    <a:pt x="527" y="11"/>
                  </a:lnTo>
                  <a:lnTo>
                    <a:pt x="539" y="24"/>
                  </a:lnTo>
                  <a:lnTo>
                    <a:pt x="545" y="40"/>
                  </a:lnTo>
                  <a:lnTo>
                    <a:pt x="546" y="56"/>
                  </a:lnTo>
                  <a:lnTo>
                    <a:pt x="543" y="72"/>
                  </a:lnTo>
                  <a:lnTo>
                    <a:pt x="533" y="87"/>
                  </a:lnTo>
                  <a:lnTo>
                    <a:pt x="421" y="221"/>
                  </a:lnTo>
                  <a:lnTo>
                    <a:pt x="421" y="384"/>
                  </a:lnTo>
                  <a:lnTo>
                    <a:pt x="418" y="406"/>
                  </a:lnTo>
                  <a:lnTo>
                    <a:pt x="409" y="427"/>
                  </a:lnTo>
                  <a:lnTo>
                    <a:pt x="396" y="444"/>
                  </a:lnTo>
                  <a:lnTo>
                    <a:pt x="378" y="458"/>
                  </a:lnTo>
                  <a:lnTo>
                    <a:pt x="357" y="467"/>
                  </a:lnTo>
                  <a:lnTo>
                    <a:pt x="335" y="470"/>
                  </a:lnTo>
                  <a:lnTo>
                    <a:pt x="86" y="470"/>
                  </a:lnTo>
                  <a:lnTo>
                    <a:pt x="63" y="467"/>
                  </a:lnTo>
                  <a:lnTo>
                    <a:pt x="43" y="458"/>
                  </a:lnTo>
                  <a:lnTo>
                    <a:pt x="26" y="444"/>
                  </a:lnTo>
                  <a:lnTo>
                    <a:pt x="12" y="427"/>
                  </a:lnTo>
                  <a:lnTo>
                    <a:pt x="3" y="406"/>
                  </a:lnTo>
                  <a:lnTo>
                    <a:pt x="0" y="384"/>
                  </a:lnTo>
                  <a:lnTo>
                    <a:pt x="0" y="111"/>
                  </a:lnTo>
                  <a:lnTo>
                    <a:pt x="3" y="89"/>
                  </a:lnTo>
                  <a:lnTo>
                    <a:pt x="12" y="68"/>
                  </a:lnTo>
                  <a:lnTo>
                    <a:pt x="26" y="51"/>
                  </a:lnTo>
                  <a:lnTo>
                    <a:pt x="43" y="37"/>
                  </a:lnTo>
                  <a:lnTo>
                    <a:pt x="63" y="28"/>
                  </a:lnTo>
                  <a:lnTo>
                    <a:pt x="86" y="25"/>
                  </a:lnTo>
                  <a:lnTo>
                    <a:pt x="335" y="25"/>
                  </a:lnTo>
                  <a:lnTo>
                    <a:pt x="358" y="28"/>
                  </a:lnTo>
                  <a:lnTo>
                    <a:pt x="378" y="38"/>
                  </a:lnTo>
                  <a:lnTo>
                    <a:pt x="396" y="52"/>
                  </a:lnTo>
                  <a:lnTo>
                    <a:pt x="409" y="70"/>
                  </a:lnTo>
                  <a:lnTo>
                    <a:pt x="452" y="19"/>
                  </a:lnTo>
                  <a:lnTo>
                    <a:pt x="465" y="7"/>
                  </a:lnTo>
                  <a:lnTo>
                    <a:pt x="480" y="1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8" name="Freeform 95"/>
            <p:cNvSpPr>
              <a:spLocks/>
            </p:cNvSpPr>
            <p:nvPr/>
          </p:nvSpPr>
          <p:spPr bwMode="auto">
            <a:xfrm>
              <a:off x="-919163" y="2792413"/>
              <a:ext cx="169863" cy="17463"/>
            </a:xfrm>
            <a:custGeom>
              <a:avLst/>
              <a:gdLst>
                <a:gd name="T0" fmla="*/ 53 w 969"/>
                <a:gd name="T1" fmla="*/ 0 h 106"/>
                <a:gd name="T2" fmla="*/ 916 w 969"/>
                <a:gd name="T3" fmla="*/ 0 h 106"/>
                <a:gd name="T4" fmla="*/ 933 w 969"/>
                <a:gd name="T5" fmla="*/ 3 h 106"/>
                <a:gd name="T6" fmla="*/ 947 w 969"/>
                <a:gd name="T7" fmla="*/ 11 h 106"/>
                <a:gd name="T8" fmla="*/ 959 w 969"/>
                <a:gd name="T9" fmla="*/ 22 h 106"/>
                <a:gd name="T10" fmla="*/ 966 w 969"/>
                <a:gd name="T11" fmla="*/ 37 h 106"/>
                <a:gd name="T12" fmla="*/ 969 w 969"/>
                <a:gd name="T13" fmla="*/ 54 h 106"/>
                <a:gd name="T14" fmla="*/ 966 w 969"/>
                <a:gd name="T15" fmla="*/ 70 h 106"/>
                <a:gd name="T16" fmla="*/ 959 w 969"/>
                <a:gd name="T17" fmla="*/ 85 h 106"/>
                <a:gd name="T18" fmla="*/ 947 w 969"/>
                <a:gd name="T19" fmla="*/ 97 h 106"/>
                <a:gd name="T20" fmla="*/ 933 w 969"/>
                <a:gd name="T21" fmla="*/ 104 h 106"/>
                <a:gd name="T22" fmla="*/ 916 w 969"/>
                <a:gd name="T23" fmla="*/ 106 h 106"/>
                <a:gd name="T24" fmla="*/ 53 w 969"/>
                <a:gd name="T25" fmla="*/ 106 h 106"/>
                <a:gd name="T26" fmla="*/ 36 w 969"/>
                <a:gd name="T27" fmla="*/ 104 h 106"/>
                <a:gd name="T28" fmla="*/ 22 w 969"/>
                <a:gd name="T29" fmla="*/ 97 h 106"/>
                <a:gd name="T30" fmla="*/ 10 w 969"/>
                <a:gd name="T31" fmla="*/ 85 h 106"/>
                <a:gd name="T32" fmla="*/ 3 w 969"/>
                <a:gd name="T33" fmla="*/ 70 h 106"/>
                <a:gd name="T34" fmla="*/ 0 w 969"/>
                <a:gd name="T35" fmla="*/ 54 h 106"/>
                <a:gd name="T36" fmla="*/ 3 w 969"/>
                <a:gd name="T37" fmla="*/ 37 h 106"/>
                <a:gd name="T38" fmla="*/ 10 w 969"/>
                <a:gd name="T39" fmla="*/ 22 h 106"/>
                <a:gd name="T40" fmla="*/ 22 w 969"/>
                <a:gd name="T41" fmla="*/ 11 h 106"/>
                <a:gd name="T42" fmla="*/ 36 w 969"/>
                <a:gd name="T43" fmla="*/ 3 h 106"/>
                <a:gd name="T44" fmla="*/ 53 w 969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9" h="106">
                  <a:moveTo>
                    <a:pt x="53" y="0"/>
                  </a:moveTo>
                  <a:lnTo>
                    <a:pt x="916" y="0"/>
                  </a:lnTo>
                  <a:lnTo>
                    <a:pt x="933" y="3"/>
                  </a:lnTo>
                  <a:lnTo>
                    <a:pt x="947" y="11"/>
                  </a:lnTo>
                  <a:lnTo>
                    <a:pt x="959" y="22"/>
                  </a:lnTo>
                  <a:lnTo>
                    <a:pt x="966" y="37"/>
                  </a:lnTo>
                  <a:lnTo>
                    <a:pt x="969" y="54"/>
                  </a:lnTo>
                  <a:lnTo>
                    <a:pt x="966" y="70"/>
                  </a:lnTo>
                  <a:lnTo>
                    <a:pt x="959" y="85"/>
                  </a:lnTo>
                  <a:lnTo>
                    <a:pt x="947" y="97"/>
                  </a:lnTo>
                  <a:lnTo>
                    <a:pt x="933" y="104"/>
                  </a:lnTo>
                  <a:lnTo>
                    <a:pt x="916" y="106"/>
                  </a:lnTo>
                  <a:lnTo>
                    <a:pt x="53" y="106"/>
                  </a:lnTo>
                  <a:lnTo>
                    <a:pt x="36" y="104"/>
                  </a:lnTo>
                  <a:lnTo>
                    <a:pt x="22" y="97"/>
                  </a:lnTo>
                  <a:lnTo>
                    <a:pt x="10" y="85"/>
                  </a:lnTo>
                  <a:lnTo>
                    <a:pt x="3" y="70"/>
                  </a:lnTo>
                  <a:lnTo>
                    <a:pt x="0" y="54"/>
                  </a:lnTo>
                  <a:lnTo>
                    <a:pt x="3" y="37"/>
                  </a:lnTo>
                  <a:lnTo>
                    <a:pt x="10" y="22"/>
                  </a:lnTo>
                  <a:lnTo>
                    <a:pt x="22" y="11"/>
                  </a:lnTo>
                  <a:lnTo>
                    <a:pt x="36" y="3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9" name="Freeform 96"/>
            <p:cNvSpPr>
              <a:spLocks/>
            </p:cNvSpPr>
            <p:nvPr/>
          </p:nvSpPr>
          <p:spPr bwMode="auto">
            <a:xfrm>
              <a:off x="-919163" y="2882900"/>
              <a:ext cx="169863" cy="19050"/>
            </a:xfrm>
            <a:custGeom>
              <a:avLst/>
              <a:gdLst>
                <a:gd name="T0" fmla="*/ 53 w 969"/>
                <a:gd name="T1" fmla="*/ 0 h 107"/>
                <a:gd name="T2" fmla="*/ 916 w 969"/>
                <a:gd name="T3" fmla="*/ 0 h 107"/>
                <a:gd name="T4" fmla="*/ 933 w 969"/>
                <a:gd name="T5" fmla="*/ 3 h 107"/>
                <a:gd name="T6" fmla="*/ 947 w 969"/>
                <a:gd name="T7" fmla="*/ 11 h 107"/>
                <a:gd name="T8" fmla="*/ 959 w 969"/>
                <a:gd name="T9" fmla="*/ 23 h 107"/>
                <a:gd name="T10" fmla="*/ 966 w 969"/>
                <a:gd name="T11" fmla="*/ 36 h 107"/>
                <a:gd name="T12" fmla="*/ 969 w 969"/>
                <a:gd name="T13" fmla="*/ 53 h 107"/>
                <a:gd name="T14" fmla="*/ 966 w 969"/>
                <a:gd name="T15" fmla="*/ 70 h 107"/>
                <a:gd name="T16" fmla="*/ 959 w 969"/>
                <a:gd name="T17" fmla="*/ 85 h 107"/>
                <a:gd name="T18" fmla="*/ 947 w 969"/>
                <a:gd name="T19" fmla="*/ 96 h 107"/>
                <a:gd name="T20" fmla="*/ 933 w 969"/>
                <a:gd name="T21" fmla="*/ 103 h 107"/>
                <a:gd name="T22" fmla="*/ 916 w 969"/>
                <a:gd name="T23" fmla="*/ 107 h 107"/>
                <a:gd name="T24" fmla="*/ 53 w 969"/>
                <a:gd name="T25" fmla="*/ 107 h 107"/>
                <a:gd name="T26" fmla="*/ 36 w 969"/>
                <a:gd name="T27" fmla="*/ 103 h 107"/>
                <a:gd name="T28" fmla="*/ 22 w 969"/>
                <a:gd name="T29" fmla="*/ 96 h 107"/>
                <a:gd name="T30" fmla="*/ 10 w 969"/>
                <a:gd name="T31" fmla="*/ 85 h 107"/>
                <a:gd name="T32" fmla="*/ 3 w 969"/>
                <a:gd name="T33" fmla="*/ 70 h 107"/>
                <a:gd name="T34" fmla="*/ 0 w 969"/>
                <a:gd name="T35" fmla="*/ 53 h 107"/>
                <a:gd name="T36" fmla="*/ 3 w 969"/>
                <a:gd name="T37" fmla="*/ 36 h 107"/>
                <a:gd name="T38" fmla="*/ 10 w 969"/>
                <a:gd name="T39" fmla="*/ 23 h 107"/>
                <a:gd name="T40" fmla="*/ 22 w 969"/>
                <a:gd name="T41" fmla="*/ 11 h 107"/>
                <a:gd name="T42" fmla="*/ 36 w 969"/>
                <a:gd name="T43" fmla="*/ 3 h 107"/>
                <a:gd name="T44" fmla="*/ 53 w 969"/>
                <a:gd name="T4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9" h="107">
                  <a:moveTo>
                    <a:pt x="53" y="0"/>
                  </a:moveTo>
                  <a:lnTo>
                    <a:pt x="916" y="0"/>
                  </a:lnTo>
                  <a:lnTo>
                    <a:pt x="933" y="3"/>
                  </a:lnTo>
                  <a:lnTo>
                    <a:pt x="947" y="11"/>
                  </a:lnTo>
                  <a:lnTo>
                    <a:pt x="959" y="23"/>
                  </a:lnTo>
                  <a:lnTo>
                    <a:pt x="966" y="36"/>
                  </a:lnTo>
                  <a:lnTo>
                    <a:pt x="969" y="53"/>
                  </a:lnTo>
                  <a:lnTo>
                    <a:pt x="966" y="70"/>
                  </a:lnTo>
                  <a:lnTo>
                    <a:pt x="959" y="85"/>
                  </a:lnTo>
                  <a:lnTo>
                    <a:pt x="947" y="96"/>
                  </a:lnTo>
                  <a:lnTo>
                    <a:pt x="933" y="103"/>
                  </a:lnTo>
                  <a:lnTo>
                    <a:pt x="916" y="107"/>
                  </a:lnTo>
                  <a:lnTo>
                    <a:pt x="53" y="107"/>
                  </a:lnTo>
                  <a:lnTo>
                    <a:pt x="36" y="103"/>
                  </a:lnTo>
                  <a:lnTo>
                    <a:pt x="22" y="96"/>
                  </a:lnTo>
                  <a:lnTo>
                    <a:pt x="10" y="85"/>
                  </a:lnTo>
                  <a:lnTo>
                    <a:pt x="3" y="70"/>
                  </a:lnTo>
                  <a:lnTo>
                    <a:pt x="0" y="53"/>
                  </a:lnTo>
                  <a:lnTo>
                    <a:pt x="3" y="36"/>
                  </a:lnTo>
                  <a:lnTo>
                    <a:pt x="10" y="23"/>
                  </a:lnTo>
                  <a:lnTo>
                    <a:pt x="22" y="11"/>
                  </a:lnTo>
                  <a:lnTo>
                    <a:pt x="36" y="3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0" name="Freeform 97"/>
            <p:cNvSpPr>
              <a:spLocks/>
            </p:cNvSpPr>
            <p:nvPr/>
          </p:nvSpPr>
          <p:spPr bwMode="auto">
            <a:xfrm>
              <a:off x="-919163" y="2974975"/>
              <a:ext cx="169863" cy="19050"/>
            </a:xfrm>
            <a:custGeom>
              <a:avLst/>
              <a:gdLst>
                <a:gd name="T0" fmla="*/ 53 w 969"/>
                <a:gd name="T1" fmla="*/ 0 h 107"/>
                <a:gd name="T2" fmla="*/ 916 w 969"/>
                <a:gd name="T3" fmla="*/ 0 h 107"/>
                <a:gd name="T4" fmla="*/ 933 w 969"/>
                <a:gd name="T5" fmla="*/ 2 h 107"/>
                <a:gd name="T6" fmla="*/ 947 w 969"/>
                <a:gd name="T7" fmla="*/ 10 h 107"/>
                <a:gd name="T8" fmla="*/ 959 w 969"/>
                <a:gd name="T9" fmla="*/ 22 h 107"/>
                <a:gd name="T10" fmla="*/ 966 w 969"/>
                <a:gd name="T11" fmla="*/ 36 h 107"/>
                <a:gd name="T12" fmla="*/ 969 w 969"/>
                <a:gd name="T13" fmla="*/ 53 h 107"/>
                <a:gd name="T14" fmla="*/ 966 w 969"/>
                <a:gd name="T15" fmla="*/ 71 h 107"/>
                <a:gd name="T16" fmla="*/ 959 w 969"/>
                <a:gd name="T17" fmla="*/ 84 h 107"/>
                <a:gd name="T18" fmla="*/ 947 w 969"/>
                <a:gd name="T19" fmla="*/ 96 h 107"/>
                <a:gd name="T20" fmla="*/ 933 w 969"/>
                <a:gd name="T21" fmla="*/ 103 h 107"/>
                <a:gd name="T22" fmla="*/ 916 w 969"/>
                <a:gd name="T23" fmla="*/ 107 h 107"/>
                <a:gd name="T24" fmla="*/ 53 w 969"/>
                <a:gd name="T25" fmla="*/ 107 h 107"/>
                <a:gd name="T26" fmla="*/ 36 w 969"/>
                <a:gd name="T27" fmla="*/ 103 h 107"/>
                <a:gd name="T28" fmla="*/ 22 w 969"/>
                <a:gd name="T29" fmla="*/ 96 h 107"/>
                <a:gd name="T30" fmla="*/ 10 w 969"/>
                <a:gd name="T31" fmla="*/ 84 h 107"/>
                <a:gd name="T32" fmla="*/ 3 w 969"/>
                <a:gd name="T33" fmla="*/ 71 h 107"/>
                <a:gd name="T34" fmla="*/ 0 w 969"/>
                <a:gd name="T35" fmla="*/ 53 h 107"/>
                <a:gd name="T36" fmla="*/ 3 w 969"/>
                <a:gd name="T37" fmla="*/ 36 h 107"/>
                <a:gd name="T38" fmla="*/ 10 w 969"/>
                <a:gd name="T39" fmla="*/ 22 h 107"/>
                <a:gd name="T40" fmla="*/ 22 w 969"/>
                <a:gd name="T41" fmla="*/ 10 h 107"/>
                <a:gd name="T42" fmla="*/ 36 w 969"/>
                <a:gd name="T43" fmla="*/ 2 h 107"/>
                <a:gd name="T44" fmla="*/ 53 w 969"/>
                <a:gd name="T4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9" h="107">
                  <a:moveTo>
                    <a:pt x="53" y="0"/>
                  </a:moveTo>
                  <a:lnTo>
                    <a:pt x="916" y="0"/>
                  </a:lnTo>
                  <a:lnTo>
                    <a:pt x="933" y="2"/>
                  </a:lnTo>
                  <a:lnTo>
                    <a:pt x="947" y="10"/>
                  </a:lnTo>
                  <a:lnTo>
                    <a:pt x="959" y="22"/>
                  </a:lnTo>
                  <a:lnTo>
                    <a:pt x="966" y="36"/>
                  </a:lnTo>
                  <a:lnTo>
                    <a:pt x="969" y="53"/>
                  </a:lnTo>
                  <a:lnTo>
                    <a:pt x="966" y="71"/>
                  </a:lnTo>
                  <a:lnTo>
                    <a:pt x="959" y="84"/>
                  </a:lnTo>
                  <a:lnTo>
                    <a:pt x="947" y="96"/>
                  </a:lnTo>
                  <a:lnTo>
                    <a:pt x="933" y="103"/>
                  </a:lnTo>
                  <a:lnTo>
                    <a:pt x="916" y="107"/>
                  </a:lnTo>
                  <a:lnTo>
                    <a:pt x="53" y="107"/>
                  </a:lnTo>
                  <a:lnTo>
                    <a:pt x="36" y="103"/>
                  </a:lnTo>
                  <a:lnTo>
                    <a:pt x="22" y="96"/>
                  </a:lnTo>
                  <a:lnTo>
                    <a:pt x="10" y="84"/>
                  </a:lnTo>
                  <a:lnTo>
                    <a:pt x="3" y="71"/>
                  </a:lnTo>
                  <a:lnTo>
                    <a:pt x="0" y="53"/>
                  </a:lnTo>
                  <a:lnTo>
                    <a:pt x="3" y="36"/>
                  </a:lnTo>
                  <a:lnTo>
                    <a:pt x="10" y="22"/>
                  </a:lnTo>
                  <a:lnTo>
                    <a:pt x="22" y="10"/>
                  </a:lnTo>
                  <a:lnTo>
                    <a:pt x="36" y="2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71" name="Freeform 102"/>
          <p:cNvSpPr>
            <a:spLocks noEditPoints="1"/>
          </p:cNvSpPr>
          <p:nvPr/>
        </p:nvSpPr>
        <p:spPr bwMode="auto">
          <a:xfrm>
            <a:off x="8399784" y="2203317"/>
            <a:ext cx="796687" cy="896116"/>
          </a:xfrm>
          <a:custGeom>
            <a:avLst/>
            <a:gdLst>
              <a:gd name="T0" fmla="*/ 2363 w 3010"/>
              <a:gd name="T1" fmla="*/ 2515 h 3384"/>
              <a:gd name="T2" fmla="*/ 2175 w 3010"/>
              <a:gd name="T3" fmla="*/ 2631 h 3384"/>
              <a:gd name="T4" fmla="*/ 2182 w 3010"/>
              <a:gd name="T5" fmla="*/ 2426 h 3384"/>
              <a:gd name="T6" fmla="*/ 234 w 3010"/>
              <a:gd name="T7" fmla="*/ 2589 h 3384"/>
              <a:gd name="T8" fmla="*/ 25 w 3010"/>
              <a:gd name="T9" fmla="*/ 2544 h 3384"/>
              <a:gd name="T10" fmla="*/ 224 w 3010"/>
              <a:gd name="T11" fmla="*/ 2426 h 3384"/>
              <a:gd name="T12" fmla="*/ 2005 w 3010"/>
              <a:gd name="T13" fmla="*/ 2408 h 3384"/>
              <a:gd name="T14" fmla="*/ 2101 w 3010"/>
              <a:gd name="T15" fmla="*/ 3201 h 3384"/>
              <a:gd name="T16" fmla="*/ 1686 w 3010"/>
              <a:gd name="T17" fmla="*/ 2329 h 3384"/>
              <a:gd name="T18" fmla="*/ 721 w 3010"/>
              <a:gd name="T19" fmla="*/ 2330 h 3384"/>
              <a:gd name="T20" fmla="*/ 306 w 3010"/>
              <a:gd name="T21" fmla="*/ 3201 h 3384"/>
              <a:gd name="T22" fmla="*/ 401 w 3010"/>
              <a:gd name="T23" fmla="*/ 2408 h 3384"/>
              <a:gd name="T24" fmla="*/ 1203 w 3010"/>
              <a:gd name="T25" fmla="*/ 2109 h 3384"/>
              <a:gd name="T26" fmla="*/ 1535 w 3010"/>
              <a:gd name="T27" fmla="*/ 2244 h 3384"/>
              <a:gd name="T28" fmla="*/ 1674 w 3010"/>
              <a:gd name="T29" fmla="*/ 2569 h 3384"/>
              <a:gd name="T30" fmla="*/ 781 w 3010"/>
              <a:gd name="T31" fmla="*/ 2367 h 3384"/>
              <a:gd name="T32" fmla="*/ 1045 w 3010"/>
              <a:gd name="T33" fmla="*/ 2136 h 3384"/>
              <a:gd name="T34" fmla="*/ 2258 w 3010"/>
              <a:gd name="T35" fmla="*/ 2107 h 3384"/>
              <a:gd name="T36" fmla="*/ 2307 w 3010"/>
              <a:gd name="T37" fmla="*/ 2269 h 3384"/>
              <a:gd name="T38" fmla="*/ 2155 w 3010"/>
              <a:gd name="T39" fmla="*/ 2348 h 3384"/>
              <a:gd name="T40" fmla="*/ 2045 w 3010"/>
              <a:gd name="T41" fmla="*/ 2217 h 3384"/>
              <a:gd name="T42" fmla="*/ 2155 w 3010"/>
              <a:gd name="T43" fmla="*/ 2087 h 3384"/>
              <a:gd name="T44" fmla="*/ 337 w 3010"/>
              <a:gd name="T45" fmla="*/ 2143 h 3384"/>
              <a:gd name="T46" fmla="*/ 320 w 3010"/>
              <a:gd name="T47" fmla="*/ 2311 h 3384"/>
              <a:gd name="T48" fmla="*/ 149 w 3010"/>
              <a:gd name="T49" fmla="*/ 2328 h 3384"/>
              <a:gd name="T50" fmla="*/ 100 w 3010"/>
              <a:gd name="T51" fmla="*/ 2166 h 3384"/>
              <a:gd name="T52" fmla="*/ 1776 w 3010"/>
              <a:gd name="T53" fmla="*/ 1842 h 3384"/>
              <a:gd name="T54" fmla="*/ 1967 w 3010"/>
              <a:gd name="T55" fmla="*/ 1971 h 3384"/>
              <a:gd name="T56" fmla="*/ 1907 w 3010"/>
              <a:gd name="T57" fmla="*/ 2191 h 3384"/>
              <a:gd name="T58" fmla="*/ 1675 w 3010"/>
              <a:gd name="T59" fmla="*/ 2211 h 3384"/>
              <a:gd name="T60" fmla="*/ 1577 w 3010"/>
              <a:gd name="T61" fmla="*/ 2005 h 3384"/>
              <a:gd name="T62" fmla="*/ 1741 w 3010"/>
              <a:gd name="T63" fmla="*/ 1845 h 3384"/>
              <a:gd name="T64" fmla="*/ 785 w 3010"/>
              <a:gd name="T65" fmla="*/ 1912 h 3384"/>
              <a:gd name="T66" fmla="*/ 805 w 3010"/>
              <a:gd name="T67" fmla="*/ 2140 h 3384"/>
              <a:gd name="T68" fmla="*/ 593 w 3010"/>
              <a:gd name="T69" fmla="*/ 2235 h 3384"/>
              <a:gd name="T70" fmla="*/ 430 w 3010"/>
              <a:gd name="T71" fmla="*/ 2076 h 3384"/>
              <a:gd name="T72" fmla="*/ 528 w 3010"/>
              <a:gd name="T73" fmla="*/ 1869 h 3384"/>
              <a:gd name="T74" fmla="*/ 1329 w 3010"/>
              <a:gd name="T75" fmla="*/ 1474 h 3384"/>
              <a:gd name="T76" fmla="*/ 1499 w 3010"/>
              <a:gd name="T77" fmla="*/ 1696 h 3384"/>
              <a:gd name="T78" fmla="*/ 1400 w 3010"/>
              <a:gd name="T79" fmla="*/ 1960 h 3384"/>
              <a:gd name="T80" fmla="*/ 1116 w 3010"/>
              <a:gd name="T81" fmla="*/ 2020 h 3384"/>
              <a:gd name="T82" fmla="*/ 916 w 3010"/>
              <a:gd name="T83" fmla="*/ 1823 h 3384"/>
              <a:gd name="T84" fmla="*/ 977 w 3010"/>
              <a:gd name="T85" fmla="*/ 1547 h 3384"/>
              <a:gd name="T86" fmla="*/ 1484 w 3010"/>
              <a:gd name="T87" fmla="*/ 120 h 3384"/>
              <a:gd name="T88" fmla="*/ 1288 w 3010"/>
              <a:gd name="T89" fmla="*/ 236 h 3384"/>
              <a:gd name="T90" fmla="*/ 1288 w 3010"/>
              <a:gd name="T91" fmla="*/ 980 h 3384"/>
              <a:gd name="T92" fmla="*/ 1484 w 3010"/>
              <a:gd name="T93" fmla="*/ 1097 h 3384"/>
              <a:gd name="T94" fmla="*/ 2769 w 3010"/>
              <a:gd name="T95" fmla="*/ 1073 h 3384"/>
              <a:gd name="T96" fmla="*/ 2888 w 3010"/>
              <a:gd name="T97" fmla="*/ 882 h 3384"/>
              <a:gd name="T98" fmla="*/ 2797 w 3010"/>
              <a:gd name="T99" fmla="*/ 161 h 3384"/>
              <a:gd name="T100" fmla="*/ 2668 w 3010"/>
              <a:gd name="T101" fmla="*/ 0 h 3384"/>
              <a:gd name="T102" fmla="*/ 2939 w 3010"/>
              <a:gd name="T103" fmla="*/ 130 h 3384"/>
              <a:gd name="T104" fmla="*/ 3007 w 3010"/>
              <a:gd name="T105" fmla="*/ 928 h 3384"/>
              <a:gd name="T106" fmla="*/ 2840 w 3010"/>
              <a:gd name="T107" fmla="*/ 1170 h 3384"/>
              <a:gd name="T108" fmla="*/ 1604 w 3010"/>
              <a:gd name="T109" fmla="*/ 1216 h 3384"/>
              <a:gd name="T110" fmla="*/ 1242 w 3010"/>
              <a:gd name="T111" fmla="*/ 1118 h 3384"/>
              <a:gd name="T112" fmla="*/ 1143 w 3010"/>
              <a:gd name="T113" fmla="*/ 334 h 3384"/>
              <a:gd name="T114" fmla="*/ 1275 w 3010"/>
              <a:gd name="T115" fmla="*/ 70 h 3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10" h="3384">
                <a:moveTo>
                  <a:pt x="2182" y="2426"/>
                </a:moveTo>
                <a:lnTo>
                  <a:pt x="2218" y="2428"/>
                </a:lnTo>
                <a:lnTo>
                  <a:pt x="2253" y="2438"/>
                </a:lnTo>
                <a:lnTo>
                  <a:pt x="2285" y="2451"/>
                </a:lnTo>
                <a:lnTo>
                  <a:pt x="2315" y="2468"/>
                </a:lnTo>
                <a:lnTo>
                  <a:pt x="2340" y="2490"/>
                </a:lnTo>
                <a:lnTo>
                  <a:pt x="2363" y="2515"/>
                </a:lnTo>
                <a:lnTo>
                  <a:pt x="2381" y="2544"/>
                </a:lnTo>
                <a:lnTo>
                  <a:pt x="2394" y="2576"/>
                </a:lnTo>
                <a:lnTo>
                  <a:pt x="2403" y="2610"/>
                </a:lnTo>
                <a:lnTo>
                  <a:pt x="2406" y="2645"/>
                </a:lnTo>
                <a:lnTo>
                  <a:pt x="2406" y="3047"/>
                </a:lnTo>
                <a:lnTo>
                  <a:pt x="2175" y="3047"/>
                </a:lnTo>
                <a:lnTo>
                  <a:pt x="2175" y="2631"/>
                </a:lnTo>
                <a:lnTo>
                  <a:pt x="2172" y="2589"/>
                </a:lnTo>
                <a:lnTo>
                  <a:pt x="2165" y="2548"/>
                </a:lnTo>
                <a:lnTo>
                  <a:pt x="2153" y="2509"/>
                </a:lnTo>
                <a:lnTo>
                  <a:pt x="2137" y="2471"/>
                </a:lnTo>
                <a:lnTo>
                  <a:pt x="2118" y="2435"/>
                </a:lnTo>
                <a:lnTo>
                  <a:pt x="2150" y="2428"/>
                </a:lnTo>
                <a:lnTo>
                  <a:pt x="2182" y="2426"/>
                </a:lnTo>
                <a:close/>
                <a:moveTo>
                  <a:pt x="224" y="2426"/>
                </a:moveTo>
                <a:lnTo>
                  <a:pt x="257" y="2428"/>
                </a:lnTo>
                <a:lnTo>
                  <a:pt x="287" y="2435"/>
                </a:lnTo>
                <a:lnTo>
                  <a:pt x="269" y="2471"/>
                </a:lnTo>
                <a:lnTo>
                  <a:pt x="253" y="2509"/>
                </a:lnTo>
                <a:lnTo>
                  <a:pt x="241" y="2548"/>
                </a:lnTo>
                <a:lnTo>
                  <a:pt x="234" y="2589"/>
                </a:lnTo>
                <a:lnTo>
                  <a:pt x="232" y="2631"/>
                </a:lnTo>
                <a:lnTo>
                  <a:pt x="232" y="3047"/>
                </a:lnTo>
                <a:lnTo>
                  <a:pt x="0" y="3047"/>
                </a:lnTo>
                <a:lnTo>
                  <a:pt x="0" y="2645"/>
                </a:lnTo>
                <a:lnTo>
                  <a:pt x="3" y="2610"/>
                </a:lnTo>
                <a:lnTo>
                  <a:pt x="11" y="2576"/>
                </a:lnTo>
                <a:lnTo>
                  <a:pt x="25" y="2544"/>
                </a:lnTo>
                <a:lnTo>
                  <a:pt x="44" y="2515"/>
                </a:lnTo>
                <a:lnTo>
                  <a:pt x="66" y="2490"/>
                </a:lnTo>
                <a:lnTo>
                  <a:pt x="92" y="2468"/>
                </a:lnTo>
                <a:lnTo>
                  <a:pt x="122" y="2450"/>
                </a:lnTo>
                <a:lnTo>
                  <a:pt x="154" y="2436"/>
                </a:lnTo>
                <a:lnTo>
                  <a:pt x="189" y="2428"/>
                </a:lnTo>
                <a:lnTo>
                  <a:pt x="224" y="2426"/>
                </a:lnTo>
                <a:close/>
                <a:moveTo>
                  <a:pt x="1776" y="2314"/>
                </a:moveTo>
                <a:lnTo>
                  <a:pt x="1820" y="2318"/>
                </a:lnTo>
                <a:lnTo>
                  <a:pt x="1862" y="2326"/>
                </a:lnTo>
                <a:lnTo>
                  <a:pt x="1902" y="2339"/>
                </a:lnTo>
                <a:lnTo>
                  <a:pt x="1940" y="2358"/>
                </a:lnTo>
                <a:lnTo>
                  <a:pt x="1975" y="2380"/>
                </a:lnTo>
                <a:lnTo>
                  <a:pt x="2005" y="2408"/>
                </a:lnTo>
                <a:lnTo>
                  <a:pt x="2032" y="2438"/>
                </a:lnTo>
                <a:lnTo>
                  <a:pt x="2055" y="2471"/>
                </a:lnTo>
                <a:lnTo>
                  <a:pt x="2074" y="2508"/>
                </a:lnTo>
                <a:lnTo>
                  <a:pt x="2089" y="2547"/>
                </a:lnTo>
                <a:lnTo>
                  <a:pt x="2097" y="2588"/>
                </a:lnTo>
                <a:lnTo>
                  <a:pt x="2101" y="2631"/>
                </a:lnTo>
                <a:lnTo>
                  <a:pt x="2101" y="3201"/>
                </a:lnTo>
                <a:lnTo>
                  <a:pt x="1747" y="3201"/>
                </a:lnTo>
                <a:lnTo>
                  <a:pt x="1747" y="2569"/>
                </a:lnTo>
                <a:lnTo>
                  <a:pt x="1744" y="2517"/>
                </a:lnTo>
                <a:lnTo>
                  <a:pt x="1735" y="2467"/>
                </a:lnTo>
                <a:lnTo>
                  <a:pt x="1723" y="2420"/>
                </a:lnTo>
                <a:lnTo>
                  <a:pt x="1706" y="2373"/>
                </a:lnTo>
                <a:lnTo>
                  <a:pt x="1686" y="2329"/>
                </a:lnTo>
                <a:lnTo>
                  <a:pt x="1714" y="2322"/>
                </a:lnTo>
                <a:lnTo>
                  <a:pt x="1745" y="2317"/>
                </a:lnTo>
                <a:lnTo>
                  <a:pt x="1776" y="2314"/>
                </a:lnTo>
                <a:close/>
                <a:moveTo>
                  <a:pt x="630" y="2314"/>
                </a:moveTo>
                <a:lnTo>
                  <a:pt x="661" y="2317"/>
                </a:lnTo>
                <a:lnTo>
                  <a:pt x="691" y="2322"/>
                </a:lnTo>
                <a:lnTo>
                  <a:pt x="721" y="2330"/>
                </a:lnTo>
                <a:lnTo>
                  <a:pt x="700" y="2374"/>
                </a:lnTo>
                <a:lnTo>
                  <a:pt x="682" y="2420"/>
                </a:lnTo>
                <a:lnTo>
                  <a:pt x="669" y="2468"/>
                </a:lnTo>
                <a:lnTo>
                  <a:pt x="661" y="2517"/>
                </a:lnTo>
                <a:lnTo>
                  <a:pt x="659" y="2569"/>
                </a:lnTo>
                <a:lnTo>
                  <a:pt x="659" y="3201"/>
                </a:lnTo>
                <a:lnTo>
                  <a:pt x="306" y="3201"/>
                </a:lnTo>
                <a:lnTo>
                  <a:pt x="306" y="2631"/>
                </a:lnTo>
                <a:lnTo>
                  <a:pt x="309" y="2588"/>
                </a:lnTo>
                <a:lnTo>
                  <a:pt x="318" y="2547"/>
                </a:lnTo>
                <a:lnTo>
                  <a:pt x="332" y="2508"/>
                </a:lnTo>
                <a:lnTo>
                  <a:pt x="350" y="2471"/>
                </a:lnTo>
                <a:lnTo>
                  <a:pt x="373" y="2438"/>
                </a:lnTo>
                <a:lnTo>
                  <a:pt x="401" y="2408"/>
                </a:lnTo>
                <a:lnTo>
                  <a:pt x="431" y="2380"/>
                </a:lnTo>
                <a:lnTo>
                  <a:pt x="466" y="2358"/>
                </a:lnTo>
                <a:lnTo>
                  <a:pt x="504" y="2339"/>
                </a:lnTo>
                <a:lnTo>
                  <a:pt x="543" y="2326"/>
                </a:lnTo>
                <a:lnTo>
                  <a:pt x="585" y="2318"/>
                </a:lnTo>
                <a:lnTo>
                  <a:pt x="630" y="2314"/>
                </a:lnTo>
                <a:close/>
                <a:moveTo>
                  <a:pt x="1203" y="2109"/>
                </a:moveTo>
                <a:lnTo>
                  <a:pt x="1258" y="2112"/>
                </a:lnTo>
                <a:lnTo>
                  <a:pt x="1310" y="2122"/>
                </a:lnTo>
                <a:lnTo>
                  <a:pt x="1362" y="2136"/>
                </a:lnTo>
                <a:lnTo>
                  <a:pt x="1410" y="2157"/>
                </a:lnTo>
                <a:lnTo>
                  <a:pt x="1455" y="2181"/>
                </a:lnTo>
                <a:lnTo>
                  <a:pt x="1497" y="2211"/>
                </a:lnTo>
                <a:lnTo>
                  <a:pt x="1535" y="2244"/>
                </a:lnTo>
                <a:lnTo>
                  <a:pt x="1570" y="2282"/>
                </a:lnTo>
                <a:lnTo>
                  <a:pt x="1600" y="2323"/>
                </a:lnTo>
                <a:lnTo>
                  <a:pt x="1625" y="2367"/>
                </a:lnTo>
                <a:lnTo>
                  <a:pt x="1646" y="2414"/>
                </a:lnTo>
                <a:lnTo>
                  <a:pt x="1661" y="2463"/>
                </a:lnTo>
                <a:lnTo>
                  <a:pt x="1670" y="2515"/>
                </a:lnTo>
                <a:lnTo>
                  <a:pt x="1674" y="2569"/>
                </a:lnTo>
                <a:lnTo>
                  <a:pt x="1674" y="3384"/>
                </a:lnTo>
                <a:lnTo>
                  <a:pt x="733" y="3384"/>
                </a:lnTo>
                <a:lnTo>
                  <a:pt x="733" y="2569"/>
                </a:lnTo>
                <a:lnTo>
                  <a:pt x="737" y="2515"/>
                </a:lnTo>
                <a:lnTo>
                  <a:pt x="746" y="2463"/>
                </a:lnTo>
                <a:lnTo>
                  <a:pt x="761" y="2414"/>
                </a:lnTo>
                <a:lnTo>
                  <a:pt x="781" y="2367"/>
                </a:lnTo>
                <a:lnTo>
                  <a:pt x="807" y="2323"/>
                </a:lnTo>
                <a:lnTo>
                  <a:pt x="836" y="2282"/>
                </a:lnTo>
                <a:lnTo>
                  <a:pt x="871" y="2244"/>
                </a:lnTo>
                <a:lnTo>
                  <a:pt x="910" y="2211"/>
                </a:lnTo>
                <a:lnTo>
                  <a:pt x="952" y="2181"/>
                </a:lnTo>
                <a:lnTo>
                  <a:pt x="997" y="2157"/>
                </a:lnTo>
                <a:lnTo>
                  <a:pt x="1045" y="2136"/>
                </a:lnTo>
                <a:lnTo>
                  <a:pt x="1095" y="2122"/>
                </a:lnTo>
                <a:lnTo>
                  <a:pt x="1149" y="2112"/>
                </a:lnTo>
                <a:lnTo>
                  <a:pt x="1203" y="2109"/>
                </a:lnTo>
                <a:close/>
                <a:moveTo>
                  <a:pt x="2182" y="2085"/>
                </a:moveTo>
                <a:lnTo>
                  <a:pt x="2210" y="2087"/>
                </a:lnTo>
                <a:lnTo>
                  <a:pt x="2235" y="2095"/>
                </a:lnTo>
                <a:lnTo>
                  <a:pt x="2258" y="2107"/>
                </a:lnTo>
                <a:lnTo>
                  <a:pt x="2278" y="2124"/>
                </a:lnTo>
                <a:lnTo>
                  <a:pt x="2295" y="2143"/>
                </a:lnTo>
                <a:lnTo>
                  <a:pt x="2307" y="2166"/>
                </a:lnTo>
                <a:lnTo>
                  <a:pt x="2315" y="2190"/>
                </a:lnTo>
                <a:lnTo>
                  <a:pt x="2318" y="2217"/>
                </a:lnTo>
                <a:lnTo>
                  <a:pt x="2315" y="2244"/>
                </a:lnTo>
                <a:lnTo>
                  <a:pt x="2307" y="2269"/>
                </a:lnTo>
                <a:lnTo>
                  <a:pt x="2295" y="2292"/>
                </a:lnTo>
                <a:lnTo>
                  <a:pt x="2278" y="2311"/>
                </a:lnTo>
                <a:lnTo>
                  <a:pt x="2258" y="2328"/>
                </a:lnTo>
                <a:lnTo>
                  <a:pt x="2235" y="2340"/>
                </a:lnTo>
                <a:lnTo>
                  <a:pt x="2210" y="2348"/>
                </a:lnTo>
                <a:lnTo>
                  <a:pt x="2182" y="2350"/>
                </a:lnTo>
                <a:lnTo>
                  <a:pt x="2155" y="2348"/>
                </a:lnTo>
                <a:lnTo>
                  <a:pt x="2129" y="2340"/>
                </a:lnTo>
                <a:lnTo>
                  <a:pt x="2106" y="2328"/>
                </a:lnTo>
                <a:lnTo>
                  <a:pt x="2086" y="2311"/>
                </a:lnTo>
                <a:lnTo>
                  <a:pt x="2069" y="2292"/>
                </a:lnTo>
                <a:lnTo>
                  <a:pt x="2056" y="2269"/>
                </a:lnTo>
                <a:lnTo>
                  <a:pt x="2048" y="2244"/>
                </a:lnTo>
                <a:lnTo>
                  <a:pt x="2045" y="2217"/>
                </a:lnTo>
                <a:lnTo>
                  <a:pt x="2048" y="2190"/>
                </a:lnTo>
                <a:lnTo>
                  <a:pt x="2056" y="2166"/>
                </a:lnTo>
                <a:lnTo>
                  <a:pt x="2069" y="2143"/>
                </a:lnTo>
                <a:lnTo>
                  <a:pt x="2086" y="2124"/>
                </a:lnTo>
                <a:lnTo>
                  <a:pt x="2106" y="2107"/>
                </a:lnTo>
                <a:lnTo>
                  <a:pt x="2129" y="2095"/>
                </a:lnTo>
                <a:lnTo>
                  <a:pt x="2155" y="2087"/>
                </a:lnTo>
                <a:lnTo>
                  <a:pt x="2182" y="2085"/>
                </a:lnTo>
                <a:close/>
                <a:moveTo>
                  <a:pt x="224" y="2085"/>
                </a:moveTo>
                <a:lnTo>
                  <a:pt x="252" y="2087"/>
                </a:lnTo>
                <a:lnTo>
                  <a:pt x="277" y="2095"/>
                </a:lnTo>
                <a:lnTo>
                  <a:pt x="300" y="2107"/>
                </a:lnTo>
                <a:lnTo>
                  <a:pt x="320" y="2124"/>
                </a:lnTo>
                <a:lnTo>
                  <a:pt x="337" y="2143"/>
                </a:lnTo>
                <a:lnTo>
                  <a:pt x="349" y="2166"/>
                </a:lnTo>
                <a:lnTo>
                  <a:pt x="358" y="2190"/>
                </a:lnTo>
                <a:lnTo>
                  <a:pt x="360" y="2217"/>
                </a:lnTo>
                <a:lnTo>
                  <a:pt x="358" y="2244"/>
                </a:lnTo>
                <a:lnTo>
                  <a:pt x="349" y="2269"/>
                </a:lnTo>
                <a:lnTo>
                  <a:pt x="337" y="2292"/>
                </a:lnTo>
                <a:lnTo>
                  <a:pt x="320" y="2311"/>
                </a:lnTo>
                <a:lnTo>
                  <a:pt x="300" y="2328"/>
                </a:lnTo>
                <a:lnTo>
                  <a:pt x="277" y="2340"/>
                </a:lnTo>
                <a:lnTo>
                  <a:pt x="252" y="2348"/>
                </a:lnTo>
                <a:lnTo>
                  <a:pt x="224" y="2350"/>
                </a:lnTo>
                <a:lnTo>
                  <a:pt x="197" y="2348"/>
                </a:lnTo>
                <a:lnTo>
                  <a:pt x="172" y="2340"/>
                </a:lnTo>
                <a:lnTo>
                  <a:pt x="149" y="2328"/>
                </a:lnTo>
                <a:lnTo>
                  <a:pt x="128" y="2311"/>
                </a:lnTo>
                <a:lnTo>
                  <a:pt x="112" y="2292"/>
                </a:lnTo>
                <a:lnTo>
                  <a:pt x="100" y="2269"/>
                </a:lnTo>
                <a:lnTo>
                  <a:pt x="91" y="2244"/>
                </a:lnTo>
                <a:lnTo>
                  <a:pt x="88" y="2217"/>
                </a:lnTo>
                <a:lnTo>
                  <a:pt x="91" y="2190"/>
                </a:lnTo>
                <a:lnTo>
                  <a:pt x="100" y="2166"/>
                </a:lnTo>
                <a:lnTo>
                  <a:pt x="112" y="2143"/>
                </a:lnTo>
                <a:lnTo>
                  <a:pt x="128" y="2124"/>
                </a:lnTo>
                <a:lnTo>
                  <a:pt x="149" y="2107"/>
                </a:lnTo>
                <a:lnTo>
                  <a:pt x="172" y="2095"/>
                </a:lnTo>
                <a:lnTo>
                  <a:pt x="197" y="2087"/>
                </a:lnTo>
                <a:lnTo>
                  <a:pt x="224" y="2085"/>
                </a:lnTo>
                <a:close/>
                <a:moveTo>
                  <a:pt x="1776" y="1842"/>
                </a:moveTo>
                <a:lnTo>
                  <a:pt x="1813" y="1845"/>
                </a:lnTo>
                <a:lnTo>
                  <a:pt x="1848" y="1854"/>
                </a:lnTo>
                <a:lnTo>
                  <a:pt x="1879" y="1869"/>
                </a:lnTo>
                <a:lnTo>
                  <a:pt x="1907" y="1889"/>
                </a:lnTo>
                <a:lnTo>
                  <a:pt x="1932" y="1912"/>
                </a:lnTo>
                <a:lnTo>
                  <a:pt x="1952" y="1940"/>
                </a:lnTo>
                <a:lnTo>
                  <a:pt x="1967" y="1971"/>
                </a:lnTo>
                <a:lnTo>
                  <a:pt x="1977" y="2005"/>
                </a:lnTo>
                <a:lnTo>
                  <a:pt x="1980" y="2040"/>
                </a:lnTo>
                <a:lnTo>
                  <a:pt x="1977" y="2076"/>
                </a:lnTo>
                <a:lnTo>
                  <a:pt x="1967" y="2109"/>
                </a:lnTo>
                <a:lnTo>
                  <a:pt x="1952" y="2140"/>
                </a:lnTo>
                <a:lnTo>
                  <a:pt x="1932" y="2168"/>
                </a:lnTo>
                <a:lnTo>
                  <a:pt x="1907" y="2191"/>
                </a:lnTo>
                <a:lnTo>
                  <a:pt x="1879" y="2211"/>
                </a:lnTo>
                <a:lnTo>
                  <a:pt x="1848" y="2226"/>
                </a:lnTo>
                <a:lnTo>
                  <a:pt x="1813" y="2235"/>
                </a:lnTo>
                <a:lnTo>
                  <a:pt x="1776" y="2239"/>
                </a:lnTo>
                <a:lnTo>
                  <a:pt x="1741" y="2235"/>
                </a:lnTo>
                <a:lnTo>
                  <a:pt x="1706" y="2226"/>
                </a:lnTo>
                <a:lnTo>
                  <a:pt x="1675" y="2211"/>
                </a:lnTo>
                <a:lnTo>
                  <a:pt x="1646" y="2191"/>
                </a:lnTo>
                <a:lnTo>
                  <a:pt x="1622" y="2168"/>
                </a:lnTo>
                <a:lnTo>
                  <a:pt x="1602" y="2140"/>
                </a:lnTo>
                <a:lnTo>
                  <a:pt x="1586" y="2109"/>
                </a:lnTo>
                <a:lnTo>
                  <a:pt x="1577" y="2076"/>
                </a:lnTo>
                <a:lnTo>
                  <a:pt x="1574" y="2040"/>
                </a:lnTo>
                <a:lnTo>
                  <a:pt x="1577" y="2005"/>
                </a:lnTo>
                <a:lnTo>
                  <a:pt x="1586" y="1971"/>
                </a:lnTo>
                <a:lnTo>
                  <a:pt x="1602" y="1940"/>
                </a:lnTo>
                <a:lnTo>
                  <a:pt x="1622" y="1912"/>
                </a:lnTo>
                <a:lnTo>
                  <a:pt x="1646" y="1889"/>
                </a:lnTo>
                <a:lnTo>
                  <a:pt x="1675" y="1869"/>
                </a:lnTo>
                <a:lnTo>
                  <a:pt x="1706" y="1854"/>
                </a:lnTo>
                <a:lnTo>
                  <a:pt x="1741" y="1845"/>
                </a:lnTo>
                <a:lnTo>
                  <a:pt x="1776" y="1842"/>
                </a:lnTo>
                <a:close/>
                <a:moveTo>
                  <a:pt x="630" y="1842"/>
                </a:moveTo>
                <a:lnTo>
                  <a:pt x="666" y="1845"/>
                </a:lnTo>
                <a:lnTo>
                  <a:pt x="700" y="1854"/>
                </a:lnTo>
                <a:lnTo>
                  <a:pt x="731" y="1869"/>
                </a:lnTo>
                <a:lnTo>
                  <a:pt x="760" y="1889"/>
                </a:lnTo>
                <a:lnTo>
                  <a:pt x="785" y="1912"/>
                </a:lnTo>
                <a:lnTo>
                  <a:pt x="805" y="1940"/>
                </a:lnTo>
                <a:lnTo>
                  <a:pt x="819" y="1971"/>
                </a:lnTo>
                <a:lnTo>
                  <a:pt x="829" y="2005"/>
                </a:lnTo>
                <a:lnTo>
                  <a:pt x="832" y="2040"/>
                </a:lnTo>
                <a:lnTo>
                  <a:pt x="829" y="2076"/>
                </a:lnTo>
                <a:lnTo>
                  <a:pt x="819" y="2109"/>
                </a:lnTo>
                <a:lnTo>
                  <a:pt x="805" y="2140"/>
                </a:lnTo>
                <a:lnTo>
                  <a:pt x="785" y="2168"/>
                </a:lnTo>
                <a:lnTo>
                  <a:pt x="760" y="2191"/>
                </a:lnTo>
                <a:lnTo>
                  <a:pt x="731" y="2211"/>
                </a:lnTo>
                <a:lnTo>
                  <a:pt x="700" y="2226"/>
                </a:lnTo>
                <a:lnTo>
                  <a:pt x="666" y="2235"/>
                </a:lnTo>
                <a:lnTo>
                  <a:pt x="630" y="2239"/>
                </a:lnTo>
                <a:lnTo>
                  <a:pt x="593" y="2235"/>
                </a:lnTo>
                <a:lnTo>
                  <a:pt x="559" y="2226"/>
                </a:lnTo>
                <a:lnTo>
                  <a:pt x="528" y="2211"/>
                </a:lnTo>
                <a:lnTo>
                  <a:pt x="499" y="2191"/>
                </a:lnTo>
                <a:lnTo>
                  <a:pt x="474" y="2168"/>
                </a:lnTo>
                <a:lnTo>
                  <a:pt x="454" y="2140"/>
                </a:lnTo>
                <a:lnTo>
                  <a:pt x="440" y="2109"/>
                </a:lnTo>
                <a:lnTo>
                  <a:pt x="430" y="2076"/>
                </a:lnTo>
                <a:lnTo>
                  <a:pt x="427" y="2040"/>
                </a:lnTo>
                <a:lnTo>
                  <a:pt x="430" y="2005"/>
                </a:lnTo>
                <a:lnTo>
                  <a:pt x="440" y="1971"/>
                </a:lnTo>
                <a:lnTo>
                  <a:pt x="454" y="1940"/>
                </a:lnTo>
                <a:lnTo>
                  <a:pt x="474" y="1912"/>
                </a:lnTo>
                <a:lnTo>
                  <a:pt x="499" y="1889"/>
                </a:lnTo>
                <a:lnTo>
                  <a:pt x="528" y="1869"/>
                </a:lnTo>
                <a:lnTo>
                  <a:pt x="559" y="1854"/>
                </a:lnTo>
                <a:lnTo>
                  <a:pt x="593" y="1845"/>
                </a:lnTo>
                <a:lnTo>
                  <a:pt x="630" y="1842"/>
                </a:lnTo>
                <a:close/>
                <a:moveTo>
                  <a:pt x="1203" y="1446"/>
                </a:moveTo>
                <a:lnTo>
                  <a:pt x="1248" y="1450"/>
                </a:lnTo>
                <a:lnTo>
                  <a:pt x="1289" y="1459"/>
                </a:lnTo>
                <a:lnTo>
                  <a:pt x="1329" y="1474"/>
                </a:lnTo>
                <a:lnTo>
                  <a:pt x="1366" y="1493"/>
                </a:lnTo>
                <a:lnTo>
                  <a:pt x="1400" y="1519"/>
                </a:lnTo>
                <a:lnTo>
                  <a:pt x="1429" y="1547"/>
                </a:lnTo>
                <a:lnTo>
                  <a:pt x="1454" y="1580"/>
                </a:lnTo>
                <a:lnTo>
                  <a:pt x="1475" y="1616"/>
                </a:lnTo>
                <a:lnTo>
                  <a:pt x="1490" y="1655"/>
                </a:lnTo>
                <a:lnTo>
                  <a:pt x="1499" y="1696"/>
                </a:lnTo>
                <a:lnTo>
                  <a:pt x="1502" y="1739"/>
                </a:lnTo>
                <a:lnTo>
                  <a:pt x="1499" y="1782"/>
                </a:lnTo>
                <a:lnTo>
                  <a:pt x="1490" y="1823"/>
                </a:lnTo>
                <a:lnTo>
                  <a:pt x="1475" y="1862"/>
                </a:lnTo>
                <a:lnTo>
                  <a:pt x="1454" y="1898"/>
                </a:lnTo>
                <a:lnTo>
                  <a:pt x="1429" y="1931"/>
                </a:lnTo>
                <a:lnTo>
                  <a:pt x="1400" y="1960"/>
                </a:lnTo>
                <a:lnTo>
                  <a:pt x="1366" y="1985"/>
                </a:lnTo>
                <a:lnTo>
                  <a:pt x="1329" y="2005"/>
                </a:lnTo>
                <a:lnTo>
                  <a:pt x="1289" y="2020"/>
                </a:lnTo>
                <a:lnTo>
                  <a:pt x="1248" y="2029"/>
                </a:lnTo>
                <a:lnTo>
                  <a:pt x="1203" y="2032"/>
                </a:lnTo>
                <a:lnTo>
                  <a:pt x="1158" y="2029"/>
                </a:lnTo>
                <a:lnTo>
                  <a:pt x="1116" y="2020"/>
                </a:lnTo>
                <a:lnTo>
                  <a:pt x="1076" y="2005"/>
                </a:lnTo>
                <a:lnTo>
                  <a:pt x="1040" y="1985"/>
                </a:lnTo>
                <a:lnTo>
                  <a:pt x="1006" y="1960"/>
                </a:lnTo>
                <a:lnTo>
                  <a:pt x="977" y="1931"/>
                </a:lnTo>
                <a:lnTo>
                  <a:pt x="952" y="1898"/>
                </a:lnTo>
                <a:lnTo>
                  <a:pt x="932" y="1862"/>
                </a:lnTo>
                <a:lnTo>
                  <a:pt x="916" y="1823"/>
                </a:lnTo>
                <a:lnTo>
                  <a:pt x="907" y="1782"/>
                </a:lnTo>
                <a:lnTo>
                  <a:pt x="903" y="1739"/>
                </a:lnTo>
                <a:lnTo>
                  <a:pt x="907" y="1696"/>
                </a:lnTo>
                <a:lnTo>
                  <a:pt x="916" y="1655"/>
                </a:lnTo>
                <a:lnTo>
                  <a:pt x="932" y="1616"/>
                </a:lnTo>
                <a:lnTo>
                  <a:pt x="952" y="1580"/>
                </a:lnTo>
                <a:lnTo>
                  <a:pt x="977" y="1547"/>
                </a:lnTo>
                <a:lnTo>
                  <a:pt x="1006" y="1519"/>
                </a:lnTo>
                <a:lnTo>
                  <a:pt x="1040" y="1493"/>
                </a:lnTo>
                <a:lnTo>
                  <a:pt x="1076" y="1474"/>
                </a:lnTo>
                <a:lnTo>
                  <a:pt x="1116" y="1459"/>
                </a:lnTo>
                <a:lnTo>
                  <a:pt x="1158" y="1450"/>
                </a:lnTo>
                <a:lnTo>
                  <a:pt x="1203" y="1446"/>
                </a:lnTo>
                <a:close/>
                <a:moveTo>
                  <a:pt x="1484" y="120"/>
                </a:moveTo>
                <a:lnTo>
                  <a:pt x="1448" y="123"/>
                </a:lnTo>
                <a:lnTo>
                  <a:pt x="1414" y="131"/>
                </a:lnTo>
                <a:lnTo>
                  <a:pt x="1383" y="144"/>
                </a:lnTo>
                <a:lnTo>
                  <a:pt x="1355" y="161"/>
                </a:lnTo>
                <a:lnTo>
                  <a:pt x="1328" y="183"/>
                </a:lnTo>
                <a:lnTo>
                  <a:pt x="1306" y="208"/>
                </a:lnTo>
                <a:lnTo>
                  <a:pt x="1288" y="236"/>
                </a:lnTo>
                <a:lnTo>
                  <a:pt x="1275" y="267"/>
                </a:lnTo>
                <a:lnTo>
                  <a:pt x="1266" y="299"/>
                </a:lnTo>
                <a:lnTo>
                  <a:pt x="1264" y="334"/>
                </a:lnTo>
                <a:lnTo>
                  <a:pt x="1264" y="882"/>
                </a:lnTo>
                <a:lnTo>
                  <a:pt x="1266" y="917"/>
                </a:lnTo>
                <a:lnTo>
                  <a:pt x="1275" y="950"/>
                </a:lnTo>
                <a:lnTo>
                  <a:pt x="1288" y="980"/>
                </a:lnTo>
                <a:lnTo>
                  <a:pt x="1306" y="1009"/>
                </a:lnTo>
                <a:lnTo>
                  <a:pt x="1328" y="1034"/>
                </a:lnTo>
                <a:lnTo>
                  <a:pt x="1355" y="1055"/>
                </a:lnTo>
                <a:lnTo>
                  <a:pt x="1383" y="1073"/>
                </a:lnTo>
                <a:lnTo>
                  <a:pt x="1414" y="1086"/>
                </a:lnTo>
                <a:lnTo>
                  <a:pt x="1448" y="1094"/>
                </a:lnTo>
                <a:lnTo>
                  <a:pt x="1484" y="1097"/>
                </a:lnTo>
                <a:lnTo>
                  <a:pt x="1728" y="1097"/>
                </a:lnTo>
                <a:lnTo>
                  <a:pt x="1728" y="1365"/>
                </a:lnTo>
                <a:lnTo>
                  <a:pt x="2002" y="1097"/>
                </a:lnTo>
                <a:lnTo>
                  <a:pt x="2668" y="1097"/>
                </a:lnTo>
                <a:lnTo>
                  <a:pt x="2704" y="1094"/>
                </a:lnTo>
                <a:lnTo>
                  <a:pt x="2737" y="1086"/>
                </a:lnTo>
                <a:lnTo>
                  <a:pt x="2769" y="1073"/>
                </a:lnTo>
                <a:lnTo>
                  <a:pt x="2797" y="1055"/>
                </a:lnTo>
                <a:lnTo>
                  <a:pt x="2822" y="1034"/>
                </a:lnTo>
                <a:lnTo>
                  <a:pt x="2844" y="1009"/>
                </a:lnTo>
                <a:lnTo>
                  <a:pt x="2862" y="980"/>
                </a:lnTo>
                <a:lnTo>
                  <a:pt x="2876" y="950"/>
                </a:lnTo>
                <a:lnTo>
                  <a:pt x="2884" y="917"/>
                </a:lnTo>
                <a:lnTo>
                  <a:pt x="2888" y="882"/>
                </a:lnTo>
                <a:lnTo>
                  <a:pt x="2888" y="334"/>
                </a:lnTo>
                <a:lnTo>
                  <a:pt x="2884" y="299"/>
                </a:lnTo>
                <a:lnTo>
                  <a:pt x="2876" y="267"/>
                </a:lnTo>
                <a:lnTo>
                  <a:pt x="2862" y="236"/>
                </a:lnTo>
                <a:lnTo>
                  <a:pt x="2844" y="208"/>
                </a:lnTo>
                <a:lnTo>
                  <a:pt x="2822" y="183"/>
                </a:lnTo>
                <a:lnTo>
                  <a:pt x="2797" y="161"/>
                </a:lnTo>
                <a:lnTo>
                  <a:pt x="2769" y="144"/>
                </a:lnTo>
                <a:lnTo>
                  <a:pt x="2737" y="131"/>
                </a:lnTo>
                <a:lnTo>
                  <a:pt x="2704" y="123"/>
                </a:lnTo>
                <a:lnTo>
                  <a:pt x="2668" y="120"/>
                </a:lnTo>
                <a:lnTo>
                  <a:pt x="1484" y="120"/>
                </a:lnTo>
                <a:close/>
                <a:moveTo>
                  <a:pt x="1484" y="0"/>
                </a:moveTo>
                <a:lnTo>
                  <a:pt x="2668" y="0"/>
                </a:lnTo>
                <a:lnTo>
                  <a:pt x="2714" y="3"/>
                </a:lnTo>
                <a:lnTo>
                  <a:pt x="2759" y="12"/>
                </a:lnTo>
                <a:lnTo>
                  <a:pt x="2801" y="27"/>
                </a:lnTo>
                <a:lnTo>
                  <a:pt x="2840" y="46"/>
                </a:lnTo>
                <a:lnTo>
                  <a:pt x="2877" y="70"/>
                </a:lnTo>
                <a:lnTo>
                  <a:pt x="2910" y="97"/>
                </a:lnTo>
                <a:lnTo>
                  <a:pt x="2939" y="130"/>
                </a:lnTo>
                <a:lnTo>
                  <a:pt x="2963" y="165"/>
                </a:lnTo>
                <a:lnTo>
                  <a:pt x="2983" y="204"/>
                </a:lnTo>
                <a:lnTo>
                  <a:pt x="2998" y="245"/>
                </a:lnTo>
                <a:lnTo>
                  <a:pt x="3007" y="288"/>
                </a:lnTo>
                <a:lnTo>
                  <a:pt x="3010" y="334"/>
                </a:lnTo>
                <a:lnTo>
                  <a:pt x="3010" y="882"/>
                </a:lnTo>
                <a:lnTo>
                  <a:pt x="3007" y="928"/>
                </a:lnTo>
                <a:lnTo>
                  <a:pt x="2998" y="971"/>
                </a:lnTo>
                <a:lnTo>
                  <a:pt x="2983" y="1012"/>
                </a:lnTo>
                <a:lnTo>
                  <a:pt x="2963" y="1051"/>
                </a:lnTo>
                <a:lnTo>
                  <a:pt x="2939" y="1086"/>
                </a:lnTo>
                <a:lnTo>
                  <a:pt x="2910" y="1118"/>
                </a:lnTo>
                <a:lnTo>
                  <a:pt x="2877" y="1146"/>
                </a:lnTo>
                <a:lnTo>
                  <a:pt x="2840" y="1170"/>
                </a:lnTo>
                <a:lnTo>
                  <a:pt x="2801" y="1190"/>
                </a:lnTo>
                <a:lnTo>
                  <a:pt x="2759" y="1204"/>
                </a:lnTo>
                <a:lnTo>
                  <a:pt x="2714" y="1213"/>
                </a:lnTo>
                <a:lnTo>
                  <a:pt x="2668" y="1216"/>
                </a:lnTo>
                <a:lnTo>
                  <a:pt x="2053" y="1216"/>
                </a:lnTo>
                <a:lnTo>
                  <a:pt x="1604" y="1654"/>
                </a:lnTo>
                <a:lnTo>
                  <a:pt x="1604" y="1216"/>
                </a:lnTo>
                <a:lnTo>
                  <a:pt x="1484" y="1216"/>
                </a:lnTo>
                <a:lnTo>
                  <a:pt x="1437" y="1213"/>
                </a:lnTo>
                <a:lnTo>
                  <a:pt x="1393" y="1204"/>
                </a:lnTo>
                <a:lnTo>
                  <a:pt x="1351" y="1190"/>
                </a:lnTo>
                <a:lnTo>
                  <a:pt x="1312" y="1170"/>
                </a:lnTo>
                <a:lnTo>
                  <a:pt x="1275" y="1146"/>
                </a:lnTo>
                <a:lnTo>
                  <a:pt x="1242" y="1118"/>
                </a:lnTo>
                <a:lnTo>
                  <a:pt x="1214" y="1086"/>
                </a:lnTo>
                <a:lnTo>
                  <a:pt x="1189" y="1051"/>
                </a:lnTo>
                <a:lnTo>
                  <a:pt x="1169" y="1012"/>
                </a:lnTo>
                <a:lnTo>
                  <a:pt x="1154" y="971"/>
                </a:lnTo>
                <a:lnTo>
                  <a:pt x="1146" y="928"/>
                </a:lnTo>
                <a:lnTo>
                  <a:pt x="1143" y="882"/>
                </a:lnTo>
                <a:lnTo>
                  <a:pt x="1143" y="334"/>
                </a:lnTo>
                <a:lnTo>
                  <a:pt x="1145" y="288"/>
                </a:lnTo>
                <a:lnTo>
                  <a:pt x="1154" y="245"/>
                </a:lnTo>
                <a:lnTo>
                  <a:pt x="1169" y="204"/>
                </a:lnTo>
                <a:lnTo>
                  <a:pt x="1189" y="165"/>
                </a:lnTo>
                <a:lnTo>
                  <a:pt x="1213" y="130"/>
                </a:lnTo>
                <a:lnTo>
                  <a:pt x="1242" y="97"/>
                </a:lnTo>
                <a:lnTo>
                  <a:pt x="1275" y="70"/>
                </a:lnTo>
                <a:lnTo>
                  <a:pt x="1312" y="46"/>
                </a:lnTo>
                <a:lnTo>
                  <a:pt x="1350" y="27"/>
                </a:lnTo>
                <a:lnTo>
                  <a:pt x="1393" y="12"/>
                </a:lnTo>
                <a:lnTo>
                  <a:pt x="1437" y="3"/>
                </a:lnTo>
                <a:lnTo>
                  <a:pt x="148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2" name="Freeform 107"/>
          <p:cNvSpPr>
            <a:spLocks noEditPoints="1"/>
          </p:cNvSpPr>
          <p:nvPr/>
        </p:nvSpPr>
        <p:spPr bwMode="auto">
          <a:xfrm>
            <a:off x="8423861" y="3708323"/>
            <a:ext cx="883075" cy="854434"/>
          </a:xfrm>
          <a:custGeom>
            <a:avLst/>
            <a:gdLst>
              <a:gd name="T0" fmla="*/ 1767 w 3666"/>
              <a:gd name="T1" fmla="*/ 3297 h 3543"/>
              <a:gd name="T2" fmla="*/ 1920 w 3666"/>
              <a:gd name="T3" fmla="*/ 3417 h 3543"/>
              <a:gd name="T4" fmla="*/ 2002 w 3666"/>
              <a:gd name="T5" fmla="*/ 3242 h 3543"/>
              <a:gd name="T6" fmla="*/ 547 w 3666"/>
              <a:gd name="T7" fmla="*/ 3185 h 3543"/>
              <a:gd name="T8" fmla="*/ 504 w 3666"/>
              <a:gd name="T9" fmla="*/ 3374 h 3543"/>
              <a:gd name="T10" fmla="*/ 697 w 3666"/>
              <a:gd name="T11" fmla="*/ 3374 h 3543"/>
              <a:gd name="T12" fmla="*/ 655 w 3666"/>
              <a:gd name="T13" fmla="*/ 3185 h 3543"/>
              <a:gd name="T14" fmla="*/ 2065 w 3666"/>
              <a:gd name="T15" fmla="*/ 3122 h 3543"/>
              <a:gd name="T16" fmla="*/ 2110 w 3666"/>
              <a:gd name="T17" fmla="*/ 3410 h 3543"/>
              <a:gd name="T18" fmla="*/ 1851 w 3666"/>
              <a:gd name="T19" fmla="*/ 3540 h 3543"/>
              <a:gd name="T20" fmla="*/ 1647 w 3666"/>
              <a:gd name="T21" fmla="*/ 3337 h 3543"/>
              <a:gd name="T22" fmla="*/ 1777 w 3666"/>
              <a:gd name="T23" fmla="*/ 3077 h 3543"/>
              <a:gd name="T24" fmla="*/ 747 w 3666"/>
              <a:gd name="T25" fmla="*/ 3097 h 3543"/>
              <a:gd name="T26" fmla="*/ 834 w 3666"/>
              <a:gd name="T27" fmla="*/ 3374 h 3543"/>
              <a:gd name="T28" fmla="*/ 601 w 3666"/>
              <a:gd name="T29" fmla="*/ 3543 h 3543"/>
              <a:gd name="T30" fmla="*/ 367 w 3666"/>
              <a:gd name="T31" fmla="*/ 3374 h 3543"/>
              <a:gd name="T32" fmla="*/ 455 w 3666"/>
              <a:gd name="T33" fmla="*/ 3097 h 3543"/>
              <a:gd name="T34" fmla="*/ 2456 w 3666"/>
              <a:gd name="T35" fmla="*/ 3157 h 3543"/>
              <a:gd name="T36" fmla="*/ 2205 w 3666"/>
              <a:gd name="T37" fmla="*/ 3208 h 3543"/>
              <a:gd name="T38" fmla="*/ 1977 w 3666"/>
              <a:gd name="T39" fmla="*/ 2982 h 3543"/>
              <a:gd name="T40" fmla="*/ 1662 w 3666"/>
              <a:gd name="T41" fmla="*/ 3065 h 3543"/>
              <a:gd name="T42" fmla="*/ 900 w 3666"/>
              <a:gd name="T43" fmla="*/ 3167 h 3543"/>
              <a:gd name="T44" fmla="*/ 644 w 3666"/>
              <a:gd name="T45" fmla="*/ 2973 h 3543"/>
              <a:gd name="T46" fmla="*/ 344 w 3666"/>
              <a:gd name="T47" fmla="*/ 3096 h 3543"/>
              <a:gd name="T48" fmla="*/ 44 w 3666"/>
              <a:gd name="T49" fmla="*/ 3223 h 3543"/>
              <a:gd name="T50" fmla="*/ 1741 w 3666"/>
              <a:gd name="T51" fmla="*/ 2240 h 3543"/>
              <a:gd name="T52" fmla="*/ 2225 w 3666"/>
              <a:gd name="T53" fmla="*/ 2609 h 3543"/>
              <a:gd name="T54" fmla="*/ 1757 w 3666"/>
              <a:gd name="T55" fmla="*/ 2230 h 3543"/>
              <a:gd name="T56" fmla="*/ 1595 w 3666"/>
              <a:gd name="T57" fmla="*/ 1977 h 3543"/>
              <a:gd name="T58" fmla="*/ 1945 w 3666"/>
              <a:gd name="T59" fmla="*/ 2139 h 3543"/>
              <a:gd name="T60" fmla="*/ 0 w 3666"/>
              <a:gd name="T61" fmla="*/ 2802 h 3543"/>
              <a:gd name="T62" fmla="*/ 119 w 3666"/>
              <a:gd name="T63" fmla="*/ 1886 h 3543"/>
              <a:gd name="T64" fmla="*/ 2049 w 3666"/>
              <a:gd name="T65" fmla="*/ 1519 h 3543"/>
              <a:gd name="T66" fmla="*/ 2171 w 3666"/>
              <a:gd name="T67" fmla="*/ 1616 h 3543"/>
              <a:gd name="T68" fmla="*/ 2237 w 3666"/>
              <a:gd name="T69" fmla="*/ 1475 h 3543"/>
              <a:gd name="T70" fmla="*/ 2405 w 3666"/>
              <a:gd name="T71" fmla="*/ 410 h 3543"/>
              <a:gd name="T72" fmla="*/ 2340 w 3666"/>
              <a:gd name="T73" fmla="*/ 1459 h 3543"/>
              <a:gd name="T74" fmla="*/ 2855 w 3666"/>
              <a:gd name="T75" fmla="*/ 1977 h 3543"/>
              <a:gd name="T76" fmla="*/ 2207 w 3666"/>
              <a:gd name="T77" fmla="*/ 1710 h 3543"/>
              <a:gd name="T78" fmla="*/ 1974 w 3666"/>
              <a:gd name="T79" fmla="*/ 1620 h 3543"/>
              <a:gd name="T80" fmla="*/ 2007 w 3666"/>
              <a:gd name="T81" fmla="*/ 1376 h 3543"/>
              <a:gd name="T82" fmla="*/ 2386 w 3666"/>
              <a:gd name="T83" fmla="*/ 408 h 3543"/>
              <a:gd name="T84" fmla="*/ 2827 w 3666"/>
              <a:gd name="T85" fmla="*/ 160 h 3543"/>
              <a:gd name="T86" fmla="*/ 3406 w 3666"/>
              <a:gd name="T87" fmla="*/ 670 h 3543"/>
              <a:gd name="T88" fmla="*/ 3663 w 3666"/>
              <a:gd name="T89" fmla="*/ 1414 h 3543"/>
              <a:gd name="T90" fmla="*/ 3515 w 3666"/>
              <a:gd name="T91" fmla="*/ 2179 h 3543"/>
              <a:gd name="T92" fmla="*/ 3035 w 3666"/>
              <a:gd name="T93" fmla="*/ 2751 h 3543"/>
              <a:gd name="T94" fmla="*/ 2773 w 3666"/>
              <a:gd name="T95" fmla="*/ 2676 h 3543"/>
              <a:gd name="T96" fmla="*/ 3272 w 3666"/>
              <a:gd name="T97" fmla="*/ 2201 h 3543"/>
              <a:gd name="T98" fmla="*/ 3462 w 3666"/>
              <a:gd name="T99" fmla="*/ 1519 h 3543"/>
              <a:gd name="T100" fmla="*/ 3267 w 3666"/>
              <a:gd name="T101" fmla="*/ 830 h 3543"/>
              <a:gd name="T102" fmla="*/ 2759 w 3666"/>
              <a:gd name="T103" fmla="*/ 354 h 3543"/>
              <a:gd name="T104" fmla="*/ 2055 w 3666"/>
              <a:gd name="T105" fmla="*/ 206 h 3543"/>
              <a:gd name="T106" fmla="*/ 1388 w 3666"/>
              <a:gd name="T107" fmla="*/ 447 h 3543"/>
              <a:gd name="T108" fmla="*/ 946 w 3666"/>
              <a:gd name="T109" fmla="*/ 987 h 3543"/>
              <a:gd name="T110" fmla="*/ 843 w 3666"/>
              <a:gd name="T111" fmla="*/ 1662 h 3543"/>
              <a:gd name="T112" fmla="*/ 662 w 3666"/>
              <a:gd name="T113" fmla="*/ 1213 h 3543"/>
              <a:gd name="T114" fmla="*/ 1009 w 3666"/>
              <a:gd name="T115" fmla="*/ 516 h 3543"/>
              <a:gd name="T116" fmla="*/ 1651 w 3666"/>
              <a:gd name="T117" fmla="*/ 83 h 3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66" h="3543">
                <a:moveTo>
                  <a:pt x="1891" y="3173"/>
                </a:moveTo>
                <a:lnTo>
                  <a:pt x="1863" y="3176"/>
                </a:lnTo>
                <a:lnTo>
                  <a:pt x="1836" y="3185"/>
                </a:lnTo>
                <a:lnTo>
                  <a:pt x="1814" y="3200"/>
                </a:lnTo>
                <a:lnTo>
                  <a:pt x="1795" y="3220"/>
                </a:lnTo>
                <a:lnTo>
                  <a:pt x="1781" y="3242"/>
                </a:lnTo>
                <a:lnTo>
                  <a:pt x="1771" y="3269"/>
                </a:lnTo>
                <a:lnTo>
                  <a:pt x="1767" y="3297"/>
                </a:lnTo>
                <a:lnTo>
                  <a:pt x="1771" y="3325"/>
                </a:lnTo>
                <a:lnTo>
                  <a:pt x="1781" y="3351"/>
                </a:lnTo>
                <a:lnTo>
                  <a:pt x="1795" y="3374"/>
                </a:lnTo>
                <a:lnTo>
                  <a:pt x="1814" y="3393"/>
                </a:lnTo>
                <a:lnTo>
                  <a:pt x="1836" y="3408"/>
                </a:lnTo>
                <a:lnTo>
                  <a:pt x="1863" y="3417"/>
                </a:lnTo>
                <a:lnTo>
                  <a:pt x="1891" y="3420"/>
                </a:lnTo>
                <a:lnTo>
                  <a:pt x="1920" y="3417"/>
                </a:lnTo>
                <a:lnTo>
                  <a:pt x="1945" y="3408"/>
                </a:lnTo>
                <a:lnTo>
                  <a:pt x="1969" y="3393"/>
                </a:lnTo>
                <a:lnTo>
                  <a:pt x="1987" y="3374"/>
                </a:lnTo>
                <a:lnTo>
                  <a:pt x="2002" y="3351"/>
                </a:lnTo>
                <a:lnTo>
                  <a:pt x="2011" y="3325"/>
                </a:lnTo>
                <a:lnTo>
                  <a:pt x="2014" y="3297"/>
                </a:lnTo>
                <a:lnTo>
                  <a:pt x="2011" y="3269"/>
                </a:lnTo>
                <a:lnTo>
                  <a:pt x="2002" y="3242"/>
                </a:lnTo>
                <a:lnTo>
                  <a:pt x="1987" y="3220"/>
                </a:lnTo>
                <a:lnTo>
                  <a:pt x="1969" y="3200"/>
                </a:lnTo>
                <a:lnTo>
                  <a:pt x="1945" y="3185"/>
                </a:lnTo>
                <a:lnTo>
                  <a:pt x="1920" y="3176"/>
                </a:lnTo>
                <a:lnTo>
                  <a:pt x="1891" y="3173"/>
                </a:lnTo>
                <a:close/>
                <a:moveTo>
                  <a:pt x="601" y="3173"/>
                </a:moveTo>
                <a:lnTo>
                  <a:pt x="572" y="3176"/>
                </a:lnTo>
                <a:lnTo>
                  <a:pt x="547" y="3185"/>
                </a:lnTo>
                <a:lnTo>
                  <a:pt x="523" y="3200"/>
                </a:lnTo>
                <a:lnTo>
                  <a:pt x="504" y="3220"/>
                </a:lnTo>
                <a:lnTo>
                  <a:pt x="490" y="3242"/>
                </a:lnTo>
                <a:lnTo>
                  <a:pt x="481" y="3269"/>
                </a:lnTo>
                <a:lnTo>
                  <a:pt x="478" y="3297"/>
                </a:lnTo>
                <a:lnTo>
                  <a:pt x="481" y="3325"/>
                </a:lnTo>
                <a:lnTo>
                  <a:pt x="490" y="3351"/>
                </a:lnTo>
                <a:lnTo>
                  <a:pt x="504" y="3374"/>
                </a:lnTo>
                <a:lnTo>
                  <a:pt x="523" y="3393"/>
                </a:lnTo>
                <a:lnTo>
                  <a:pt x="547" y="3408"/>
                </a:lnTo>
                <a:lnTo>
                  <a:pt x="572" y="3417"/>
                </a:lnTo>
                <a:lnTo>
                  <a:pt x="601" y="3420"/>
                </a:lnTo>
                <a:lnTo>
                  <a:pt x="629" y="3417"/>
                </a:lnTo>
                <a:lnTo>
                  <a:pt x="655" y="3408"/>
                </a:lnTo>
                <a:lnTo>
                  <a:pt x="678" y="3393"/>
                </a:lnTo>
                <a:lnTo>
                  <a:pt x="697" y="3374"/>
                </a:lnTo>
                <a:lnTo>
                  <a:pt x="712" y="3351"/>
                </a:lnTo>
                <a:lnTo>
                  <a:pt x="721" y="3325"/>
                </a:lnTo>
                <a:lnTo>
                  <a:pt x="724" y="3297"/>
                </a:lnTo>
                <a:lnTo>
                  <a:pt x="721" y="3269"/>
                </a:lnTo>
                <a:lnTo>
                  <a:pt x="712" y="3242"/>
                </a:lnTo>
                <a:lnTo>
                  <a:pt x="697" y="3220"/>
                </a:lnTo>
                <a:lnTo>
                  <a:pt x="678" y="3200"/>
                </a:lnTo>
                <a:lnTo>
                  <a:pt x="655" y="3185"/>
                </a:lnTo>
                <a:lnTo>
                  <a:pt x="629" y="3176"/>
                </a:lnTo>
                <a:lnTo>
                  <a:pt x="601" y="3173"/>
                </a:lnTo>
                <a:close/>
                <a:moveTo>
                  <a:pt x="1891" y="3050"/>
                </a:moveTo>
                <a:lnTo>
                  <a:pt x="1931" y="3053"/>
                </a:lnTo>
                <a:lnTo>
                  <a:pt x="1969" y="3063"/>
                </a:lnTo>
                <a:lnTo>
                  <a:pt x="2004" y="3077"/>
                </a:lnTo>
                <a:lnTo>
                  <a:pt x="2036" y="3097"/>
                </a:lnTo>
                <a:lnTo>
                  <a:pt x="2065" y="3122"/>
                </a:lnTo>
                <a:lnTo>
                  <a:pt x="2090" y="3151"/>
                </a:lnTo>
                <a:lnTo>
                  <a:pt x="2110" y="3183"/>
                </a:lnTo>
                <a:lnTo>
                  <a:pt x="2125" y="3219"/>
                </a:lnTo>
                <a:lnTo>
                  <a:pt x="2134" y="3256"/>
                </a:lnTo>
                <a:lnTo>
                  <a:pt x="2137" y="3297"/>
                </a:lnTo>
                <a:lnTo>
                  <a:pt x="2134" y="3337"/>
                </a:lnTo>
                <a:lnTo>
                  <a:pt x="2125" y="3374"/>
                </a:lnTo>
                <a:lnTo>
                  <a:pt x="2110" y="3410"/>
                </a:lnTo>
                <a:lnTo>
                  <a:pt x="2090" y="3442"/>
                </a:lnTo>
                <a:lnTo>
                  <a:pt x="2065" y="3471"/>
                </a:lnTo>
                <a:lnTo>
                  <a:pt x="2036" y="3496"/>
                </a:lnTo>
                <a:lnTo>
                  <a:pt x="2004" y="3516"/>
                </a:lnTo>
                <a:lnTo>
                  <a:pt x="1969" y="3531"/>
                </a:lnTo>
                <a:lnTo>
                  <a:pt x="1931" y="3540"/>
                </a:lnTo>
                <a:lnTo>
                  <a:pt x="1891" y="3543"/>
                </a:lnTo>
                <a:lnTo>
                  <a:pt x="1851" y="3540"/>
                </a:lnTo>
                <a:lnTo>
                  <a:pt x="1813" y="3531"/>
                </a:lnTo>
                <a:lnTo>
                  <a:pt x="1777" y="3516"/>
                </a:lnTo>
                <a:lnTo>
                  <a:pt x="1745" y="3496"/>
                </a:lnTo>
                <a:lnTo>
                  <a:pt x="1716" y="3471"/>
                </a:lnTo>
                <a:lnTo>
                  <a:pt x="1692" y="3442"/>
                </a:lnTo>
                <a:lnTo>
                  <a:pt x="1672" y="3410"/>
                </a:lnTo>
                <a:lnTo>
                  <a:pt x="1656" y="3374"/>
                </a:lnTo>
                <a:lnTo>
                  <a:pt x="1647" y="3337"/>
                </a:lnTo>
                <a:lnTo>
                  <a:pt x="1644" y="3297"/>
                </a:lnTo>
                <a:lnTo>
                  <a:pt x="1647" y="3256"/>
                </a:lnTo>
                <a:lnTo>
                  <a:pt x="1656" y="3219"/>
                </a:lnTo>
                <a:lnTo>
                  <a:pt x="1672" y="3183"/>
                </a:lnTo>
                <a:lnTo>
                  <a:pt x="1692" y="3151"/>
                </a:lnTo>
                <a:lnTo>
                  <a:pt x="1716" y="3122"/>
                </a:lnTo>
                <a:lnTo>
                  <a:pt x="1745" y="3097"/>
                </a:lnTo>
                <a:lnTo>
                  <a:pt x="1777" y="3077"/>
                </a:lnTo>
                <a:lnTo>
                  <a:pt x="1813" y="3063"/>
                </a:lnTo>
                <a:lnTo>
                  <a:pt x="1851" y="3053"/>
                </a:lnTo>
                <a:lnTo>
                  <a:pt x="1891" y="3050"/>
                </a:lnTo>
                <a:close/>
                <a:moveTo>
                  <a:pt x="601" y="3050"/>
                </a:moveTo>
                <a:lnTo>
                  <a:pt x="641" y="3053"/>
                </a:lnTo>
                <a:lnTo>
                  <a:pt x="679" y="3063"/>
                </a:lnTo>
                <a:lnTo>
                  <a:pt x="714" y="3077"/>
                </a:lnTo>
                <a:lnTo>
                  <a:pt x="747" y="3097"/>
                </a:lnTo>
                <a:lnTo>
                  <a:pt x="775" y="3122"/>
                </a:lnTo>
                <a:lnTo>
                  <a:pt x="800" y="3151"/>
                </a:lnTo>
                <a:lnTo>
                  <a:pt x="820" y="3183"/>
                </a:lnTo>
                <a:lnTo>
                  <a:pt x="834" y="3219"/>
                </a:lnTo>
                <a:lnTo>
                  <a:pt x="844" y="3256"/>
                </a:lnTo>
                <a:lnTo>
                  <a:pt x="848" y="3297"/>
                </a:lnTo>
                <a:lnTo>
                  <a:pt x="844" y="3337"/>
                </a:lnTo>
                <a:lnTo>
                  <a:pt x="834" y="3374"/>
                </a:lnTo>
                <a:lnTo>
                  <a:pt x="820" y="3410"/>
                </a:lnTo>
                <a:lnTo>
                  <a:pt x="800" y="3442"/>
                </a:lnTo>
                <a:lnTo>
                  <a:pt x="775" y="3471"/>
                </a:lnTo>
                <a:lnTo>
                  <a:pt x="747" y="3496"/>
                </a:lnTo>
                <a:lnTo>
                  <a:pt x="714" y="3516"/>
                </a:lnTo>
                <a:lnTo>
                  <a:pt x="679" y="3531"/>
                </a:lnTo>
                <a:lnTo>
                  <a:pt x="641" y="3540"/>
                </a:lnTo>
                <a:lnTo>
                  <a:pt x="601" y="3543"/>
                </a:lnTo>
                <a:lnTo>
                  <a:pt x="561" y="3540"/>
                </a:lnTo>
                <a:lnTo>
                  <a:pt x="523" y="3531"/>
                </a:lnTo>
                <a:lnTo>
                  <a:pt x="488" y="3516"/>
                </a:lnTo>
                <a:lnTo>
                  <a:pt x="455" y="3496"/>
                </a:lnTo>
                <a:lnTo>
                  <a:pt x="427" y="3471"/>
                </a:lnTo>
                <a:lnTo>
                  <a:pt x="402" y="3442"/>
                </a:lnTo>
                <a:lnTo>
                  <a:pt x="381" y="3410"/>
                </a:lnTo>
                <a:lnTo>
                  <a:pt x="367" y="3374"/>
                </a:lnTo>
                <a:lnTo>
                  <a:pt x="358" y="3337"/>
                </a:lnTo>
                <a:lnTo>
                  <a:pt x="354" y="3297"/>
                </a:lnTo>
                <a:lnTo>
                  <a:pt x="358" y="3256"/>
                </a:lnTo>
                <a:lnTo>
                  <a:pt x="367" y="3219"/>
                </a:lnTo>
                <a:lnTo>
                  <a:pt x="381" y="3183"/>
                </a:lnTo>
                <a:lnTo>
                  <a:pt x="402" y="3151"/>
                </a:lnTo>
                <a:lnTo>
                  <a:pt x="427" y="3122"/>
                </a:lnTo>
                <a:lnTo>
                  <a:pt x="455" y="3097"/>
                </a:lnTo>
                <a:lnTo>
                  <a:pt x="488" y="3077"/>
                </a:lnTo>
                <a:lnTo>
                  <a:pt x="523" y="3063"/>
                </a:lnTo>
                <a:lnTo>
                  <a:pt x="561" y="3053"/>
                </a:lnTo>
                <a:lnTo>
                  <a:pt x="601" y="3050"/>
                </a:lnTo>
                <a:close/>
                <a:moveTo>
                  <a:pt x="0" y="2867"/>
                </a:moveTo>
                <a:lnTo>
                  <a:pt x="2460" y="2867"/>
                </a:lnTo>
                <a:lnTo>
                  <a:pt x="2460" y="3131"/>
                </a:lnTo>
                <a:lnTo>
                  <a:pt x="2456" y="3157"/>
                </a:lnTo>
                <a:lnTo>
                  <a:pt x="2447" y="3183"/>
                </a:lnTo>
                <a:lnTo>
                  <a:pt x="2434" y="3205"/>
                </a:lnTo>
                <a:lnTo>
                  <a:pt x="2415" y="3223"/>
                </a:lnTo>
                <a:lnTo>
                  <a:pt x="2393" y="3238"/>
                </a:lnTo>
                <a:lnTo>
                  <a:pt x="2368" y="3246"/>
                </a:lnTo>
                <a:lnTo>
                  <a:pt x="2341" y="3250"/>
                </a:lnTo>
                <a:lnTo>
                  <a:pt x="2214" y="3250"/>
                </a:lnTo>
                <a:lnTo>
                  <a:pt x="2205" y="3208"/>
                </a:lnTo>
                <a:lnTo>
                  <a:pt x="2191" y="3167"/>
                </a:lnTo>
                <a:lnTo>
                  <a:pt x="2172" y="3131"/>
                </a:lnTo>
                <a:lnTo>
                  <a:pt x="2148" y="3096"/>
                </a:lnTo>
                <a:lnTo>
                  <a:pt x="2121" y="3065"/>
                </a:lnTo>
                <a:lnTo>
                  <a:pt x="2090" y="3037"/>
                </a:lnTo>
                <a:lnTo>
                  <a:pt x="2054" y="3014"/>
                </a:lnTo>
                <a:lnTo>
                  <a:pt x="2017" y="2996"/>
                </a:lnTo>
                <a:lnTo>
                  <a:pt x="1977" y="2982"/>
                </a:lnTo>
                <a:lnTo>
                  <a:pt x="1935" y="2973"/>
                </a:lnTo>
                <a:lnTo>
                  <a:pt x="1891" y="2971"/>
                </a:lnTo>
                <a:lnTo>
                  <a:pt x="1847" y="2973"/>
                </a:lnTo>
                <a:lnTo>
                  <a:pt x="1805" y="2982"/>
                </a:lnTo>
                <a:lnTo>
                  <a:pt x="1765" y="2996"/>
                </a:lnTo>
                <a:lnTo>
                  <a:pt x="1727" y="3014"/>
                </a:lnTo>
                <a:lnTo>
                  <a:pt x="1693" y="3037"/>
                </a:lnTo>
                <a:lnTo>
                  <a:pt x="1662" y="3065"/>
                </a:lnTo>
                <a:lnTo>
                  <a:pt x="1634" y="3096"/>
                </a:lnTo>
                <a:lnTo>
                  <a:pt x="1611" y="3131"/>
                </a:lnTo>
                <a:lnTo>
                  <a:pt x="1592" y="3167"/>
                </a:lnTo>
                <a:lnTo>
                  <a:pt x="1577" y="3208"/>
                </a:lnTo>
                <a:lnTo>
                  <a:pt x="1569" y="3250"/>
                </a:lnTo>
                <a:lnTo>
                  <a:pt x="923" y="3250"/>
                </a:lnTo>
                <a:lnTo>
                  <a:pt x="914" y="3208"/>
                </a:lnTo>
                <a:lnTo>
                  <a:pt x="900" y="3167"/>
                </a:lnTo>
                <a:lnTo>
                  <a:pt x="881" y="3131"/>
                </a:lnTo>
                <a:lnTo>
                  <a:pt x="858" y="3096"/>
                </a:lnTo>
                <a:lnTo>
                  <a:pt x="830" y="3065"/>
                </a:lnTo>
                <a:lnTo>
                  <a:pt x="799" y="3037"/>
                </a:lnTo>
                <a:lnTo>
                  <a:pt x="764" y="3014"/>
                </a:lnTo>
                <a:lnTo>
                  <a:pt x="727" y="2996"/>
                </a:lnTo>
                <a:lnTo>
                  <a:pt x="687" y="2982"/>
                </a:lnTo>
                <a:lnTo>
                  <a:pt x="644" y="2973"/>
                </a:lnTo>
                <a:lnTo>
                  <a:pt x="601" y="2971"/>
                </a:lnTo>
                <a:lnTo>
                  <a:pt x="557" y="2973"/>
                </a:lnTo>
                <a:lnTo>
                  <a:pt x="514" y="2982"/>
                </a:lnTo>
                <a:lnTo>
                  <a:pt x="474" y="2996"/>
                </a:lnTo>
                <a:lnTo>
                  <a:pt x="438" y="3014"/>
                </a:lnTo>
                <a:lnTo>
                  <a:pt x="403" y="3037"/>
                </a:lnTo>
                <a:lnTo>
                  <a:pt x="371" y="3065"/>
                </a:lnTo>
                <a:lnTo>
                  <a:pt x="344" y="3096"/>
                </a:lnTo>
                <a:lnTo>
                  <a:pt x="320" y="3131"/>
                </a:lnTo>
                <a:lnTo>
                  <a:pt x="301" y="3167"/>
                </a:lnTo>
                <a:lnTo>
                  <a:pt x="288" y="3208"/>
                </a:lnTo>
                <a:lnTo>
                  <a:pt x="278" y="3250"/>
                </a:lnTo>
                <a:lnTo>
                  <a:pt x="119" y="3250"/>
                </a:lnTo>
                <a:lnTo>
                  <a:pt x="91" y="3246"/>
                </a:lnTo>
                <a:lnTo>
                  <a:pt x="67" y="3238"/>
                </a:lnTo>
                <a:lnTo>
                  <a:pt x="44" y="3223"/>
                </a:lnTo>
                <a:lnTo>
                  <a:pt x="27" y="3205"/>
                </a:lnTo>
                <a:lnTo>
                  <a:pt x="12" y="3183"/>
                </a:lnTo>
                <a:lnTo>
                  <a:pt x="3" y="3157"/>
                </a:lnTo>
                <a:lnTo>
                  <a:pt x="0" y="3131"/>
                </a:lnTo>
                <a:lnTo>
                  <a:pt x="0" y="2867"/>
                </a:lnTo>
                <a:close/>
                <a:moveTo>
                  <a:pt x="1757" y="2230"/>
                </a:moveTo>
                <a:lnTo>
                  <a:pt x="1747" y="2233"/>
                </a:lnTo>
                <a:lnTo>
                  <a:pt x="1741" y="2240"/>
                </a:lnTo>
                <a:lnTo>
                  <a:pt x="1739" y="2249"/>
                </a:lnTo>
                <a:lnTo>
                  <a:pt x="1739" y="2598"/>
                </a:lnTo>
                <a:lnTo>
                  <a:pt x="1741" y="2608"/>
                </a:lnTo>
                <a:lnTo>
                  <a:pt x="1747" y="2615"/>
                </a:lnTo>
                <a:lnTo>
                  <a:pt x="1757" y="2617"/>
                </a:lnTo>
                <a:lnTo>
                  <a:pt x="2210" y="2617"/>
                </a:lnTo>
                <a:lnTo>
                  <a:pt x="2218" y="2615"/>
                </a:lnTo>
                <a:lnTo>
                  <a:pt x="2225" y="2609"/>
                </a:lnTo>
                <a:lnTo>
                  <a:pt x="2227" y="2601"/>
                </a:lnTo>
                <a:lnTo>
                  <a:pt x="2227" y="2592"/>
                </a:lnTo>
                <a:lnTo>
                  <a:pt x="2222" y="2586"/>
                </a:lnTo>
                <a:lnTo>
                  <a:pt x="1856" y="2235"/>
                </a:lnTo>
                <a:lnTo>
                  <a:pt x="1853" y="2233"/>
                </a:lnTo>
                <a:lnTo>
                  <a:pt x="1847" y="2231"/>
                </a:lnTo>
                <a:lnTo>
                  <a:pt x="1843" y="2230"/>
                </a:lnTo>
                <a:lnTo>
                  <a:pt x="1757" y="2230"/>
                </a:lnTo>
                <a:close/>
                <a:moveTo>
                  <a:pt x="119" y="1886"/>
                </a:moveTo>
                <a:lnTo>
                  <a:pt x="1480" y="1886"/>
                </a:lnTo>
                <a:lnTo>
                  <a:pt x="1506" y="1888"/>
                </a:lnTo>
                <a:lnTo>
                  <a:pt x="1532" y="1897"/>
                </a:lnTo>
                <a:lnTo>
                  <a:pt x="1554" y="1912"/>
                </a:lnTo>
                <a:lnTo>
                  <a:pt x="1573" y="1931"/>
                </a:lnTo>
                <a:lnTo>
                  <a:pt x="1586" y="1952"/>
                </a:lnTo>
                <a:lnTo>
                  <a:pt x="1595" y="1977"/>
                </a:lnTo>
                <a:lnTo>
                  <a:pt x="1599" y="2005"/>
                </a:lnTo>
                <a:lnTo>
                  <a:pt x="1599" y="2093"/>
                </a:lnTo>
                <a:lnTo>
                  <a:pt x="1834" y="2093"/>
                </a:lnTo>
                <a:lnTo>
                  <a:pt x="1860" y="2095"/>
                </a:lnTo>
                <a:lnTo>
                  <a:pt x="1883" y="2101"/>
                </a:lnTo>
                <a:lnTo>
                  <a:pt x="1905" y="2110"/>
                </a:lnTo>
                <a:lnTo>
                  <a:pt x="1926" y="2123"/>
                </a:lnTo>
                <a:lnTo>
                  <a:pt x="1945" y="2139"/>
                </a:lnTo>
                <a:lnTo>
                  <a:pt x="2413" y="2601"/>
                </a:lnTo>
                <a:lnTo>
                  <a:pt x="2430" y="2620"/>
                </a:lnTo>
                <a:lnTo>
                  <a:pt x="2443" y="2641"/>
                </a:lnTo>
                <a:lnTo>
                  <a:pt x="2452" y="2665"/>
                </a:lnTo>
                <a:lnTo>
                  <a:pt x="2457" y="2689"/>
                </a:lnTo>
                <a:lnTo>
                  <a:pt x="2460" y="2715"/>
                </a:lnTo>
                <a:lnTo>
                  <a:pt x="2460" y="2802"/>
                </a:lnTo>
                <a:lnTo>
                  <a:pt x="0" y="2802"/>
                </a:lnTo>
                <a:lnTo>
                  <a:pt x="0" y="2005"/>
                </a:lnTo>
                <a:lnTo>
                  <a:pt x="3" y="1977"/>
                </a:lnTo>
                <a:lnTo>
                  <a:pt x="12" y="1952"/>
                </a:lnTo>
                <a:lnTo>
                  <a:pt x="26" y="1931"/>
                </a:lnTo>
                <a:lnTo>
                  <a:pt x="44" y="1912"/>
                </a:lnTo>
                <a:lnTo>
                  <a:pt x="67" y="1897"/>
                </a:lnTo>
                <a:lnTo>
                  <a:pt x="91" y="1888"/>
                </a:lnTo>
                <a:lnTo>
                  <a:pt x="119" y="1886"/>
                </a:lnTo>
                <a:close/>
                <a:moveTo>
                  <a:pt x="2148" y="1419"/>
                </a:moveTo>
                <a:lnTo>
                  <a:pt x="2125" y="1422"/>
                </a:lnTo>
                <a:lnTo>
                  <a:pt x="2104" y="1429"/>
                </a:lnTo>
                <a:lnTo>
                  <a:pt x="2086" y="1441"/>
                </a:lnTo>
                <a:lnTo>
                  <a:pt x="2071" y="1457"/>
                </a:lnTo>
                <a:lnTo>
                  <a:pt x="2059" y="1475"/>
                </a:lnTo>
                <a:lnTo>
                  <a:pt x="2052" y="1496"/>
                </a:lnTo>
                <a:lnTo>
                  <a:pt x="2049" y="1519"/>
                </a:lnTo>
                <a:lnTo>
                  <a:pt x="2052" y="1541"/>
                </a:lnTo>
                <a:lnTo>
                  <a:pt x="2059" y="1562"/>
                </a:lnTo>
                <a:lnTo>
                  <a:pt x="2071" y="1581"/>
                </a:lnTo>
                <a:lnTo>
                  <a:pt x="2086" y="1597"/>
                </a:lnTo>
                <a:lnTo>
                  <a:pt x="2105" y="1608"/>
                </a:lnTo>
                <a:lnTo>
                  <a:pt x="2125" y="1616"/>
                </a:lnTo>
                <a:lnTo>
                  <a:pt x="2148" y="1618"/>
                </a:lnTo>
                <a:lnTo>
                  <a:pt x="2171" y="1616"/>
                </a:lnTo>
                <a:lnTo>
                  <a:pt x="2192" y="1608"/>
                </a:lnTo>
                <a:lnTo>
                  <a:pt x="2211" y="1597"/>
                </a:lnTo>
                <a:lnTo>
                  <a:pt x="2226" y="1581"/>
                </a:lnTo>
                <a:lnTo>
                  <a:pt x="2237" y="1562"/>
                </a:lnTo>
                <a:lnTo>
                  <a:pt x="2245" y="1541"/>
                </a:lnTo>
                <a:lnTo>
                  <a:pt x="2248" y="1519"/>
                </a:lnTo>
                <a:lnTo>
                  <a:pt x="2245" y="1496"/>
                </a:lnTo>
                <a:lnTo>
                  <a:pt x="2237" y="1475"/>
                </a:lnTo>
                <a:lnTo>
                  <a:pt x="2226" y="1457"/>
                </a:lnTo>
                <a:lnTo>
                  <a:pt x="2211" y="1441"/>
                </a:lnTo>
                <a:lnTo>
                  <a:pt x="2192" y="1429"/>
                </a:lnTo>
                <a:lnTo>
                  <a:pt x="2171" y="1422"/>
                </a:lnTo>
                <a:lnTo>
                  <a:pt x="2148" y="1419"/>
                </a:lnTo>
                <a:close/>
                <a:moveTo>
                  <a:pt x="2386" y="408"/>
                </a:moveTo>
                <a:lnTo>
                  <a:pt x="2403" y="409"/>
                </a:lnTo>
                <a:lnTo>
                  <a:pt x="2405" y="410"/>
                </a:lnTo>
                <a:lnTo>
                  <a:pt x="2424" y="417"/>
                </a:lnTo>
                <a:lnTo>
                  <a:pt x="2438" y="429"/>
                </a:lnTo>
                <a:lnTo>
                  <a:pt x="2450" y="446"/>
                </a:lnTo>
                <a:lnTo>
                  <a:pt x="2455" y="463"/>
                </a:lnTo>
                <a:lnTo>
                  <a:pt x="2455" y="483"/>
                </a:lnTo>
                <a:lnTo>
                  <a:pt x="2307" y="1397"/>
                </a:lnTo>
                <a:lnTo>
                  <a:pt x="2326" y="1427"/>
                </a:lnTo>
                <a:lnTo>
                  <a:pt x="2340" y="1459"/>
                </a:lnTo>
                <a:lnTo>
                  <a:pt x="2347" y="1495"/>
                </a:lnTo>
                <a:lnTo>
                  <a:pt x="2841" y="1888"/>
                </a:lnTo>
                <a:lnTo>
                  <a:pt x="2852" y="1899"/>
                </a:lnTo>
                <a:lnTo>
                  <a:pt x="2861" y="1914"/>
                </a:lnTo>
                <a:lnTo>
                  <a:pt x="2865" y="1929"/>
                </a:lnTo>
                <a:lnTo>
                  <a:pt x="2865" y="1946"/>
                </a:lnTo>
                <a:lnTo>
                  <a:pt x="2863" y="1962"/>
                </a:lnTo>
                <a:lnTo>
                  <a:pt x="2855" y="1977"/>
                </a:lnTo>
                <a:lnTo>
                  <a:pt x="2854" y="1978"/>
                </a:lnTo>
                <a:lnTo>
                  <a:pt x="2843" y="1992"/>
                </a:lnTo>
                <a:lnTo>
                  <a:pt x="2829" y="2001"/>
                </a:lnTo>
                <a:lnTo>
                  <a:pt x="2815" y="2007"/>
                </a:lnTo>
                <a:lnTo>
                  <a:pt x="2798" y="2010"/>
                </a:lnTo>
                <a:lnTo>
                  <a:pt x="2783" y="2007"/>
                </a:lnTo>
                <a:lnTo>
                  <a:pt x="2766" y="2002"/>
                </a:lnTo>
                <a:lnTo>
                  <a:pt x="2207" y="1710"/>
                </a:lnTo>
                <a:lnTo>
                  <a:pt x="2178" y="1718"/>
                </a:lnTo>
                <a:lnTo>
                  <a:pt x="2148" y="1720"/>
                </a:lnTo>
                <a:lnTo>
                  <a:pt x="2112" y="1717"/>
                </a:lnTo>
                <a:lnTo>
                  <a:pt x="2079" y="1708"/>
                </a:lnTo>
                <a:lnTo>
                  <a:pt x="2046" y="1693"/>
                </a:lnTo>
                <a:lnTo>
                  <a:pt x="2019" y="1674"/>
                </a:lnTo>
                <a:lnTo>
                  <a:pt x="1994" y="1649"/>
                </a:lnTo>
                <a:lnTo>
                  <a:pt x="1974" y="1620"/>
                </a:lnTo>
                <a:lnTo>
                  <a:pt x="1960" y="1589"/>
                </a:lnTo>
                <a:lnTo>
                  <a:pt x="1950" y="1555"/>
                </a:lnTo>
                <a:lnTo>
                  <a:pt x="1946" y="1519"/>
                </a:lnTo>
                <a:lnTo>
                  <a:pt x="1950" y="1486"/>
                </a:lnTo>
                <a:lnTo>
                  <a:pt x="1957" y="1454"/>
                </a:lnTo>
                <a:lnTo>
                  <a:pt x="1970" y="1426"/>
                </a:lnTo>
                <a:lnTo>
                  <a:pt x="1986" y="1399"/>
                </a:lnTo>
                <a:lnTo>
                  <a:pt x="2007" y="1376"/>
                </a:lnTo>
                <a:lnTo>
                  <a:pt x="2032" y="1355"/>
                </a:lnTo>
                <a:lnTo>
                  <a:pt x="2059" y="1339"/>
                </a:lnTo>
                <a:lnTo>
                  <a:pt x="2326" y="455"/>
                </a:lnTo>
                <a:lnTo>
                  <a:pt x="2333" y="439"/>
                </a:lnTo>
                <a:lnTo>
                  <a:pt x="2343" y="427"/>
                </a:lnTo>
                <a:lnTo>
                  <a:pt x="2356" y="417"/>
                </a:lnTo>
                <a:lnTo>
                  <a:pt x="2371" y="410"/>
                </a:lnTo>
                <a:lnTo>
                  <a:pt x="2386" y="408"/>
                </a:lnTo>
                <a:close/>
                <a:moveTo>
                  <a:pt x="2148" y="0"/>
                </a:moveTo>
                <a:lnTo>
                  <a:pt x="2252" y="3"/>
                </a:lnTo>
                <a:lnTo>
                  <a:pt x="2354" y="13"/>
                </a:lnTo>
                <a:lnTo>
                  <a:pt x="2454" y="30"/>
                </a:lnTo>
                <a:lnTo>
                  <a:pt x="2552" y="54"/>
                </a:lnTo>
                <a:lnTo>
                  <a:pt x="2646" y="83"/>
                </a:lnTo>
                <a:lnTo>
                  <a:pt x="2738" y="119"/>
                </a:lnTo>
                <a:lnTo>
                  <a:pt x="2827" y="160"/>
                </a:lnTo>
                <a:lnTo>
                  <a:pt x="2914" y="206"/>
                </a:lnTo>
                <a:lnTo>
                  <a:pt x="2996" y="259"/>
                </a:lnTo>
                <a:lnTo>
                  <a:pt x="3075" y="317"/>
                </a:lnTo>
                <a:lnTo>
                  <a:pt x="3151" y="378"/>
                </a:lnTo>
                <a:lnTo>
                  <a:pt x="3221" y="444"/>
                </a:lnTo>
                <a:lnTo>
                  <a:pt x="3287" y="516"/>
                </a:lnTo>
                <a:lnTo>
                  <a:pt x="3349" y="591"/>
                </a:lnTo>
                <a:lnTo>
                  <a:pt x="3406" y="670"/>
                </a:lnTo>
                <a:lnTo>
                  <a:pt x="3458" y="753"/>
                </a:lnTo>
                <a:lnTo>
                  <a:pt x="3505" y="838"/>
                </a:lnTo>
                <a:lnTo>
                  <a:pt x="3546" y="928"/>
                </a:lnTo>
                <a:lnTo>
                  <a:pt x="3582" y="1021"/>
                </a:lnTo>
                <a:lnTo>
                  <a:pt x="3612" y="1115"/>
                </a:lnTo>
                <a:lnTo>
                  <a:pt x="3635" y="1213"/>
                </a:lnTo>
                <a:lnTo>
                  <a:pt x="3653" y="1313"/>
                </a:lnTo>
                <a:lnTo>
                  <a:pt x="3663" y="1414"/>
                </a:lnTo>
                <a:lnTo>
                  <a:pt x="3666" y="1519"/>
                </a:lnTo>
                <a:lnTo>
                  <a:pt x="3663" y="1619"/>
                </a:lnTo>
                <a:lnTo>
                  <a:pt x="3653" y="1718"/>
                </a:lnTo>
                <a:lnTo>
                  <a:pt x="3637" y="1815"/>
                </a:lnTo>
                <a:lnTo>
                  <a:pt x="3615" y="1909"/>
                </a:lnTo>
                <a:lnTo>
                  <a:pt x="3587" y="2002"/>
                </a:lnTo>
                <a:lnTo>
                  <a:pt x="3554" y="2092"/>
                </a:lnTo>
                <a:lnTo>
                  <a:pt x="3515" y="2179"/>
                </a:lnTo>
                <a:lnTo>
                  <a:pt x="3472" y="2263"/>
                </a:lnTo>
                <a:lnTo>
                  <a:pt x="3422" y="2344"/>
                </a:lnTo>
                <a:lnTo>
                  <a:pt x="3368" y="2421"/>
                </a:lnTo>
                <a:lnTo>
                  <a:pt x="3309" y="2496"/>
                </a:lnTo>
                <a:lnTo>
                  <a:pt x="3247" y="2566"/>
                </a:lnTo>
                <a:lnTo>
                  <a:pt x="3181" y="2631"/>
                </a:lnTo>
                <a:lnTo>
                  <a:pt x="3109" y="2694"/>
                </a:lnTo>
                <a:lnTo>
                  <a:pt x="3035" y="2751"/>
                </a:lnTo>
                <a:lnTo>
                  <a:pt x="2957" y="2804"/>
                </a:lnTo>
                <a:lnTo>
                  <a:pt x="2875" y="2853"/>
                </a:lnTo>
                <a:lnTo>
                  <a:pt x="2791" y="2895"/>
                </a:lnTo>
                <a:lnTo>
                  <a:pt x="2703" y="2933"/>
                </a:lnTo>
                <a:lnTo>
                  <a:pt x="2613" y="2965"/>
                </a:lnTo>
                <a:lnTo>
                  <a:pt x="2613" y="2749"/>
                </a:lnTo>
                <a:lnTo>
                  <a:pt x="2694" y="2715"/>
                </a:lnTo>
                <a:lnTo>
                  <a:pt x="2773" y="2676"/>
                </a:lnTo>
                <a:lnTo>
                  <a:pt x="2848" y="2631"/>
                </a:lnTo>
                <a:lnTo>
                  <a:pt x="2919" y="2582"/>
                </a:lnTo>
                <a:lnTo>
                  <a:pt x="2988" y="2529"/>
                </a:lnTo>
                <a:lnTo>
                  <a:pt x="3053" y="2471"/>
                </a:lnTo>
                <a:lnTo>
                  <a:pt x="3114" y="2409"/>
                </a:lnTo>
                <a:lnTo>
                  <a:pt x="3171" y="2343"/>
                </a:lnTo>
                <a:lnTo>
                  <a:pt x="3224" y="2274"/>
                </a:lnTo>
                <a:lnTo>
                  <a:pt x="3272" y="2201"/>
                </a:lnTo>
                <a:lnTo>
                  <a:pt x="3314" y="2124"/>
                </a:lnTo>
                <a:lnTo>
                  <a:pt x="3352" y="2045"/>
                </a:lnTo>
                <a:lnTo>
                  <a:pt x="3385" y="1964"/>
                </a:lnTo>
                <a:lnTo>
                  <a:pt x="3412" y="1878"/>
                </a:lnTo>
                <a:lnTo>
                  <a:pt x="3434" y="1792"/>
                </a:lnTo>
                <a:lnTo>
                  <a:pt x="3449" y="1703"/>
                </a:lnTo>
                <a:lnTo>
                  <a:pt x="3458" y="1611"/>
                </a:lnTo>
                <a:lnTo>
                  <a:pt x="3462" y="1519"/>
                </a:lnTo>
                <a:lnTo>
                  <a:pt x="3458" y="1424"/>
                </a:lnTo>
                <a:lnTo>
                  <a:pt x="3449" y="1333"/>
                </a:lnTo>
                <a:lnTo>
                  <a:pt x="3433" y="1243"/>
                </a:lnTo>
                <a:lnTo>
                  <a:pt x="3410" y="1155"/>
                </a:lnTo>
                <a:lnTo>
                  <a:pt x="3383" y="1070"/>
                </a:lnTo>
                <a:lnTo>
                  <a:pt x="3349" y="987"/>
                </a:lnTo>
                <a:lnTo>
                  <a:pt x="3311" y="907"/>
                </a:lnTo>
                <a:lnTo>
                  <a:pt x="3267" y="830"/>
                </a:lnTo>
                <a:lnTo>
                  <a:pt x="3218" y="757"/>
                </a:lnTo>
                <a:lnTo>
                  <a:pt x="3165" y="687"/>
                </a:lnTo>
                <a:lnTo>
                  <a:pt x="3107" y="620"/>
                </a:lnTo>
                <a:lnTo>
                  <a:pt x="3045" y="559"/>
                </a:lnTo>
                <a:lnTo>
                  <a:pt x="2979" y="501"/>
                </a:lnTo>
                <a:lnTo>
                  <a:pt x="2909" y="447"/>
                </a:lnTo>
                <a:lnTo>
                  <a:pt x="2836" y="399"/>
                </a:lnTo>
                <a:lnTo>
                  <a:pt x="2759" y="354"/>
                </a:lnTo>
                <a:lnTo>
                  <a:pt x="2680" y="315"/>
                </a:lnTo>
                <a:lnTo>
                  <a:pt x="2597" y="282"/>
                </a:lnTo>
                <a:lnTo>
                  <a:pt x="2512" y="254"/>
                </a:lnTo>
                <a:lnTo>
                  <a:pt x="2424" y="232"/>
                </a:lnTo>
                <a:lnTo>
                  <a:pt x="2334" y="216"/>
                </a:lnTo>
                <a:lnTo>
                  <a:pt x="2242" y="206"/>
                </a:lnTo>
                <a:lnTo>
                  <a:pt x="2148" y="203"/>
                </a:lnTo>
                <a:lnTo>
                  <a:pt x="2055" y="206"/>
                </a:lnTo>
                <a:lnTo>
                  <a:pt x="1963" y="216"/>
                </a:lnTo>
                <a:lnTo>
                  <a:pt x="1873" y="232"/>
                </a:lnTo>
                <a:lnTo>
                  <a:pt x="1785" y="254"/>
                </a:lnTo>
                <a:lnTo>
                  <a:pt x="1700" y="282"/>
                </a:lnTo>
                <a:lnTo>
                  <a:pt x="1617" y="315"/>
                </a:lnTo>
                <a:lnTo>
                  <a:pt x="1537" y="354"/>
                </a:lnTo>
                <a:lnTo>
                  <a:pt x="1461" y="399"/>
                </a:lnTo>
                <a:lnTo>
                  <a:pt x="1388" y="447"/>
                </a:lnTo>
                <a:lnTo>
                  <a:pt x="1318" y="501"/>
                </a:lnTo>
                <a:lnTo>
                  <a:pt x="1252" y="559"/>
                </a:lnTo>
                <a:lnTo>
                  <a:pt x="1190" y="620"/>
                </a:lnTo>
                <a:lnTo>
                  <a:pt x="1132" y="687"/>
                </a:lnTo>
                <a:lnTo>
                  <a:pt x="1079" y="757"/>
                </a:lnTo>
                <a:lnTo>
                  <a:pt x="1030" y="830"/>
                </a:lnTo>
                <a:lnTo>
                  <a:pt x="985" y="907"/>
                </a:lnTo>
                <a:lnTo>
                  <a:pt x="946" y="987"/>
                </a:lnTo>
                <a:lnTo>
                  <a:pt x="913" y="1070"/>
                </a:lnTo>
                <a:lnTo>
                  <a:pt x="885" y="1155"/>
                </a:lnTo>
                <a:lnTo>
                  <a:pt x="864" y="1243"/>
                </a:lnTo>
                <a:lnTo>
                  <a:pt x="848" y="1333"/>
                </a:lnTo>
                <a:lnTo>
                  <a:pt x="838" y="1424"/>
                </a:lnTo>
                <a:lnTo>
                  <a:pt x="834" y="1519"/>
                </a:lnTo>
                <a:lnTo>
                  <a:pt x="837" y="1591"/>
                </a:lnTo>
                <a:lnTo>
                  <a:pt x="843" y="1662"/>
                </a:lnTo>
                <a:lnTo>
                  <a:pt x="852" y="1733"/>
                </a:lnTo>
                <a:lnTo>
                  <a:pt x="647" y="1733"/>
                </a:lnTo>
                <a:lnTo>
                  <a:pt x="638" y="1662"/>
                </a:lnTo>
                <a:lnTo>
                  <a:pt x="632" y="1591"/>
                </a:lnTo>
                <a:lnTo>
                  <a:pt x="631" y="1519"/>
                </a:lnTo>
                <a:lnTo>
                  <a:pt x="634" y="1414"/>
                </a:lnTo>
                <a:lnTo>
                  <a:pt x="644" y="1313"/>
                </a:lnTo>
                <a:lnTo>
                  <a:pt x="662" y="1213"/>
                </a:lnTo>
                <a:lnTo>
                  <a:pt x="685" y="1115"/>
                </a:lnTo>
                <a:lnTo>
                  <a:pt x="714" y="1021"/>
                </a:lnTo>
                <a:lnTo>
                  <a:pt x="750" y="928"/>
                </a:lnTo>
                <a:lnTo>
                  <a:pt x="791" y="838"/>
                </a:lnTo>
                <a:lnTo>
                  <a:pt x="839" y="753"/>
                </a:lnTo>
                <a:lnTo>
                  <a:pt x="890" y="670"/>
                </a:lnTo>
                <a:lnTo>
                  <a:pt x="948" y="591"/>
                </a:lnTo>
                <a:lnTo>
                  <a:pt x="1009" y="516"/>
                </a:lnTo>
                <a:lnTo>
                  <a:pt x="1075" y="444"/>
                </a:lnTo>
                <a:lnTo>
                  <a:pt x="1146" y="378"/>
                </a:lnTo>
                <a:lnTo>
                  <a:pt x="1222" y="317"/>
                </a:lnTo>
                <a:lnTo>
                  <a:pt x="1301" y="259"/>
                </a:lnTo>
                <a:lnTo>
                  <a:pt x="1383" y="206"/>
                </a:lnTo>
                <a:lnTo>
                  <a:pt x="1469" y="160"/>
                </a:lnTo>
                <a:lnTo>
                  <a:pt x="1559" y="119"/>
                </a:lnTo>
                <a:lnTo>
                  <a:pt x="1651" y="83"/>
                </a:lnTo>
                <a:lnTo>
                  <a:pt x="1745" y="54"/>
                </a:lnTo>
                <a:lnTo>
                  <a:pt x="1843" y="30"/>
                </a:lnTo>
                <a:lnTo>
                  <a:pt x="1943" y="13"/>
                </a:lnTo>
                <a:lnTo>
                  <a:pt x="2044" y="3"/>
                </a:lnTo>
                <a:lnTo>
                  <a:pt x="214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73" name="Group 272"/>
          <p:cNvGrpSpPr/>
          <p:nvPr/>
        </p:nvGrpSpPr>
        <p:grpSpPr>
          <a:xfrm>
            <a:off x="7816139" y="5097234"/>
            <a:ext cx="679073" cy="697210"/>
            <a:chOff x="-1162050" y="2613025"/>
            <a:chExt cx="684212" cy="701675"/>
          </a:xfrm>
          <a:solidFill>
            <a:schemeClr val="bg1"/>
          </a:solidFill>
        </p:grpSpPr>
        <p:sp>
          <p:nvSpPr>
            <p:cNvPr id="274" name="Freeform 112"/>
            <p:cNvSpPr>
              <a:spLocks/>
            </p:cNvSpPr>
            <p:nvPr/>
          </p:nvSpPr>
          <p:spPr bwMode="auto">
            <a:xfrm>
              <a:off x="-873125" y="2613025"/>
              <a:ext cx="106362" cy="109538"/>
            </a:xfrm>
            <a:custGeom>
              <a:avLst/>
              <a:gdLst>
                <a:gd name="T0" fmla="*/ 267 w 535"/>
                <a:gd name="T1" fmla="*/ 0 h 479"/>
                <a:gd name="T2" fmla="*/ 267 w 535"/>
                <a:gd name="T3" fmla="*/ 0 h 479"/>
                <a:gd name="T4" fmla="*/ 311 w 535"/>
                <a:gd name="T5" fmla="*/ 3 h 479"/>
                <a:gd name="T6" fmla="*/ 352 w 535"/>
                <a:gd name="T7" fmla="*/ 12 h 479"/>
                <a:gd name="T8" fmla="*/ 390 w 535"/>
                <a:gd name="T9" fmla="*/ 27 h 479"/>
                <a:gd name="T10" fmla="*/ 425 w 535"/>
                <a:gd name="T11" fmla="*/ 47 h 479"/>
                <a:gd name="T12" fmla="*/ 456 w 535"/>
                <a:gd name="T13" fmla="*/ 71 h 479"/>
                <a:gd name="T14" fmla="*/ 483 w 535"/>
                <a:gd name="T15" fmla="*/ 99 h 479"/>
                <a:gd name="T16" fmla="*/ 504 w 535"/>
                <a:gd name="T17" fmla="*/ 130 h 479"/>
                <a:gd name="T18" fmla="*/ 521 w 535"/>
                <a:gd name="T19" fmla="*/ 164 h 479"/>
                <a:gd name="T20" fmla="*/ 531 w 535"/>
                <a:gd name="T21" fmla="*/ 201 h 479"/>
                <a:gd name="T22" fmla="*/ 535 w 535"/>
                <a:gd name="T23" fmla="*/ 240 h 479"/>
                <a:gd name="T24" fmla="*/ 531 w 535"/>
                <a:gd name="T25" fmla="*/ 279 h 479"/>
                <a:gd name="T26" fmla="*/ 521 w 535"/>
                <a:gd name="T27" fmla="*/ 316 h 479"/>
                <a:gd name="T28" fmla="*/ 504 w 535"/>
                <a:gd name="T29" fmla="*/ 350 h 479"/>
                <a:gd name="T30" fmla="*/ 483 w 535"/>
                <a:gd name="T31" fmla="*/ 381 h 479"/>
                <a:gd name="T32" fmla="*/ 456 w 535"/>
                <a:gd name="T33" fmla="*/ 410 h 479"/>
                <a:gd name="T34" fmla="*/ 425 w 535"/>
                <a:gd name="T35" fmla="*/ 433 h 479"/>
                <a:gd name="T36" fmla="*/ 390 w 535"/>
                <a:gd name="T37" fmla="*/ 453 h 479"/>
                <a:gd name="T38" fmla="*/ 352 w 535"/>
                <a:gd name="T39" fmla="*/ 467 h 479"/>
                <a:gd name="T40" fmla="*/ 311 w 535"/>
                <a:gd name="T41" fmla="*/ 476 h 479"/>
                <a:gd name="T42" fmla="*/ 267 w 535"/>
                <a:gd name="T43" fmla="*/ 479 h 479"/>
                <a:gd name="T44" fmla="*/ 224 w 535"/>
                <a:gd name="T45" fmla="*/ 476 h 479"/>
                <a:gd name="T46" fmla="*/ 183 w 535"/>
                <a:gd name="T47" fmla="*/ 467 h 479"/>
                <a:gd name="T48" fmla="*/ 145 w 535"/>
                <a:gd name="T49" fmla="*/ 453 h 479"/>
                <a:gd name="T50" fmla="*/ 110 w 535"/>
                <a:gd name="T51" fmla="*/ 433 h 479"/>
                <a:gd name="T52" fmla="*/ 79 w 535"/>
                <a:gd name="T53" fmla="*/ 410 h 479"/>
                <a:gd name="T54" fmla="*/ 52 w 535"/>
                <a:gd name="T55" fmla="*/ 381 h 479"/>
                <a:gd name="T56" fmla="*/ 30 w 535"/>
                <a:gd name="T57" fmla="*/ 350 h 479"/>
                <a:gd name="T58" fmla="*/ 14 w 535"/>
                <a:gd name="T59" fmla="*/ 316 h 479"/>
                <a:gd name="T60" fmla="*/ 4 w 535"/>
                <a:gd name="T61" fmla="*/ 279 h 479"/>
                <a:gd name="T62" fmla="*/ 0 w 535"/>
                <a:gd name="T63" fmla="*/ 240 h 479"/>
                <a:gd name="T64" fmla="*/ 4 w 535"/>
                <a:gd name="T65" fmla="*/ 201 h 479"/>
                <a:gd name="T66" fmla="*/ 14 w 535"/>
                <a:gd name="T67" fmla="*/ 164 h 479"/>
                <a:gd name="T68" fmla="*/ 30 w 535"/>
                <a:gd name="T69" fmla="*/ 130 h 479"/>
                <a:gd name="T70" fmla="*/ 52 w 535"/>
                <a:gd name="T71" fmla="*/ 99 h 479"/>
                <a:gd name="T72" fmla="*/ 79 w 535"/>
                <a:gd name="T73" fmla="*/ 71 h 479"/>
                <a:gd name="T74" fmla="*/ 110 w 535"/>
                <a:gd name="T75" fmla="*/ 47 h 479"/>
                <a:gd name="T76" fmla="*/ 145 w 535"/>
                <a:gd name="T77" fmla="*/ 27 h 479"/>
                <a:gd name="T78" fmla="*/ 183 w 535"/>
                <a:gd name="T79" fmla="*/ 12 h 479"/>
                <a:gd name="T80" fmla="*/ 224 w 535"/>
                <a:gd name="T81" fmla="*/ 3 h 479"/>
                <a:gd name="T82" fmla="*/ 267 w 535"/>
                <a:gd name="T83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5" h="479">
                  <a:moveTo>
                    <a:pt x="267" y="0"/>
                  </a:moveTo>
                  <a:lnTo>
                    <a:pt x="267" y="0"/>
                  </a:lnTo>
                  <a:lnTo>
                    <a:pt x="311" y="3"/>
                  </a:lnTo>
                  <a:lnTo>
                    <a:pt x="352" y="12"/>
                  </a:lnTo>
                  <a:lnTo>
                    <a:pt x="390" y="27"/>
                  </a:lnTo>
                  <a:lnTo>
                    <a:pt x="425" y="47"/>
                  </a:lnTo>
                  <a:lnTo>
                    <a:pt x="456" y="71"/>
                  </a:lnTo>
                  <a:lnTo>
                    <a:pt x="483" y="99"/>
                  </a:lnTo>
                  <a:lnTo>
                    <a:pt x="504" y="130"/>
                  </a:lnTo>
                  <a:lnTo>
                    <a:pt x="521" y="164"/>
                  </a:lnTo>
                  <a:lnTo>
                    <a:pt x="531" y="201"/>
                  </a:lnTo>
                  <a:lnTo>
                    <a:pt x="535" y="240"/>
                  </a:lnTo>
                  <a:lnTo>
                    <a:pt x="531" y="279"/>
                  </a:lnTo>
                  <a:lnTo>
                    <a:pt x="521" y="316"/>
                  </a:lnTo>
                  <a:lnTo>
                    <a:pt x="504" y="350"/>
                  </a:lnTo>
                  <a:lnTo>
                    <a:pt x="483" y="381"/>
                  </a:lnTo>
                  <a:lnTo>
                    <a:pt x="456" y="410"/>
                  </a:lnTo>
                  <a:lnTo>
                    <a:pt x="425" y="433"/>
                  </a:lnTo>
                  <a:lnTo>
                    <a:pt x="390" y="453"/>
                  </a:lnTo>
                  <a:lnTo>
                    <a:pt x="352" y="467"/>
                  </a:lnTo>
                  <a:lnTo>
                    <a:pt x="311" y="476"/>
                  </a:lnTo>
                  <a:lnTo>
                    <a:pt x="267" y="479"/>
                  </a:lnTo>
                  <a:lnTo>
                    <a:pt x="224" y="476"/>
                  </a:lnTo>
                  <a:lnTo>
                    <a:pt x="183" y="467"/>
                  </a:lnTo>
                  <a:lnTo>
                    <a:pt x="145" y="453"/>
                  </a:lnTo>
                  <a:lnTo>
                    <a:pt x="110" y="433"/>
                  </a:lnTo>
                  <a:lnTo>
                    <a:pt x="79" y="410"/>
                  </a:lnTo>
                  <a:lnTo>
                    <a:pt x="52" y="381"/>
                  </a:lnTo>
                  <a:lnTo>
                    <a:pt x="30" y="350"/>
                  </a:lnTo>
                  <a:lnTo>
                    <a:pt x="14" y="316"/>
                  </a:lnTo>
                  <a:lnTo>
                    <a:pt x="4" y="279"/>
                  </a:lnTo>
                  <a:lnTo>
                    <a:pt x="0" y="240"/>
                  </a:lnTo>
                  <a:lnTo>
                    <a:pt x="4" y="201"/>
                  </a:lnTo>
                  <a:lnTo>
                    <a:pt x="14" y="164"/>
                  </a:lnTo>
                  <a:lnTo>
                    <a:pt x="30" y="130"/>
                  </a:lnTo>
                  <a:lnTo>
                    <a:pt x="52" y="99"/>
                  </a:lnTo>
                  <a:lnTo>
                    <a:pt x="79" y="71"/>
                  </a:lnTo>
                  <a:lnTo>
                    <a:pt x="110" y="47"/>
                  </a:lnTo>
                  <a:lnTo>
                    <a:pt x="145" y="27"/>
                  </a:lnTo>
                  <a:lnTo>
                    <a:pt x="183" y="12"/>
                  </a:lnTo>
                  <a:lnTo>
                    <a:pt x="224" y="3"/>
                  </a:lnTo>
                  <a:lnTo>
                    <a:pt x="2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5" name="Freeform 113"/>
            <p:cNvSpPr>
              <a:spLocks/>
            </p:cNvSpPr>
            <p:nvPr/>
          </p:nvSpPr>
          <p:spPr bwMode="auto">
            <a:xfrm>
              <a:off x="-873125" y="3206750"/>
              <a:ext cx="106362" cy="107950"/>
            </a:xfrm>
            <a:custGeom>
              <a:avLst/>
              <a:gdLst>
                <a:gd name="T0" fmla="*/ 267 w 535"/>
                <a:gd name="T1" fmla="*/ 0 h 480"/>
                <a:gd name="T2" fmla="*/ 311 w 535"/>
                <a:gd name="T3" fmla="*/ 5 h 480"/>
                <a:gd name="T4" fmla="*/ 352 w 535"/>
                <a:gd name="T5" fmla="*/ 14 h 480"/>
                <a:gd name="T6" fmla="*/ 390 w 535"/>
                <a:gd name="T7" fmla="*/ 28 h 480"/>
                <a:gd name="T8" fmla="*/ 425 w 535"/>
                <a:gd name="T9" fmla="*/ 48 h 480"/>
                <a:gd name="T10" fmla="*/ 456 w 535"/>
                <a:gd name="T11" fmla="*/ 71 h 480"/>
                <a:gd name="T12" fmla="*/ 483 w 535"/>
                <a:gd name="T13" fmla="*/ 99 h 480"/>
                <a:gd name="T14" fmla="*/ 504 w 535"/>
                <a:gd name="T15" fmla="*/ 130 h 480"/>
                <a:gd name="T16" fmla="*/ 521 w 535"/>
                <a:gd name="T17" fmla="*/ 165 h 480"/>
                <a:gd name="T18" fmla="*/ 531 w 535"/>
                <a:gd name="T19" fmla="*/ 202 h 480"/>
                <a:gd name="T20" fmla="*/ 535 w 535"/>
                <a:gd name="T21" fmla="*/ 241 h 480"/>
                <a:gd name="T22" fmla="*/ 531 w 535"/>
                <a:gd name="T23" fmla="*/ 280 h 480"/>
                <a:gd name="T24" fmla="*/ 521 w 535"/>
                <a:gd name="T25" fmla="*/ 316 h 480"/>
                <a:gd name="T26" fmla="*/ 504 w 535"/>
                <a:gd name="T27" fmla="*/ 350 h 480"/>
                <a:gd name="T28" fmla="*/ 483 w 535"/>
                <a:gd name="T29" fmla="*/ 382 h 480"/>
                <a:gd name="T30" fmla="*/ 456 w 535"/>
                <a:gd name="T31" fmla="*/ 410 h 480"/>
                <a:gd name="T32" fmla="*/ 425 w 535"/>
                <a:gd name="T33" fmla="*/ 434 h 480"/>
                <a:gd name="T34" fmla="*/ 390 w 535"/>
                <a:gd name="T35" fmla="*/ 453 h 480"/>
                <a:gd name="T36" fmla="*/ 352 w 535"/>
                <a:gd name="T37" fmla="*/ 468 h 480"/>
                <a:gd name="T38" fmla="*/ 311 w 535"/>
                <a:gd name="T39" fmla="*/ 477 h 480"/>
                <a:gd name="T40" fmla="*/ 267 w 535"/>
                <a:gd name="T41" fmla="*/ 480 h 480"/>
                <a:gd name="T42" fmla="*/ 224 w 535"/>
                <a:gd name="T43" fmla="*/ 477 h 480"/>
                <a:gd name="T44" fmla="*/ 183 w 535"/>
                <a:gd name="T45" fmla="*/ 468 h 480"/>
                <a:gd name="T46" fmla="*/ 145 w 535"/>
                <a:gd name="T47" fmla="*/ 453 h 480"/>
                <a:gd name="T48" fmla="*/ 110 w 535"/>
                <a:gd name="T49" fmla="*/ 434 h 480"/>
                <a:gd name="T50" fmla="*/ 79 w 535"/>
                <a:gd name="T51" fmla="*/ 410 h 480"/>
                <a:gd name="T52" fmla="*/ 52 w 535"/>
                <a:gd name="T53" fmla="*/ 382 h 480"/>
                <a:gd name="T54" fmla="*/ 30 w 535"/>
                <a:gd name="T55" fmla="*/ 350 h 480"/>
                <a:gd name="T56" fmla="*/ 14 w 535"/>
                <a:gd name="T57" fmla="*/ 316 h 480"/>
                <a:gd name="T58" fmla="*/ 4 w 535"/>
                <a:gd name="T59" fmla="*/ 280 h 480"/>
                <a:gd name="T60" fmla="*/ 0 w 535"/>
                <a:gd name="T61" fmla="*/ 241 h 480"/>
                <a:gd name="T62" fmla="*/ 4 w 535"/>
                <a:gd name="T63" fmla="*/ 202 h 480"/>
                <a:gd name="T64" fmla="*/ 14 w 535"/>
                <a:gd name="T65" fmla="*/ 165 h 480"/>
                <a:gd name="T66" fmla="*/ 30 w 535"/>
                <a:gd name="T67" fmla="*/ 130 h 480"/>
                <a:gd name="T68" fmla="*/ 52 w 535"/>
                <a:gd name="T69" fmla="*/ 99 h 480"/>
                <a:gd name="T70" fmla="*/ 79 w 535"/>
                <a:gd name="T71" fmla="*/ 71 h 480"/>
                <a:gd name="T72" fmla="*/ 110 w 535"/>
                <a:gd name="T73" fmla="*/ 48 h 480"/>
                <a:gd name="T74" fmla="*/ 145 w 535"/>
                <a:gd name="T75" fmla="*/ 28 h 480"/>
                <a:gd name="T76" fmla="*/ 183 w 535"/>
                <a:gd name="T77" fmla="*/ 14 h 480"/>
                <a:gd name="T78" fmla="*/ 224 w 535"/>
                <a:gd name="T79" fmla="*/ 5 h 480"/>
                <a:gd name="T80" fmla="*/ 267 w 535"/>
                <a:gd name="T8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5" h="480">
                  <a:moveTo>
                    <a:pt x="267" y="0"/>
                  </a:moveTo>
                  <a:lnTo>
                    <a:pt x="311" y="5"/>
                  </a:lnTo>
                  <a:lnTo>
                    <a:pt x="352" y="14"/>
                  </a:lnTo>
                  <a:lnTo>
                    <a:pt x="390" y="28"/>
                  </a:lnTo>
                  <a:lnTo>
                    <a:pt x="425" y="48"/>
                  </a:lnTo>
                  <a:lnTo>
                    <a:pt x="456" y="71"/>
                  </a:lnTo>
                  <a:lnTo>
                    <a:pt x="483" y="99"/>
                  </a:lnTo>
                  <a:lnTo>
                    <a:pt x="504" y="130"/>
                  </a:lnTo>
                  <a:lnTo>
                    <a:pt x="521" y="165"/>
                  </a:lnTo>
                  <a:lnTo>
                    <a:pt x="531" y="202"/>
                  </a:lnTo>
                  <a:lnTo>
                    <a:pt x="535" y="241"/>
                  </a:lnTo>
                  <a:lnTo>
                    <a:pt x="531" y="280"/>
                  </a:lnTo>
                  <a:lnTo>
                    <a:pt x="521" y="316"/>
                  </a:lnTo>
                  <a:lnTo>
                    <a:pt x="504" y="350"/>
                  </a:lnTo>
                  <a:lnTo>
                    <a:pt x="483" y="382"/>
                  </a:lnTo>
                  <a:lnTo>
                    <a:pt x="456" y="410"/>
                  </a:lnTo>
                  <a:lnTo>
                    <a:pt x="425" y="434"/>
                  </a:lnTo>
                  <a:lnTo>
                    <a:pt x="390" y="453"/>
                  </a:lnTo>
                  <a:lnTo>
                    <a:pt x="352" y="468"/>
                  </a:lnTo>
                  <a:lnTo>
                    <a:pt x="311" y="477"/>
                  </a:lnTo>
                  <a:lnTo>
                    <a:pt x="267" y="480"/>
                  </a:lnTo>
                  <a:lnTo>
                    <a:pt x="224" y="477"/>
                  </a:lnTo>
                  <a:lnTo>
                    <a:pt x="183" y="468"/>
                  </a:lnTo>
                  <a:lnTo>
                    <a:pt x="145" y="453"/>
                  </a:lnTo>
                  <a:lnTo>
                    <a:pt x="110" y="434"/>
                  </a:lnTo>
                  <a:lnTo>
                    <a:pt x="79" y="410"/>
                  </a:lnTo>
                  <a:lnTo>
                    <a:pt x="52" y="382"/>
                  </a:lnTo>
                  <a:lnTo>
                    <a:pt x="30" y="350"/>
                  </a:lnTo>
                  <a:lnTo>
                    <a:pt x="14" y="316"/>
                  </a:lnTo>
                  <a:lnTo>
                    <a:pt x="4" y="280"/>
                  </a:lnTo>
                  <a:lnTo>
                    <a:pt x="0" y="241"/>
                  </a:lnTo>
                  <a:lnTo>
                    <a:pt x="4" y="202"/>
                  </a:lnTo>
                  <a:lnTo>
                    <a:pt x="14" y="165"/>
                  </a:lnTo>
                  <a:lnTo>
                    <a:pt x="30" y="130"/>
                  </a:lnTo>
                  <a:lnTo>
                    <a:pt x="52" y="99"/>
                  </a:lnTo>
                  <a:lnTo>
                    <a:pt x="79" y="71"/>
                  </a:lnTo>
                  <a:lnTo>
                    <a:pt x="110" y="48"/>
                  </a:lnTo>
                  <a:lnTo>
                    <a:pt x="145" y="28"/>
                  </a:lnTo>
                  <a:lnTo>
                    <a:pt x="183" y="14"/>
                  </a:lnTo>
                  <a:lnTo>
                    <a:pt x="224" y="5"/>
                  </a:lnTo>
                  <a:lnTo>
                    <a:pt x="2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6" name="Freeform 114"/>
            <p:cNvSpPr>
              <a:spLocks/>
            </p:cNvSpPr>
            <p:nvPr/>
          </p:nvSpPr>
          <p:spPr bwMode="auto">
            <a:xfrm>
              <a:off x="-584200" y="2909888"/>
              <a:ext cx="106362" cy="109538"/>
            </a:xfrm>
            <a:custGeom>
              <a:avLst/>
              <a:gdLst>
                <a:gd name="T0" fmla="*/ 266 w 534"/>
                <a:gd name="T1" fmla="*/ 0 h 480"/>
                <a:gd name="T2" fmla="*/ 310 w 534"/>
                <a:gd name="T3" fmla="*/ 4 h 480"/>
                <a:gd name="T4" fmla="*/ 351 w 534"/>
                <a:gd name="T5" fmla="*/ 13 h 480"/>
                <a:gd name="T6" fmla="*/ 389 w 534"/>
                <a:gd name="T7" fmla="*/ 28 h 480"/>
                <a:gd name="T8" fmla="*/ 424 w 534"/>
                <a:gd name="T9" fmla="*/ 47 h 480"/>
                <a:gd name="T10" fmla="*/ 455 w 534"/>
                <a:gd name="T11" fmla="*/ 71 h 480"/>
                <a:gd name="T12" fmla="*/ 482 w 534"/>
                <a:gd name="T13" fmla="*/ 99 h 480"/>
                <a:gd name="T14" fmla="*/ 504 w 534"/>
                <a:gd name="T15" fmla="*/ 130 h 480"/>
                <a:gd name="T16" fmla="*/ 520 w 534"/>
                <a:gd name="T17" fmla="*/ 165 h 480"/>
                <a:gd name="T18" fmla="*/ 531 w 534"/>
                <a:gd name="T19" fmla="*/ 201 h 480"/>
                <a:gd name="T20" fmla="*/ 534 w 534"/>
                <a:gd name="T21" fmla="*/ 241 h 480"/>
                <a:gd name="T22" fmla="*/ 531 w 534"/>
                <a:gd name="T23" fmla="*/ 280 h 480"/>
                <a:gd name="T24" fmla="*/ 520 w 534"/>
                <a:gd name="T25" fmla="*/ 316 h 480"/>
                <a:gd name="T26" fmla="*/ 504 w 534"/>
                <a:gd name="T27" fmla="*/ 351 h 480"/>
                <a:gd name="T28" fmla="*/ 482 w 534"/>
                <a:gd name="T29" fmla="*/ 382 h 480"/>
                <a:gd name="T30" fmla="*/ 455 w 534"/>
                <a:gd name="T31" fmla="*/ 411 h 480"/>
                <a:gd name="T32" fmla="*/ 424 w 534"/>
                <a:gd name="T33" fmla="*/ 434 h 480"/>
                <a:gd name="T34" fmla="*/ 389 w 534"/>
                <a:gd name="T35" fmla="*/ 454 h 480"/>
                <a:gd name="T36" fmla="*/ 351 w 534"/>
                <a:gd name="T37" fmla="*/ 468 h 480"/>
                <a:gd name="T38" fmla="*/ 310 w 534"/>
                <a:gd name="T39" fmla="*/ 477 h 480"/>
                <a:gd name="T40" fmla="*/ 266 w 534"/>
                <a:gd name="T41" fmla="*/ 480 h 480"/>
                <a:gd name="T42" fmla="*/ 224 w 534"/>
                <a:gd name="T43" fmla="*/ 477 h 480"/>
                <a:gd name="T44" fmla="*/ 182 w 534"/>
                <a:gd name="T45" fmla="*/ 468 h 480"/>
                <a:gd name="T46" fmla="*/ 144 w 534"/>
                <a:gd name="T47" fmla="*/ 454 h 480"/>
                <a:gd name="T48" fmla="*/ 109 w 534"/>
                <a:gd name="T49" fmla="*/ 434 h 480"/>
                <a:gd name="T50" fmla="*/ 78 w 534"/>
                <a:gd name="T51" fmla="*/ 411 h 480"/>
                <a:gd name="T52" fmla="*/ 51 w 534"/>
                <a:gd name="T53" fmla="*/ 382 h 480"/>
                <a:gd name="T54" fmla="*/ 30 w 534"/>
                <a:gd name="T55" fmla="*/ 351 h 480"/>
                <a:gd name="T56" fmla="*/ 13 w 534"/>
                <a:gd name="T57" fmla="*/ 316 h 480"/>
                <a:gd name="T58" fmla="*/ 3 w 534"/>
                <a:gd name="T59" fmla="*/ 280 h 480"/>
                <a:gd name="T60" fmla="*/ 0 w 534"/>
                <a:gd name="T61" fmla="*/ 241 h 480"/>
                <a:gd name="T62" fmla="*/ 3 w 534"/>
                <a:gd name="T63" fmla="*/ 201 h 480"/>
                <a:gd name="T64" fmla="*/ 13 w 534"/>
                <a:gd name="T65" fmla="*/ 165 h 480"/>
                <a:gd name="T66" fmla="*/ 30 w 534"/>
                <a:gd name="T67" fmla="*/ 130 h 480"/>
                <a:gd name="T68" fmla="*/ 51 w 534"/>
                <a:gd name="T69" fmla="*/ 99 h 480"/>
                <a:gd name="T70" fmla="*/ 78 w 534"/>
                <a:gd name="T71" fmla="*/ 71 h 480"/>
                <a:gd name="T72" fmla="*/ 109 w 534"/>
                <a:gd name="T73" fmla="*/ 47 h 480"/>
                <a:gd name="T74" fmla="*/ 144 w 534"/>
                <a:gd name="T75" fmla="*/ 28 h 480"/>
                <a:gd name="T76" fmla="*/ 182 w 534"/>
                <a:gd name="T77" fmla="*/ 13 h 480"/>
                <a:gd name="T78" fmla="*/ 224 w 534"/>
                <a:gd name="T79" fmla="*/ 4 h 480"/>
                <a:gd name="T80" fmla="*/ 266 w 534"/>
                <a:gd name="T8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4" h="480">
                  <a:moveTo>
                    <a:pt x="266" y="0"/>
                  </a:moveTo>
                  <a:lnTo>
                    <a:pt x="310" y="4"/>
                  </a:lnTo>
                  <a:lnTo>
                    <a:pt x="351" y="13"/>
                  </a:lnTo>
                  <a:lnTo>
                    <a:pt x="389" y="28"/>
                  </a:lnTo>
                  <a:lnTo>
                    <a:pt x="424" y="47"/>
                  </a:lnTo>
                  <a:lnTo>
                    <a:pt x="455" y="71"/>
                  </a:lnTo>
                  <a:lnTo>
                    <a:pt x="482" y="99"/>
                  </a:lnTo>
                  <a:lnTo>
                    <a:pt x="504" y="130"/>
                  </a:lnTo>
                  <a:lnTo>
                    <a:pt x="520" y="165"/>
                  </a:lnTo>
                  <a:lnTo>
                    <a:pt x="531" y="201"/>
                  </a:lnTo>
                  <a:lnTo>
                    <a:pt x="534" y="241"/>
                  </a:lnTo>
                  <a:lnTo>
                    <a:pt x="531" y="280"/>
                  </a:lnTo>
                  <a:lnTo>
                    <a:pt x="520" y="316"/>
                  </a:lnTo>
                  <a:lnTo>
                    <a:pt x="504" y="351"/>
                  </a:lnTo>
                  <a:lnTo>
                    <a:pt x="482" y="382"/>
                  </a:lnTo>
                  <a:lnTo>
                    <a:pt x="455" y="411"/>
                  </a:lnTo>
                  <a:lnTo>
                    <a:pt x="424" y="434"/>
                  </a:lnTo>
                  <a:lnTo>
                    <a:pt x="389" y="454"/>
                  </a:lnTo>
                  <a:lnTo>
                    <a:pt x="351" y="468"/>
                  </a:lnTo>
                  <a:lnTo>
                    <a:pt x="310" y="477"/>
                  </a:lnTo>
                  <a:lnTo>
                    <a:pt x="266" y="480"/>
                  </a:lnTo>
                  <a:lnTo>
                    <a:pt x="224" y="477"/>
                  </a:lnTo>
                  <a:lnTo>
                    <a:pt x="182" y="468"/>
                  </a:lnTo>
                  <a:lnTo>
                    <a:pt x="144" y="454"/>
                  </a:lnTo>
                  <a:lnTo>
                    <a:pt x="109" y="434"/>
                  </a:lnTo>
                  <a:lnTo>
                    <a:pt x="78" y="411"/>
                  </a:lnTo>
                  <a:lnTo>
                    <a:pt x="51" y="382"/>
                  </a:lnTo>
                  <a:lnTo>
                    <a:pt x="30" y="351"/>
                  </a:lnTo>
                  <a:lnTo>
                    <a:pt x="13" y="316"/>
                  </a:lnTo>
                  <a:lnTo>
                    <a:pt x="3" y="280"/>
                  </a:lnTo>
                  <a:lnTo>
                    <a:pt x="0" y="241"/>
                  </a:lnTo>
                  <a:lnTo>
                    <a:pt x="3" y="201"/>
                  </a:lnTo>
                  <a:lnTo>
                    <a:pt x="13" y="165"/>
                  </a:lnTo>
                  <a:lnTo>
                    <a:pt x="30" y="130"/>
                  </a:lnTo>
                  <a:lnTo>
                    <a:pt x="51" y="99"/>
                  </a:lnTo>
                  <a:lnTo>
                    <a:pt x="78" y="71"/>
                  </a:lnTo>
                  <a:lnTo>
                    <a:pt x="109" y="47"/>
                  </a:lnTo>
                  <a:lnTo>
                    <a:pt x="144" y="28"/>
                  </a:lnTo>
                  <a:lnTo>
                    <a:pt x="182" y="13"/>
                  </a:lnTo>
                  <a:lnTo>
                    <a:pt x="224" y="4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7" name="Freeform 115"/>
            <p:cNvSpPr>
              <a:spLocks/>
            </p:cNvSpPr>
            <p:nvPr/>
          </p:nvSpPr>
          <p:spPr bwMode="auto">
            <a:xfrm>
              <a:off x="-1162050" y="2909888"/>
              <a:ext cx="106362" cy="109538"/>
            </a:xfrm>
            <a:custGeom>
              <a:avLst/>
              <a:gdLst>
                <a:gd name="T0" fmla="*/ 268 w 535"/>
                <a:gd name="T1" fmla="*/ 0 h 480"/>
                <a:gd name="T2" fmla="*/ 311 w 535"/>
                <a:gd name="T3" fmla="*/ 4 h 480"/>
                <a:gd name="T4" fmla="*/ 352 w 535"/>
                <a:gd name="T5" fmla="*/ 13 h 480"/>
                <a:gd name="T6" fmla="*/ 390 w 535"/>
                <a:gd name="T7" fmla="*/ 28 h 480"/>
                <a:gd name="T8" fmla="*/ 426 w 535"/>
                <a:gd name="T9" fmla="*/ 47 h 480"/>
                <a:gd name="T10" fmla="*/ 457 w 535"/>
                <a:gd name="T11" fmla="*/ 71 h 480"/>
                <a:gd name="T12" fmla="*/ 483 w 535"/>
                <a:gd name="T13" fmla="*/ 99 h 480"/>
                <a:gd name="T14" fmla="*/ 505 w 535"/>
                <a:gd name="T15" fmla="*/ 130 h 480"/>
                <a:gd name="T16" fmla="*/ 521 w 535"/>
                <a:gd name="T17" fmla="*/ 165 h 480"/>
                <a:gd name="T18" fmla="*/ 531 w 535"/>
                <a:gd name="T19" fmla="*/ 201 h 480"/>
                <a:gd name="T20" fmla="*/ 535 w 535"/>
                <a:gd name="T21" fmla="*/ 241 h 480"/>
                <a:gd name="T22" fmla="*/ 531 w 535"/>
                <a:gd name="T23" fmla="*/ 280 h 480"/>
                <a:gd name="T24" fmla="*/ 521 w 535"/>
                <a:gd name="T25" fmla="*/ 316 h 480"/>
                <a:gd name="T26" fmla="*/ 505 w 535"/>
                <a:gd name="T27" fmla="*/ 351 h 480"/>
                <a:gd name="T28" fmla="*/ 483 w 535"/>
                <a:gd name="T29" fmla="*/ 382 h 480"/>
                <a:gd name="T30" fmla="*/ 457 w 535"/>
                <a:gd name="T31" fmla="*/ 411 h 480"/>
                <a:gd name="T32" fmla="*/ 426 w 535"/>
                <a:gd name="T33" fmla="*/ 434 h 480"/>
                <a:gd name="T34" fmla="*/ 390 w 535"/>
                <a:gd name="T35" fmla="*/ 454 h 480"/>
                <a:gd name="T36" fmla="*/ 352 w 535"/>
                <a:gd name="T37" fmla="*/ 468 h 480"/>
                <a:gd name="T38" fmla="*/ 311 w 535"/>
                <a:gd name="T39" fmla="*/ 477 h 480"/>
                <a:gd name="T40" fmla="*/ 268 w 535"/>
                <a:gd name="T41" fmla="*/ 480 h 480"/>
                <a:gd name="T42" fmla="*/ 224 w 535"/>
                <a:gd name="T43" fmla="*/ 477 h 480"/>
                <a:gd name="T44" fmla="*/ 184 w 535"/>
                <a:gd name="T45" fmla="*/ 468 h 480"/>
                <a:gd name="T46" fmla="*/ 144 w 535"/>
                <a:gd name="T47" fmla="*/ 454 h 480"/>
                <a:gd name="T48" fmla="*/ 110 w 535"/>
                <a:gd name="T49" fmla="*/ 434 h 480"/>
                <a:gd name="T50" fmla="*/ 78 w 535"/>
                <a:gd name="T51" fmla="*/ 411 h 480"/>
                <a:gd name="T52" fmla="*/ 53 w 535"/>
                <a:gd name="T53" fmla="*/ 382 h 480"/>
                <a:gd name="T54" fmla="*/ 30 w 535"/>
                <a:gd name="T55" fmla="*/ 351 h 480"/>
                <a:gd name="T56" fmla="*/ 14 w 535"/>
                <a:gd name="T57" fmla="*/ 316 h 480"/>
                <a:gd name="T58" fmla="*/ 4 w 535"/>
                <a:gd name="T59" fmla="*/ 280 h 480"/>
                <a:gd name="T60" fmla="*/ 0 w 535"/>
                <a:gd name="T61" fmla="*/ 241 h 480"/>
                <a:gd name="T62" fmla="*/ 4 w 535"/>
                <a:gd name="T63" fmla="*/ 201 h 480"/>
                <a:gd name="T64" fmla="*/ 14 w 535"/>
                <a:gd name="T65" fmla="*/ 165 h 480"/>
                <a:gd name="T66" fmla="*/ 30 w 535"/>
                <a:gd name="T67" fmla="*/ 130 h 480"/>
                <a:gd name="T68" fmla="*/ 53 w 535"/>
                <a:gd name="T69" fmla="*/ 99 h 480"/>
                <a:gd name="T70" fmla="*/ 78 w 535"/>
                <a:gd name="T71" fmla="*/ 71 h 480"/>
                <a:gd name="T72" fmla="*/ 110 w 535"/>
                <a:gd name="T73" fmla="*/ 47 h 480"/>
                <a:gd name="T74" fmla="*/ 144 w 535"/>
                <a:gd name="T75" fmla="*/ 28 h 480"/>
                <a:gd name="T76" fmla="*/ 184 w 535"/>
                <a:gd name="T77" fmla="*/ 13 h 480"/>
                <a:gd name="T78" fmla="*/ 224 w 535"/>
                <a:gd name="T79" fmla="*/ 4 h 480"/>
                <a:gd name="T80" fmla="*/ 268 w 535"/>
                <a:gd name="T8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5" h="480">
                  <a:moveTo>
                    <a:pt x="268" y="0"/>
                  </a:moveTo>
                  <a:lnTo>
                    <a:pt x="311" y="4"/>
                  </a:lnTo>
                  <a:lnTo>
                    <a:pt x="352" y="13"/>
                  </a:lnTo>
                  <a:lnTo>
                    <a:pt x="390" y="28"/>
                  </a:lnTo>
                  <a:lnTo>
                    <a:pt x="426" y="47"/>
                  </a:lnTo>
                  <a:lnTo>
                    <a:pt x="457" y="71"/>
                  </a:lnTo>
                  <a:lnTo>
                    <a:pt x="483" y="99"/>
                  </a:lnTo>
                  <a:lnTo>
                    <a:pt x="505" y="130"/>
                  </a:lnTo>
                  <a:lnTo>
                    <a:pt x="521" y="165"/>
                  </a:lnTo>
                  <a:lnTo>
                    <a:pt x="531" y="201"/>
                  </a:lnTo>
                  <a:lnTo>
                    <a:pt x="535" y="241"/>
                  </a:lnTo>
                  <a:lnTo>
                    <a:pt x="531" y="280"/>
                  </a:lnTo>
                  <a:lnTo>
                    <a:pt x="521" y="316"/>
                  </a:lnTo>
                  <a:lnTo>
                    <a:pt x="505" y="351"/>
                  </a:lnTo>
                  <a:lnTo>
                    <a:pt x="483" y="382"/>
                  </a:lnTo>
                  <a:lnTo>
                    <a:pt x="457" y="411"/>
                  </a:lnTo>
                  <a:lnTo>
                    <a:pt x="426" y="434"/>
                  </a:lnTo>
                  <a:lnTo>
                    <a:pt x="390" y="454"/>
                  </a:lnTo>
                  <a:lnTo>
                    <a:pt x="352" y="468"/>
                  </a:lnTo>
                  <a:lnTo>
                    <a:pt x="311" y="477"/>
                  </a:lnTo>
                  <a:lnTo>
                    <a:pt x="268" y="480"/>
                  </a:lnTo>
                  <a:lnTo>
                    <a:pt x="224" y="477"/>
                  </a:lnTo>
                  <a:lnTo>
                    <a:pt x="184" y="468"/>
                  </a:lnTo>
                  <a:lnTo>
                    <a:pt x="144" y="454"/>
                  </a:lnTo>
                  <a:lnTo>
                    <a:pt x="110" y="434"/>
                  </a:lnTo>
                  <a:lnTo>
                    <a:pt x="78" y="411"/>
                  </a:lnTo>
                  <a:lnTo>
                    <a:pt x="53" y="382"/>
                  </a:lnTo>
                  <a:lnTo>
                    <a:pt x="30" y="351"/>
                  </a:lnTo>
                  <a:lnTo>
                    <a:pt x="14" y="316"/>
                  </a:lnTo>
                  <a:lnTo>
                    <a:pt x="4" y="280"/>
                  </a:lnTo>
                  <a:lnTo>
                    <a:pt x="0" y="241"/>
                  </a:lnTo>
                  <a:lnTo>
                    <a:pt x="4" y="201"/>
                  </a:lnTo>
                  <a:lnTo>
                    <a:pt x="14" y="165"/>
                  </a:lnTo>
                  <a:lnTo>
                    <a:pt x="30" y="130"/>
                  </a:lnTo>
                  <a:lnTo>
                    <a:pt x="53" y="99"/>
                  </a:lnTo>
                  <a:lnTo>
                    <a:pt x="78" y="71"/>
                  </a:lnTo>
                  <a:lnTo>
                    <a:pt x="110" y="47"/>
                  </a:lnTo>
                  <a:lnTo>
                    <a:pt x="144" y="28"/>
                  </a:lnTo>
                  <a:lnTo>
                    <a:pt x="184" y="13"/>
                  </a:lnTo>
                  <a:lnTo>
                    <a:pt x="224" y="4"/>
                  </a:lnTo>
                  <a:lnTo>
                    <a:pt x="2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116"/>
            <p:cNvSpPr>
              <a:spLocks/>
            </p:cNvSpPr>
            <p:nvPr/>
          </p:nvSpPr>
          <p:spPr bwMode="auto">
            <a:xfrm>
              <a:off x="-1041400" y="2738438"/>
              <a:ext cx="441325" cy="452438"/>
            </a:xfrm>
            <a:custGeom>
              <a:avLst/>
              <a:gdLst>
                <a:gd name="T0" fmla="*/ 1222 w 2224"/>
                <a:gd name="T1" fmla="*/ 181 h 1997"/>
                <a:gd name="T2" fmla="*/ 1148 w 2224"/>
                <a:gd name="T3" fmla="*/ 523 h 1997"/>
                <a:gd name="T4" fmla="*/ 1263 w 2224"/>
                <a:gd name="T5" fmla="*/ 541 h 1997"/>
                <a:gd name="T6" fmla="*/ 1368 w 2224"/>
                <a:gd name="T7" fmla="*/ 580 h 1997"/>
                <a:gd name="T8" fmla="*/ 1463 w 2224"/>
                <a:gd name="T9" fmla="*/ 638 h 1997"/>
                <a:gd name="T10" fmla="*/ 1678 w 2224"/>
                <a:gd name="T11" fmla="*/ 350 h 1997"/>
                <a:gd name="T12" fmla="*/ 1833 w 2224"/>
                <a:gd name="T13" fmla="*/ 491 h 1997"/>
                <a:gd name="T14" fmla="*/ 1514 w 2224"/>
                <a:gd name="T15" fmla="*/ 682 h 1997"/>
                <a:gd name="T16" fmla="*/ 1581 w 2224"/>
                <a:gd name="T17" fmla="*/ 766 h 1997"/>
                <a:gd name="T18" fmla="*/ 1627 w 2224"/>
                <a:gd name="T19" fmla="*/ 862 h 1997"/>
                <a:gd name="T20" fmla="*/ 1650 w 2224"/>
                <a:gd name="T21" fmla="*/ 967 h 1997"/>
                <a:gd name="T22" fmla="*/ 2023 w 2224"/>
                <a:gd name="T23" fmla="*/ 899 h 1997"/>
                <a:gd name="T24" fmla="*/ 2023 w 2224"/>
                <a:gd name="T25" fmla="*/ 1098 h 1997"/>
                <a:gd name="T26" fmla="*/ 1651 w 2224"/>
                <a:gd name="T27" fmla="*/ 1031 h 1997"/>
                <a:gd name="T28" fmla="*/ 1636 w 2224"/>
                <a:gd name="T29" fmla="*/ 1123 h 1997"/>
                <a:gd name="T30" fmla="*/ 1603 w 2224"/>
                <a:gd name="T31" fmla="*/ 1210 h 1997"/>
                <a:gd name="T32" fmla="*/ 1553 w 2224"/>
                <a:gd name="T33" fmla="*/ 1287 h 1997"/>
                <a:gd name="T34" fmla="*/ 1781 w 2224"/>
                <a:gd name="T35" fmla="*/ 1554 h 1997"/>
                <a:gd name="T36" fmla="*/ 1897 w 2224"/>
                <a:gd name="T37" fmla="*/ 1705 h 1997"/>
                <a:gd name="T38" fmla="*/ 1730 w 2224"/>
                <a:gd name="T39" fmla="*/ 1599 h 1997"/>
                <a:gd name="T40" fmla="*/ 1433 w 2224"/>
                <a:gd name="T41" fmla="*/ 1397 h 1997"/>
                <a:gd name="T42" fmla="*/ 1347 w 2224"/>
                <a:gd name="T43" fmla="*/ 1444 h 1997"/>
                <a:gd name="T44" fmla="*/ 1251 w 2224"/>
                <a:gd name="T45" fmla="*/ 1476 h 1997"/>
                <a:gd name="T46" fmla="*/ 1148 w 2224"/>
                <a:gd name="T47" fmla="*/ 1491 h 1997"/>
                <a:gd name="T48" fmla="*/ 1222 w 2224"/>
                <a:gd name="T49" fmla="*/ 1816 h 1997"/>
                <a:gd name="T50" fmla="*/ 1001 w 2224"/>
                <a:gd name="T51" fmla="*/ 1816 h 1997"/>
                <a:gd name="T52" fmla="*/ 1076 w 2224"/>
                <a:gd name="T53" fmla="*/ 1491 h 1997"/>
                <a:gd name="T54" fmla="*/ 972 w 2224"/>
                <a:gd name="T55" fmla="*/ 1476 h 1997"/>
                <a:gd name="T56" fmla="*/ 876 w 2224"/>
                <a:gd name="T57" fmla="*/ 1444 h 1997"/>
                <a:gd name="T58" fmla="*/ 788 w 2224"/>
                <a:gd name="T59" fmla="*/ 1397 h 1997"/>
                <a:gd name="T60" fmla="*/ 492 w 2224"/>
                <a:gd name="T61" fmla="*/ 1599 h 1997"/>
                <a:gd name="T62" fmla="*/ 324 w 2224"/>
                <a:gd name="T63" fmla="*/ 1705 h 1997"/>
                <a:gd name="T64" fmla="*/ 442 w 2224"/>
                <a:gd name="T65" fmla="*/ 1554 h 1997"/>
                <a:gd name="T66" fmla="*/ 665 w 2224"/>
                <a:gd name="T67" fmla="*/ 1280 h 1997"/>
                <a:gd name="T68" fmla="*/ 609 w 2224"/>
                <a:gd name="T69" fmla="*/ 1189 h 1997"/>
                <a:gd name="T70" fmla="*/ 578 w 2224"/>
                <a:gd name="T71" fmla="*/ 1086 h 1997"/>
                <a:gd name="T72" fmla="*/ 201 w 2224"/>
                <a:gd name="T73" fmla="*/ 1031 h 1997"/>
                <a:gd name="T74" fmla="*/ 0 w 2224"/>
                <a:gd name="T75" fmla="*/ 999 h 1997"/>
                <a:gd name="T76" fmla="*/ 201 w 2224"/>
                <a:gd name="T77" fmla="*/ 967 h 1997"/>
                <a:gd name="T78" fmla="*/ 581 w 2224"/>
                <a:gd name="T79" fmla="*/ 912 h 1997"/>
                <a:gd name="T80" fmla="*/ 616 w 2224"/>
                <a:gd name="T81" fmla="*/ 812 h 1997"/>
                <a:gd name="T82" fmla="*/ 673 w 2224"/>
                <a:gd name="T83" fmla="*/ 722 h 1997"/>
                <a:gd name="T84" fmla="*/ 442 w 2224"/>
                <a:gd name="T85" fmla="*/ 443 h 1997"/>
                <a:gd name="T86" fmla="*/ 324 w 2224"/>
                <a:gd name="T87" fmla="*/ 293 h 1997"/>
                <a:gd name="T88" fmla="*/ 492 w 2224"/>
                <a:gd name="T89" fmla="*/ 397 h 1997"/>
                <a:gd name="T90" fmla="*/ 805 w 2224"/>
                <a:gd name="T91" fmla="*/ 607 h 1997"/>
                <a:gd name="T92" fmla="*/ 905 w 2224"/>
                <a:gd name="T93" fmla="*/ 558 h 1997"/>
                <a:gd name="T94" fmla="*/ 1017 w 2224"/>
                <a:gd name="T95" fmla="*/ 529 h 1997"/>
                <a:gd name="T96" fmla="*/ 1076 w 2224"/>
                <a:gd name="T97" fmla="*/ 181 h 1997"/>
                <a:gd name="T98" fmla="*/ 1111 w 2224"/>
                <a:gd name="T99" fmla="*/ 0 h 1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24" h="1997">
                  <a:moveTo>
                    <a:pt x="1111" y="0"/>
                  </a:moveTo>
                  <a:lnTo>
                    <a:pt x="1222" y="181"/>
                  </a:lnTo>
                  <a:lnTo>
                    <a:pt x="1148" y="181"/>
                  </a:lnTo>
                  <a:lnTo>
                    <a:pt x="1148" y="523"/>
                  </a:lnTo>
                  <a:lnTo>
                    <a:pt x="1206" y="529"/>
                  </a:lnTo>
                  <a:lnTo>
                    <a:pt x="1263" y="541"/>
                  </a:lnTo>
                  <a:lnTo>
                    <a:pt x="1317" y="558"/>
                  </a:lnTo>
                  <a:lnTo>
                    <a:pt x="1368" y="580"/>
                  </a:lnTo>
                  <a:lnTo>
                    <a:pt x="1418" y="607"/>
                  </a:lnTo>
                  <a:lnTo>
                    <a:pt x="1463" y="638"/>
                  </a:lnTo>
                  <a:lnTo>
                    <a:pt x="1730" y="397"/>
                  </a:lnTo>
                  <a:lnTo>
                    <a:pt x="1678" y="350"/>
                  </a:lnTo>
                  <a:lnTo>
                    <a:pt x="1897" y="293"/>
                  </a:lnTo>
                  <a:lnTo>
                    <a:pt x="1833" y="491"/>
                  </a:lnTo>
                  <a:lnTo>
                    <a:pt x="1781" y="443"/>
                  </a:lnTo>
                  <a:lnTo>
                    <a:pt x="1514" y="682"/>
                  </a:lnTo>
                  <a:lnTo>
                    <a:pt x="1550" y="722"/>
                  </a:lnTo>
                  <a:lnTo>
                    <a:pt x="1581" y="766"/>
                  </a:lnTo>
                  <a:lnTo>
                    <a:pt x="1607" y="813"/>
                  </a:lnTo>
                  <a:lnTo>
                    <a:pt x="1627" y="862"/>
                  </a:lnTo>
                  <a:lnTo>
                    <a:pt x="1642" y="913"/>
                  </a:lnTo>
                  <a:lnTo>
                    <a:pt x="1650" y="967"/>
                  </a:lnTo>
                  <a:lnTo>
                    <a:pt x="2023" y="967"/>
                  </a:lnTo>
                  <a:lnTo>
                    <a:pt x="2023" y="899"/>
                  </a:lnTo>
                  <a:lnTo>
                    <a:pt x="2224" y="999"/>
                  </a:lnTo>
                  <a:lnTo>
                    <a:pt x="2023" y="1098"/>
                  </a:lnTo>
                  <a:lnTo>
                    <a:pt x="2023" y="1031"/>
                  </a:lnTo>
                  <a:lnTo>
                    <a:pt x="1651" y="1031"/>
                  </a:lnTo>
                  <a:lnTo>
                    <a:pt x="1646" y="1078"/>
                  </a:lnTo>
                  <a:lnTo>
                    <a:pt x="1636" y="1123"/>
                  </a:lnTo>
                  <a:lnTo>
                    <a:pt x="1622" y="1168"/>
                  </a:lnTo>
                  <a:lnTo>
                    <a:pt x="1603" y="1210"/>
                  </a:lnTo>
                  <a:lnTo>
                    <a:pt x="1580" y="1249"/>
                  </a:lnTo>
                  <a:lnTo>
                    <a:pt x="1553" y="1287"/>
                  </a:lnTo>
                  <a:lnTo>
                    <a:pt x="1522" y="1322"/>
                  </a:lnTo>
                  <a:lnTo>
                    <a:pt x="1781" y="1554"/>
                  </a:lnTo>
                  <a:lnTo>
                    <a:pt x="1833" y="1506"/>
                  </a:lnTo>
                  <a:lnTo>
                    <a:pt x="1897" y="1705"/>
                  </a:lnTo>
                  <a:lnTo>
                    <a:pt x="1678" y="1646"/>
                  </a:lnTo>
                  <a:lnTo>
                    <a:pt x="1730" y="1599"/>
                  </a:lnTo>
                  <a:lnTo>
                    <a:pt x="1473" y="1369"/>
                  </a:lnTo>
                  <a:lnTo>
                    <a:pt x="1433" y="1397"/>
                  </a:lnTo>
                  <a:lnTo>
                    <a:pt x="1391" y="1422"/>
                  </a:lnTo>
                  <a:lnTo>
                    <a:pt x="1347" y="1444"/>
                  </a:lnTo>
                  <a:lnTo>
                    <a:pt x="1300" y="1462"/>
                  </a:lnTo>
                  <a:lnTo>
                    <a:pt x="1251" y="1476"/>
                  </a:lnTo>
                  <a:lnTo>
                    <a:pt x="1200" y="1485"/>
                  </a:lnTo>
                  <a:lnTo>
                    <a:pt x="1148" y="1491"/>
                  </a:lnTo>
                  <a:lnTo>
                    <a:pt x="1148" y="1816"/>
                  </a:lnTo>
                  <a:lnTo>
                    <a:pt x="1222" y="1816"/>
                  </a:lnTo>
                  <a:lnTo>
                    <a:pt x="1111" y="1997"/>
                  </a:lnTo>
                  <a:lnTo>
                    <a:pt x="1001" y="1816"/>
                  </a:lnTo>
                  <a:lnTo>
                    <a:pt x="1076" y="1816"/>
                  </a:lnTo>
                  <a:lnTo>
                    <a:pt x="1076" y="1491"/>
                  </a:lnTo>
                  <a:lnTo>
                    <a:pt x="1022" y="1485"/>
                  </a:lnTo>
                  <a:lnTo>
                    <a:pt x="972" y="1476"/>
                  </a:lnTo>
                  <a:lnTo>
                    <a:pt x="923" y="1462"/>
                  </a:lnTo>
                  <a:lnTo>
                    <a:pt x="876" y="1444"/>
                  </a:lnTo>
                  <a:lnTo>
                    <a:pt x="831" y="1422"/>
                  </a:lnTo>
                  <a:lnTo>
                    <a:pt x="788" y="1397"/>
                  </a:lnTo>
                  <a:lnTo>
                    <a:pt x="749" y="1369"/>
                  </a:lnTo>
                  <a:lnTo>
                    <a:pt x="492" y="1599"/>
                  </a:lnTo>
                  <a:lnTo>
                    <a:pt x="546" y="1647"/>
                  </a:lnTo>
                  <a:lnTo>
                    <a:pt x="324" y="1705"/>
                  </a:lnTo>
                  <a:lnTo>
                    <a:pt x="389" y="1506"/>
                  </a:lnTo>
                  <a:lnTo>
                    <a:pt x="442" y="1554"/>
                  </a:lnTo>
                  <a:lnTo>
                    <a:pt x="700" y="1321"/>
                  </a:lnTo>
                  <a:lnTo>
                    <a:pt x="665" y="1280"/>
                  </a:lnTo>
                  <a:lnTo>
                    <a:pt x="635" y="1236"/>
                  </a:lnTo>
                  <a:lnTo>
                    <a:pt x="609" y="1189"/>
                  </a:lnTo>
                  <a:lnTo>
                    <a:pt x="590" y="1138"/>
                  </a:lnTo>
                  <a:lnTo>
                    <a:pt x="578" y="1086"/>
                  </a:lnTo>
                  <a:lnTo>
                    <a:pt x="571" y="1031"/>
                  </a:lnTo>
                  <a:lnTo>
                    <a:pt x="201" y="1031"/>
                  </a:lnTo>
                  <a:lnTo>
                    <a:pt x="201" y="1098"/>
                  </a:lnTo>
                  <a:lnTo>
                    <a:pt x="0" y="999"/>
                  </a:lnTo>
                  <a:lnTo>
                    <a:pt x="201" y="899"/>
                  </a:lnTo>
                  <a:lnTo>
                    <a:pt x="201" y="967"/>
                  </a:lnTo>
                  <a:lnTo>
                    <a:pt x="572" y="967"/>
                  </a:lnTo>
                  <a:lnTo>
                    <a:pt x="581" y="912"/>
                  </a:lnTo>
                  <a:lnTo>
                    <a:pt x="596" y="861"/>
                  </a:lnTo>
                  <a:lnTo>
                    <a:pt x="616" y="812"/>
                  </a:lnTo>
                  <a:lnTo>
                    <a:pt x="641" y="765"/>
                  </a:lnTo>
                  <a:lnTo>
                    <a:pt x="673" y="722"/>
                  </a:lnTo>
                  <a:lnTo>
                    <a:pt x="709" y="682"/>
                  </a:lnTo>
                  <a:lnTo>
                    <a:pt x="442" y="443"/>
                  </a:lnTo>
                  <a:lnTo>
                    <a:pt x="389" y="491"/>
                  </a:lnTo>
                  <a:lnTo>
                    <a:pt x="324" y="293"/>
                  </a:lnTo>
                  <a:lnTo>
                    <a:pt x="546" y="350"/>
                  </a:lnTo>
                  <a:lnTo>
                    <a:pt x="492" y="397"/>
                  </a:lnTo>
                  <a:lnTo>
                    <a:pt x="760" y="638"/>
                  </a:lnTo>
                  <a:lnTo>
                    <a:pt x="805" y="607"/>
                  </a:lnTo>
                  <a:lnTo>
                    <a:pt x="853" y="580"/>
                  </a:lnTo>
                  <a:lnTo>
                    <a:pt x="905" y="558"/>
                  </a:lnTo>
                  <a:lnTo>
                    <a:pt x="960" y="541"/>
                  </a:lnTo>
                  <a:lnTo>
                    <a:pt x="1017" y="529"/>
                  </a:lnTo>
                  <a:lnTo>
                    <a:pt x="1076" y="523"/>
                  </a:lnTo>
                  <a:lnTo>
                    <a:pt x="1076" y="181"/>
                  </a:lnTo>
                  <a:lnTo>
                    <a:pt x="1001" y="181"/>
                  </a:lnTo>
                  <a:lnTo>
                    <a:pt x="1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9" name="Freeform 117"/>
            <p:cNvSpPr>
              <a:spLocks/>
            </p:cNvSpPr>
            <p:nvPr/>
          </p:nvSpPr>
          <p:spPr bwMode="auto">
            <a:xfrm>
              <a:off x="-668338" y="2700338"/>
              <a:ext cx="104775" cy="109538"/>
            </a:xfrm>
            <a:custGeom>
              <a:avLst/>
              <a:gdLst>
                <a:gd name="T0" fmla="*/ 267 w 534"/>
                <a:gd name="T1" fmla="*/ 0 h 479"/>
                <a:gd name="T2" fmla="*/ 310 w 534"/>
                <a:gd name="T3" fmla="*/ 3 h 479"/>
                <a:gd name="T4" fmla="*/ 351 w 534"/>
                <a:gd name="T5" fmla="*/ 12 h 479"/>
                <a:gd name="T6" fmla="*/ 390 w 534"/>
                <a:gd name="T7" fmla="*/ 27 h 479"/>
                <a:gd name="T8" fmla="*/ 424 w 534"/>
                <a:gd name="T9" fmla="*/ 47 h 479"/>
                <a:gd name="T10" fmla="*/ 456 w 534"/>
                <a:gd name="T11" fmla="*/ 71 h 479"/>
                <a:gd name="T12" fmla="*/ 483 w 534"/>
                <a:gd name="T13" fmla="*/ 98 h 479"/>
                <a:gd name="T14" fmla="*/ 504 w 534"/>
                <a:gd name="T15" fmla="*/ 129 h 479"/>
                <a:gd name="T16" fmla="*/ 521 w 534"/>
                <a:gd name="T17" fmla="*/ 164 h 479"/>
                <a:gd name="T18" fmla="*/ 531 w 534"/>
                <a:gd name="T19" fmla="*/ 200 h 479"/>
                <a:gd name="T20" fmla="*/ 534 w 534"/>
                <a:gd name="T21" fmla="*/ 240 h 479"/>
                <a:gd name="T22" fmla="*/ 531 w 534"/>
                <a:gd name="T23" fmla="*/ 278 h 479"/>
                <a:gd name="T24" fmla="*/ 521 w 534"/>
                <a:gd name="T25" fmla="*/ 315 h 479"/>
                <a:gd name="T26" fmla="*/ 504 w 534"/>
                <a:gd name="T27" fmla="*/ 349 h 479"/>
                <a:gd name="T28" fmla="*/ 483 w 534"/>
                <a:gd name="T29" fmla="*/ 380 h 479"/>
                <a:gd name="T30" fmla="*/ 456 w 534"/>
                <a:gd name="T31" fmla="*/ 409 h 479"/>
                <a:gd name="T32" fmla="*/ 424 w 534"/>
                <a:gd name="T33" fmla="*/ 433 h 479"/>
                <a:gd name="T34" fmla="*/ 390 w 534"/>
                <a:gd name="T35" fmla="*/ 453 h 479"/>
                <a:gd name="T36" fmla="*/ 351 w 534"/>
                <a:gd name="T37" fmla="*/ 467 h 479"/>
                <a:gd name="T38" fmla="*/ 310 w 534"/>
                <a:gd name="T39" fmla="*/ 476 h 479"/>
                <a:gd name="T40" fmla="*/ 267 w 534"/>
                <a:gd name="T41" fmla="*/ 479 h 479"/>
                <a:gd name="T42" fmla="*/ 224 w 534"/>
                <a:gd name="T43" fmla="*/ 476 h 479"/>
                <a:gd name="T44" fmla="*/ 182 w 534"/>
                <a:gd name="T45" fmla="*/ 467 h 479"/>
                <a:gd name="T46" fmla="*/ 144 w 534"/>
                <a:gd name="T47" fmla="*/ 453 h 479"/>
                <a:gd name="T48" fmla="*/ 110 w 534"/>
                <a:gd name="T49" fmla="*/ 433 h 479"/>
                <a:gd name="T50" fmla="*/ 78 w 534"/>
                <a:gd name="T51" fmla="*/ 409 h 479"/>
                <a:gd name="T52" fmla="*/ 51 w 534"/>
                <a:gd name="T53" fmla="*/ 380 h 479"/>
                <a:gd name="T54" fmla="*/ 30 w 534"/>
                <a:gd name="T55" fmla="*/ 349 h 479"/>
                <a:gd name="T56" fmla="*/ 13 w 534"/>
                <a:gd name="T57" fmla="*/ 315 h 479"/>
                <a:gd name="T58" fmla="*/ 3 w 534"/>
                <a:gd name="T59" fmla="*/ 278 h 479"/>
                <a:gd name="T60" fmla="*/ 0 w 534"/>
                <a:gd name="T61" fmla="*/ 240 h 479"/>
                <a:gd name="T62" fmla="*/ 3 w 534"/>
                <a:gd name="T63" fmla="*/ 200 h 479"/>
                <a:gd name="T64" fmla="*/ 13 w 534"/>
                <a:gd name="T65" fmla="*/ 164 h 479"/>
                <a:gd name="T66" fmla="*/ 30 w 534"/>
                <a:gd name="T67" fmla="*/ 129 h 479"/>
                <a:gd name="T68" fmla="*/ 51 w 534"/>
                <a:gd name="T69" fmla="*/ 98 h 479"/>
                <a:gd name="T70" fmla="*/ 78 w 534"/>
                <a:gd name="T71" fmla="*/ 71 h 479"/>
                <a:gd name="T72" fmla="*/ 110 w 534"/>
                <a:gd name="T73" fmla="*/ 47 h 479"/>
                <a:gd name="T74" fmla="*/ 144 w 534"/>
                <a:gd name="T75" fmla="*/ 27 h 479"/>
                <a:gd name="T76" fmla="*/ 182 w 534"/>
                <a:gd name="T77" fmla="*/ 12 h 479"/>
                <a:gd name="T78" fmla="*/ 224 w 534"/>
                <a:gd name="T79" fmla="*/ 3 h 479"/>
                <a:gd name="T80" fmla="*/ 267 w 534"/>
                <a:gd name="T81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4" h="479">
                  <a:moveTo>
                    <a:pt x="267" y="0"/>
                  </a:moveTo>
                  <a:lnTo>
                    <a:pt x="310" y="3"/>
                  </a:lnTo>
                  <a:lnTo>
                    <a:pt x="351" y="12"/>
                  </a:lnTo>
                  <a:lnTo>
                    <a:pt x="390" y="27"/>
                  </a:lnTo>
                  <a:lnTo>
                    <a:pt x="424" y="47"/>
                  </a:lnTo>
                  <a:lnTo>
                    <a:pt x="456" y="71"/>
                  </a:lnTo>
                  <a:lnTo>
                    <a:pt x="483" y="98"/>
                  </a:lnTo>
                  <a:lnTo>
                    <a:pt x="504" y="129"/>
                  </a:lnTo>
                  <a:lnTo>
                    <a:pt x="521" y="164"/>
                  </a:lnTo>
                  <a:lnTo>
                    <a:pt x="531" y="200"/>
                  </a:lnTo>
                  <a:lnTo>
                    <a:pt x="534" y="240"/>
                  </a:lnTo>
                  <a:lnTo>
                    <a:pt x="531" y="278"/>
                  </a:lnTo>
                  <a:lnTo>
                    <a:pt x="521" y="315"/>
                  </a:lnTo>
                  <a:lnTo>
                    <a:pt x="504" y="349"/>
                  </a:lnTo>
                  <a:lnTo>
                    <a:pt x="483" y="380"/>
                  </a:lnTo>
                  <a:lnTo>
                    <a:pt x="456" y="409"/>
                  </a:lnTo>
                  <a:lnTo>
                    <a:pt x="424" y="433"/>
                  </a:lnTo>
                  <a:lnTo>
                    <a:pt x="390" y="453"/>
                  </a:lnTo>
                  <a:lnTo>
                    <a:pt x="351" y="467"/>
                  </a:lnTo>
                  <a:lnTo>
                    <a:pt x="310" y="476"/>
                  </a:lnTo>
                  <a:lnTo>
                    <a:pt x="267" y="479"/>
                  </a:lnTo>
                  <a:lnTo>
                    <a:pt x="224" y="476"/>
                  </a:lnTo>
                  <a:lnTo>
                    <a:pt x="182" y="467"/>
                  </a:lnTo>
                  <a:lnTo>
                    <a:pt x="144" y="453"/>
                  </a:lnTo>
                  <a:lnTo>
                    <a:pt x="110" y="433"/>
                  </a:lnTo>
                  <a:lnTo>
                    <a:pt x="78" y="409"/>
                  </a:lnTo>
                  <a:lnTo>
                    <a:pt x="51" y="380"/>
                  </a:lnTo>
                  <a:lnTo>
                    <a:pt x="30" y="349"/>
                  </a:lnTo>
                  <a:lnTo>
                    <a:pt x="13" y="315"/>
                  </a:lnTo>
                  <a:lnTo>
                    <a:pt x="3" y="278"/>
                  </a:lnTo>
                  <a:lnTo>
                    <a:pt x="0" y="240"/>
                  </a:lnTo>
                  <a:lnTo>
                    <a:pt x="3" y="200"/>
                  </a:lnTo>
                  <a:lnTo>
                    <a:pt x="13" y="164"/>
                  </a:lnTo>
                  <a:lnTo>
                    <a:pt x="30" y="129"/>
                  </a:lnTo>
                  <a:lnTo>
                    <a:pt x="51" y="98"/>
                  </a:lnTo>
                  <a:lnTo>
                    <a:pt x="78" y="71"/>
                  </a:lnTo>
                  <a:lnTo>
                    <a:pt x="110" y="47"/>
                  </a:lnTo>
                  <a:lnTo>
                    <a:pt x="144" y="27"/>
                  </a:lnTo>
                  <a:lnTo>
                    <a:pt x="182" y="12"/>
                  </a:lnTo>
                  <a:lnTo>
                    <a:pt x="224" y="3"/>
                  </a:lnTo>
                  <a:lnTo>
                    <a:pt x="2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0" name="Freeform 118"/>
            <p:cNvSpPr>
              <a:spLocks/>
            </p:cNvSpPr>
            <p:nvPr/>
          </p:nvSpPr>
          <p:spPr bwMode="auto">
            <a:xfrm>
              <a:off x="-1077913" y="3119438"/>
              <a:ext cx="106362" cy="109538"/>
            </a:xfrm>
            <a:custGeom>
              <a:avLst/>
              <a:gdLst>
                <a:gd name="T0" fmla="*/ 266 w 534"/>
                <a:gd name="T1" fmla="*/ 0 h 481"/>
                <a:gd name="T2" fmla="*/ 310 w 534"/>
                <a:gd name="T3" fmla="*/ 4 h 481"/>
                <a:gd name="T4" fmla="*/ 351 w 534"/>
                <a:gd name="T5" fmla="*/ 13 h 481"/>
                <a:gd name="T6" fmla="*/ 390 w 534"/>
                <a:gd name="T7" fmla="*/ 28 h 481"/>
                <a:gd name="T8" fmla="*/ 424 w 534"/>
                <a:gd name="T9" fmla="*/ 48 h 481"/>
                <a:gd name="T10" fmla="*/ 456 w 534"/>
                <a:gd name="T11" fmla="*/ 71 h 481"/>
                <a:gd name="T12" fmla="*/ 483 w 534"/>
                <a:gd name="T13" fmla="*/ 99 h 481"/>
                <a:gd name="T14" fmla="*/ 504 w 534"/>
                <a:gd name="T15" fmla="*/ 130 h 481"/>
                <a:gd name="T16" fmla="*/ 521 w 534"/>
                <a:gd name="T17" fmla="*/ 165 h 481"/>
                <a:gd name="T18" fmla="*/ 531 w 534"/>
                <a:gd name="T19" fmla="*/ 202 h 481"/>
                <a:gd name="T20" fmla="*/ 534 w 534"/>
                <a:gd name="T21" fmla="*/ 241 h 481"/>
                <a:gd name="T22" fmla="*/ 531 w 534"/>
                <a:gd name="T23" fmla="*/ 280 h 481"/>
                <a:gd name="T24" fmla="*/ 521 w 534"/>
                <a:gd name="T25" fmla="*/ 316 h 481"/>
                <a:gd name="T26" fmla="*/ 504 w 534"/>
                <a:gd name="T27" fmla="*/ 350 h 481"/>
                <a:gd name="T28" fmla="*/ 483 w 534"/>
                <a:gd name="T29" fmla="*/ 382 h 481"/>
                <a:gd name="T30" fmla="*/ 456 w 534"/>
                <a:gd name="T31" fmla="*/ 411 h 481"/>
                <a:gd name="T32" fmla="*/ 424 w 534"/>
                <a:gd name="T33" fmla="*/ 434 h 481"/>
                <a:gd name="T34" fmla="*/ 390 w 534"/>
                <a:gd name="T35" fmla="*/ 454 h 481"/>
                <a:gd name="T36" fmla="*/ 351 w 534"/>
                <a:gd name="T37" fmla="*/ 468 h 481"/>
                <a:gd name="T38" fmla="*/ 310 w 534"/>
                <a:gd name="T39" fmla="*/ 477 h 481"/>
                <a:gd name="T40" fmla="*/ 266 w 534"/>
                <a:gd name="T41" fmla="*/ 481 h 481"/>
                <a:gd name="T42" fmla="*/ 224 w 534"/>
                <a:gd name="T43" fmla="*/ 477 h 481"/>
                <a:gd name="T44" fmla="*/ 182 w 534"/>
                <a:gd name="T45" fmla="*/ 468 h 481"/>
                <a:gd name="T46" fmla="*/ 144 w 534"/>
                <a:gd name="T47" fmla="*/ 454 h 481"/>
                <a:gd name="T48" fmla="*/ 109 w 534"/>
                <a:gd name="T49" fmla="*/ 434 h 481"/>
                <a:gd name="T50" fmla="*/ 78 w 534"/>
                <a:gd name="T51" fmla="*/ 411 h 481"/>
                <a:gd name="T52" fmla="*/ 51 w 534"/>
                <a:gd name="T53" fmla="*/ 382 h 481"/>
                <a:gd name="T54" fmla="*/ 30 w 534"/>
                <a:gd name="T55" fmla="*/ 350 h 481"/>
                <a:gd name="T56" fmla="*/ 14 w 534"/>
                <a:gd name="T57" fmla="*/ 316 h 481"/>
                <a:gd name="T58" fmla="*/ 4 w 534"/>
                <a:gd name="T59" fmla="*/ 280 h 481"/>
                <a:gd name="T60" fmla="*/ 0 w 534"/>
                <a:gd name="T61" fmla="*/ 241 h 481"/>
                <a:gd name="T62" fmla="*/ 4 w 534"/>
                <a:gd name="T63" fmla="*/ 202 h 481"/>
                <a:gd name="T64" fmla="*/ 14 w 534"/>
                <a:gd name="T65" fmla="*/ 165 h 481"/>
                <a:gd name="T66" fmla="*/ 30 w 534"/>
                <a:gd name="T67" fmla="*/ 130 h 481"/>
                <a:gd name="T68" fmla="*/ 51 w 534"/>
                <a:gd name="T69" fmla="*/ 99 h 481"/>
                <a:gd name="T70" fmla="*/ 78 w 534"/>
                <a:gd name="T71" fmla="*/ 71 h 481"/>
                <a:gd name="T72" fmla="*/ 109 w 534"/>
                <a:gd name="T73" fmla="*/ 48 h 481"/>
                <a:gd name="T74" fmla="*/ 144 w 534"/>
                <a:gd name="T75" fmla="*/ 28 h 481"/>
                <a:gd name="T76" fmla="*/ 182 w 534"/>
                <a:gd name="T77" fmla="*/ 13 h 481"/>
                <a:gd name="T78" fmla="*/ 224 w 534"/>
                <a:gd name="T79" fmla="*/ 4 h 481"/>
                <a:gd name="T80" fmla="*/ 266 w 534"/>
                <a:gd name="T8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4" h="481">
                  <a:moveTo>
                    <a:pt x="266" y="0"/>
                  </a:moveTo>
                  <a:lnTo>
                    <a:pt x="310" y="4"/>
                  </a:lnTo>
                  <a:lnTo>
                    <a:pt x="351" y="13"/>
                  </a:lnTo>
                  <a:lnTo>
                    <a:pt x="390" y="28"/>
                  </a:lnTo>
                  <a:lnTo>
                    <a:pt x="424" y="48"/>
                  </a:lnTo>
                  <a:lnTo>
                    <a:pt x="456" y="71"/>
                  </a:lnTo>
                  <a:lnTo>
                    <a:pt x="483" y="99"/>
                  </a:lnTo>
                  <a:lnTo>
                    <a:pt x="504" y="130"/>
                  </a:lnTo>
                  <a:lnTo>
                    <a:pt x="521" y="165"/>
                  </a:lnTo>
                  <a:lnTo>
                    <a:pt x="531" y="202"/>
                  </a:lnTo>
                  <a:lnTo>
                    <a:pt x="534" y="241"/>
                  </a:lnTo>
                  <a:lnTo>
                    <a:pt x="531" y="280"/>
                  </a:lnTo>
                  <a:lnTo>
                    <a:pt x="521" y="316"/>
                  </a:lnTo>
                  <a:lnTo>
                    <a:pt x="504" y="350"/>
                  </a:lnTo>
                  <a:lnTo>
                    <a:pt x="483" y="382"/>
                  </a:lnTo>
                  <a:lnTo>
                    <a:pt x="456" y="411"/>
                  </a:lnTo>
                  <a:lnTo>
                    <a:pt x="424" y="434"/>
                  </a:lnTo>
                  <a:lnTo>
                    <a:pt x="390" y="454"/>
                  </a:lnTo>
                  <a:lnTo>
                    <a:pt x="351" y="468"/>
                  </a:lnTo>
                  <a:lnTo>
                    <a:pt x="310" y="477"/>
                  </a:lnTo>
                  <a:lnTo>
                    <a:pt x="266" y="481"/>
                  </a:lnTo>
                  <a:lnTo>
                    <a:pt x="224" y="477"/>
                  </a:lnTo>
                  <a:lnTo>
                    <a:pt x="182" y="468"/>
                  </a:lnTo>
                  <a:lnTo>
                    <a:pt x="144" y="454"/>
                  </a:lnTo>
                  <a:lnTo>
                    <a:pt x="109" y="434"/>
                  </a:lnTo>
                  <a:lnTo>
                    <a:pt x="78" y="411"/>
                  </a:lnTo>
                  <a:lnTo>
                    <a:pt x="51" y="382"/>
                  </a:lnTo>
                  <a:lnTo>
                    <a:pt x="30" y="350"/>
                  </a:lnTo>
                  <a:lnTo>
                    <a:pt x="14" y="316"/>
                  </a:lnTo>
                  <a:lnTo>
                    <a:pt x="4" y="280"/>
                  </a:lnTo>
                  <a:lnTo>
                    <a:pt x="0" y="241"/>
                  </a:lnTo>
                  <a:lnTo>
                    <a:pt x="4" y="202"/>
                  </a:lnTo>
                  <a:lnTo>
                    <a:pt x="14" y="165"/>
                  </a:lnTo>
                  <a:lnTo>
                    <a:pt x="30" y="130"/>
                  </a:lnTo>
                  <a:lnTo>
                    <a:pt x="51" y="99"/>
                  </a:lnTo>
                  <a:lnTo>
                    <a:pt x="78" y="71"/>
                  </a:lnTo>
                  <a:lnTo>
                    <a:pt x="109" y="48"/>
                  </a:lnTo>
                  <a:lnTo>
                    <a:pt x="144" y="28"/>
                  </a:lnTo>
                  <a:lnTo>
                    <a:pt x="182" y="13"/>
                  </a:lnTo>
                  <a:lnTo>
                    <a:pt x="224" y="4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1" name="Freeform 119"/>
            <p:cNvSpPr>
              <a:spLocks/>
            </p:cNvSpPr>
            <p:nvPr/>
          </p:nvSpPr>
          <p:spPr bwMode="auto">
            <a:xfrm>
              <a:off x="-668338" y="3119438"/>
              <a:ext cx="104775" cy="109538"/>
            </a:xfrm>
            <a:custGeom>
              <a:avLst/>
              <a:gdLst>
                <a:gd name="T0" fmla="*/ 267 w 534"/>
                <a:gd name="T1" fmla="*/ 0 h 481"/>
                <a:gd name="T2" fmla="*/ 310 w 534"/>
                <a:gd name="T3" fmla="*/ 4 h 481"/>
                <a:gd name="T4" fmla="*/ 351 w 534"/>
                <a:gd name="T5" fmla="*/ 13 h 481"/>
                <a:gd name="T6" fmla="*/ 390 w 534"/>
                <a:gd name="T7" fmla="*/ 28 h 481"/>
                <a:gd name="T8" fmla="*/ 424 w 534"/>
                <a:gd name="T9" fmla="*/ 48 h 481"/>
                <a:gd name="T10" fmla="*/ 456 w 534"/>
                <a:gd name="T11" fmla="*/ 71 h 481"/>
                <a:gd name="T12" fmla="*/ 483 w 534"/>
                <a:gd name="T13" fmla="*/ 99 h 481"/>
                <a:gd name="T14" fmla="*/ 504 w 534"/>
                <a:gd name="T15" fmla="*/ 130 h 481"/>
                <a:gd name="T16" fmla="*/ 521 w 534"/>
                <a:gd name="T17" fmla="*/ 165 h 481"/>
                <a:gd name="T18" fmla="*/ 531 w 534"/>
                <a:gd name="T19" fmla="*/ 202 h 481"/>
                <a:gd name="T20" fmla="*/ 534 w 534"/>
                <a:gd name="T21" fmla="*/ 241 h 481"/>
                <a:gd name="T22" fmla="*/ 531 w 534"/>
                <a:gd name="T23" fmla="*/ 280 h 481"/>
                <a:gd name="T24" fmla="*/ 521 w 534"/>
                <a:gd name="T25" fmla="*/ 316 h 481"/>
                <a:gd name="T26" fmla="*/ 504 w 534"/>
                <a:gd name="T27" fmla="*/ 350 h 481"/>
                <a:gd name="T28" fmla="*/ 483 w 534"/>
                <a:gd name="T29" fmla="*/ 382 h 481"/>
                <a:gd name="T30" fmla="*/ 456 w 534"/>
                <a:gd name="T31" fmla="*/ 411 h 481"/>
                <a:gd name="T32" fmla="*/ 424 w 534"/>
                <a:gd name="T33" fmla="*/ 434 h 481"/>
                <a:gd name="T34" fmla="*/ 390 w 534"/>
                <a:gd name="T35" fmla="*/ 454 h 481"/>
                <a:gd name="T36" fmla="*/ 351 w 534"/>
                <a:gd name="T37" fmla="*/ 468 h 481"/>
                <a:gd name="T38" fmla="*/ 310 w 534"/>
                <a:gd name="T39" fmla="*/ 477 h 481"/>
                <a:gd name="T40" fmla="*/ 267 w 534"/>
                <a:gd name="T41" fmla="*/ 481 h 481"/>
                <a:gd name="T42" fmla="*/ 224 w 534"/>
                <a:gd name="T43" fmla="*/ 477 h 481"/>
                <a:gd name="T44" fmla="*/ 182 w 534"/>
                <a:gd name="T45" fmla="*/ 468 h 481"/>
                <a:gd name="T46" fmla="*/ 144 w 534"/>
                <a:gd name="T47" fmla="*/ 454 h 481"/>
                <a:gd name="T48" fmla="*/ 110 w 534"/>
                <a:gd name="T49" fmla="*/ 434 h 481"/>
                <a:gd name="T50" fmla="*/ 78 w 534"/>
                <a:gd name="T51" fmla="*/ 411 h 481"/>
                <a:gd name="T52" fmla="*/ 51 w 534"/>
                <a:gd name="T53" fmla="*/ 382 h 481"/>
                <a:gd name="T54" fmla="*/ 30 w 534"/>
                <a:gd name="T55" fmla="*/ 350 h 481"/>
                <a:gd name="T56" fmla="*/ 13 w 534"/>
                <a:gd name="T57" fmla="*/ 316 h 481"/>
                <a:gd name="T58" fmla="*/ 3 w 534"/>
                <a:gd name="T59" fmla="*/ 280 h 481"/>
                <a:gd name="T60" fmla="*/ 0 w 534"/>
                <a:gd name="T61" fmla="*/ 241 h 481"/>
                <a:gd name="T62" fmla="*/ 3 w 534"/>
                <a:gd name="T63" fmla="*/ 202 h 481"/>
                <a:gd name="T64" fmla="*/ 13 w 534"/>
                <a:gd name="T65" fmla="*/ 165 h 481"/>
                <a:gd name="T66" fmla="*/ 30 w 534"/>
                <a:gd name="T67" fmla="*/ 130 h 481"/>
                <a:gd name="T68" fmla="*/ 51 w 534"/>
                <a:gd name="T69" fmla="*/ 99 h 481"/>
                <a:gd name="T70" fmla="*/ 78 w 534"/>
                <a:gd name="T71" fmla="*/ 71 h 481"/>
                <a:gd name="T72" fmla="*/ 110 w 534"/>
                <a:gd name="T73" fmla="*/ 48 h 481"/>
                <a:gd name="T74" fmla="*/ 144 w 534"/>
                <a:gd name="T75" fmla="*/ 28 h 481"/>
                <a:gd name="T76" fmla="*/ 182 w 534"/>
                <a:gd name="T77" fmla="*/ 13 h 481"/>
                <a:gd name="T78" fmla="*/ 224 w 534"/>
                <a:gd name="T79" fmla="*/ 4 h 481"/>
                <a:gd name="T80" fmla="*/ 267 w 534"/>
                <a:gd name="T8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4" h="481">
                  <a:moveTo>
                    <a:pt x="267" y="0"/>
                  </a:moveTo>
                  <a:lnTo>
                    <a:pt x="310" y="4"/>
                  </a:lnTo>
                  <a:lnTo>
                    <a:pt x="351" y="13"/>
                  </a:lnTo>
                  <a:lnTo>
                    <a:pt x="390" y="28"/>
                  </a:lnTo>
                  <a:lnTo>
                    <a:pt x="424" y="48"/>
                  </a:lnTo>
                  <a:lnTo>
                    <a:pt x="456" y="71"/>
                  </a:lnTo>
                  <a:lnTo>
                    <a:pt x="483" y="99"/>
                  </a:lnTo>
                  <a:lnTo>
                    <a:pt x="504" y="130"/>
                  </a:lnTo>
                  <a:lnTo>
                    <a:pt x="521" y="165"/>
                  </a:lnTo>
                  <a:lnTo>
                    <a:pt x="531" y="202"/>
                  </a:lnTo>
                  <a:lnTo>
                    <a:pt x="534" y="241"/>
                  </a:lnTo>
                  <a:lnTo>
                    <a:pt x="531" y="280"/>
                  </a:lnTo>
                  <a:lnTo>
                    <a:pt x="521" y="316"/>
                  </a:lnTo>
                  <a:lnTo>
                    <a:pt x="504" y="350"/>
                  </a:lnTo>
                  <a:lnTo>
                    <a:pt x="483" y="382"/>
                  </a:lnTo>
                  <a:lnTo>
                    <a:pt x="456" y="411"/>
                  </a:lnTo>
                  <a:lnTo>
                    <a:pt x="424" y="434"/>
                  </a:lnTo>
                  <a:lnTo>
                    <a:pt x="390" y="454"/>
                  </a:lnTo>
                  <a:lnTo>
                    <a:pt x="351" y="468"/>
                  </a:lnTo>
                  <a:lnTo>
                    <a:pt x="310" y="477"/>
                  </a:lnTo>
                  <a:lnTo>
                    <a:pt x="267" y="481"/>
                  </a:lnTo>
                  <a:lnTo>
                    <a:pt x="224" y="477"/>
                  </a:lnTo>
                  <a:lnTo>
                    <a:pt x="182" y="468"/>
                  </a:lnTo>
                  <a:lnTo>
                    <a:pt x="144" y="454"/>
                  </a:lnTo>
                  <a:lnTo>
                    <a:pt x="110" y="434"/>
                  </a:lnTo>
                  <a:lnTo>
                    <a:pt x="78" y="411"/>
                  </a:lnTo>
                  <a:lnTo>
                    <a:pt x="51" y="382"/>
                  </a:lnTo>
                  <a:lnTo>
                    <a:pt x="30" y="350"/>
                  </a:lnTo>
                  <a:lnTo>
                    <a:pt x="13" y="316"/>
                  </a:lnTo>
                  <a:lnTo>
                    <a:pt x="3" y="280"/>
                  </a:lnTo>
                  <a:lnTo>
                    <a:pt x="0" y="241"/>
                  </a:lnTo>
                  <a:lnTo>
                    <a:pt x="3" y="202"/>
                  </a:lnTo>
                  <a:lnTo>
                    <a:pt x="13" y="165"/>
                  </a:lnTo>
                  <a:lnTo>
                    <a:pt x="30" y="130"/>
                  </a:lnTo>
                  <a:lnTo>
                    <a:pt x="51" y="99"/>
                  </a:lnTo>
                  <a:lnTo>
                    <a:pt x="78" y="71"/>
                  </a:lnTo>
                  <a:lnTo>
                    <a:pt x="110" y="48"/>
                  </a:lnTo>
                  <a:lnTo>
                    <a:pt x="144" y="28"/>
                  </a:lnTo>
                  <a:lnTo>
                    <a:pt x="182" y="13"/>
                  </a:lnTo>
                  <a:lnTo>
                    <a:pt x="224" y="4"/>
                  </a:lnTo>
                  <a:lnTo>
                    <a:pt x="2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2" name="Freeform 120"/>
            <p:cNvSpPr>
              <a:spLocks/>
            </p:cNvSpPr>
            <p:nvPr/>
          </p:nvSpPr>
          <p:spPr bwMode="auto">
            <a:xfrm>
              <a:off x="-1077913" y="2700338"/>
              <a:ext cx="106362" cy="109538"/>
            </a:xfrm>
            <a:custGeom>
              <a:avLst/>
              <a:gdLst>
                <a:gd name="T0" fmla="*/ 266 w 534"/>
                <a:gd name="T1" fmla="*/ 0 h 480"/>
                <a:gd name="T2" fmla="*/ 310 w 534"/>
                <a:gd name="T3" fmla="*/ 3 h 480"/>
                <a:gd name="T4" fmla="*/ 351 w 534"/>
                <a:gd name="T5" fmla="*/ 12 h 480"/>
                <a:gd name="T6" fmla="*/ 390 w 534"/>
                <a:gd name="T7" fmla="*/ 28 h 480"/>
                <a:gd name="T8" fmla="*/ 424 w 534"/>
                <a:gd name="T9" fmla="*/ 47 h 480"/>
                <a:gd name="T10" fmla="*/ 456 w 534"/>
                <a:gd name="T11" fmla="*/ 71 h 480"/>
                <a:gd name="T12" fmla="*/ 483 w 534"/>
                <a:gd name="T13" fmla="*/ 99 h 480"/>
                <a:gd name="T14" fmla="*/ 504 w 534"/>
                <a:gd name="T15" fmla="*/ 130 h 480"/>
                <a:gd name="T16" fmla="*/ 521 w 534"/>
                <a:gd name="T17" fmla="*/ 165 h 480"/>
                <a:gd name="T18" fmla="*/ 531 w 534"/>
                <a:gd name="T19" fmla="*/ 201 h 480"/>
                <a:gd name="T20" fmla="*/ 534 w 534"/>
                <a:gd name="T21" fmla="*/ 241 h 480"/>
                <a:gd name="T22" fmla="*/ 531 w 534"/>
                <a:gd name="T23" fmla="*/ 280 h 480"/>
                <a:gd name="T24" fmla="*/ 521 w 534"/>
                <a:gd name="T25" fmla="*/ 316 h 480"/>
                <a:gd name="T26" fmla="*/ 504 w 534"/>
                <a:gd name="T27" fmla="*/ 351 h 480"/>
                <a:gd name="T28" fmla="*/ 483 w 534"/>
                <a:gd name="T29" fmla="*/ 382 h 480"/>
                <a:gd name="T30" fmla="*/ 456 w 534"/>
                <a:gd name="T31" fmla="*/ 411 h 480"/>
                <a:gd name="T32" fmla="*/ 424 w 534"/>
                <a:gd name="T33" fmla="*/ 434 h 480"/>
                <a:gd name="T34" fmla="*/ 390 w 534"/>
                <a:gd name="T35" fmla="*/ 454 h 480"/>
                <a:gd name="T36" fmla="*/ 351 w 534"/>
                <a:gd name="T37" fmla="*/ 468 h 480"/>
                <a:gd name="T38" fmla="*/ 310 w 534"/>
                <a:gd name="T39" fmla="*/ 477 h 480"/>
                <a:gd name="T40" fmla="*/ 266 w 534"/>
                <a:gd name="T41" fmla="*/ 480 h 480"/>
                <a:gd name="T42" fmla="*/ 224 w 534"/>
                <a:gd name="T43" fmla="*/ 477 h 480"/>
                <a:gd name="T44" fmla="*/ 182 w 534"/>
                <a:gd name="T45" fmla="*/ 468 h 480"/>
                <a:gd name="T46" fmla="*/ 144 w 534"/>
                <a:gd name="T47" fmla="*/ 454 h 480"/>
                <a:gd name="T48" fmla="*/ 109 w 534"/>
                <a:gd name="T49" fmla="*/ 434 h 480"/>
                <a:gd name="T50" fmla="*/ 78 w 534"/>
                <a:gd name="T51" fmla="*/ 411 h 480"/>
                <a:gd name="T52" fmla="*/ 51 w 534"/>
                <a:gd name="T53" fmla="*/ 382 h 480"/>
                <a:gd name="T54" fmla="*/ 29 w 534"/>
                <a:gd name="T55" fmla="*/ 351 h 480"/>
                <a:gd name="T56" fmla="*/ 13 w 534"/>
                <a:gd name="T57" fmla="*/ 316 h 480"/>
                <a:gd name="T58" fmla="*/ 3 w 534"/>
                <a:gd name="T59" fmla="*/ 280 h 480"/>
                <a:gd name="T60" fmla="*/ 0 w 534"/>
                <a:gd name="T61" fmla="*/ 241 h 480"/>
                <a:gd name="T62" fmla="*/ 3 w 534"/>
                <a:gd name="T63" fmla="*/ 201 h 480"/>
                <a:gd name="T64" fmla="*/ 13 w 534"/>
                <a:gd name="T65" fmla="*/ 165 h 480"/>
                <a:gd name="T66" fmla="*/ 29 w 534"/>
                <a:gd name="T67" fmla="*/ 130 h 480"/>
                <a:gd name="T68" fmla="*/ 51 w 534"/>
                <a:gd name="T69" fmla="*/ 99 h 480"/>
                <a:gd name="T70" fmla="*/ 78 w 534"/>
                <a:gd name="T71" fmla="*/ 71 h 480"/>
                <a:gd name="T72" fmla="*/ 109 w 534"/>
                <a:gd name="T73" fmla="*/ 47 h 480"/>
                <a:gd name="T74" fmla="*/ 144 w 534"/>
                <a:gd name="T75" fmla="*/ 28 h 480"/>
                <a:gd name="T76" fmla="*/ 182 w 534"/>
                <a:gd name="T77" fmla="*/ 12 h 480"/>
                <a:gd name="T78" fmla="*/ 224 w 534"/>
                <a:gd name="T79" fmla="*/ 3 h 480"/>
                <a:gd name="T80" fmla="*/ 266 w 534"/>
                <a:gd name="T8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4" h="480">
                  <a:moveTo>
                    <a:pt x="266" y="0"/>
                  </a:moveTo>
                  <a:lnTo>
                    <a:pt x="310" y="3"/>
                  </a:lnTo>
                  <a:lnTo>
                    <a:pt x="351" y="12"/>
                  </a:lnTo>
                  <a:lnTo>
                    <a:pt x="390" y="28"/>
                  </a:lnTo>
                  <a:lnTo>
                    <a:pt x="424" y="47"/>
                  </a:lnTo>
                  <a:lnTo>
                    <a:pt x="456" y="71"/>
                  </a:lnTo>
                  <a:lnTo>
                    <a:pt x="483" y="99"/>
                  </a:lnTo>
                  <a:lnTo>
                    <a:pt x="504" y="130"/>
                  </a:lnTo>
                  <a:lnTo>
                    <a:pt x="521" y="165"/>
                  </a:lnTo>
                  <a:lnTo>
                    <a:pt x="531" y="201"/>
                  </a:lnTo>
                  <a:lnTo>
                    <a:pt x="534" y="241"/>
                  </a:lnTo>
                  <a:lnTo>
                    <a:pt x="531" y="280"/>
                  </a:lnTo>
                  <a:lnTo>
                    <a:pt x="521" y="316"/>
                  </a:lnTo>
                  <a:lnTo>
                    <a:pt x="504" y="351"/>
                  </a:lnTo>
                  <a:lnTo>
                    <a:pt x="483" y="382"/>
                  </a:lnTo>
                  <a:lnTo>
                    <a:pt x="456" y="411"/>
                  </a:lnTo>
                  <a:lnTo>
                    <a:pt x="424" y="434"/>
                  </a:lnTo>
                  <a:lnTo>
                    <a:pt x="390" y="454"/>
                  </a:lnTo>
                  <a:lnTo>
                    <a:pt x="351" y="468"/>
                  </a:lnTo>
                  <a:lnTo>
                    <a:pt x="310" y="477"/>
                  </a:lnTo>
                  <a:lnTo>
                    <a:pt x="266" y="480"/>
                  </a:lnTo>
                  <a:lnTo>
                    <a:pt x="224" y="477"/>
                  </a:lnTo>
                  <a:lnTo>
                    <a:pt x="182" y="468"/>
                  </a:lnTo>
                  <a:lnTo>
                    <a:pt x="144" y="454"/>
                  </a:lnTo>
                  <a:lnTo>
                    <a:pt x="109" y="434"/>
                  </a:lnTo>
                  <a:lnTo>
                    <a:pt x="78" y="411"/>
                  </a:lnTo>
                  <a:lnTo>
                    <a:pt x="51" y="382"/>
                  </a:lnTo>
                  <a:lnTo>
                    <a:pt x="29" y="351"/>
                  </a:lnTo>
                  <a:lnTo>
                    <a:pt x="13" y="316"/>
                  </a:lnTo>
                  <a:lnTo>
                    <a:pt x="3" y="280"/>
                  </a:lnTo>
                  <a:lnTo>
                    <a:pt x="0" y="241"/>
                  </a:lnTo>
                  <a:lnTo>
                    <a:pt x="3" y="201"/>
                  </a:lnTo>
                  <a:lnTo>
                    <a:pt x="13" y="165"/>
                  </a:lnTo>
                  <a:lnTo>
                    <a:pt x="29" y="130"/>
                  </a:lnTo>
                  <a:lnTo>
                    <a:pt x="51" y="99"/>
                  </a:lnTo>
                  <a:lnTo>
                    <a:pt x="78" y="71"/>
                  </a:lnTo>
                  <a:lnTo>
                    <a:pt x="109" y="47"/>
                  </a:lnTo>
                  <a:lnTo>
                    <a:pt x="144" y="28"/>
                  </a:lnTo>
                  <a:lnTo>
                    <a:pt x="182" y="12"/>
                  </a:lnTo>
                  <a:lnTo>
                    <a:pt x="224" y="3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094379" y="1429565"/>
            <a:ext cx="4011612" cy="4019514"/>
            <a:chOff x="4379520" y="1716091"/>
            <a:chExt cx="3421848" cy="3428588"/>
          </a:xfrm>
        </p:grpSpPr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4379520" y="1729197"/>
              <a:ext cx="3421848" cy="3415482"/>
            </a:xfrm>
            <a:custGeom>
              <a:avLst/>
              <a:gdLst>
                <a:gd name="T0" fmla="*/ 1076 w 2151"/>
                <a:gd name="T1" fmla="*/ 0 h 2149"/>
                <a:gd name="T2" fmla="*/ 1076 w 2151"/>
                <a:gd name="T3" fmla="*/ 0 h 2149"/>
                <a:gd name="T4" fmla="*/ 1192 w 2151"/>
                <a:gd name="T5" fmla="*/ 7 h 2149"/>
                <a:gd name="T6" fmla="*/ 1305 w 2151"/>
                <a:gd name="T7" fmla="*/ 25 h 2149"/>
                <a:gd name="T8" fmla="*/ 1415 w 2151"/>
                <a:gd name="T9" fmla="*/ 56 h 2149"/>
                <a:gd name="T10" fmla="*/ 1519 w 2151"/>
                <a:gd name="T11" fmla="*/ 95 h 2149"/>
                <a:gd name="T12" fmla="*/ 1617 w 2151"/>
                <a:gd name="T13" fmla="*/ 146 h 2149"/>
                <a:gd name="T14" fmla="*/ 1712 w 2151"/>
                <a:gd name="T15" fmla="*/ 209 h 2149"/>
                <a:gd name="T16" fmla="*/ 1800 w 2151"/>
                <a:gd name="T17" fmla="*/ 281 h 2149"/>
                <a:gd name="T18" fmla="*/ 1879 w 2151"/>
                <a:gd name="T19" fmla="*/ 362 h 2149"/>
                <a:gd name="T20" fmla="*/ 1951 w 2151"/>
                <a:gd name="T21" fmla="*/ 450 h 2149"/>
                <a:gd name="T22" fmla="*/ 2011 w 2151"/>
                <a:gd name="T23" fmla="*/ 545 h 2149"/>
                <a:gd name="T24" fmla="*/ 2060 w 2151"/>
                <a:gd name="T25" fmla="*/ 643 h 2149"/>
                <a:gd name="T26" fmla="*/ 2097 w 2151"/>
                <a:gd name="T27" fmla="*/ 745 h 2149"/>
                <a:gd name="T28" fmla="*/ 2127 w 2151"/>
                <a:gd name="T29" fmla="*/ 852 h 2149"/>
                <a:gd name="T30" fmla="*/ 2144 w 2151"/>
                <a:gd name="T31" fmla="*/ 961 h 2149"/>
                <a:gd name="T32" fmla="*/ 2151 w 2151"/>
                <a:gd name="T33" fmla="*/ 1074 h 2149"/>
                <a:gd name="T34" fmla="*/ 2144 w 2151"/>
                <a:gd name="T35" fmla="*/ 1188 h 2149"/>
                <a:gd name="T36" fmla="*/ 2127 w 2151"/>
                <a:gd name="T37" fmla="*/ 1299 h 2149"/>
                <a:gd name="T38" fmla="*/ 2097 w 2151"/>
                <a:gd name="T39" fmla="*/ 1404 h 2149"/>
                <a:gd name="T40" fmla="*/ 2060 w 2151"/>
                <a:gd name="T41" fmla="*/ 1506 h 2149"/>
                <a:gd name="T42" fmla="*/ 2011 w 2151"/>
                <a:gd name="T43" fmla="*/ 1603 h 2149"/>
                <a:gd name="T44" fmla="*/ 1949 w 2151"/>
                <a:gd name="T45" fmla="*/ 1701 h 2149"/>
                <a:gd name="T46" fmla="*/ 1877 w 2151"/>
                <a:gd name="T47" fmla="*/ 1789 h 2149"/>
                <a:gd name="T48" fmla="*/ 1795 w 2151"/>
                <a:gd name="T49" fmla="*/ 1873 h 2149"/>
                <a:gd name="T50" fmla="*/ 1707 w 2151"/>
                <a:gd name="T51" fmla="*/ 1944 h 2149"/>
                <a:gd name="T52" fmla="*/ 1610 w 2151"/>
                <a:gd name="T53" fmla="*/ 2007 h 2149"/>
                <a:gd name="T54" fmla="*/ 1512 w 2151"/>
                <a:gd name="T55" fmla="*/ 2056 h 2149"/>
                <a:gd name="T56" fmla="*/ 1410 w 2151"/>
                <a:gd name="T57" fmla="*/ 2095 h 2149"/>
                <a:gd name="T58" fmla="*/ 1301 w 2151"/>
                <a:gd name="T59" fmla="*/ 2125 h 2149"/>
                <a:gd name="T60" fmla="*/ 1189 w 2151"/>
                <a:gd name="T61" fmla="*/ 2142 h 2149"/>
                <a:gd name="T62" fmla="*/ 1076 w 2151"/>
                <a:gd name="T63" fmla="*/ 2149 h 2149"/>
                <a:gd name="T64" fmla="*/ 1076 w 2151"/>
                <a:gd name="T65" fmla="*/ 2149 h 2149"/>
                <a:gd name="T66" fmla="*/ 959 w 2151"/>
                <a:gd name="T67" fmla="*/ 2142 h 2149"/>
                <a:gd name="T68" fmla="*/ 846 w 2151"/>
                <a:gd name="T69" fmla="*/ 2123 h 2149"/>
                <a:gd name="T70" fmla="*/ 737 w 2151"/>
                <a:gd name="T71" fmla="*/ 2093 h 2149"/>
                <a:gd name="T72" fmla="*/ 632 w 2151"/>
                <a:gd name="T73" fmla="*/ 2054 h 2149"/>
                <a:gd name="T74" fmla="*/ 535 w 2151"/>
                <a:gd name="T75" fmla="*/ 2003 h 2149"/>
                <a:gd name="T76" fmla="*/ 439 w 2151"/>
                <a:gd name="T77" fmla="*/ 1940 h 2149"/>
                <a:gd name="T78" fmla="*/ 351 w 2151"/>
                <a:gd name="T79" fmla="*/ 1868 h 2149"/>
                <a:gd name="T80" fmla="*/ 272 w 2151"/>
                <a:gd name="T81" fmla="*/ 1787 h 2149"/>
                <a:gd name="T82" fmla="*/ 200 w 2151"/>
                <a:gd name="T83" fmla="*/ 1699 h 2149"/>
                <a:gd name="T84" fmla="*/ 140 w 2151"/>
                <a:gd name="T85" fmla="*/ 1603 h 2149"/>
                <a:gd name="T86" fmla="*/ 91 w 2151"/>
                <a:gd name="T87" fmla="*/ 1506 h 2149"/>
                <a:gd name="T88" fmla="*/ 52 w 2151"/>
                <a:gd name="T89" fmla="*/ 1404 h 2149"/>
                <a:gd name="T90" fmla="*/ 24 w 2151"/>
                <a:gd name="T91" fmla="*/ 1299 h 2149"/>
                <a:gd name="T92" fmla="*/ 7 w 2151"/>
                <a:gd name="T93" fmla="*/ 1188 h 2149"/>
                <a:gd name="T94" fmla="*/ 0 w 2151"/>
                <a:gd name="T95" fmla="*/ 1074 h 2149"/>
                <a:gd name="T96" fmla="*/ 7 w 2151"/>
                <a:gd name="T97" fmla="*/ 961 h 2149"/>
                <a:gd name="T98" fmla="*/ 24 w 2151"/>
                <a:gd name="T99" fmla="*/ 852 h 2149"/>
                <a:gd name="T100" fmla="*/ 52 w 2151"/>
                <a:gd name="T101" fmla="*/ 745 h 2149"/>
                <a:gd name="T102" fmla="*/ 91 w 2151"/>
                <a:gd name="T103" fmla="*/ 643 h 2149"/>
                <a:gd name="T104" fmla="*/ 140 w 2151"/>
                <a:gd name="T105" fmla="*/ 548 h 2149"/>
                <a:gd name="T106" fmla="*/ 202 w 2151"/>
                <a:gd name="T107" fmla="*/ 450 h 2149"/>
                <a:gd name="T108" fmla="*/ 274 w 2151"/>
                <a:gd name="T109" fmla="*/ 360 h 2149"/>
                <a:gd name="T110" fmla="*/ 356 w 2151"/>
                <a:gd name="T111" fmla="*/ 278 h 2149"/>
                <a:gd name="T112" fmla="*/ 444 w 2151"/>
                <a:gd name="T113" fmla="*/ 204 h 2149"/>
                <a:gd name="T114" fmla="*/ 541 w 2151"/>
                <a:gd name="T115" fmla="*/ 141 h 2149"/>
                <a:gd name="T116" fmla="*/ 639 w 2151"/>
                <a:gd name="T117" fmla="*/ 93 h 2149"/>
                <a:gd name="T118" fmla="*/ 741 w 2151"/>
                <a:gd name="T119" fmla="*/ 53 h 2149"/>
                <a:gd name="T120" fmla="*/ 850 w 2151"/>
                <a:gd name="T121" fmla="*/ 25 h 2149"/>
                <a:gd name="T122" fmla="*/ 959 w 2151"/>
                <a:gd name="T123" fmla="*/ 7 h 2149"/>
                <a:gd name="T124" fmla="*/ 1076 w 2151"/>
                <a:gd name="T125" fmla="*/ 0 h 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51" h="2149">
                  <a:moveTo>
                    <a:pt x="1076" y="0"/>
                  </a:moveTo>
                  <a:lnTo>
                    <a:pt x="1076" y="0"/>
                  </a:lnTo>
                  <a:lnTo>
                    <a:pt x="1192" y="7"/>
                  </a:lnTo>
                  <a:lnTo>
                    <a:pt x="1305" y="25"/>
                  </a:lnTo>
                  <a:lnTo>
                    <a:pt x="1415" y="56"/>
                  </a:lnTo>
                  <a:lnTo>
                    <a:pt x="1519" y="95"/>
                  </a:lnTo>
                  <a:lnTo>
                    <a:pt x="1617" y="146"/>
                  </a:lnTo>
                  <a:lnTo>
                    <a:pt x="1712" y="209"/>
                  </a:lnTo>
                  <a:lnTo>
                    <a:pt x="1800" y="281"/>
                  </a:lnTo>
                  <a:lnTo>
                    <a:pt x="1879" y="362"/>
                  </a:lnTo>
                  <a:lnTo>
                    <a:pt x="1951" y="450"/>
                  </a:lnTo>
                  <a:lnTo>
                    <a:pt x="2011" y="545"/>
                  </a:lnTo>
                  <a:lnTo>
                    <a:pt x="2060" y="643"/>
                  </a:lnTo>
                  <a:lnTo>
                    <a:pt x="2097" y="745"/>
                  </a:lnTo>
                  <a:lnTo>
                    <a:pt x="2127" y="852"/>
                  </a:lnTo>
                  <a:lnTo>
                    <a:pt x="2144" y="961"/>
                  </a:lnTo>
                  <a:lnTo>
                    <a:pt x="2151" y="1074"/>
                  </a:lnTo>
                  <a:lnTo>
                    <a:pt x="2144" y="1188"/>
                  </a:lnTo>
                  <a:lnTo>
                    <a:pt x="2127" y="1299"/>
                  </a:lnTo>
                  <a:lnTo>
                    <a:pt x="2097" y="1404"/>
                  </a:lnTo>
                  <a:lnTo>
                    <a:pt x="2060" y="1506"/>
                  </a:lnTo>
                  <a:lnTo>
                    <a:pt x="2011" y="1603"/>
                  </a:lnTo>
                  <a:lnTo>
                    <a:pt x="1949" y="1701"/>
                  </a:lnTo>
                  <a:lnTo>
                    <a:pt x="1877" y="1789"/>
                  </a:lnTo>
                  <a:lnTo>
                    <a:pt x="1795" y="1873"/>
                  </a:lnTo>
                  <a:lnTo>
                    <a:pt x="1707" y="1944"/>
                  </a:lnTo>
                  <a:lnTo>
                    <a:pt x="1610" y="2007"/>
                  </a:lnTo>
                  <a:lnTo>
                    <a:pt x="1512" y="2056"/>
                  </a:lnTo>
                  <a:lnTo>
                    <a:pt x="1410" y="2095"/>
                  </a:lnTo>
                  <a:lnTo>
                    <a:pt x="1301" y="2125"/>
                  </a:lnTo>
                  <a:lnTo>
                    <a:pt x="1189" y="2142"/>
                  </a:lnTo>
                  <a:lnTo>
                    <a:pt x="1076" y="2149"/>
                  </a:lnTo>
                  <a:lnTo>
                    <a:pt x="1076" y="2149"/>
                  </a:lnTo>
                  <a:lnTo>
                    <a:pt x="959" y="2142"/>
                  </a:lnTo>
                  <a:lnTo>
                    <a:pt x="846" y="2123"/>
                  </a:lnTo>
                  <a:lnTo>
                    <a:pt x="737" y="2093"/>
                  </a:lnTo>
                  <a:lnTo>
                    <a:pt x="632" y="2054"/>
                  </a:lnTo>
                  <a:lnTo>
                    <a:pt x="535" y="2003"/>
                  </a:lnTo>
                  <a:lnTo>
                    <a:pt x="439" y="1940"/>
                  </a:lnTo>
                  <a:lnTo>
                    <a:pt x="351" y="1868"/>
                  </a:lnTo>
                  <a:lnTo>
                    <a:pt x="272" y="1787"/>
                  </a:lnTo>
                  <a:lnTo>
                    <a:pt x="200" y="1699"/>
                  </a:lnTo>
                  <a:lnTo>
                    <a:pt x="140" y="1603"/>
                  </a:lnTo>
                  <a:lnTo>
                    <a:pt x="91" y="1506"/>
                  </a:lnTo>
                  <a:lnTo>
                    <a:pt x="52" y="1404"/>
                  </a:lnTo>
                  <a:lnTo>
                    <a:pt x="24" y="1299"/>
                  </a:lnTo>
                  <a:lnTo>
                    <a:pt x="7" y="1188"/>
                  </a:lnTo>
                  <a:lnTo>
                    <a:pt x="0" y="1074"/>
                  </a:lnTo>
                  <a:lnTo>
                    <a:pt x="7" y="961"/>
                  </a:lnTo>
                  <a:lnTo>
                    <a:pt x="24" y="852"/>
                  </a:lnTo>
                  <a:lnTo>
                    <a:pt x="52" y="745"/>
                  </a:lnTo>
                  <a:lnTo>
                    <a:pt x="91" y="643"/>
                  </a:lnTo>
                  <a:lnTo>
                    <a:pt x="140" y="548"/>
                  </a:lnTo>
                  <a:lnTo>
                    <a:pt x="202" y="450"/>
                  </a:lnTo>
                  <a:lnTo>
                    <a:pt x="274" y="360"/>
                  </a:lnTo>
                  <a:lnTo>
                    <a:pt x="356" y="278"/>
                  </a:lnTo>
                  <a:lnTo>
                    <a:pt x="444" y="204"/>
                  </a:lnTo>
                  <a:lnTo>
                    <a:pt x="541" y="141"/>
                  </a:lnTo>
                  <a:lnTo>
                    <a:pt x="639" y="93"/>
                  </a:lnTo>
                  <a:lnTo>
                    <a:pt x="741" y="53"/>
                  </a:lnTo>
                  <a:lnTo>
                    <a:pt x="850" y="25"/>
                  </a:lnTo>
                  <a:lnTo>
                    <a:pt x="959" y="7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solidFill>
                  <a:prstClr val="black"/>
                </a:solidFill>
              </a:endParaRPr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5418724" y="3218507"/>
              <a:ext cx="1602660" cy="1490815"/>
              <a:chOff x="-2030016" y="2616652"/>
              <a:chExt cx="1602660" cy="1490815"/>
            </a:xfrm>
          </p:grpSpPr>
          <p:sp>
            <p:nvSpPr>
              <p:cNvPr id="308" name="Freeform 47"/>
              <p:cNvSpPr>
                <a:spLocks/>
              </p:cNvSpPr>
              <p:nvPr/>
            </p:nvSpPr>
            <p:spPr bwMode="auto">
              <a:xfrm>
                <a:off x="-588241" y="2616652"/>
                <a:ext cx="160885" cy="1143535"/>
              </a:xfrm>
              <a:custGeom>
                <a:avLst/>
                <a:gdLst>
                  <a:gd name="T0" fmla="*/ 234 w 234"/>
                  <a:gd name="T1" fmla="*/ 0 h 1397"/>
                  <a:gd name="T2" fmla="*/ 234 w 234"/>
                  <a:gd name="T3" fmla="*/ 1256 h 1397"/>
                  <a:gd name="T4" fmla="*/ 0 w 234"/>
                  <a:gd name="T5" fmla="*/ 1397 h 1397"/>
                  <a:gd name="T6" fmla="*/ 0 w 234"/>
                  <a:gd name="T7" fmla="*/ 116 h 1397"/>
                  <a:gd name="T8" fmla="*/ 234 w 234"/>
                  <a:gd name="T9" fmla="*/ 0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97">
                    <a:moveTo>
                      <a:pt x="234" y="0"/>
                    </a:moveTo>
                    <a:lnTo>
                      <a:pt x="234" y="1256"/>
                    </a:lnTo>
                    <a:lnTo>
                      <a:pt x="0" y="1397"/>
                    </a:lnTo>
                    <a:lnTo>
                      <a:pt x="0" y="11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  <a:alpha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9" name="Freeform 48"/>
              <p:cNvSpPr>
                <a:spLocks/>
              </p:cNvSpPr>
              <p:nvPr/>
            </p:nvSpPr>
            <p:spPr bwMode="auto">
              <a:xfrm>
                <a:off x="-749124" y="2616652"/>
                <a:ext cx="160885" cy="1143535"/>
              </a:xfrm>
              <a:custGeom>
                <a:avLst/>
                <a:gdLst>
                  <a:gd name="T0" fmla="*/ 0 w 234"/>
                  <a:gd name="T1" fmla="*/ 0 h 1397"/>
                  <a:gd name="T2" fmla="*/ 234 w 234"/>
                  <a:gd name="T3" fmla="*/ 116 h 1397"/>
                  <a:gd name="T4" fmla="*/ 234 w 234"/>
                  <a:gd name="T5" fmla="*/ 1397 h 1397"/>
                  <a:gd name="T6" fmla="*/ 92 w 234"/>
                  <a:gd name="T7" fmla="*/ 1311 h 1397"/>
                  <a:gd name="T8" fmla="*/ 92 w 234"/>
                  <a:gd name="T9" fmla="*/ 345 h 1397"/>
                  <a:gd name="T10" fmla="*/ 0 w 234"/>
                  <a:gd name="T11" fmla="*/ 299 h 1397"/>
                  <a:gd name="T12" fmla="*/ 0 w 234"/>
                  <a:gd name="T13" fmla="*/ 0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397">
                    <a:moveTo>
                      <a:pt x="0" y="0"/>
                    </a:moveTo>
                    <a:lnTo>
                      <a:pt x="234" y="116"/>
                    </a:lnTo>
                    <a:lnTo>
                      <a:pt x="234" y="1397"/>
                    </a:lnTo>
                    <a:lnTo>
                      <a:pt x="92" y="1311"/>
                    </a:lnTo>
                    <a:lnTo>
                      <a:pt x="92" y="345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  <a:alpha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0" name="Freeform 50"/>
              <p:cNvSpPr>
                <a:spLocks/>
              </p:cNvSpPr>
              <p:nvPr/>
            </p:nvSpPr>
            <p:spPr bwMode="auto">
              <a:xfrm>
                <a:off x="-847443" y="2878618"/>
                <a:ext cx="161572" cy="996194"/>
              </a:xfrm>
              <a:custGeom>
                <a:avLst/>
                <a:gdLst>
                  <a:gd name="T0" fmla="*/ 235 w 235"/>
                  <a:gd name="T1" fmla="*/ 0 h 1217"/>
                  <a:gd name="T2" fmla="*/ 235 w 235"/>
                  <a:gd name="T3" fmla="*/ 1075 h 1217"/>
                  <a:gd name="T4" fmla="*/ 0 w 235"/>
                  <a:gd name="T5" fmla="*/ 1217 h 1217"/>
                  <a:gd name="T6" fmla="*/ 0 w 235"/>
                  <a:gd name="T7" fmla="*/ 117 h 1217"/>
                  <a:gd name="T8" fmla="*/ 235 w 235"/>
                  <a:gd name="T9" fmla="*/ 0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1217">
                    <a:moveTo>
                      <a:pt x="235" y="0"/>
                    </a:moveTo>
                    <a:lnTo>
                      <a:pt x="235" y="1075"/>
                    </a:lnTo>
                    <a:lnTo>
                      <a:pt x="0" y="1217"/>
                    </a:lnTo>
                    <a:lnTo>
                      <a:pt x="0" y="117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1" name="Freeform 51"/>
              <p:cNvSpPr>
                <a:spLocks/>
              </p:cNvSpPr>
              <p:nvPr/>
            </p:nvSpPr>
            <p:spPr bwMode="auto">
              <a:xfrm>
                <a:off x="-1008328" y="2878618"/>
                <a:ext cx="160885" cy="996194"/>
              </a:xfrm>
              <a:custGeom>
                <a:avLst/>
                <a:gdLst>
                  <a:gd name="T0" fmla="*/ 0 w 234"/>
                  <a:gd name="T1" fmla="*/ 0 h 1217"/>
                  <a:gd name="T2" fmla="*/ 234 w 234"/>
                  <a:gd name="T3" fmla="*/ 117 h 1217"/>
                  <a:gd name="T4" fmla="*/ 234 w 234"/>
                  <a:gd name="T5" fmla="*/ 1217 h 1217"/>
                  <a:gd name="T6" fmla="*/ 93 w 234"/>
                  <a:gd name="T7" fmla="*/ 1132 h 1217"/>
                  <a:gd name="T8" fmla="*/ 93 w 234"/>
                  <a:gd name="T9" fmla="*/ 257 h 1217"/>
                  <a:gd name="T10" fmla="*/ 0 w 234"/>
                  <a:gd name="T11" fmla="*/ 211 h 1217"/>
                  <a:gd name="T12" fmla="*/ 0 w 234"/>
                  <a:gd name="T13" fmla="*/ 0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217">
                    <a:moveTo>
                      <a:pt x="0" y="0"/>
                    </a:moveTo>
                    <a:lnTo>
                      <a:pt x="234" y="117"/>
                    </a:lnTo>
                    <a:lnTo>
                      <a:pt x="234" y="1217"/>
                    </a:lnTo>
                    <a:lnTo>
                      <a:pt x="93" y="1132"/>
                    </a:lnTo>
                    <a:lnTo>
                      <a:pt x="93" y="257"/>
                    </a:lnTo>
                    <a:lnTo>
                      <a:pt x="0" y="2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alpha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2" name="Freeform 53"/>
              <p:cNvSpPr>
                <a:spLocks/>
              </p:cNvSpPr>
              <p:nvPr/>
            </p:nvSpPr>
            <p:spPr bwMode="auto">
              <a:xfrm>
                <a:off x="-1105959" y="3073764"/>
                <a:ext cx="161572" cy="964836"/>
              </a:xfrm>
              <a:custGeom>
                <a:avLst/>
                <a:gdLst>
                  <a:gd name="T0" fmla="*/ 235 w 235"/>
                  <a:gd name="T1" fmla="*/ 0 h 1089"/>
                  <a:gd name="T2" fmla="*/ 235 w 235"/>
                  <a:gd name="T3" fmla="*/ 948 h 1089"/>
                  <a:gd name="T4" fmla="*/ 0 w 235"/>
                  <a:gd name="T5" fmla="*/ 1089 h 1089"/>
                  <a:gd name="T6" fmla="*/ 0 w 235"/>
                  <a:gd name="T7" fmla="*/ 117 h 1089"/>
                  <a:gd name="T8" fmla="*/ 235 w 235"/>
                  <a:gd name="T9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1089">
                    <a:moveTo>
                      <a:pt x="235" y="0"/>
                    </a:moveTo>
                    <a:lnTo>
                      <a:pt x="235" y="948"/>
                    </a:lnTo>
                    <a:lnTo>
                      <a:pt x="0" y="1089"/>
                    </a:lnTo>
                    <a:lnTo>
                      <a:pt x="0" y="117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  <a:alpha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3" name="Freeform 54"/>
              <p:cNvSpPr>
                <a:spLocks/>
              </p:cNvSpPr>
              <p:nvPr/>
            </p:nvSpPr>
            <p:spPr bwMode="auto">
              <a:xfrm>
                <a:off x="-1266156" y="3073762"/>
                <a:ext cx="160196" cy="964836"/>
              </a:xfrm>
              <a:custGeom>
                <a:avLst/>
                <a:gdLst>
                  <a:gd name="T0" fmla="*/ 0 w 233"/>
                  <a:gd name="T1" fmla="*/ 0 h 1089"/>
                  <a:gd name="T2" fmla="*/ 233 w 233"/>
                  <a:gd name="T3" fmla="*/ 117 h 1089"/>
                  <a:gd name="T4" fmla="*/ 233 w 233"/>
                  <a:gd name="T5" fmla="*/ 1089 h 1089"/>
                  <a:gd name="T6" fmla="*/ 31 w 233"/>
                  <a:gd name="T7" fmla="*/ 967 h 1089"/>
                  <a:gd name="T8" fmla="*/ 107 w 233"/>
                  <a:gd name="T9" fmla="*/ 922 h 1089"/>
                  <a:gd name="T10" fmla="*/ 107 w 233"/>
                  <a:gd name="T11" fmla="*/ 144 h 1089"/>
                  <a:gd name="T12" fmla="*/ 0 w 233"/>
                  <a:gd name="T13" fmla="*/ 90 h 1089"/>
                  <a:gd name="T14" fmla="*/ 0 w 233"/>
                  <a:gd name="T15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1089">
                    <a:moveTo>
                      <a:pt x="0" y="0"/>
                    </a:moveTo>
                    <a:lnTo>
                      <a:pt x="233" y="117"/>
                    </a:lnTo>
                    <a:lnTo>
                      <a:pt x="233" y="1089"/>
                    </a:lnTo>
                    <a:lnTo>
                      <a:pt x="31" y="967"/>
                    </a:lnTo>
                    <a:lnTo>
                      <a:pt x="107" y="922"/>
                    </a:lnTo>
                    <a:lnTo>
                      <a:pt x="107" y="144"/>
                    </a:lnTo>
                    <a:lnTo>
                      <a:pt x="0" y="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  <a:alpha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4" name="Freeform 56"/>
              <p:cNvSpPr>
                <a:spLocks/>
              </p:cNvSpPr>
              <p:nvPr/>
            </p:nvSpPr>
            <p:spPr bwMode="auto">
              <a:xfrm>
                <a:off x="-1354160" y="3164693"/>
                <a:ext cx="161572" cy="813333"/>
              </a:xfrm>
              <a:custGeom>
                <a:avLst/>
                <a:gdLst>
                  <a:gd name="T0" fmla="*/ 235 w 235"/>
                  <a:gd name="T1" fmla="*/ 0 h 918"/>
                  <a:gd name="T2" fmla="*/ 235 w 235"/>
                  <a:gd name="T3" fmla="*/ 778 h 918"/>
                  <a:gd name="T4" fmla="*/ 159 w 235"/>
                  <a:gd name="T5" fmla="*/ 823 h 918"/>
                  <a:gd name="T6" fmla="*/ 0 w 235"/>
                  <a:gd name="T7" fmla="*/ 918 h 918"/>
                  <a:gd name="T8" fmla="*/ 0 w 235"/>
                  <a:gd name="T9" fmla="*/ 116 h 918"/>
                  <a:gd name="T10" fmla="*/ 235 w 235"/>
                  <a:gd name="T11" fmla="*/ 0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918">
                    <a:moveTo>
                      <a:pt x="235" y="0"/>
                    </a:moveTo>
                    <a:lnTo>
                      <a:pt x="235" y="778"/>
                    </a:lnTo>
                    <a:lnTo>
                      <a:pt x="159" y="823"/>
                    </a:lnTo>
                    <a:lnTo>
                      <a:pt x="0" y="918"/>
                    </a:lnTo>
                    <a:lnTo>
                      <a:pt x="0" y="116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  <a:alpha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5" name="Freeform 57"/>
              <p:cNvSpPr>
                <a:spLocks/>
              </p:cNvSpPr>
              <p:nvPr/>
            </p:nvSpPr>
            <p:spPr bwMode="auto">
              <a:xfrm>
                <a:off x="-1514360" y="3164695"/>
                <a:ext cx="160196" cy="813333"/>
              </a:xfrm>
              <a:custGeom>
                <a:avLst/>
                <a:gdLst>
                  <a:gd name="T0" fmla="*/ 0 w 233"/>
                  <a:gd name="T1" fmla="*/ 0 h 918"/>
                  <a:gd name="T2" fmla="*/ 233 w 233"/>
                  <a:gd name="T3" fmla="*/ 116 h 918"/>
                  <a:gd name="T4" fmla="*/ 233 w 233"/>
                  <a:gd name="T5" fmla="*/ 918 h 918"/>
                  <a:gd name="T6" fmla="*/ 31 w 233"/>
                  <a:gd name="T7" fmla="*/ 796 h 918"/>
                  <a:gd name="T8" fmla="*/ 92 w 233"/>
                  <a:gd name="T9" fmla="*/ 760 h 918"/>
                  <a:gd name="T10" fmla="*/ 92 w 233"/>
                  <a:gd name="T11" fmla="*/ 91 h 918"/>
                  <a:gd name="T12" fmla="*/ 0 w 233"/>
                  <a:gd name="T13" fmla="*/ 45 h 918"/>
                  <a:gd name="T14" fmla="*/ 0 w 233"/>
                  <a:gd name="T15" fmla="*/ 0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918">
                    <a:moveTo>
                      <a:pt x="0" y="0"/>
                    </a:moveTo>
                    <a:lnTo>
                      <a:pt x="233" y="116"/>
                    </a:lnTo>
                    <a:lnTo>
                      <a:pt x="233" y="918"/>
                    </a:lnTo>
                    <a:lnTo>
                      <a:pt x="31" y="796"/>
                    </a:lnTo>
                    <a:lnTo>
                      <a:pt x="92" y="760"/>
                    </a:lnTo>
                    <a:lnTo>
                      <a:pt x="92" y="91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alpha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6" name="Freeform 59"/>
              <p:cNvSpPr>
                <a:spLocks/>
              </p:cNvSpPr>
              <p:nvPr/>
            </p:nvSpPr>
            <p:spPr bwMode="auto">
              <a:xfrm>
                <a:off x="-1611991" y="3141766"/>
                <a:ext cx="160885" cy="896832"/>
              </a:xfrm>
              <a:custGeom>
                <a:avLst/>
                <a:gdLst>
                  <a:gd name="T0" fmla="*/ 234 w 234"/>
                  <a:gd name="T1" fmla="*/ 0 h 809"/>
                  <a:gd name="T2" fmla="*/ 234 w 234"/>
                  <a:gd name="T3" fmla="*/ 669 h 809"/>
                  <a:gd name="T4" fmla="*/ 173 w 234"/>
                  <a:gd name="T5" fmla="*/ 705 h 809"/>
                  <a:gd name="T6" fmla="*/ 0 w 234"/>
                  <a:gd name="T7" fmla="*/ 809 h 809"/>
                  <a:gd name="T8" fmla="*/ 0 w 234"/>
                  <a:gd name="T9" fmla="*/ 116 h 809"/>
                  <a:gd name="T10" fmla="*/ 234 w 234"/>
                  <a:gd name="T11" fmla="*/ 0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809">
                    <a:moveTo>
                      <a:pt x="234" y="0"/>
                    </a:moveTo>
                    <a:lnTo>
                      <a:pt x="234" y="669"/>
                    </a:lnTo>
                    <a:lnTo>
                      <a:pt x="173" y="705"/>
                    </a:lnTo>
                    <a:lnTo>
                      <a:pt x="0" y="809"/>
                    </a:lnTo>
                    <a:lnTo>
                      <a:pt x="0" y="11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  <a:alpha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7" name="Freeform 60"/>
              <p:cNvSpPr>
                <a:spLocks/>
              </p:cNvSpPr>
              <p:nvPr/>
            </p:nvSpPr>
            <p:spPr bwMode="auto">
              <a:xfrm>
                <a:off x="-1772872" y="3141769"/>
                <a:ext cx="160885" cy="896833"/>
              </a:xfrm>
              <a:custGeom>
                <a:avLst/>
                <a:gdLst>
                  <a:gd name="T0" fmla="*/ 0 w 234"/>
                  <a:gd name="T1" fmla="*/ 0 h 809"/>
                  <a:gd name="T2" fmla="*/ 234 w 234"/>
                  <a:gd name="T3" fmla="*/ 116 h 809"/>
                  <a:gd name="T4" fmla="*/ 234 w 234"/>
                  <a:gd name="T5" fmla="*/ 809 h 809"/>
                  <a:gd name="T6" fmla="*/ 95 w 234"/>
                  <a:gd name="T7" fmla="*/ 726 h 809"/>
                  <a:gd name="T8" fmla="*/ 95 w 234"/>
                  <a:gd name="T9" fmla="*/ 310 h 809"/>
                  <a:gd name="T10" fmla="*/ 0 w 234"/>
                  <a:gd name="T11" fmla="*/ 263 h 809"/>
                  <a:gd name="T12" fmla="*/ 0 w 234"/>
                  <a:gd name="T13" fmla="*/ 0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809">
                    <a:moveTo>
                      <a:pt x="0" y="0"/>
                    </a:moveTo>
                    <a:lnTo>
                      <a:pt x="234" y="116"/>
                    </a:lnTo>
                    <a:lnTo>
                      <a:pt x="234" y="809"/>
                    </a:lnTo>
                    <a:lnTo>
                      <a:pt x="95" y="726"/>
                    </a:lnTo>
                    <a:lnTo>
                      <a:pt x="95" y="310"/>
                    </a:lnTo>
                    <a:lnTo>
                      <a:pt x="0" y="2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  <a:alpha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" name="Freeform 62"/>
              <p:cNvSpPr>
                <a:spLocks/>
              </p:cNvSpPr>
              <p:nvPr/>
            </p:nvSpPr>
            <p:spPr bwMode="auto">
              <a:xfrm>
                <a:off x="-1868442" y="3354749"/>
                <a:ext cx="160885" cy="752718"/>
              </a:xfrm>
              <a:custGeom>
                <a:avLst/>
                <a:gdLst>
                  <a:gd name="T0" fmla="*/ 234 w 234"/>
                  <a:gd name="T1" fmla="*/ 0 h 679"/>
                  <a:gd name="T2" fmla="*/ 234 w 234"/>
                  <a:gd name="T3" fmla="*/ 539 h 679"/>
                  <a:gd name="T4" fmla="*/ 0 w 234"/>
                  <a:gd name="T5" fmla="*/ 679 h 679"/>
                  <a:gd name="T6" fmla="*/ 0 w 234"/>
                  <a:gd name="T7" fmla="*/ 117 h 679"/>
                  <a:gd name="T8" fmla="*/ 234 w 234"/>
                  <a:gd name="T9" fmla="*/ 0 h 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679">
                    <a:moveTo>
                      <a:pt x="234" y="0"/>
                    </a:moveTo>
                    <a:lnTo>
                      <a:pt x="234" y="539"/>
                    </a:lnTo>
                    <a:lnTo>
                      <a:pt x="0" y="679"/>
                    </a:lnTo>
                    <a:lnTo>
                      <a:pt x="0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bg2">
                  <a:alpha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9" name="Freeform 63"/>
              <p:cNvSpPr>
                <a:spLocks/>
              </p:cNvSpPr>
              <p:nvPr/>
            </p:nvSpPr>
            <p:spPr bwMode="auto">
              <a:xfrm>
                <a:off x="-2030016" y="3354744"/>
                <a:ext cx="161572" cy="752718"/>
              </a:xfrm>
              <a:custGeom>
                <a:avLst/>
                <a:gdLst>
                  <a:gd name="T0" fmla="*/ 0 w 235"/>
                  <a:gd name="T1" fmla="*/ 0 h 679"/>
                  <a:gd name="T2" fmla="*/ 235 w 235"/>
                  <a:gd name="T3" fmla="*/ 117 h 679"/>
                  <a:gd name="T4" fmla="*/ 235 w 235"/>
                  <a:gd name="T5" fmla="*/ 679 h 679"/>
                  <a:gd name="T6" fmla="*/ 0 w 235"/>
                  <a:gd name="T7" fmla="*/ 539 h 679"/>
                  <a:gd name="T8" fmla="*/ 0 w 235"/>
                  <a:gd name="T9" fmla="*/ 0 h 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679">
                    <a:moveTo>
                      <a:pt x="0" y="0"/>
                    </a:moveTo>
                    <a:lnTo>
                      <a:pt x="235" y="117"/>
                    </a:lnTo>
                    <a:lnTo>
                      <a:pt x="235" y="679"/>
                    </a:lnTo>
                    <a:lnTo>
                      <a:pt x="0" y="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  <a:alpha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>
              <a:off x="4387458" y="1716091"/>
              <a:ext cx="3413910" cy="3417855"/>
              <a:chOff x="4387458" y="1722047"/>
              <a:chExt cx="3413910" cy="3413908"/>
            </a:xfrm>
            <a:effectLst>
              <a:outerShdw blurRad="292100" sx="108000" sy="108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Freeform 64"/>
              <p:cNvSpPr>
                <a:spLocks/>
              </p:cNvSpPr>
              <p:nvPr/>
            </p:nvSpPr>
            <p:spPr bwMode="auto">
              <a:xfrm>
                <a:off x="6094937" y="1722047"/>
                <a:ext cx="859497" cy="842747"/>
              </a:xfrm>
              <a:custGeom>
                <a:avLst/>
                <a:gdLst>
                  <a:gd name="T0" fmla="*/ 0 w 1642"/>
                  <a:gd name="T1" fmla="*/ 0 h 1610"/>
                  <a:gd name="T2" fmla="*/ 198 w 1642"/>
                  <a:gd name="T3" fmla="*/ 6 h 1610"/>
                  <a:gd name="T4" fmla="*/ 392 w 1642"/>
                  <a:gd name="T5" fmla="*/ 22 h 1610"/>
                  <a:gd name="T6" fmla="*/ 584 w 1642"/>
                  <a:gd name="T7" fmla="*/ 51 h 1610"/>
                  <a:gd name="T8" fmla="*/ 772 w 1642"/>
                  <a:gd name="T9" fmla="*/ 91 h 1610"/>
                  <a:gd name="T10" fmla="*/ 955 w 1642"/>
                  <a:gd name="T11" fmla="*/ 142 h 1610"/>
                  <a:gd name="T12" fmla="*/ 1134 w 1642"/>
                  <a:gd name="T13" fmla="*/ 202 h 1610"/>
                  <a:gd name="T14" fmla="*/ 1310 w 1642"/>
                  <a:gd name="T15" fmla="*/ 273 h 1610"/>
                  <a:gd name="T16" fmla="*/ 1478 w 1642"/>
                  <a:gd name="T17" fmla="*/ 352 h 1610"/>
                  <a:gd name="T18" fmla="*/ 1642 w 1642"/>
                  <a:gd name="T19" fmla="*/ 441 h 1610"/>
                  <a:gd name="T20" fmla="*/ 961 w 1642"/>
                  <a:gd name="T21" fmla="*/ 1610 h 1610"/>
                  <a:gd name="T22" fmla="*/ 837 w 1642"/>
                  <a:gd name="T23" fmla="*/ 1543 h 1610"/>
                  <a:gd name="T24" fmla="*/ 708 w 1642"/>
                  <a:gd name="T25" fmla="*/ 1486 h 1610"/>
                  <a:gd name="T26" fmla="*/ 574 w 1642"/>
                  <a:gd name="T27" fmla="*/ 1438 h 1610"/>
                  <a:gd name="T28" fmla="*/ 437 w 1642"/>
                  <a:gd name="T29" fmla="*/ 1400 h 1610"/>
                  <a:gd name="T30" fmla="*/ 295 w 1642"/>
                  <a:gd name="T31" fmla="*/ 1373 h 1610"/>
                  <a:gd name="T32" fmla="*/ 148 w 1642"/>
                  <a:gd name="T33" fmla="*/ 1355 h 1610"/>
                  <a:gd name="T34" fmla="*/ 0 w 1642"/>
                  <a:gd name="T35" fmla="*/ 1349 h 1610"/>
                  <a:gd name="T36" fmla="*/ 0 w 1642"/>
                  <a:gd name="T37" fmla="*/ 0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42" h="1610">
                    <a:moveTo>
                      <a:pt x="0" y="0"/>
                    </a:moveTo>
                    <a:lnTo>
                      <a:pt x="198" y="6"/>
                    </a:lnTo>
                    <a:lnTo>
                      <a:pt x="392" y="22"/>
                    </a:lnTo>
                    <a:lnTo>
                      <a:pt x="584" y="51"/>
                    </a:lnTo>
                    <a:lnTo>
                      <a:pt x="772" y="91"/>
                    </a:lnTo>
                    <a:lnTo>
                      <a:pt x="955" y="142"/>
                    </a:lnTo>
                    <a:lnTo>
                      <a:pt x="1134" y="202"/>
                    </a:lnTo>
                    <a:lnTo>
                      <a:pt x="1310" y="273"/>
                    </a:lnTo>
                    <a:lnTo>
                      <a:pt x="1478" y="352"/>
                    </a:lnTo>
                    <a:lnTo>
                      <a:pt x="1642" y="441"/>
                    </a:lnTo>
                    <a:lnTo>
                      <a:pt x="961" y="1610"/>
                    </a:lnTo>
                    <a:lnTo>
                      <a:pt x="837" y="1543"/>
                    </a:lnTo>
                    <a:lnTo>
                      <a:pt x="708" y="1486"/>
                    </a:lnTo>
                    <a:lnTo>
                      <a:pt x="574" y="1438"/>
                    </a:lnTo>
                    <a:lnTo>
                      <a:pt x="437" y="1400"/>
                    </a:lnTo>
                    <a:lnTo>
                      <a:pt x="295" y="1373"/>
                    </a:lnTo>
                    <a:lnTo>
                      <a:pt x="148" y="1355"/>
                    </a:lnTo>
                    <a:lnTo>
                      <a:pt x="0" y="134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20000">
                    <a:schemeClr val="bg1">
                      <a:lumMod val="95000"/>
                    </a:schemeClr>
                  </a:gs>
                </a:gsLst>
                <a:lin ang="108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65"/>
              <p:cNvSpPr>
                <a:spLocks/>
              </p:cNvSpPr>
              <p:nvPr/>
            </p:nvSpPr>
            <p:spPr bwMode="auto">
              <a:xfrm>
                <a:off x="4387458" y="2589918"/>
                <a:ext cx="836466" cy="838559"/>
              </a:xfrm>
              <a:custGeom>
                <a:avLst/>
                <a:gdLst>
                  <a:gd name="T0" fmla="*/ 421 w 1598"/>
                  <a:gd name="T1" fmla="*/ 0 h 1602"/>
                  <a:gd name="T2" fmla="*/ 1598 w 1598"/>
                  <a:gd name="T3" fmla="*/ 662 h 1602"/>
                  <a:gd name="T4" fmla="*/ 1535 w 1598"/>
                  <a:gd name="T5" fmla="*/ 785 h 1602"/>
                  <a:gd name="T6" fmla="*/ 1480 w 1598"/>
                  <a:gd name="T7" fmla="*/ 912 h 1602"/>
                  <a:gd name="T8" fmla="*/ 1434 w 1598"/>
                  <a:gd name="T9" fmla="*/ 1042 h 1602"/>
                  <a:gd name="T10" fmla="*/ 1399 w 1598"/>
                  <a:gd name="T11" fmla="*/ 1177 h 1602"/>
                  <a:gd name="T12" fmla="*/ 1373 w 1598"/>
                  <a:gd name="T13" fmla="*/ 1315 h 1602"/>
                  <a:gd name="T14" fmla="*/ 1355 w 1598"/>
                  <a:gd name="T15" fmla="*/ 1458 h 1602"/>
                  <a:gd name="T16" fmla="*/ 1351 w 1598"/>
                  <a:gd name="T17" fmla="*/ 1602 h 1602"/>
                  <a:gd name="T18" fmla="*/ 0 w 1598"/>
                  <a:gd name="T19" fmla="*/ 1602 h 1602"/>
                  <a:gd name="T20" fmla="*/ 6 w 1598"/>
                  <a:gd name="T21" fmla="*/ 1410 h 1602"/>
                  <a:gd name="T22" fmla="*/ 22 w 1598"/>
                  <a:gd name="T23" fmla="*/ 1220 h 1602"/>
                  <a:gd name="T24" fmla="*/ 49 w 1598"/>
                  <a:gd name="T25" fmla="*/ 1032 h 1602"/>
                  <a:gd name="T26" fmla="*/ 87 w 1598"/>
                  <a:gd name="T27" fmla="*/ 850 h 1602"/>
                  <a:gd name="T28" fmla="*/ 135 w 1598"/>
                  <a:gd name="T29" fmla="*/ 670 h 1602"/>
                  <a:gd name="T30" fmla="*/ 192 w 1598"/>
                  <a:gd name="T31" fmla="*/ 496 h 1602"/>
                  <a:gd name="T32" fmla="*/ 259 w 1598"/>
                  <a:gd name="T33" fmla="*/ 326 h 1602"/>
                  <a:gd name="T34" fmla="*/ 336 w 1598"/>
                  <a:gd name="T35" fmla="*/ 160 h 1602"/>
                  <a:gd name="T36" fmla="*/ 421 w 1598"/>
                  <a:gd name="T37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98" h="1602">
                    <a:moveTo>
                      <a:pt x="421" y="0"/>
                    </a:moveTo>
                    <a:lnTo>
                      <a:pt x="1598" y="662"/>
                    </a:lnTo>
                    <a:lnTo>
                      <a:pt x="1535" y="785"/>
                    </a:lnTo>
                    <a:lnTo>
                      <a:pt x="1480" y="912"/>
                    </a:lnTo>
                    <a:lnTo>
                      <a:pt x="1434" y="1042"/>
                    </a:lnTo>
                    <a:lnTo>
                      <a:pt x="1399" y="1177"/>
                    </a:lnTo>
                    <a:lnTo>
                      <a:pt x="1373" y="1315"/>
                    </a:lnTo>
                    <a:lnTo>
                      <a:pt x="1355" y="1458"/>
                    </a:lnTo>
                    <a:lnTo>
                      <a:pt x="1351" y="1602"/>
                    </a:lnTo>
                    <a:lnTo>
                      <a:pt x="0" y="1602"/>
                    </a:lnTo>
                    <a:lnTo>
                      <a:pt x="6" y="1410"/>
                    </a:lnTo>
                    <a:lnTo>
                      <a:pt x="22" y="1220"/>
                    </a:lnTo>
                    <a:lnTo>
                      <a:pt x="49" y="1032"/>
                    </a:lnTo>
                    <a:lnTo>
                      <a:pt x="87" y="850"/>
                    </a:lnTo>
                    <a:lnTo>
                      <a:pt x="135" y="670"/>
                    </a:lnTo>
                    <a:lnTo>
                      <a:pt x="192" y="496"/>
                    </a:lnTo>
                    <a:lnTo>
                      <a:pt x="259" y="326"/>
                    </a:lnTo>
                    <a:lnTo>
                      <a:pt x="336" y="160"/>
                    </a:lnTo>
                    <a:lnTo>
                      <a:pt x="421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6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66"/>
              <p:cNvSpPr>
                <a:spLocks/>
              </p:cNvSpPr>
              <p:nvPr/>
            </p:nvSpPr>
            <p:spPr bwMode="auto">
              <a:xfrm>
                <a:off x="4608352" y="1947128"/>
                <a:ext cx="989312" cy="989311"/>
              </a:xfrm>
              <a:custGeom>
                <a:avLst/>
                <a:gdLst>
                  <a:gd name="T0" fmla="*/ 1223 w 1891"/>
                  <a:gd name="T1" fmla="*/ 0 h 1891"/>
                  <a:gd name="T2" fmla="*/ 1891 w 1891"/>
                  <a:gd name="T3" fmla="*/ 1173 h 1891"/>
                  <a:gd name="T4" fmla="*/ 1767 w 1891"/>
                  <a:gd name="T5" fmla="*/ 1250 h 1891"/>
                  <a:gd name="T6" fmla="*/ 1650 w 1891"/>
                  <a:gd name="T7" fmla="*/ 1337 h 1891"/>
                  <a:gd name="T8" fmla="*/ 1539 w 1891"/>
                  <a:gd name="T9" fmla="*/ 1432 h 1891"/>
                  <a:gd name="T10" fmla="*/ 1435 w 1891"/>
                  <a:gd name="T11" fmla="*/ 1537 h 1891"/>
                  <a:gd name="T12" fmla="*/ 1340 w 1891"/>
                  <a:gd name="T13" fmla="*/ 1648 h 1891"/>
                  <a:gd name="T14" fmla="*/ 1255 w 1891"/>
                  <a:gd name="T15" fmla="*/ 1767 h 1891"/>
                  <a:gd name="T16" fmla="*/ 1177 w 1891"/>
                  <a:gd name="T17" fmla="*/ 1891 h 1891"/>
                  <a:gd name="T18" fmla="*/ 0 w 1891"/>
                  <a:gd name="T19" fmla="*/ 1229 h 1891"/>
                  <a:gd name="T20" fmla="*/ 91 w 1891"/>
                  <a:gd name="T21" fmla="*/ 1076 h 1891"/>
                  <a:gd name="T22" fmla="*/ 188 w 1891"/>
                  <a:gd name="T23" fmla="*/ 932 h 1891"/>
                  <a:gd name="T24" fmla="*/ 295 w 1891"/>
                  <a:gd name="T25" fmla="*/ 791 h 1891"/>
                  <a:gd name="T26" fmla="*/ 408 w 1891"/>
                  <a:gd name="T27" fmla="*/ 659 h 1891"/>
                  <a:gd name="T28" fmla="*/ 529 w 1891"/>
                  <a:gd name="T29" fmla="*/ 532 h 1891"/>
                  <a:gd name="T30" fmla="*/ 655 w 1891"/>
                  <a:gd name="T31" fmla="*/ 412 h 1891"/>
                  <a:gd name="T32" fmla="*/ 788 w 1891"/>
                  <a:gd name="T33" fmla="*/ 297 h 1891"/>
                  <a:gd name="T34" fmla="*/ 926 w 1891"/>
                  <a:gd name="T35" fmla="*/ 190 h 1891"/>
                  <a:gd name="T36" fmla="*/ 1073 w 1891"/>
                  <a:gd name="T37" fmla="*/ 91 h 1891"/>
                  <a:gd name="T38" fmla="*/ 1223 w 1891"/>
                  <a:gd name="T39" fmla="*/ 0 h 1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91" h="1891">
                    <a:moveTo>
                      <a:pt x="1223" y="0"/>
                    </a:moveTo>
                    <a:lnTo>
                      <a:pt x="1891" y="1173"/>
                    </a:lnTo>
                    <a:lnTo>
                      <a:pt x="1767" y="1250"/>
                    </a:lnTo>
                    <a:lnTo>
                      <a:pt x="1650" y="1337"/>
                    </a:lnTo>
                    <a:lnTo>
                      <a:pt x="1539" y="1432"/>
                    </a:lnTo>
                    <a:lnTo>
                      <a:pt x="1435" y="1537"/>
                    </a:lnTo>
                    <a:lnTo>
                      <a:pt x="1340" y="1648"/>
                    </a:lnTo>
                    <a:lnTo>
                      <a:pt x="1255" y="1767"/>
                    </a:lnTo>
                    <a:lnTo>
                      <a:pt x="1177" y="1891"/>
                    </a:lnTo>
                    <a:lnTo>
                      <a:pt x="0" y="1229"/>
                    </a:lnTo>
                    <a:lnTo>
                      <a:pt x="91" y="1076"/>
                    </a:lnTo>
                    <a:lnTo>
                      <a:pt x="188" y="932"/>
                    </a:lnTo>
                    <a:lnTo>
                      <a:pt x="295" y="791"/>
                    </a:lnTo>
                    <a:lnTo>
                      <a:pt x="408" y="659"/>
                    </a:lnTo>
                    <a:lnTo>
                      <a:pt x="529" y="532"/>
                    </a:lnTo>
                    <a:lnTo>
                      <a:pt x="655" y="412"/>
                    </a:lnTo>
                    <a:lnTo>
                      <a:pt x="788" y="297"/>
                    </a:lnTo>
                    <a:lnTo>
                      <a:pt x="926" y="190"/>
                    </a:lnTo>
                    <a:lnTo>
                      <a:pt x="1073" y="91"/>
                    </a:lnTo>
                    <a:lnTo>
                      <a:pt x="1223" y="0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17000">
                    <a:schemeClr val="bg1">
                      <a:lumMod val="95000"/>
                    </a:schemeClr>
                  </a:gs>
                </a:gsLst>
                <a:lin ang="108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7"/>
              <p:cNvSpPr>
                <a:spLocks/>
              </p:cNvSpPr>
              <p:nvPr/>
            </p:nvSpPr>
            <p:spPr bwMode="auto">
              <a:xfrm>
                <a:off x="4387458" y="3428477"/>
                <a:ext cx="836466" cy="839606"/>
              </a:xfrm>
              <a:custGeom>
                <a:avLst/>
                <a:gdLst>
                  <a:gd name="T0" fmla="*/ 0 w 1598"/>
                  <a:gd name="T1" fmla="*/ 0 h 1604"/>
                  <a:gd name="T2" fmla="*/ 1351 w 1598"/>
                  <a:gd name="T3" fmla="*/ 0 h 1604"/>
                  <a:gd name="T4" fmla="*/ 1355 w 1598"/>
                  <a:gd name="T5" fmla="*/ 146 h 1604"/>
                  <a:gd name="T6" fmla="*/ 1373 w 1598"/>
                  <a:gd name="T7" fmla="*/ 289 h 1604"/>
                  <a:gd name="T8" fmla="*/ 1399 w 1598"/>
                  <a:gd name="T9" fmla="*/ 427 h 1604"/>
                  <a:gd name="T10" fmla="*/ 1434 w 1598"/>
                  <a:gd name="T11" fmla="*/ 562 h 1604"/>
                  <a:gd name="T12" fmla="*/ 1480 w 1598"/>
                  <a:gd name="T13" fmla="*/ 692 h 1604"/>
                  <a:gd name="T14" fmla="*/ 1535 w 1598"/>
                  <a:gd name="T15" fmla="*/ 819 h 1604"/>
                  <a:gd name="T16" fmla="*/ 1598 w 1598"/>
                  <a:gd name="T17" fmla="*/ 940 h 1604"/>
                  <a:gd name="T18" fmla="*/ 421 w 1598"/>
                  <a:gd name="T19" fmla="*/ 1604 h 1604"/>
                  <a:gd name="T20" fmla="*/ 336 w 1598"/>
                  <a:gd name="T21" fmla="*/ 1444 h 1604"/>
                  <a:gd name="T22" fmla="*/ 261 w 1598"/>
                  <a:gd name="T23" fmla="*/ 1280 h 1604"/>
                  <a:gd name="T24" fmla="*/ 194 w 1598"/>
                  <a:gd name="T25" fmla="*/ 1108 h 1604"/>
                  <a:gd name="T26" fmla="*/ 135 w 1598"/>
                  <a:gd name="T27" fmla="*/ 934 h 1604"/>
                  <a:gd name="T28" fmla="*/ 87 w 1598"/>
                  <a:gd name="T29" fmla="*/ 754 h 1604"/>
                  <a:gd name="T30" fmla="*/ 49 w 1598"/>
                  <a:gd name="T31" fmla="*/ 570 h 1604"/>
                  <a:gd name="T32" fmla="*/ 22 w 1598"/>
                  <a:gd name="T33" fmla="*/ 384 h 1604"/>
                  <a:gd name="T34" fmla="*/ 6 w 1598"/>
                  <a:gd name="T35" fmla="*/ 194 h 1604"/>
                  <a:gd name="T36" fmla="*/ 0 w 1598"/>
                  <a:gd name="T37" fmla="*/ 0 h 1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98" h="1604">
                    <a:moveTo>
                      <a:pt x="0" y="0"/>
                    </a:moveTo>
                    <a:lnTo>
                      <a:pt x="1351" y="0"/>
                    </a:lnTo>
                    <a:lnTo>
                      <a:pt x="1355" y="146"/>
                    </a:lnTo>
                    <a:lnTo>
                      <a:pt x="1373" y="289"/>
                    </a:lnTo>
                    <a:lnTo>
                      <a:pt x="1399" y="427"/>
                    </a:lnTo>
                    <a:lnTo>
                      <a:pt x="1434" y="562"/>
                    </a:lnTo>
                    <a:lnTo>
                      <a:pt x="1480" y="692"/>
                    </a:lnTo>
                    <a:lnTo>
                      <a:pt x="1535" y="819"/>
                    </a:lnTo>
                    <a:lnTo>
                      <a:pt x="1598" y="940"/>
                    </a:lnTo>
                    <a:lnTo>
                      <a:pt x="421" y="1604"/>
                    </a:lnTo>
                    <a:lnTo>
                      <a:pt x="336" y="1444"/>
                    </a:lnTo>
                    <a:lnTo>
                      <a:pt x="261" y="1280"/>
                    </a:lnTo>
                    <a:lnTo>
                      <a:pt x="194" y="1108"/>
                    </a:lnTo>
                    <a:lnTo>
                      <a:pt x="135" y="934"/>
                    </a:lnTo>
                    <a:lnTo>
                      <a:pt x="87" y="754"/>
                    </a:lnTo>
                    <a:lnTo>
                      <a:pt x="49" y="570"/>
                    </a:lnTo>
                    <a:lnTo>
                      <a:pt x="22" y="384"/>
                    </a:lnTo>
                    <a:lnTo>
                      <a:pt x="6" y="19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49000">
                    <a:schemeClr val="bg1">
                      <a:lumMod val="85000"/>
                    </a:schemeClr>
                  </a:gs>
                  <a:gs pos="29000">
                    <a:schemeClr val="bg1">
                      <a:lumMod val="95000"/>
                    </a:schemeClr>
                  </a:gs>
                </a:gsLst>
                <a:lin ang="396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8"/>
              <p:cNvSpPr>
                <a:spLocks/>
              </p:cNvSpPr>
              <p:nvPr/>
            </p:nvSpPr>
            <p:spPr bwMode="auto">
              <a:xfrm>
                <a:off x="5248002" y="1722047"/>
                <a:ext cx="846935" cy="838559"/>
              </a:xfrm>
              <a:custGeom>
                <a:avLst/>
                <a:gdLst>
                  <a:gd name="T0" fmla="*/ 1618 w 1618"/>
                  <a:gd name="T1" fmla="*/ 0 h 1602"/>
                  <a:gd name="T2" fmla="*/ 1618 w 1618"/>
                  <a:gd name="T3" fmla="*/ 0 h 1602"/>
                  <a:gd name="T4" fmla="*/ 1618 w 1618"/>
                  <a:gd name="T5" fmla="*/ 1349 h 1602"/>
                  <a:gd name="T6" fmla="*/ 1618 w 1618"/>
                  <a:gd name="T7" fmla="*/ 1349 h 1602"/>
                  <a:gd name="T8" fmla="*/ 1472 w 1618"/>
                  <a:gd name="T9" fmla="*/ 1355 h 1602"/>
                  <a:gd name="T10" fmla="*/ 1327 w 1618"/>
                  <a:gd name="T11" fmla="*/ 1371 h 1602"/>
                  <a:gd name="T12" fmla="*/ 1187 w 1618"/>
                  <a:gd name="T13" fmla="*/ 1399 h 1602"/>
                  <a:gd name="T14" fmla="*/ 1050 w 1618"/>
                  <a:gd name="T15" fmla="*/ 1436 h 1602"/>
                  <a:gd name="T16" fmla="*/ 920 w 1618"/>
                  <a:gd name="T17" fmla="*/ 1482 h 1602"/>
                  <a:gd name="T18" fmla="*/ 791 w 1618"/>
                  <a:gd name="T19" fmla="*/ 1537 h 1602"/>
                  <a:gd name="T20" fmla="*/ 668 w 1618"/>
                  <a:gd name="T21" fmla="*/ 1602 h 1602"/>
                  <a:gd name="T22" fmla="*/ 0 w 1618"/>
                  <a:gd name="T23" fmla="*/ 429 h 1602"/>
                  <a:gd name="T24" fmla="*/ 160 w 1618"/>
                  <a:gd name="T25" fmla="*/ 342 h 1602"/>
                  <a:gd name="T26" fmla="*/ 328 w 1618"/>
                  <a:gd name="T27" fmla="*/ 265 h 1602"/>
                  <a:gd name="T28" fmla="*/ 500 w 1618"/>
                  <a:gd name="T29" fmla="*/ 196 h 1602"/>
                  <a:gd name="T30" fmla="*/ 676 w 1618"/>
                  <a:gd name="T31" fmla="*/ 136 h 1602"/>
                  <a:gd name="T32" fmla="*/ 856 w 1618"/>
                  <a:gd name="T33" fmla="*/ 89 h 1602"/>
                  <a:gd name="T34" fmla="*/ 1042 w 1618"/>
                  <a:gd name="T35" fmla="*/ 49 h 1602"/>
                  <a:gd name="T36" fmla="*/ 1230 w 1618"/>
                  <a:gd name="T37" fmla="*/ 22 h 1602"/>
                  <a:gd name="T38" fmla="*/ 1422 w 1618"/>
                  <a:gd name="T39" fmla="*/ 4 h 1602"/>
                  <a:gd name="T40" fmla="*/ 1618 w 1618"/>
                  <a:gd name="T41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18" h="1602">
                    <a:moveTo>
                      <a:pt x="1618" y="0"/>
                    </a:moveTo>
                    <a:lnTo>
                      <a:pt x="1618" y="0"/>
                    </a:lnTo>
                    <a:lnTo>
                      <a:pt x="1618" y="1349"/>
                    </a:lnTo>
                    <a:lnTo>
                      <a:pt x="1618" y="1349"/>
                    </a:lnTo>
                    <a:lnTo>
                      <a:pt x="1472" y="1355"/>
                    </a:lnTo>
                    <a:lnTo>
                      <a:pt x="1327" y="1371"/>
                    </a:lnTo>
                    <a:lnTo>
                      <a:pt x="1187" y="1399"/>
                    </a:lnTo>
                    <a:lnTo>
                      <a:pt x="1050" y="1436"/>
                    </a:lnTo>
                    <a:lnTo>
                      <a:pt x="920" y="1482"/>
                    </a:lnTo>
                    <a:lnTo>
                      <a:pt x="791" y="1537"/>
                    </a:lnTo>
                    <a:lnTo>
                      <a:pt x="668" y="1602"/>
                    </a:lnTo>
                    <a:lnTo>
                      <a:pt x="0" y="429"/>
                    </a:lnTo>
                    <a:lnTo>
                      <a:pt x="160" y="342"/>
                    </a:lnTo>
                    <a:lnTo>
                      <a:pt x="328" y="265"/>
                    </a:lnTo>
                    <a:lnTo>
                      <a:pt x="500" y="196"/>
                    </a:lnTo>
                    <a:lnTo>
                      <a:pt x="676" y="136"/>
                    </a:lnTo>
                    <a:lnTo>
                      <a:pt x="856" y="89"/>
                    </a:lnTo>
                    <a:lnTo>
                      <a:pt x="1042" y="49"/>
                    </a:lnTo>
                    <a:lnTo>
                      <a:pt x="1230" y="22"/>
                    </a:lnTo>
                    <a:lnTo>
                      <a:pt x="1422" y="4"/>
                    </a:lnTo>
                    <a:lnTo>
                      <a:pt x="1618" y="0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17000">
                    <a:schemeClr val="bg1">
                      <a:lumMod val="95000"/>
                    </a:schemeClr>
                  </a:gs>
                </a:gsLst>
                <a:lin ang="108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9"/>
              <p:cNvSpPr>
                <a:spLocks/>
              </p:cNvSpPr>
              <p:nvPr/>
            </p:nvSpPr>
            <p:spPr bwMode="auto">
              <a:xfrm>
                <a:off x="6965949" y="2588872"/>
                <a:ext cx="835419" cy="839606"/>
              </a:xfrm>
              <a:custGeom>
                <a:avLst/>
                <a:gdLst>
                  <a:gd name="T0" fmla="*/ 1175 w 1596"/>
                  <a:gd name="T1" fmla="*/ 0 h 1604"/>
                  <a:gd name="T2" fmla="*/ 1260 w 1596"/>
                  <a:gd name="T3" fmla="*/ 160 h 1604"/>
                  <a:gd name="T4" fmla="*/ 1337 w 1596"/>
                  <a:gd name="T5" fmla="*/ 326 h 1604"/>
                  <a:gd name="T6" fmla="*/ 1404 w 1596"/>
                  <a:gd name="T7" fmla="*/ 496 h 1604"/>
                  <a:gd name="T8" fmla="*/ 1462 w 1596"/>
                  <a:gd name="T9" fmla="*/ 672 h 1604"/>
                  <a:gd name="T10" fmla="*/ 1509 w 1596"/>
                  <a:gd name="T11" fmla="*/ 850 h 1604"/>
                  <a:gd name="T12" fmla="*/ 1547 w 1596"/>
                  <a:gd name="T13" fmla="*/ 1034 h 1604"/>
                  <a:gd name="T14" fmla="*/ 1574 w 1596"/>
                  <a:gd name="T15" fmla="*/ 1222 h 1604"/>
                  <a:gd name="T16" fmla="*/ 1592 w 1596"/>
                  <a:gd name="T17" fmla="*/ 1412 h 1604"/>
                  <a:gd name="T18" fmla="*/ 1596 w 1596"/>
                  <a:gd name="T19" fmla="*/ 1604 h 1604"/>
                  <a:gd name="T20" fmla="*/ 247 w 1596"/>
                  <a:gd name="T21" fmla="*/ 1604 h 1604"/>
                  <a:gd name="T22" fmla="*/ 241 w 1596"/>
                  <a:gd name="T23" fmla="*/ 1460 h 1604"/>
                  <a:gd name="T24" fmla="*/ 225 w 1596"/>
                  <a:gd name="T25" fmla="*/ 1317 h 1604"/>
                  <a:gd name="T26" fmla="*/ 199 w 1596"/>
                  <a:gd name="T27" fmla="*/ 1179 h 1604"/>
                  <a:gd name="T28" fmla="*/ 162 w 1596"/>
                  <a:gd name="T29" fmla="*/ 1044 h 1604"/>
                  <a:gd name="T30" fmla="*/ 116 w 1596"/>
                  <a:gd name="T31" fmla="*/ 912 h 1604"/>
                  <a:gd name="T32" fmla="*/ 63 w 1596"/>
                  <a:gd name="T33" fmla="*/ 785 h 1604"/>
                  <a:gd name="T34" fmla="*/ 0 w 1596"/>
                  <a:gd name="T35" fmla="*/ 664 h 1604"/>
                  <a:gd name="T36" fmla="*/ 1175 w 1596"/>
                  <a:gd name="T37" fmla="*/ 0 h 1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96" h="1604">
                    <a:moveTo>
                      <a:pt x="1175" y="0"/>
                    </a:moveTo>
                    <a:lnTo>
                      <a:pt x="1260" y="160"/>
                    </a:lnTo>
                    <a:lnTo>
                      <a:pt x="1337" y="326"/>
                    </a:lnTo>
                    <a:lnTo>
                      <a:pt x="1404" y="496"/>
                    </a:lnTo>
                    <a:lnTo>
                      <a:pt x="1462" y="672"/>
                    </a:lnTo>
                    <a:lnTo>
                      <a:pt x="1509" y="850"/>
                    </a:lnTo>
                    <a:lnTo>
                      <a:pt x="1547" y="1034"/>
                    </a:lnTo>
                    <a:lnTo>
                      <a:pt x="1574" y="1222"/>
                    </a:lnTo>
                    <a:lnTo>
                      <a:pt x="1592" y="1412"/>
                    </a:lnTo>
                    <a:lnTo>
                      <a:pt x="1596" y="1604"/>
                    </a:lnTo>
                    <a:lnTo>
                      <a:pt x="247" y="1604"/>
                    </a:lnTo>
                    <a:lnTo>
                      <a:pt x="241" y="1460"/>
                    </a:lnTo>
                    <a:lnTo>
                      <a:pt x="225" y="1317"/>
                    </a:lnTo>
                    <a:lnTo>
                      <a:pt x="199" y="1179"/>
                    </a:lnTo>
                    <a:lnTo>
                      <a:pt x="162" y="1044"/>
                    </a:lnTo>
                    <a:lnTo>
                      <a:pt x="116" y="912"/>
                    </a:lnTo>
                    <a:lnTo>
                      <a:pt x="63" y="785"/>
                    </a:lnTo>
                    <a:lnTo>
                      <a:pt x="0" y="664"/>
                    </a:lnTo>
                    <a:lnTo>
                      <a:pt x="1175" y="0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17000">
                    <a:schemeClr val="bg1">
                      <a:lumMod val="95000"/>
                    </a:schemeClr>
                  </a:gs>
                </a:gsLst>
                <a:lin ang="150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>
                <a:off x="6598491" y="1953409"/>
                <a:ext cx="981983" cy="983030"/>
              </a:xfrm>
              <a:custGeom>
                <a:avLst/>
                <a:gdLst>
                  <a:gd name="T0" fmla="*/ 681 w 1878"/>
                  <a:gd name="T1" fmla="*/ 0 h 1879"/>
                  <a:gd name="T2" fmla="*/ 843 w 1878"/>
                  <a:gd name="T3" fmla="*/ 103 h 1879"/>
                  <a:gd name="T4" fmla="*/ 999 w 1878"/>
                  <a:gd name="T5" fmla="*/ 214 h 1879"/>
                  <a:gd name="T6" fmla="*/ 1150 w 1878"/>
                  <a:gd name="T7" fmla="*/ 332 h 1879"/>
                  <a:gd name="T8" fmla="*/ 1292 w 1878"/>
                  <a:gd name="T9" fmla="*/ 461 h 1879"/>
                  <a:gd name="T10" fmla="*/ 1427 w 1878"/>
                  <a:gd name="T11" fmla="*/ 597 h 1879"/>
                  <a:gd name="T12" fmla="*/ 1551 w 1878"/>
                  <a:gd name="T13" fmla="*/ 742 h 1879"/>
                  <a:gd name="T14" fmla="*/ 1670 w 1878"/>
                  <a:gd name="T15" fmla="*/ 892 h 1879"/>
                  <a:gd name="T16" fmla="*/ 1779 w 1878"/>
                  <a:gd name="T17" fmla="*/ 1050 h 1879"/>
                  <a:gd name="T18" fmla="*/ 1878 w 1878"/>
                  <a:gd name="T19" fmla="*/ 1215 h 1879"/>
                  <a:gd name="T20" fmla="*/ 703 w 1878"/>
                  <a:gd name="T21" fmla="*/ 1879 h 1879"/>
                  <a:gd name="T22" fmla="*/ 626 w 1878"/>
                  <a:gd name="T23" fmla="*/ 1757 h 1879"/>
                  <a:gd name="T24" fmla="*/ 540 w 1878"/>
                  <a:gd name="T25" fmla="*/ 1640 h 1879"/>
                  <a:gd name="T26" fmla="*/ 447 w 1878"/>
                  <a:gd name="T27" fmla="*/ 1529 h 1879"/>
                  <a:gd name="T28" fmla="*/ 347 w 1878"/>
                  <a:gd name="T29" fmla="*/ 1426 h 1879"/>
                  <a:gd name="T30" fmla="*/ 238 w 1878"/>
                  <a:gd name="T31" fmla="*/ 1333 h 1879"/>
                  <a:gd name="T32" fmla="*/ 123 w 1878"/>
                  <a:gd name="T33" fmla="*/ 1246 h 1879"/>
                  <a:gd name="T34" fmla="*/ 0 w 1878"/>
                  <a:gd name="T35" fmla="*/ 1169 h 1879"/>
                  <a:gd name="T36" fmla="*/ 681 w 1878"/>
                  <a:gd name="T37" fmla="*/ 0 h 18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78" h="1879">
                    <a:moveTo>
                      <a:pt x="681" y="0"/>
                    </a:moveTo>
                    <a:lnTo>
                      <a:pt x="843" y="103"/>
                    </a:lnTo>
                    <a:lnTo>
                      <a:pt x="999" y="214"/>
                    </a:lnTo>
                    <a:lnTo>
                      <a:pt x="1150" y="332"/>
                    </a:lnTo>
                    <a:lnTo>
                      <a:pt x="1292" y="461"/>
                    </a:lnTo>
                    <a:lnTo>
                      <a:pt x="1427" y="597"/>
                    </a:lnTo>
                    <a:lnTo>
                      <a:pt x="1551" y="742"/>
                    </a:lnTo>
                    <a:lnTo>
                      <a:pt x="1670" y="892"/>
                    </a:lnTo>
                    <a:lnTo>
                      <a:pt x="1779" y="1050"/>
                    </a:lnTo>
                    <a:lnTo>
                      <a:pt x="1878" y="1215"/>
                    </a:lnTo>
                    <a:lnTo>
                      <a:pt x="703" y="1879"/>
                    </a:lnTo>
                    <a:lnTo>
                      <a:pt x="626" y="1757"/>
                    </a:lnTo>
                    <a:lnTo>
                      <a:pt x="540" y="1640"/>
                    </a:lnTo>
                    <a:lnTo>
                      <a:pt x="447" y="1529"/>
                    </a:lnTo>
                    <a:lnTo>
                      <a:pt x="347" y="1426"/>
                    </a:lnTo>
                    <a:lnTo>
                      <a:pt x="238" y="1333"/>
                    </a:lnTo>
                    <a:lnTo>
                      <a:pt x="123" y="1246"/>
                    </a:lnTo>
                    <a:lnTo>
                      <a:pt x="0" y="1169"/>
                    </a:lnTo>
                    <a:lnTo>
                      <a:pt x="681" y="0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17000">
                    <a:schemeClr val="bg1">
                      <a:lumMod val="95000"/>
                    </a:schemeClr>
                  </a:gs>
                </a:gsLst>
                <a:lin ang="150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1"/>
              <p:cNvSpPr>
                <a:spLocks/>
              </p:cNvSpPr>
              <p:nvPr/>
            </p:nvSpPr>
            <p:spPr bwMode="auto">
              <a:xfrm>
                <a:off x="4608352" y="3920516"/>
                <a:ext cx="983030" cy="983030"/>
              </a:xfrm>
              <a:custGeom>
                <a:avLst/>
                <a:gdLst>
                  <a:gd name="T0" fmla="*/ 1177 w 1880"/>
                  <a:gd name="T1" fmla="*/ 0 h 1879"/>
                  <a:gd name="T2" fmla="*/ 1253 w 1880"/>
                  <a:gd name="T3" fmla="*/ 124 h 1879"/>
                  <a:gd name="T4" fmla="*/ 1338 w 1880"/>
                  <a:gd name="T5" fmla="*/ 241 h 1879"/>
                  <a:gd name="T6" fmla="*/ 1431 w 1880"/>
                  <a:gd name="T7" fmla="*/ 350 h 1879"/>
                  <a:gd name="T8" fmla="*/ 1531 w 1880"/>
                  <a:gd name="T9" fmla="*/ 453 h 1879"/>
                  <a:gd name="T10" fmla="*/ 1640 w 1880"/>
                  <a:gd name="T11" fmla="*/ 548 h 1879"/>
                  <a:gd name="T12" fmla="*/ 1757 w 1880"/>
                  <a:gd name="T13" fmla="*/ 635 h 1879"/>
                  <a:gd name="T14" fmla="*/ 1880 w 1880"/>
                  <a:gd name="T15" fmla="*/ 712 h 1879"/>
                  <a:gd name="T16" fmla="*/ 1199 w 1880"/>
                  <a:gd name="T17" fmla="*/ 1879 h 1879"/>
                  <a:gd name="T18" fmla="*/ 1035 w 1880"/>
                  <a:gd name="T19" fmla="*/ 1778 h 1879"/>
                  <a:gd name="T20" fmla="*/ 879 w 1880"/>
                  <a:gd name="T21" fmla="*/ 1667 h 1879"/>
                  <a:gd name="T22" fmla="*/ 730 w 1880"/>
                  <a:gd name="T23" fmla="*/ 1547 h 1879"/>
                  <a:gd name="T24" fmla="*/ 588 w 1880"/>
                  <a:gd name="T25" fmla="*/ 1418 h 1879"/>
                  <a:gd name="T26" fmla="*/ 453 w 1880"/>
                  <a:gd name="T27" fmla="*/ 1283 h 1879"/>
                  <a:gd name="T28" fmla="*/ 327 w 1880"/>
                  <a:gd name="T29" fmla="*/ 1139 h 1879"/>
                  <a:gd name="T30" fmla="*/ 210 w 1880"/>
                  <a:gd name="T31" fmla="*/ 987 h 1879"/>
                  <a:gd name="T32" fmla="*/ 101 w 1880"/>
                  <a:gd name="T33" fmla="*/ 830 h 1879"/>
                  <a:gd name="T34" fmla="*/ 0 w 1880"/>
                  <a:gd name="T35" fmla="*/ 664 h 1879"/>
                  <a:gd name="T36" fmla="*/ 1177 w 1880"/>
                  <a:gd name="T37" fmla="*/ 0 h 18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80" h="1879">
                    <a:moveTo>
                      <a:pt x="1177" y="0"/>
                    </a:moveTo>
                    <a:lnTo>
                      <a:pt x="1253" y="124"/>
                    </a:lnTo>
                    <a:lnTo>
                      <a:pt x="1338" y="241"/>
                    </a:lnTo>
                    <a:lnTo>
                      <a:pt x="1431" y="350"/>
                    </a:lnTo>
                    <a:lnTo>
                      <a:pt x="1531" y="453"/>
                    </a:lnTo>
                    <a:lnTo>
                      <a:pt x="1640" y="548"/>
                    </a:lnTo>
                    <a:lnTo>
                      <a:pt x="1757" y="635"/>
                    </a:lnTo>
                    <a:lnTo>
                      <a:pt x="1880" y="712"/>
                    </a:lnTo>
                    <a:lnTo>
                      <a:pt x="1199" y="1879"/>
                    </a:lnTo>
                    <a:lnTo>
                      <a:pt x="1035" y="1778"/>
                    </a:lnTo>
                    <a:lnTo>
                      <a:pt x="879" y="1667"/>
                    </a:lnTo>
                    <a:lnTo>
                      <a:pt x="730" y="1547"/>
                    </a:lnTo>
                    <a:lnTo>
                      <a:pt x="588" y="1418"/>
                    </a:lnTo>
                    <a:lnTo>
                      <a:pt x="453" y="1283"/>
                    </a:lnTo>
                    <a:lnTo>
                      <a:pt x="327" y="1139"/>
                    </a:lnTo>
                    <a:lnTo>
                      <a:pt x="210" y="987"/>
                    </a:lnTo>
                    <a:lnTo>
                      <a:pt x="101" y="830"/>
                    </a:lnTo>
                    <a:lnTo>
                      <a:pt x="0" y="664"/>
                    </a:lnTo>
                    <a:lnTo>
                      <a:pt x="1177" y="0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lumMod val="85000"/>
                    </a:schemeClr>
                  </a:gs>
                  <a:gs pos="48000">
                    <a:schemeClr val="bg1">
                      <a:lumMod val="95000"/>
                    </a:schemeClr>
                  </a:gs>
                </a:gsLst>
                <a:lin ang="30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72"/>
              <p:cNvSpPr>
                <a:spLocks/>
              </p:cNvSpPr>
              <p:nvPr/>
            </p:nvSpPr>
            <p:spPr bwMode="auto">
              <a:xfrm>
                <a:off x="6591163" y="3920516"/>
                <a:ext cx="990358" cy="990358"/>
              </a:xfrm>
              <a:custGeom>
                <a:avLst/>
                <a:gdLst>
                  <a:gd name="T0" fmla="*/ 716 w 1893"/>
                  <a:gd name="T1" fmla="*/ 0 h 1893"/>
                  <a:gd name="T2" fmla="*/ 1893 w 1893"/>
                  <a:gd name="T3" fmla="*/ 664 h 1893"/>
                  <a:gd name="T4" fmla="*/ 1802 w 1893"/>
                  <a:gd name="T5" fmla="*/ 815 h 1893"/>
                  <a:gd name="T6" fmla="*/ 1703 w 1893"/>
                  <a:gd name="T7" fmla="*/ 961 h 1893"/>
                  <a:gd name="T8" fmla="*/ 1596 w 1893"/>
                  <a:gd name="T9" fmla="*/ 1099 h 1893"/>
                  <a:gd name="T10" fmla="*/ 1483 w 1893"/>
                  <a:gd name="T11" fmla="*/ 1234 h 1893"/>
                  <a:gd name="T12" fmla="*/ 1365 w 1893"/>
                  <a:gd name="T13" fmla="*/ 1361 h 1893"/>
                  <a:gd name="T14" fmla="*/ 1238 w 1893"/>
                  <a:gd name="T15" fmla="*/ 1481 h 1893"/>
                  <a:gd name="T16" fmla="*/ 1103 w 1893"/>
                  <a:gd name="T17" fmla="*/ 1596 h 1893"/>
                  <a:gd name="T18" fmla="*/ 965 w 1893"/>
                  <a:gd name="T19" fmla="*/ 1701 h 1893"/>
                  <a:gd name="T20" fmla="*/ 821 w 1893"/>
                  <a:gd name="T21" fmla="*/ 1802 h 1893"/>
                  <a:gd name="T22" fmla="*/ 670 w 1893"/>
                  <a:gd name="T23" fmla="*/ 1893 h 1893"/>
                  <a:gd name="T24" fmla="*/ 0 w 1893"/>
                  <a:gd name="T25" fmla="*/ 720 h 1893"/>
                  <a:gd name="T26" fmla="*/ 124 w 1893"/>
                  <a:gd name="T27" fmla="*/ 641 h 1893"/>
                  <a:gd name="T28" fmla="*/ 243 w 1893"/>
                  <a:gd name="T29" fmla="*/ 554 h 1893"/>
                  <a:gd name="T30" fmla="*/ 354 w 1893"/>
                  <a:gd name="T31" fmla="*/ 459 h 1893"/>
                  <a:gd name="T32" fmla="*/ 457 w 1893"/>
                  <a:gd name="T33" fmla="*/ 356 h 1893"/>
                  <a:gd name="T34" fmla="*/ 551 w 1893"/>
                  <a:gd name="T35" fmla="*/ 243 h 1893"/>
                  <a:gd name="T36" fmla="*/ 639 w 1893"/>
                  <a:gd name="T37" fmla="*/ 124 h 1893"/>
                  <a:gd name="T38" fmla="*/ 716 w 1893"/>
                  <a:gd name="T39" fmla="*/ 0 h 1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93" h="1893">
                    <a:moveTo>
                      <a:pt x="716" y="0"/>
                    </a:moveTo>
                    <a:lnTo>
                      <a:pt x="1893" y="664"/>
                    </a:lnTo>
                    <a:lnTo>
                      <a:pt x="1802" y="815"/>
                    </a:lnTo>
                    <a:lnTo>
                      <a:pt x="1703" y="961"/>
                    </a:lnTo>
                    <a:lnTo>
                      <a:pt x="1596" y="1099"/>
                    </a:lnTo>
                    <a:lnTo>
                      <a:pt x="1483" y="1234"/>
                    </a:lnTo>
                    <a:lnTo>
                      <a:pt x="1365" y="1361"/>
                    </a:lnTo>
                    <a:lnTo>
                      <a:pt x="1238" y="1481"/>
                    </a:lnTo>
                    <a:lnTo>
                      <a:pt x="1103" y="1596"/>
                    </a:lnTo>
                    <a:lnTo>
                      <a:pt x="965" y="1701"/>
                    </a:lnTo>
                    <a:lnTo>
                      <a:pt x="821" y="1802"/>
                    </a:lnTo>
                    <a:lnTo>
                      <a:pt x="670" y="1893"/>
                    </a:lnTo>
                    <a:lnTo>
                      <a:pt x="0" y="720"/>
                    </a:lnTo>
                    <a:lnTo>
                      <a:pt x="124" y="641"/>
                    </a:lnTo>
                    <a:lnTo>
                      <a:pt x="243" y="554"/>
                    </a:lnTo>
                    <a:lnTo>
                      <a:pt x="354" y="459"/>
                    </a:lnTo>
                    <a:lnTo>
                      <a:pt x="457" y="356"/>
                    </a:lnTo>
                    <a:lnTo>
                      <a:pt x="551" y="243"/>
                    </a:lnTo>
                    <a:lnTo>
                      <a:pt x="639" y="124"/>
                    </a:lnTo>
                    <a:lnTo>
                      <a:pt x="716" y="0"/>
                    </a:lnTo>
                    <a:close/>
                  </a:path>
                </a:pathLst>
              </a:custGeom>
              <a:gradFill>
                <a:gsLst>
                  <a:gs pos="87000">
                    <a:schemeClr val="bg1">
                      <a:lumMod val="85000"/>
                    </a:schemeClr>
                  </a:gs>
                  <a:gs pos="24000">
                    <a:schemeClr val="bg1">
                      <a:lumMod val="95000"/>
                    </a:schemeClr>
                  </a:gs>
                </a:gsLst>
                <a:lin ang="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73"/>
              <p:cNvSpPr>
                <a:spLocks/>
              </p:cNvSpPr>
              <p:nvPr/>
            </p:nvSpPr>
            <p:spPr bwMode="auto">
              <a:xfrm>
                <a:off x="6965949" y="3428477"/>
                <a:ext cx="835419" cy="839606"/>
              </a:xfrm>
              <a:custGeom>
                <a:avLst/>
                <a:gdLst>
                  <a:gd name="T0" fmla="*/ 247 w 1596"/>
                  <a:gd name="T1" fmla="*/ 0 h 1604"/>
                  <a:gd name="T2" fmla="*/ 1596 w 1596"/>
                  <a:gd name="T3" fmla="*/ 0 h 1604"/>
                  <a:gd name="T4" fmla="*/ 1592 w 1596"/>
                  <a:gd name="T5" fmla="*/ 194 h 1604"/>
                  <a:gd name="T6" fmla="*/ 1574 w 1596"/>
                  <a:gd name="T7" fmla="*/ 384 h 1604"/>
                  <a:gd name="T8" fmla="*/ 1547 w 1596"/>
                  <a:gd name="T9" fmla="*/ 570 h 1604"/>
                  <a:gd name="T10" fmla="*/ 1509 w 1596"/>
                  <a:gd name="T11" fmla="*/ 754 h 1604"/>
                  <a:gd name="T12" fmla="*/ 1462 w 1596"/>
                  <a:gd name="T13" fmla="*/ 932 h 1604"/>
                  <a:gd name="T14" fmla="*/ 1404 w 1596"/>
                  <a:gd name="T15" fmla="*/ 1108 h 1604"/>
                  <a:gd name="T16" fmla="*/ 1337 w 1596"/>
                  <a:gd name="T17" fmla="*/ 1278 h 1604"/>
                  <a:gd name="T18" fmla="*/ 1262 w 1596"/>
                  <a:gd name="T19" fmla="*/ 1444 h 1604"/>
                  <a:gd name="T20" fmla="*/ 1177 w 1596"/>
                  <a:gd name="T21" fmla="*/ 1604 h 1604"/>
                  <a:gd name="T22" fmla="*/ 0 w 1596"/>
                  <a:gd name="T23" fmla="*/ 940 h 1604"/>
                  <a:gd name="T24" fmla="*/ 63 w 1596"/>
                  <a:gd name="T25" fmla="*/ 819 h 1604"/>
                  <a:gd name="T26" fmla="*/ 116 w 1596"/>
                  <a:gd name="T27" fmla="*/ 692 h 1604"/>
                  <a:gd name="T28" fmla="*/ 162 w 1596"/>
                  <a:gd name="T29" fmla="*/ 562 h 1604"/>
                  <a:gd name="T30" fmla="*/ 199 w 1596"/>
                  <a:gd name="T31" fmla="*/ 425 h 1604"/>
                  <a:gd name="T32" fmla="*/ 225 w 1596"/>
                  <a:gd name="T33" fmla="*/ 287 h 1604"/>
                  <a:gd name="T34" fmla="*/ 241 w 1596"/>
                  <a:gd name="T35" fmla="*/ 146 h 1604"/>
                  <a:gd name="T36" fmla="*/ 247 w 1596"/>
                  <a:gd name="T37" fmla="*/ 0 h 1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96" h="1604">
                    <a:moveTo>
                      <a:pt x="247" y="0"/>
                    </a:moveTo>
                    <a:lnTo>
                      <a:pt x="1596" y="0"/>
                    </a:lnTo>
                    <a:lnTo>
                      <a:pt x="1592" y="194"/>
                    </a:lnTo>
                    <a:lnTo>
                      <a:pt x="1574" y="384"/>
                    </a:lnTo>
                    <a:lnTo>
                      <a:pt x="1547" y="570"/>
                    </a:lnTo>
                    <a:lnTo>
                      <a:pt x="1509" y="754"/>
                    </a:lnTo>
                    <a:lnTo>
                      <a:pt x="1462" y="932"/>
                    </a:lnTo>
                    <a:lnTo>
                      <a:pt x="1404" y="1108"/>
                    </a:lnTo>
                    <a:lnTo>
                      <a:pt x="1337" y="1278"/>
                    </a:lnTo>
                    <a:lnTo>
                      <a:pt x="1262" y="1444"/>
                    </a:lnTo>
                    <a:lnTo>
                      <a:pt x="1177" y="1604"/>
                    </a:lnTo>
                    <a:lnTo>
                      <a:pt x="0" y="940"/>
                    </a:lnTo>
                    <a:lnTo>
                      <a:pt x="63" y="819"/>
                    </a:lnTo>
                    <a:lnTo>
                      <a:pt x="116" y="692"/>
                    </a:lnTo>
                    <a:lnTo>
                      <a:pt x="162" y="562"/>
                    </a:lnTo>
                    <a:lnTo>
                      <a:pt x="199" y="425"/>
                    </a:lnTo>
                    <a:lnTo>
                      <a:pt x="225" y="287"/>
                    </a:lnTo>
                    <a:lnTo>
                      <a:pt x="241" y="146"/>
                    </a:lnTo>
                    <a:lnTo>
                      <a:pt x="247" y="0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17000">
                    <a:schemeClr val="bg1">
                      <a:lumMod val="95000"/>
                    </a:schemeClr>
                  </a:gs>
                </a:gsLst>
                <a:lin ang="168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74"/>
              <p:cNvSpPr>
                <a:spLocks/>
              </p:cNvSpPr>
              <p:nvPr/>
            </p:nvSpPr>
            <p:spPr bwMode="auto">
              <a:xfrm>
                <a:off x="5235439" y="4293208"/>
                <a:ext cx="859497" cy="842747"/>
              </a:xfrm>
              <a:custGeom>
                <a:avLst/>
                <a:gdLst>
                  <a:gd name="T0" fmla="*/ 681 w 1642"/>
                  <a:gd name="T1" fmla="*/ 0 h 1610"/>
                  <a:gd name="T2" fmla="*/ 803 w 1642"/>
                  <a:gd name="T3" fmla="*/ 65 h 1610"/>
                  <a:gd name="T4" fmla="*/ 932 w 1642"/>
                  <a:gd name="T5" fmla="*/ 122 h 1610"/>
                  <a:gd name="T6" fmla="*/ 1066 w 1642"/>
                  <a:gd name="T7" fmla="*/ 172 h 1610"/>
                  <a:gd name="T8" fmla="*/ 1205 w 1642"/>
                  <a:gd name="T9" fmla="*/ 209 h 1610"/>
                  <a:gd name="T10" fmla="*/ 1347 w 1642"/>
                  <a:gd name="T11" fmla="*/ 237 h 1610"/>
                  <a:gd name="T12" fmla="*/ 1492 w 1642"/>
                  <a:gd name="T13" fmla="*/ 253 h 1610"/>
                  <a:gd name="T14" fmla="*/ 1642 w 1642"/>
                  <a:gd name="T15" fmla="*/ 259 h 1610"/>
                  <a:gd name="T16" fmla="*/ 1642 w 1642"/>
                  <a:gd name="T17" fmla="*/ 259 h 1610"/>
                  <a:gd name="T18" fmla="*/ 1642 w 1642"/>
                  <a:gd name="T19" fmla="*/ 1610 h 1610"/>
                  <a:gd name="T20" fmla="*/ 1642 w 1642"/>
                  <a:gd name="T21" fmla="*/ 1610 h 1610"/>
                  <a:gd name="T22" fmla="*/ 1444 w 1642"/>
                  <a:gd name="T23" fmla="*/ 1604 h 1610"/>
                  <a:gd name="T24" fmla="*/ 1248 w 1642"/>
                  <a:gd name="T25" fmla="*/ 1586 h 1610"/>
                  <a:gd name="T26" fmla="*/ 1056 w 1642"/>
                  <a:gd name="T27" fmla="*/ 1559 h 1610"/>
                  <a:gd name="T28" fmla="*/ 869 w 1642"/>
                  <a:gd name="T29" fmla="*/ 1517 h 1610"/>
                  <a:gd name="T30" fmla="*/ 687 w 1642"/>
                  <a:gd name="T31" fmla="*/ 1468 h 1610"/>
                  <a:gd name="T32" fmla="*/ 507 w 1642"/>
                  <a:gd name="T33" fmla="*/ 1406 h 1610"/>
                  <a:gd name="T34" fmla="*/ 332 w 1642"/>
                  <a:gd name="T35" fmla="*/ 1337 h 1610"/>
                  <a:gd name="T36" fmla="*/ 162 w 1642"/>
                  <a:gd name="T37" fmla="*/ 1256 h 1610"/>
                  <a:gd name="T38" fmla="*/ 0 w 1642"/>
                  <a:gd name="T39" fmla="*/ 1167 h 1610"/>
                  <a:gd name="T40" fmla="*/ 681 w 1642"/>
                  <a:gd name="T41" fmla="*/ 0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42" h="1610">
                    <a:moveTo>
                      <a:pt x="681" y="0"/>
                    </a:moveTo>
                    <a:lnTo>
                      <a:pt x="803" y="65"/>
                    </a:lnTo>
                    <a:lnTo>
                      <a:pt x="932" y="122"/>
                    </a:lnTo>
                    <a:lnTo>
                      <a:pt x="1066" y="172"/>
                    </a:lnTo>
                    <a:lnTo>
                      <a:pt x="1205" y="209"/>
                    </a:lnTo>
                    <a:lnTo>
                      <a:pt x="1347" y="237"/>
                    </a:lnTo>
                    <a:lnTo>
                      <a:pt x="1492" y="253"/>
                    </a:lnTo>
                    <a:lnTo>
                      <a:pt x="1642" y="259"/>
                    </a:lnTo>
                    <a:lnTo>
                      <a:pt x="1642" y="259"/>
                    </a:lnTo>
                    <a:lnTo>
                      <a:pt x="1642" y="1610"/>
                    </a:lnTo>
                    <a:lnTo>
                      <a:pt x="1642" y="1610"/>
                    </a:lnTo>
                    <a:lnTo>
                      <a:pt x="1444" y="1604"/>
                    </a:lnTo>
                    <a:lnTo>
                      <a:pt x="1248" y="1586"/>
                    </a:lnTo>
                    <a:lnTo>
                      <a:pt x="1056" y="1559"/>
                    </a:lnTo>
                    <a:lnTo>
                      <a:pt x="869" y="1517"/>
                    </a:lnTo>
                    <a:lnTo>
                      <a:pt x="687" y="1468"/>
                    </a:lnTo>
                    <a:lnTo>
                      <a:pt x="507" y="1406"/>
                    </a:lnTo>
                    <a:lnTo>
                      <a:pt x="332" y="1337"/>
                    </a:lnTo>
                    <a:lnTo>
                      <a:pt x="162" y="1256"/>
                    </a:lnTo>
                    <a:lnTo>
                      <a:pt x="0" y="1167"/>
                    </a:lnTo>
                    <a:lnTo>
                      <a:pt x="681" y="0"/>
                    </a:lnTo>
                    <a:close/>
                  </a:path>
                </a:pathLst>
              </a:custGeom>
              <a:gradFill>
                <a:gsLst>
                  <a:gs pos="87000">
                    <a:schemeClr val="bg1">
                      <a:lumMod val="85000"/>
                    </a:schemeClr>
                  </a:gs>
                  <a:gs pos="24000">
                    <a:schemeClr val="bg1">
                      <a:lumMod val="95000"/>
                    </a:schemeClr>
                  </a:gs>
                </a:gsLst>
                <a:lin ang="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75"/>
              <p:cNvSpPr>
                <a:spLocks/>
              </p:cNvSpPr>
              <p:nvPr/>
            </p:nvSpPr>
            <p:spPr bwMode="auto">
              <a:xfrm>
                <a:off x="6094937" y="4297396"/>
                <a:ext cx="846935" cy="838559"/>
              </a:xfrm>
              <a:custGeom>
                <a:avLst/>
                <a:gdLst>
                  <a:gd name="T0" fmla="*/ 948 w 1618"/>
                  <a:gd name="T1" fmla="*/ 0 h 1602"/>
                  <a:gd name="T2" fmla="*/ 1618 w 1618"/>
                  <a:gd name="T3" fmla="*/ 1173 h 1602"/>
                  <a:gd name="T4" fmla="*/ 1456 w 1618"/>
                  <a:gd name="T5" fmla="*/ 1260 h 1602"/>
                  <a:gd name="T6" fmla="*/ 1290 w 1618"/>
                  <a:gd name="T7" fmla="*/ 1337 h 1602"/>
                  <a:gd name="T8" fmla="*/ 1118 w 1618"/>
                  <a:gd name="T9" fmla="*/ 1406 h 1602"/>
                  <a:gd name="T10" fmla="*/ 942 w 1618"/>
                  <a:gd name="T11" fmla="*/ 1464 h 1602"/>
                  <a:gd name="T12" fmla="*/ 760 w 1618"/>
                  <a:gd name="T13" fmla="*/ 1513 h 1602"/>
                  <a:gd name="T14" fmla="*/ 576 w 1618"/>
                  <a:gd name="T15" fmla="*/ 1551 h 1602"/>
                  <a:gd name="T16" fmla="*/ 386 w 1618"/>
                  <a:gd name="T17" fmla="*/ 1580 h 1602"/>
                  <a:gd name="T18" fmla="*/ 194 w 1618"/>
                  <a:gd name="T19" fmla="*/ 1596 h 1602"/>
                  <a:gd name="T20" fmla="*/ 0 w 1618"/>
                  <a:gd name="T21" fmla="*/ 1602 h 1602"/>
                  <a:gd name="T22" fmla="*/ 0 w 1618"/>
                  <a:gd name="T23" fmla="*/ 251 h 1602"/>
                  <a:gd name="T24" fmla="*/ 146 w 1618"/>
                  <a:gd name="T25" fmla="*/ 245 h 1602"/>
                  <a:gd name="T26" fmla="*/ 289 w 1618"/>
                  <a:gd name="T27" fmla="*/ 229 h 1602"/>
                  <a:gd name="T28" fmla="*/ 429 w 1618"/>
                  <a:gd name="T29" fmla="*/ 203 h 1602"/>
                  <a:gd name="T30" fmla="*/ 566 w 1618"/>
                  <a:gd name="T31" fmla="*/ 166 h 1602"/>
                  <a:gd name="T32" fmla="*/ 698 w 1618"/>
                  <a:gd name="T33" fmla="*/ 120 h 1602"/>
                  <a:gd name="T34" fmla="*/ 825 w 1618"/>
                  <a:gd name="T35" fmla="*/ 63 h 1602"/>
                  <a:gd name="T36" fmla="*/ 948 w 1618"/>
                  <a:gd name="T37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18" h="1602">
                    <a:moveTo>
                      <a:pt x="948" y="0"/>
                    </a:moveTo>
                    <a:lnTo>
                      <a:pt x="1618" y="1173"/>
                    </a:lnTo>
                    <a:lnTo>
                      <a:pt x="1456" y="1260"/>
                    </a:lnTo>
                    <a:lnTo>
                      <a:pt x="1290" y="1337"/>
                    </a:lnTo>
                    <a:lnTo>
                      <a:pt x="1118" y="1406"/>
                    </a:lnTo>
                    <a:lnTo>
                      <a:pt x="942" y="1464"/>
                    </a:lnTo>
                    <a:lnTo>
                      <a:pt x="760" y="1513"/>
                    </a:lnTo>
                    <a:lnTo>
                      <a:pt x="576" y="1551"/>
                    </a:lnTo>
                    <a:lnTo>
                      <a:pt x="386" y="1580"/>
                    </a:lnTo>
                    <a:lnTo>
                      <a:pt x="194" y="1596"/>
                    </a:lnTo>
                    <a:lnTo>
                      <a:pt x="0" y="1602"/>
                    </a:lnTo>
                    <a:lnTo>
                      <a:pt x="0" y="251"/>
                    </a:lnTo>
                    <a:lnTo>
                      <a:pt x="146" y="245"/>
                    </a:lnTo>
                    <a:lnTo>
                      <a:pt x="289" y="229"/>
                    </a:lnTo>
                    <a:lnTo>
                      <a:pt x="429" y="203"/>
                    </a:lnTo>
                    <a:lnTo>
                      <a:pt x="566" y="166"/>
                    </a:lnTo>
                    <a:lnTo>
                      <a:pt x="698" y="120"/>
                    </a:lnTo>
                    <a:lnTo>
                      <a:pt x="825" y="63"/>
                    </a:lnTo>
                    <a:lnTo>
                      <a:pt x="948" y="0"/>
                    </a:lnTo>
                    <a:close/>
                  </a:path>
                </a:pathLst>
              </a:custGeom>
              <a:gradFill>
                <a:gsLst>
                  <a:gs pos="87000">
                    <a:schemeClr val="bg1">
                      <a:lumMod val="85000"/>
                    </a:schemeClr>
                  </a:gs>
                  <a:gs pos="24000">
                    <a:schemeClr val="bg1">
                      <a:lumMod val="95000"/>
                    </a:schemeClr>
                  </a:gs>
                </a:gsLst>
                <a:lin ang="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9" name="Freeform 63"/>
            <p:cNvSpPr>
              <a:spLocks noEditPoints="1"/>
            </p:cNvSpPr>
            <p:nvPr/>
          </p:nvSpPr>
          <p:spPr bwMode="auto">
            <a:xfrm>
              <a:off x="4599864" y="2959952"/>
              <a:ext cx="352651" cy="280206"/>
            </a:xfrm>
            <a:custGeom>
              <a:avLst/>
              <a:gdLst>
                <a:gd name="T0" fmla="*/ 3526 w 3526"/>
                <a:gd name="T1" fmla="*/ 2803 h 2803"/>
                <a:gd name="T2" fmla="*/ 0 w 3526"/>
                <a:gd name="T3" fmla="*/ 1227 h 2803"/>
                <a:gd name="T4" fmla="*/ 69 w 3526"/>
                <a:gd name="T5" fmla="*/ 1291 h 2803"/>
                <a:gd name="T6" fmla="*/ 150 w 3526"/>
                <a:gd name="T7" fmla="*/ 1340 h 2803"/>
                <a:gd name="T8" fmla="*/ 241 w 3526"/>
                <a:gd name="T9" fmla="*/ 1372 h 2803"/>
                <a:gd name="T10" fmla="*/ 341 w 3526"/>
                <a:gd name="T11" fmla="*/ 1382 h 2803"/>
                <a:gd name="T12" fmla="*/ 513 w 3526"/>
                <a:gd name="T13" fmla="*/ 1663 h 2803"/>
                <a:gd name="T14" fmla="*/ 921 w 3526"/>
                <a:gd name="T15" fmla="*/ 1382 h 2803"/>
                <a:gd name="T16" fmla="*/ 2494 w 3526"/>
                <a:gd name="T17" fmla="*/ 1663 h 2803"/>
                <a:gd name="T18" fmla="*/ 2900 w 3526"/>
                <a:gd name="T19" fmla="*/ 1382 h 2803"/>
                <a:gd name="T20" fmla="*/ 3223 w 3526"/>
                <a:gd name="T21" fmla="*/ 1379 h 2803"/>
                <a:gd name="T22" fmla="*/ 3323 w 3526"/>
                <a:gd name="T23" fmla="*/ 1355 h 2803"/>
                <a:gd name="T24" fmla="*/ 3414 w 3526"/>
                <a:gd name="T25" fmla="*/ 1309 h 2803"/>
                <a:gd name="T26" fmla="*/ 3492 w 3526"/>
                <a:gd name="T27" fmla="*/ 1245 h 2803"/>
                <a:gd name="T28" fmla="*/ 1317 w 3526"/>
                <a:gd name="T29" fmla="*/ 133 h 2803"/>
                <a:gd name="T30" fmla="*/ 2217 w 3526"/>
                <a:gd name="T31" fmla="*/ 350 h 2803"/>
                <a:gd name="T32" fmla="*/ 1317 w 3526"/>
                <a:gd name="T33" fmla="*/ 133 h 2803"/>
                <a:gd name="T34" fmla="*/ 2284 w 3526"/>
                <a:gd name="T35" fmla="*/ 0 h 2803"/>
                <a:gd name="T36" fmla="*/ 2317 w 3526"/>
                <a:gd name="T37" fmla="*/ 9 h 2803"/>
                <a:gd name="T38" fmla="*/ 2341 w 3526"/>
                <a:gd name="T39" fmla="*/ 32 h 2803"/>
                <a:gd name="T40" fmla="*/ 2350 w 3526"/>
                <a:gd name="T41" fmla="*/ 67 h 2803"/>
                <a:gd name="T42" fmla="*/ 3526 w 3526"/>
                <a:gd name="T43" fmla="*/ 350 h 2803"/>
                <a:gd name="T44" fmla="*/ 3514 w 3526"/>
                <a:gd name="T45" fmla="*/ 1041 h 2803"/>
                <a:gd name="T46" fmla="*/ 3476 w 3526"/>
                <a:gd name="T47" fmla="*/ 1123 h 2803"/>
                <a:gd name="T48" fmla="*/ 3420 w 3526"/>
                <a:gd name="T49" fmla="*/ 1193 h 2803"/>
                <a:gd name="T50" fmla="*/ 3347 w 3526"/>
                <a:gd name="T51" fmla="*/ 1246 h 2803"/>
                <a:gd name="T52" fmla="*/ 3263 w 3526"/>
                <a:gd name="T53" fmla="*/ 1281 h 2803"/>
                <a:gd name="T54" fmla="*/ 3169 w 3526"/>
                <a:gd name="T55" fmla="*/ 1293 h 2803"/>
                <a:gd name="T56" fmla="*/ 2900 w 3526"/>
                <a:gd name="T57" fmla="*/ 1184 h 2803"/>
                <a:gd name="T58" fmla="*/ 2494 w 3526"/>
                <a:gd name="T59" fmla="*/ 1293 h 2803"/>
                <a:gd name="T60" fmla="*/ 921 w 3526"/>
                <a:gd name="T61" fmla="*/ 1184 h 2803"/>
                <a:gd name="T62" fmla="*/ 513 w 3526"/>
                <a:gd name="T63" fmla="*/ 1293 h 2803"/>
                <a:gd name="T64" fmla="*/ 294 w 3526"/>
                <a:gd name="T65" fmla="*/ 1291 h 2803"/>
                <a:gd name="T66" fmla="*/ 208 w 3526"/>
                <a:gd name="T67" fmla="*/ 1268 h 2803"/>
                <a:gd name="T68" fmla="*/ 131 w 3526"/>
                <a:gd name="T69" fmla="*/ 1226 h 2803"/>
                <a:gd name="T70" fmla="*/ 66 w 3526"/>
                <a:gd name="T71" fmla="*/ 1167 h 2803"/>
                <a:gd name="T72" fmla="*/ 17 w 3526"/>
                <a:gd name="T73" fmla="*/ 1094 h 2803"/>
                <a:gd name="T74" fmla="*/ 0 w 3526"/>
                <a:gd name="T75" fmla="*/ 350 h 2803"/>
                <a:gd name="T76" fmla="*/ 1182 w 3526"/>
                <a:gd name="T77" fmla="*/ 67 h 2803"/>
                <a:gd name="T78" fmla="*/ 1192 w 3526"/>
                <a:gd name="T79" fmla="*/ 32 h 2803"/>
                <a:gd name="T80" fmla="*/ 1216 w 3526"/>
                <a:gd name="T81" fmla="*/ 9 h 2803"/>
                <a:gd name="T82" fmla="*/ 1250 w 3526"/>
                <a:gd name="T83" fmla="*/ 0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26" h="2803">
                  <a:moveTo>
                    <a:pt x="3526" y="1207"/>
                  </a:moveTo>
                  <a:lnTo>
                    <a:pt x="3526" y="2803"/>
                  </a:lnTo>
                  <a:lnTo>
                    <a:pt x="0" y="2803"/>
                  </a:lnTo>
                  <a:lnTo>
                    <a:pt x="0" y="1227"/>
                  </a:lnTo>
                  <a:lnTo>
                    <a:pt x="32" y="1260"/>
                  </a:lnTo>
                  <a:lnTo>
                    <a:pt x="69" y="1291"/>
                  </a:lnTo>
                  <a:lnTo>
                    <a:pt x="108" y="1318"/>
                  </a:lnTo>
                  <a:lnTo>
                    <a:pt x="150" y="1340"/>
                  </a:lnTo>
                  <a:lnTo>
                    <a:pt x="195" y="1359"/>
                  </a:lnTo>
                  <a:lnTo>
                    <a:pt x="241" y="1372"/>
                  </a:lnTo>
                  <a:lnTo>
                    <a:pt x="290" y="1379"/>
                  </a:lnTo>
                  <a:lnTo>
                    <a:pt x="341" y="1382"/>
                  </a:lnTo>
                  <a:lnTo>
                    <a:pt x="513" y="1382"/>
                  </a:lnTo>
                  <a:lnTo>
                    <a:pt x="513" y="1663"/>
                  </a:lnTo>
                  <a:lnTo>
                    <a:pt x="921" y="1663"/>
                  </a:lnTo>
                  <a:lnTo>
                    <a:pt x="921" y="1382"/>
                  </a:lnTo>
                  <a:lnTo>
                    <a:pt x="2494" y="1382"/>
                  </a:lnTo>
                  <a:lnTo>
                    <a:pt x="2494" y="1663"/>
                  </a:lnTo>
                  <a:lnTo>
                    <a:pt x="2900" y="1663"/>
                  </a:lnTo>
                  <a:lnTo>
                    <a:pt x="2900" y="1382"/>
                  </a:lnTo>
                  <a:lnTo>
                    <a:pt x="3169" y="1382"/>
                  </a:lnTo>
                  <a:lnTo>
                    <a:pt x="3223" y="1379"/>
                  </a:lnTo>
                  <a:lnTo>
                    <a:pt x="3275" y="1371"/>
                  </a:lnTo>
                  <a:lnTo>
                    <a:pt x="3323" y="1355"/>
                  </a:lnTo>
                  <a:lnTo>
                    <a:pt x="3371" y="1335"/>
                  </a:lnTo>
                  <a:lnTo>
                    <a:pt x="3414" y="1309"/>
                  </a:lnTo>
                  <a:lnTo>
                    <a:pt x="3455" y="1280"/>
                  </a:lnTo>
                  <a:lnTo>
                    <a:pt x="3492" y="1245"/>
                  </a:lnTo>
                  <a:lnTo>
                    <a:pt x="3526" y="1207"/>
                  </a:lnTo>
                  <a:close/>
                  <a:moveTo>
                    <a:pt x="1317" y="133"/>
                  </a:moveTo>
                  <a:lnTo>
                    <a:pt x="1317" y="350"/>
                  </a:lnTo>
                  <a:lnTo>
                    <a:pt x="2217" y="350"/>
                  </a:lnTo>
                  <a:lnTo>
                    <a:pt x="2217" y="133"/>
                  </a:lnTo>
                  <a:lnTo>
                    <a:pt x="1317" y="133"/>
                  </a:lnTo>
                  <a:close/>
                  <a:moveTo>
                    <a:pt x="1250" y="0"/>
                  </a:moveTo>
                  <a:lnTo>
                    <a:pt x="2284" y="0"/>
                  </a:lnTo>
                  <a:lnTo>
                    <a:pt x="2301" y="2"/>
                  </a:lnTo>
                  <a:lnTo>
                    <a:pt x="2317" y="9"/>
                  </a:lnTo>
                  <a:lnTo>
                    <a:pt x="2330" y="19"/>
                  </a:lnTo>
                  <a:lnTo>
                    <a:pt x="2341" y="32"/>
                  </a:lnTo>
                  <a:lnTo>
                    <a:pt x="2348" y="49"/>
                  </a:lnTo>
                  <a:lnTo>
                    <a:pt x="2350" y="67"/>
                  </a:lnTo>
                  <a:lnTo>
                    <a:pt x="2350" y="350"/>
                  </a:lnTo>
                  <a:lnTo>
                    <a:pt x="3526" y="350"/>
                  </a:lnTo>
                  <a:lnTo>
                    <a:pt x="3526" y="995"/>
                  </a:lnTo>
                  <a:lnTo>
                    <a:pt x="3514" y="1041"/>
                  </a:lnTo>
                  <a:lnTo>
                    <a:pt x="3498" y="1083"/>
                  </a:lnTo>
                  <a:lnTo>
                    <a:pt x="3476" y="1123"/>
                  </a:lnTo>
                  <a:lnTo>
                    <a:pt x="3450" y="1160"/>
                  </a:lnTo>
                  <a:lnTo>
                    <a:pt x="3420" y="1193"/>
                  </a:lnTo>
                  <a:lnTo>
                    <a:pt x="3385" y="1221"/>
                  </a:lnTo>
                  <a:lnTo>
                    <a:pt x="3347" y="1246"/>
                  </a:lnTo>
                  <a:lnTo>
                    <a:pt x="3306" y="1267"/>
                  </a:lnTo>
                  <a:lnTo>
                    <a:pt x="3263" y="1281"/>
                  </a:lnTo>
                  <a:lnTo>
                    <a:pt x="3216" y="1291"/>
                  </a:lnTo>
                  <a:lnTo>
                    <a:pt x="3169" y="1293"/>
                  </a:lnTo>
                  <a:lnTo>
                    <a:pt x="2900" y="1293"/>
                  </a:lnTo>
                  <a:lnTo>
                    <a:pt x="2900" y="1184"/>
                  </a:lnTo>
                  <a:lnTo>
                    <a:pt x="2494" y="1184"/>
                  </a:lnTo>
                  <a:lnTo>
                    <a:pt x="2494" y="1293"/>
                  </a:lnTo>
                  <a:lnTo>
                    <a:pt x="921" y="1293"/>
                  </a:lnTo>
                  <a:lnTo>
                    <a:pt x="921" y="1184"/>
                  </a:lnTo>
                  <a:lnTo>
                    <a:pt x="513" y="1184"/>
                  </a:lnTo>
                  <a:lnTo>
                    <a:pt x="513" y="1293"/>
                  </a:lnTo>
                  <a:lnTo>
                    <a:pt x="341" y="1293"/>
                  </a:lnTo>
                  <a:lnTo>
                    <a:pt x="294" y="1291"/>
                  </a:lnTo>
                  <a:lnTo>
                    <a:pt x="250" y="1282"/>
                  </a:lnTo>
                  <a:lnTo>
                    <a:pt x="208" y="1268"/>
                  </a:lnTo>
                  <a:lnTo>
                    <a:pt x="168" y="1249"/>
                  </a:lnTo>
                  <a:lnTo>
                    <a:pt x="131" y="1226"/>
                  </a:lnTo>
                  <a:lnTo>
                    <a:pt x="96" y="1198"/>
                  </a:lnTo>
                  <a:lnTo>
                    <a:pt x="66" y="1167"/>
                  </a:lnTo>
                  <a:lnTo>
                    <a:pt x="40" y="1132"/>
                  </a:lnTo>
                  <a:lnTo>
                    <a:pt x="17" y="1094"/>
                  </a:lnTo>
                  <a:lnTo>
                    <a:pt x="0" y="1054"/>
                  </a:lnTo>
                  <a:lnTo>
                    <a:pt x="0" y="350"/>
                  </a:lnTo>
                  <a:lnTo>
                    <a:pt x="1182" y="350"/>
                  </a:lnTo>
                  <a:lnTo>
                    <a:pt x="1182" y="67"/>
                  </a:lnTo>
                  <a:lnTo>
                    <a:pt x="1185" y="49"/>
                  </a:lnTo>
                  <a:lnTo>
                    <a:pt x="1192" y="32"/>
                  </a:lnTo>
                  <a:lnTo>
                    <a:pt x="1202" y="19"/>
                  </a:lnTo>
                  <a:lnTo>
                    <a:pt x="1216" y="9"/>
                  </a:lnTo>
                  <a:lnTo>
                    <a:pt x="1232" y="2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4953700" y="2276380"/>
              <a:ext cx="345816" cy="381129"/>
              <a:chOff x="-1206500" y="2587625"/>
              <a:chExt cx="1133475" cy="1247776"/>
            </a:xfrm>
          </p:grpSpPr>
          <p:sp>
            <p:nvSpPr>
              <p:cNvPr id="124" name="Freeform 68"/>
              <p:cNvSpPr>
                <a:spLocks/>
              </p:cNvSpPr>
              <p:nvPr/>
            </p:nvSpPr>
            <p:spPr bwMode="auto">
              <a:xfrm>
                <a:off x="-1074738" y="2587625"/>
                <a:ext cx="268288" cy="268288"/>
              </a:xfrm>
              <a:custGeom>
                <a:avLst/>
                <a:gdLst>
                  <a:gd name="T0" fmla="*/ 423 w 847"/>
                  <a:gd name="T1" fmla="*/ 0 h 845"/>
                  <a:gd name="T2" fmla="*/ 423 w 847"/>
                  <a:gd name="T3" fmla="*/ 0 h 845"/>
                  <a:gd name="T4" fmla="*/ 476 w 847"/>
                  <a:gd name="T5" fmla="*/ 3 h 845"/>
                  <a:gd name="T6" fmla="*/ 527 w 847"/>
                  <a:gd name="T7" fmla="*/ 13 h 845"/>
                  <a:gd name="T8" fmla="*/ 577 w 847"/>
                  <a:gd name="T9" fmla="*/ 29 h 845"/>
                  <a:gd name="T10" fmla="*/ 623 w 847"/>
                  <a:gd name="T11" fmla="*/ 49 h 845"/>
                  <a:gd name="T12" fmla="*/ 665 w 847"/>
                  <a:gd name="T13" fmla="*/ 76 h 845"/>
                  <a:gd name="T14" fmla="*/ 705 w 847"/>
                  <a:gd name="T15" fmla="*/ 106 h 845"/>
                  <a:gd name="T16" fmla="*/ 740 w 847"/>
                  <a:gd name="T17" fmla="*/ 142 h 845"/>
                  <a:gd name="T18" fmla="*/ 770 w 847"/>
                  <a:gd name="T19" fmla="*/ 181 h 845"/>
                  <a:gd name="T20" fmla="*/ 797 w 847"/>
                  <a:gd name="T21" fmla="*/ 223 h 845"/>
                  <a:gd name="T22" fmla="*/ 819 w 847"/>
                  <a:gd name="T23" fmla="*/ 269 h 845"/>
                  <a:gd name="T24" fmla="*/ 833 w 847"/>
                  <a:gd name="T25" fmla="*/ 319 h 845"/>
                  <a:gd name="T26" fmla="*/ 843 w 847"/>
                  <a:gd name="T27" fmla="*/ 370 h 845"/>
                  <a:gd name="T28" fmla="*/ 847 w 847"/>
                  <a:gd name="T29" fmla="*/ 423 h 845"/>
                  <a:gd name="T30" fmla="*/ 843 w 847"/>
                  <a:gd name="T31" fmla="*/ 476 h 845"/>
                  <a:gd name="T32" fmla="*/ 833 w 847"/>
                  <a:gd name="T33" fmla="*/ 527 h 845"/>
                  <a:gd name="T34" fmla="*/ 819 w 847"/>
                  <a:gd name="T35" fmla="*/ 575 h 845"/>
                  <a:gd name="T36" fmla="*/ 797 w 847"/>
                  <a:gd name="T37" fmla="*/ 621 h 845"/>
                  <a:gd name="T38" fmla="*/ 770 w 847"/>
                  <a:gd name="T39" fmla="*/ 665 h 845"/>
                  <a:gd name="T40" fmla="*/ 740 w 847"/>
                  <a:gd name="T41" fmla="*/ 703 h 845"/>
                  <a:gd name="T42" fmla="*/ 705 w 847"/>
                  <a:gd name="T43" fmla="*/ 739 h 845"/>
                  <a:gd name="T44" fmla="*/ 665 w 847"/>
                  <a:gd name="T45" fmla="*/ 770 h 845"/>
                  <a:gd name="T46" fmla="*/ 623 w 847"/>
                  <a:gd name="T47" fmla="*/ 797 h 845"/>
                  <a:gd name="T48" fmla="*/ 577 w 847"/>
                  <a:gd name="T49" fmla="*/ 817 h 845"/>
                  <a:gd name="T50" fmla="*/ 527 w 847"/>
                  <a:gd name="T51" fmla="*/ 833 h 845"/>
                  <a:gd name="T52" fmla="*/ 476 w 847"/>
                  <a:gd name="T53" fmla="*/ 843 h 845"/>
                  <a:gd name="T54" fmla="*/ 423 w 847"/>
                  <a:gd name="T55" fmla="*/ 845 h 845"/>
                  <a:gd name="T56" fmla="*/ 369 w 847"/>
                  <a:gd name="T57" fmla="*/ 843 h 845"/>
                  <a:gd name="T58" fmla="*/ 318 w 847"/>
                  <a:gd name="T59" fmla="*/ 833 h 845"/>
                  <a:gd name="T60" fmla="*/ 270 w 847"/>
                  <a:gd name="T61" fmla="*/ 817 h 845"/>
                  <a:gd name="T62" fmla="*/ 224 w 847"/>
                  <a:gd name="T63" fmla="*/ 797 h 845"/>
                  <a:gd name="T64" fmla="*/ 181 w 847"/>
                  <a:gd name="T65" fmla="*/ 770 h 845"/>
                  <a:gd name="T66" fmla="*/ 141 w 847"/>
                  <a:gd name="T67" fmla="*/ 739 h 845"/>
                  <a:gd name="T68" fmla="*/ 106 w 847"/>
                  <a:gd name="T69" fmla="*/ 703 h 845"/>
                  <a:gd name="T70" fmla="*/ 75 w 847"/>
                  <a:gd name="T71" fmla="*/ 665 h 845"/>
                  <a:gd name="T72" fmla="*/ 49 w 847"/>
                  <a:gd name="T73" fmla="*/ 621 h 845"/>
                  <a:gd name="T74" fmla="*/ 27 w 847"/>
                  <a:gd name="T75" fmla="*/ 575 h 845"/>
                  <a:gd name="T76" fmla="*/ 12 w 847"/>
                  <a:gd name="T77" fmla="*/ 527 h 845"/>
                  <a:gd name="T78" fmla="*/ 2 w 847"/>
                  <a:gd name="T79" fmla="*/ 476 h 845"/>
                  <a:gd name="T80" fmla="*/ 0 w 847"/>
                  <a:gd name="T81" fmla="*/ 423 h 845"/>
                  <a:gd name="T82" fmla="*/ 2 w 847"/>
                  <a:gd name="T83" fmla="*/ 370 h 845"/>
                  <a:gd name="T84" fmla="*/ 12 w 847"/>
                  <a:gd name="T85" fmla="*/ 319 h 845"/>
                  <a:gd name="T86" fmla="*/ 27 w 847"/>
                  <a:gd name="T87" fmla="*/ 269 h 845"/>
                  <a:gd name="T88" fmla="*/ 49 w 847"/>
                  <a:gd name="T89" fmla="*/ 223 h 845"/>
                  <a:gd name="T90" fmla="*/ 75 w 847"/>
                  <a:gd name="T91" fmla="*/ 181 h 845"/>
                  <a:gd name="T92" fmla="*/ 106 w 847"/>
                  <a:gd name="T93" fmla="*/ 142 h 845"/>
                  <a:gd name="T94" fmla="*/ 141 w 847"/>
                  <a:gd name="T95" fmla="*/ 106 h 845"/>
                  <a:gd name="T96" fmla="*/ 181 w 847"/>
                  <a:gd name="T97" fmla="*/ 76 h 845"/>
                  <a:gd name="T98" fmla="*/ 224 w 847"/>
                  <a:gd name="T99" fmla="*/ 49 h 845"/>
                  <a:gd name="T100" fmla="*/ 270 w 847"/>
                  <a:gd name="T101" fmla="*/ 29 h 845"/>
                  <a:gd name="T102" fmla="*/ 318 w 847"/>
                  <a:gd name="T103" fmla="*/ 13 h 845"/>
                  <a:gd name="T104" fmla="*/ 369 w 847"/>
                  <a:gd name="T105" fmla="*/ 3 h 845"/>
                  <a:gd name="T106" fmla="*/ 423 w 847"/>
                  <a:gd name="T107" fmla="*/ 0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47" h="845">
                    <a:moveTo>
                      <a:pt x="423" y="0"/>
                    </a:moveTo>
                    <a:lnTo>
                      <a:pt x="423" y="0"/>
                    </a:lnTo>
                    <a:lnTo>
                      <a:pt x="476" y="3"/>
                    </a:lnTo>
                    <a:lnTo>
                      <a:pt x="527" y="13"/>
                    </a:lnTo>
                    <a:lnTo>
                      <a:pt x="577" y="29"/>
                    </a:lnTo>
                    <a:lnTo>
                      <a:pt x="623" y="49"/>
                    </a:lnTo>
                    <a:lnTo>
                      <a:pt x="665" y="76"/>
                    </a:lnTo>
                    <a:lnTo>
                      <a:pt x="705" y="106"/>
                    </a:lnTo>
                    <a:lnTo>
                      <a:pt x="740" y="142"/>
                    </a:lnTo>
                    <a:lnTo>
                      <a:pt x="770" y="181"/>
                    </a:lnTo>
                    <a:lnTo>
                      <a:pt x="797" y="223"/>
                    </a:lnTo>
                    <a:lnTo>
                      <a:pt x="819" y="269"/>
                    </a:lnTo>
                    <a:lnTo>
                      <a:pt x="833" y="319"/>
                    </a:lnTo>
                    <a:lnTo>
                      <a:pt x="843" y="370"/>
                    </a:lnTo>
                    <a:lnTo>
                      <a:pt x="847" y="423"/>
                    </a:lnTo>
                    <a:lnTo>
                      <a:pt x="843" y="476"/>
                    </a:lnTo>
                    <a:lnTo>
                      <a:pt x="833" y="527"/>
                    </a:lnTo>
                    <a:lnTo>
                      <a:pt x="819" y="575"/>
                    </a:lnTo>
                    <a:lnTo>
                      <a:pt x="797" y="621"/>
                    </a:lnTo>
                    <a:lnTo>
                      <a:pt x="770" y="665"/>
                    </a:lnTo>
                    <a:lnTo>
                      <a:pt x="740" y="703"/>
                    </a:lnTo>
                    <a:lnTo>
                      <a:pt x="705" y="739"/>
                    </a:lnTo>
                    <a:lnTo>
                      <a:pt x="665" y="770"/>
                    </a:lnTo>
                    <a:lnTo>
                      <a:pt x="623" y="797"/>
                    </a:lnTo>
                    <a:lnTo>
                      <a:pt x="577" y="817"/>
                    </a:lnTo>
                    <a:lnTo>
                      <a:pt x="527" y="833"/>
                    </a:lnTo>
                    <a:lnTo>
                      <a:pt x="476" y="843"/>
                    </a:lnTo>
                    <a:lnTo>
                      <a:pt x="423" y="845"/>
                    </a:lnTo>
                    <a:lnTo>
                      <a:pt x="369" y="843"/>
                    </a:lnTo>
                    <a:lnTo>
                      <a:pt x="318" y="833"/>
                    </a:lnTo>
                    <a:lnTo>
                      <a:pt x="270" y="817"/>
                    </a:lnTo>
                    <a:lnTo>
                      <a:pt x="224" y="797"/>
                    </a:lnTo>
                    <a:lnTo>
                      <a:pt x="181" y="770"/>
                    </a:lnTo>
                    <a:lnTo>
                      <a:pt x="141" y="739"/>
                    </a:lnTo>
                    <a:lnTo>
                      <a:pt x="106" y="703"/>
                    </a:lnTo>
                    <a:lnTo>
                      <a:pt x="75" y="665"/>
                    </a:lnTo>
                    <a:lnTo>
                      <a:pt x="49" y="621"/>
                    </a:lnTo>
                    <a:lnTo>
                      <a:pt x="27" y="575"/>
                    </a:lnTo>
                    <a:lnTo>
                      <a:pt x="12" y="527"/>
                    </a:lnTo>
                    <a:lnTo>
                      <a:pt x="2" y="476"/>
                    </a:lnTo>
                    <a:lnTo>
                      <a:pt x="0" y="423"/>
                    </a:lnTo>
                    <a:lnTo>
                      <a:pt x="2" y="370"/>
                    </a:lnTo>
                    <a:lnTo>
                      <a:pt x="12" y="319"/>
                    </a:lnTo>
                    <a:lnTo>
                      <a:pt x="27" y="269"/>
                    </a:lnTo>
                    <a:lnTo>
                      <a:pt x="49" y="223"/>
                    </a:lnTo>
                    <a:lnTo>
                      <a:pt x="75" y="181"/>
                    </a:lnTo>
                    <a:lnTo>
                      <a:pt x="106" y="142"/>
                    </a:lnTo>
                    <a:lnTo>
                      <a:pt x="141" y="106"/>
                    </a:lnTo>
                    <a:lnTo>
                      <a:pt x="181" y="76"/>
                    </a:lnTo>
                    <a:lnTo>
                      <a:pt x="224" y="49"/>
                    </a:lnTo>
                    <a:lnTo>
                      <a:pt x="270" y="29"/>
                    </a:lnTo>
                    <a:lnTo>
                      <a:pt x="318" y="13"/>
                    </a:lnTo>
                    <a:lnTo>
                      <a:pt x="369" y="3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69"/>
              <p:cNvSpPr>
                <a:spLocks/>
              </p:cNvSpPr>
              <p:nvPr/>
            </p:nvSpPr>
            <p:spPr bwMode="auto">
              <a:xfrm>
                <a:off x="-630238" y="2587625"/>
                <a:ext cx="269875" cy="269875"/>
              </a:xfrm>
              <a:custGeom>
                <a:avLst/>
                <a:gdLst>
                  <a:gd name="T0" fmla="*/ 424 w 848"/>
                  <a:gd name="T1" fmla="*/ 0 h 846"/>
                  <a:gd name="T2" fmla="*/ 477 w 848"/>
                  <a:gd name="T3" fmla="*/ 3 h 846"/>
                  <a:gd name="T4" fmla="*/ 528 w 848"/>
                  <a:gd name="T5" fmla="*/ 13 h 846"/>
                  <a:gd name="T6" fmla="*/ 577 w 848"/>
                  <a:gd name="T7" fmla="*/ 29 h 846"/>
                  <a:gd name="T8" fmla="*/ 623 w 848"/>
                  <a:gd name="T9" fmla="*/ 49 h 846"/>
                  <a:gd name="T10" fmla="*/ 666 w 848"/>
                  <a:gd name="T11" fmla="*/ 76 h 846"/>
                  <a:gd name="T12" fmla="*/ 705 w 848"/>
                  <a:gd name="T13" fmla="*/ 107 h 846"/>
                  <a:gd name="T14" fmla="*/ 740 w 848"/>
                  <a:gd name="T15" fmla="*/ 142 h 846"/>
                  <a:gd name="T16" fmla="*/ 772 w 848"/>
                  <a:gd name="T17" fmla="*/ 181 h 846"/>
                  <a:gd name="T18" fmla="*/ 798 w 848"/>
                  <a:gd name="T19" fmla="*/ 225 h 846"/>
                  <a:gd name="T20" fmla="*/ 819 w 848"/>
                  <a:gd name="T21" fmla="*/ 271 h 846"/>
                  <a:gd name="T22" fmla="*/ 835 w 848"/>
                  <a:gd name="T23" fmla="*/ 319 h 846"/>
                  <a:gd name="T24" fmla="*/ 844 w 848"/>
                  <a:gd name="T25" fmla="*/ 370 h 846"/>
                  <a:gd name="T26" fmla="*/ 848 w 848"/>
                  <a:gd name="T27" fmla="*/ 423 h 846"/>
                  <a:gd name="T28" fmla="*/ 844 w 848"/>
                  <a:gd name="T29" fmla="*/ 476 h 846"/>
                  <a:gd name="T30" fmla="*/ 835 w 848"/>
                  <a:gd name="T31" fmla="*/ 527 h 846"/>
                  <a:gd name="T32" fmla="*/ 819 w 848"/>
                  <a:gd name="T33" fmla="*/ 575 h 846"/>
                  <a:gd name="T34" fmla="*/ 798 w 848"/>
                  <a:gd name="T35" fmla="*/ 621 h 846"/>
                  <a:gd name="T36" fmla="*/ 772 w 848"/>
                  <a:gd name="T37" fmla="*/ 665 h 846"/>
                  <a:gd name="T38" fmla="*/ 740 w 848"/>
                  <a:gd name="T39" fmla="*/ 703 h 846"/>
                  <a:gd name="T40" fmla="*/ 705 w 848"/>
                  <a:gd name="T41" fmla="*/ 739 h 846"/>
                  <a:gd name="T42" fmla="*/ 666 w 848"/>
                  <a:gd name="T43" fmla="*/ 770 h 846"/>
                  <a:gd name="T44" fmla="*/ 623 w 848"/>
                  <a:gd name="T45" fmla="*/ 797 h 846"/>
                  <a:gd name="T46" fmla="*/ 577 w 848"/>
                  <a:gd name="T47" fmla="*/ 817 h 846"/>
                  <a:gd name="T48" fmla="*/ 528 w 848"/>
                  <a:gd name="T49" fmla="*/ 833 h 846"/>
                  <a:gd name="T50" fmla="*/ 477 w 848"/>
                  <a:gd name="T51" fmla="*/ 843 h 846"/>
                  <a:gd name="T52" fmla="*/ 424 w 848"/>
                  <a:gd name="T53" fmla="*/ 846 h 846"/>
                  <a:gd name="T54" fmla="*/ 370 w 848"/>
                  <a:gd name="T55" fmla="*/ 843 h 846"/>
                  <a:gd name="T56" fmla="*/ 320 w 848"/>
                  <a:gd name="T57" fmla="*/ 833 h 846"/>
                  <a:gd name="T58" fmla="*/ 271 w 848"/>
                  <a:gd name="T59" fmla="*/ 817 h 846"/>
                  <a:gd name="T60" fmla="*/ 225 w 848"/>
                  <a:gd name="T61" fmla="*/ 797 h 846"/>
                  <a:gd name="T62" fmla="*/ 181 w 848"/>
                  <a:gd name="T63" fmla="*/ 770 h 846"/>
                  <a:gd name="T64" fmla="*/ 143 w 848"/>
                  <a:gd name="T65" fmla="*/ 739 h 846"/>
                  <a:gd name="T66" fmla="*/ 107 w 848"/>
                  <a:gd name="T67" fmla="*/ 703 h 846"/>
                  <a:gd name="T68" fmla="*/ 76 w 848"/>
                  <a:gd name="T69" fmla="*/ 665 h 846"/>
                  <a:gd name="T70" fmla="*/ 49 w 848"/>
                  <a:gd name="T71" fmla="*/ 621 h 846"/>
                  <a:gd name="T72" fmla="*/ 29 w 848"/>
                  <a:gd name="T73" fmla="*/ 575 h 846"/>
                  <a:gd name="T74" fmla="*/ 13 w 848"/>
                  <a:gd name="T75" fmla="*/ 527 h 846"/>
                  <a:gd name="T76" fmla="*/ 3 w 848"/>
                  <a:gd name="T77" fmla="*/ 476 h 846"/>
                  <a:gd name="T78" fmla="*/ 0 w 848"/>
                  <a:gd name="T79" fmla="*/ 423 h 846"/>
                  <a:gd name="T80" fmla="*/ 3 w 848"/>
                  <a:gd name="T81" fmla="*/ 370 h 846"/>
                  <a:gd name="T82" fmla="*/ 13 w 848"/>
                  <a:gd name="T83" fmla="*/ 319 h 846"/>
                  <a:gd name="T84" fmla="*/ 29 w 848"/>
                  <a:gd name="T85" fmla="*/ 271 h 846"/>
                  <a:gd name="T86" fmla="*/ 49 w 848"/>
                  <a:gd name="T87" fmla="*/ 225 h 846"/>
                  <a:gd name="T88" fmla="*/ 76 w 848"/>
                  <a:gd name="T89" fmla="*/ 181 h 846"/>
                  <a:gd name="T90" fmla="*/ 107 w 848"/>
                  <a:gd name="T91" fmla="*/ 142 h 846"/>
                  <a:gd name="T92" fmla="*/ 143 w 848"/>
                  <a:gd name="T93" fmla="*/ 107 h 846"/>
                  <a:gd name="T94" fmla="*/ 181 w 848"/>
                  <a:gd name="T95" fmla="*/ 76 h 846"/>
                  <a:gd name="T96" fmla="*/ 225 w 848"/>
                  <a:gd name="T97" fmla="*/ 49 h 846"/>
                  <a:gd name="T98" fmla="*/ 271 w 848"/>
                  <a:gd name="T99" fmla="*/ 29 h 846"/>
                  <a:gd name="T100" fmla="*/ 320 w 848"/>
                  <a:gd name="T101" fmla="*/ 13 h 846"/>
                  <a:gd name="T102" fmla="*/ 370 w 848"/>
                  <a:gd name="T103" fmla="*/ 3 h 846"/>
                  <a:gd name="T104" fmla="*/ 424 w 848"/>
                  <a:gd name="T105" fmla="*/ 0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48" h="846">
                    <a:moveTo>
                      <a:pt x="424" y="0"/>
                    </a:moveTo>
                    <a:lnTo>
                      <a:pt x="477" y="3"/>
                    </a:lnTo>
                    <a:lnTo>
                      <a:pt x="528" y="13"/>
                    </a:lnTo>
                    <a:lnTo>
                      <a:pt x="577" y="29"/>
                    </a:lnTo>
                    <a:lnTo>
                      <a:pt x="623" y="49"/>
                    </a:lnTo>
                    <a:lnTo>
                      <a:pt x="666" y="76"/>
                    </a:lnTo>
                    <a:lnTo>
                      <a:pt x="705" y="107"/>
                    </a:lnTo>
                    <a:lnTo>
                      <a:pt x="740" y="142"/>
                    </a:lnTo>
                    <a:lnTo>
                      <a:pt x="772" y="181"/>
                    </a:lnTo>
                    <a:lnTo>
                      <a:pt x="798" y="225"/>
                    </a:lnTo>
                    <a:lnTo>
                      <a:pt x="819" y="271"/>
                    </a:lnTo>
                    <a:lnTo>
                      <a:pt x="835" y="319"/>
                    </a:lnTo>
                    <a:lnTo>
                      <a:pt x="844" y="370"/>
                    </a:lnTo>
                    <a:lnTo>
                      <a:pt x="848" y="423"/>
                    </a:lnTo>
                    <a:lnTo>
                      <a:pt x="844" y="476"/>
                    </a:lnTo>
                    <a:lnTo>
                      <a:pt x="835" y="527"/>
                    </a:lnTo>
                    <a:lnTo>
                      <a:pt x="819" y="575"/>
                    </a:lnTo>
                    <a:lnTo>
                      <a:pt x="798" y="621"/>
                    </a:lnTo>
                    <a:lnTo>
                      <a:pt x="772" y="665"/>
                    </a:lnTo>
                    <a:lnTo>
                      <a:pt x="740" y="703"/>
                    </a:lnTo>
                    <a:lnTo>
                      <a:pt x="705" y="739"/>
                    </a:lnTo>
                    <a:lnTo>
                      <a:pt x="666" y="770"/>
                    </a:lnTo>
                    <a:lnTo>
                      <a:pt x="623" y="797"/>
                    </a:lnTo>
                    <a:lnTo>
                      <a:pt x="577" y="817"/>
                    </a:lnTo>
                    <a:lnTo>
                      <a:pt x="528" y="833"/>
                    </a:lnTo>
                    <a:lnTo>
                      <a:pt x="477" y="843"/>
                    </a:lnTo>
                    <a:lnTo>
                      <a:pt x="424" y="846"/>
                    </a:lnTo>
                    <a:lnTo>
                      <a:pt x="370" y="843"/>
                    </a:lnTo>
                    <a:lnTo>
                      <a:pt x="320" y="833"/>
                    </a:lnTo>
                    <a:lnTo>
                      <a:pt x="271" y="817"/>
                    </a:lnTo>
                    <a:lnTo>
                      <a:pt x="225" y="797"/>
                    </a:lnTo>
                    <a:lnTo>
                      <a:pt x="181" y="770"/>
                    </a:lnTo>
                    <a:lnTo>
                      <a:pt x="143" y="739"/>
                    </a:lnTo>
                    <a:lnTo>
                      <a:pt x="107" y="703"/>
                    </a:lnTo>
                    <a:lnTo>
                      <a:pt x="76" y="665"/>
                    </a:lnTo>
                    <a:lnTo>
                      <a:pt x="49" y="621"/>
                    </a:lnTo>
                    <a:lnTo>
                      <a:pt x="29" y="575"/>
                    </a:lnTo>
                    <a:lnTo>
                      <a:pt x="13" y="527"/>
                    </a:lnTo>
                    <a:lnTo>
                      <a:pt x="3" y="476"/>
                    </a:lnTo>
                    <a:lnTo>
                      <a:pt x="0" y="423"/>
                    </a:lnTo>
                    <a:lnTo>
                      <a:pt x="3" y="370"/>
                    </a:lnTo>
                    <a:lnTo>
                      <a:pt x="13" y="319"/>
                    </a:lnTo>
                    <a:lnTo>
                      <a:pt x="29" y="271"/>
                    </a:lnTo>
                    <a:lnTo>
                      <a:pt x="49" y="225"/>
                    </a:lnTo>
                    <a:lnTo>
                      <a:pt x="76" y="181"/>
                    </a:lnTo>
                    <a:lnTo>
                      <a:pt x="107" y="142"/>
                    </a:lnTo>
                    <a:lnTo>
                      <a:pt x="143" y="107"/>
                    </a:lnTo>
                    <a:lnTo>
                      <a:pt x="181" y="76"/>
                    </a:lnTo>
                    <a:lnTo>
                      <a:pt x="225" y="49"/>
                    </a:lnTo>
                    <a:lnTo>
                      <a:pt x="271" y="29"/>
                    </a:lnTo>
                    <a:lnTo>
                      <a:pt x="320" y="13"/>
                    </a:lnTo>
                    <a:lnTo>
                      <a:pt x="370" y="3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70"/>
              <p:cNvSpPr>
                <a:spLocks/>
              </p:cNvSpPr>
              <p:nvPr/>
            </p:nvSpPr>
            <p:spPr bwMode="auto">
              <a:xfrm>
                <a:off x="-411163" y="3667125"/>
                <a:ext cx="142875" cy="168275"/>
              </a:xfrm>
              <a:custGeom>
                <a:avLst/>
                <a:gdLst>
                  <a:gd name="T0" fmla="*/ 0 w 449"/>
                  <a:gd name="T1" fmla="*/ 0 h 529"/>
                  <a:gd name="T2" fmla="*/ 449 w 449"/>
                  <a:gd name="T3" fmla="*/ 0 h 529"/>
                  <a:gd name="T4" fmla="*/ 449 w 449"/>
                  <a:gd name="T5" fmla="*/ 305 h 529"/>
                  <a:gd name="T6" fmla="*/ 445 w 449"/>
                  <a:gd name="T7" fmla="*/ 345 h 529"/>
                  <a:gd name="T8" fmla="*/ 436 w 449"/>
                  <a:gd name="T9" fmla="*/ 383 h 529"/>
                  <a:gd name="T10" fmla="*/ 419 w 449"/>
                  <a:gd name="T11" fmla="*/ 418 h 529"/>
                  <a:gd name="T12" fmla="*/ 397 w 449"/>
                  <a:gd name="T13" fmla="*/ 449 h 529"/>
                  <a:gd name="T14" fmla="*/ 369 w 449"/>
                  <a:gd name="T15" fmla="*/ 476 h 529"/>
                  <a:gd name="T16" fmla="*/ 339 w 449"/>
                  <a:gd name="T17" fmla="*/ 499 h 529"/>
                  <a:gd name="T18" fmla="*/ 303 w 449"/>
                  <a:gd name="T19" fmla="*/ 515 h 529"/>
                  <a:gd name="T20" fmla="*/ 265 w 449"/>
                  <a:gd name="T21" fmla="*/ 525 h 529"/>
                  <a:gd name="T22" fmla="*/ 225 w 449"/>
                  <a:gd name="T23" fmla="*/ 529 h 529"/>
                  <a:gd name="T24" fmla="*/ 225 w 449"/>
                  <a:gd name="T25" fmla="*/ 529 h 529"/>
                  <a:gd name="T26" fmla="*/ 185 w 449"/>
                  <a:gd name="T27" fmla="*/ 525 h 529"/>
                  <a:gd name="T28" fmla="*/ 147 w 449"/>
                  <a:gd name="T29" fmla="*/ 515 h 529"/>
                  <a:gd name="T30" fmla="*/ 112 w 449"/>
                  <a:gd name="T31" fmla="*/ 499 h 529"/>
                  <a:gd name="T32" fmla="*/ 80 w 449"/>
                  <a:gd name="T33" fmla="*/ 477 h 529"/>
                  <a:gd name="T34" fmla="*/ 54 w 449"/>
                  <a:gd name="T35" fmla="*/ 449 h 529"/>
                  <a:gd name="T36" fmla="*/ 31 w 449"/>
                  <a:gd name="T37" fmla="*/ 418 h 529"/>
                  <a:gd name="T38" fmla="*/ 15 w 449"/>
                  <a:gd name="T39" fmla="*/ 384 h 529"/>
                  <a:gd name="T40" fmla="*/ 4 w 449"/>
                  <a:gd name="T41" fmla="*/ 345 h 529"/>
                  <a:gd name="T42" fmla="*/ 0 w 449"/>
                  <a:gd name="T43" fmla="*/ 305 h 529"/>
                  <a:gd name="T44" fmla="*/ 0 w 449"/>
                  <a:gd name="T45" fmla="*/ 0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9" h="529">
                    <a:moveTo>
                      <a:pt x="0" y="0"/>
                    </a:moveTo>
                    <a:lnTo>
                      <a:pt x="449" y="0"/>
                    </a:lnTo>
                    <a:lnTo>
                      <a:pt x="449" y="305"/>
                    </a:lnTo>
                    <a:lnTo>
                      <a:pt x="445" y="345"/>
                    </a:lnTo>
                    <a:lnTo>
                      <a:pt x="436" y="383"/>
                    </a:lnTo>
                    <a:lnTo>
                      <a:pt x="419" y="418"/>
                    </a:lnTo>
                    <a:lnTo>
                      <a:pt x="397" y="449"/>
                    </a:lnTo>
                    <a:lnTo>
                      <a:pt x="369" y="476"/>
                    </a:lnTo>
                    <a:lnTo>
                      <a:pt x="339" y="499"/>
                    </a:lnTo>
                    <a:lnTo>
                      <a:pt x="303" y="515"/>
                    </a:lnTo>
                    <a:lnTo>
                      <a:pt x="265" y="525"/>
                    </a:lnTo>
                    <a:lnTo>
                      <a:pt x="225" y="529"/>
                    </a:lnTo>
                    <a:lnTo>
                      <a:pt x="225" y="529"/>
                    </a:lnTo>
                    <a:lnTo>
                      <a:pt x="185" y="525"/>
                    </a:lnTo>
                    <a:lnTo>
                      <a:pt x="147" y="515"/>
                    </a:lnTo>
                    <a:lnTo>
                      <a:pt x="112" y="499"/>
                    </a:lnTo>
                    <a:lnTo>
                      <a:pt x="80" y="477"/>
                    </a:lnTo>
                    <a:lnTo>
                      <a:pt x="54" y="449"/>
                    </a:lnTo>
                    <a:lnTo>
                      <a:pt x="31" y="418"/>
                    </a:lnTo>
                    <a:lnTo>
                      <a:pt x="15" y="384"/>
                    </a:lnTo>
                    <a:lnTo>
                      <a:pt x="4" y="345"/>
                    </a:lnTo>
                    <a:lnTo>
                      <a:pt x="0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71"/>
              <p:cNvSpPr>
                <a:spLocks noEditPoints="1"/>
              </p:cNvSpPr>
              <p:nvPr/>
            </p:nvSpPr>
            <p:spPr bwMode="auto">
              <a:xfrm>
                <a:off x="-1206500" y="2849563"/>
                <a:ext cx="1133475" cy="985838"/>
              </a:xfrm>
              <a:custGeom>
                <a:avLst/>
                <a:gdLst>
                  <a:gd name="T0" fmla="*/ 2967 w 3570"/>
                  <a:gd name="T1" fmla="*/ 1562 h 3106"/>
                  <a:gd name="T2" fmla="*/ 2816 w 3570"/>
                  <a:gd name="T3" fmla="*/ 1513 h 3106"/>
                  <a:gd name="T4" fmla="*/ 2732 w 3570"/>
                  <a:gd name="T5" fmla="*/ 1583 h 3106"/>
                  <a:gd name="T6" fmla="*/ 3079 w 3570"/>
                  <a:gd name="T7" fmla="*/ 1519 h 3106"/>
                  <a:gd name="T8" fmla="*/ 575 w 3570"/>
                  <a:gd name="T9" fmla="*/ 0 h 3106"/>
                  <a:gd name="T10" fmla="*/ 675 w 3570"/>
                  <a:gd name="T11" fmla="*/ 13 h 3106"/>
                  <a:gd name="T12" fmla="*/ 742 w 3570"/>
                  <a:gd name="T13" fmla="*/ 39 h 3106"/>
                  <a:gd name="T14" fmla="*/ 878 w 3570"/>
                  <a:gd name="T15" fmla="*/ 140 h 3106"/>
                  <a:gd name="T16" fmla="*/ 968 w 3570"/>
                  <a:gd name="T17" fmla="*/ 331 h 3106"/>
                  <a:gd name="T18" fmla="*/ 995 w 3570"/>
                  <a:gd name="T19" fmla="*/ 496 h 3106"/>
                  <a:gd name="T20" fmla="*/ 1067 w 3570"/>
                  <a:gd name="T21" fmla="*/ 739 h 3106"/>
                  <a:gd name="T22" fmla="*/ 1217 w 3570"/>
                  <a:gd name="T23" fmla="*/ 851 h 3106"/>
                  <a:gd name="T24" fmla="*/ 1428 w 3570"/>
                  <a:gd name="T25" fmla="*/ 849 h 3106"/>
                  <a:gd name="T26" fmla="*/ 1663 w 3570"/>
                  <a:gd name="T27" fmla="*/ 815 h 3106"/>
                  <a:gd name="T28" fmla="*/ 1905 w 3570"/>
                  <a:gd name="T29" fmla="*/ 777 h 3106"/>
                  <a:gd name="T30" fmla="*/ 2022 w 3570"/>
                  <a:gd name="T31" fmla="*/ 687 h 3106"/>
                  <a:gd name="T32" fmla="*/ 2085 w 3570"/>
                  <a:gd name="T33" fmla="*/ 474 h 3106"/>
                  <a:gd name="T34" fmla="*/ 2109 w 3570"/>
                  <a:gd name="T35" fmla="*/ 331 h 3106"/>
                  <a:gd name="T36" fmla="*/ 2199 w 3570"/>
                  <a:gd name="T37" fmla="*/ 140 h 3106"/>
                  <a:gd name="T38" fmla="*/ 2336 w 3570"/>
                  <a:gd name="T39" fmla="*/ 39 h 3106"/>
                  <a:gd name="T40" fmla="*/ 2401 w 3570"/>
                  <a:gd name="T41" fmla="*/ 13 h 3106"/>
                  <a:gd name="T42" fmla="*/ 2502 w 3570"/>
                  <a:gd name="T43" fmla="*/ 0 h 3106"/>
                  <a:gd name="T44" fmla="*/ 2595 w 3570"/>
                  <a:gd name="T45" fmla="*/ 10 h 3106"/>
                  <a:gd name="T46" fmla="*/ 2750 w 3570"/>
                  <a:gd name="T47" fmla="*/ 105 h 3106"/>
                  <a:gd name="T48" fmla="*/ 2821 w 3570"/>
                  <a:gd name="T49" fmla="*/ 259 h 3106"/>
                  <a:gd name="T50" fmla="*/ 2848 w 3570"/>
                  <a:gd name="T51" fmla="*/ 368 h 3106"/>
                  <a:gd name="T52" fmla="*/ 2903 w 3570"/>
                  <a:gd name="T53" fmla="*/ 586 h 3106"/>
                  <a:gd name="T54" fmla="*/ 2971 w 3570"/>
                  <a:gd name="T55" fmla="*/ 855 h 3106"/>
                  <a:gd name="T56" fmla="*/ 3036 w 3570"/>
                  <a:gd name="T57" fmla="*/ 1116 h 3106"/>
                  <a:gd name="T58" fmla="*/ 3084 w 3570"/>
                  <a:gd name="T59" fmla="*/ 1309 h 3106"/>
                  <a:gd name="T60" fmla="*/ 3099 w 3570"/>
                  <a:gd name="T61" fmla="*/ 1411 h 3106"/>
                  <a:gd name="T62" fmla="*/ 3230 w 3570"/>
                  <a:gd name="T63" fmla="*/ 1516 h 3106"/>
                  <a:gd name="T64" fmla="*/ 2302 w 3570"/>
                  <a:gd name="T65" fmla="*/ 2516 h 3106"/>
                  <a:gd name="T66" fmla="*/ 2659 w 3570"/>
                  <a:gd name="T67" fmla="*/ 1488 h 3106"/>
                  <a:gd name="T68" fmla="*/ 2760 w 3570"/>
                  <a:gd name="T69" fmla="*/ 1361 h 3106"/>
                  <a:gd name="T70" fmla="*/ 2690 w 3570"/>
                  <a:gd name="T71" fmla="*/ 1088 h 3106"/>
                  <a:gd name="T72" fmla="*/ 2612 w 3570"/>
                  <a:gd name="T73" fmla="*/ 833 h 3106"/>
                  <a:gd name="T74" fmla="*/ 2559 w 3570"/>
                  <a:gd name="T75" fmla="*/ 676 h 3106"/>
                  <a:gd name="T76" fmla="*/ 2508 w 3570"/>
                  <a:gd name="T77" fmla="*/ 624 h 3106"/>
                  <a:gd name="T78" fmla="*/ 2497 w 3570"/>
                  <a:gd name="T79" fmla="*/ 679 h 3106"/>
                  <a:gd name="T80" fmla="*/ 2599 w 3570"/>
                  <a:gd name="T81" fmla="*/ 964 h 3106"/>
                  <a:gd name="T82" fmla="*/ 2707 w 3570"/>
                  <a:gd name="T83" fmla="*/ 1384 h 3106"/>
                  <a:gd name="T84" fmla="*/ 2576 w 3570"/>
                  <a:gd name="T85" fmla="*/ 1534 h 3106"/>
                  <a:gd name="T86" fmla="*/ 2358 w 3570"/>
                  <a:gd name="T87" fmla="*/ 1439 h 3106"/>
                  <a:gd name="T88" fmla="*/ 2195 w 3570"/>
                  <a:gd name="T89" fmla="*/ 989 h 3106"/>
                  <a:gd name="T90" fmla="*/ 1959 w 3570"/>
                  <a:gd name="T91" fmla="*/ 1104 h 3106"/>
                  <a:gd name="T92" fmla="*/ 1667 w 3570"/>
                  <a:gd name="T93" fmla="*/ 1168 h 3106"/>
                  <a:gd name="T94" fmla="*/ 1554 w 3570"/>
                  <a:gd name="T95" fmla="*/ 1248 h 3106"/>
                  <a:gd name="T96" fmla="*/ 1250 w 3570"/>
                  <a:gd name="T97" fmla="*/ 1202 h 3106"/>
                  <a:gd name="T98" fmla="*/ 956 w 3570"/>
                  <a:gd name="T99" fmla="*/ 1085 h 3106"/>
                  <a:gd name="T100" fmla="*/ 755 w 3570"/>
                  <a:gd name="T101" fmla="*/ 1370 h 3106"/>
                  <a:gd name="T102" fmla="*/ 639 w 3570"/>
                  <a:gd name="T103" fmla="*/ 1516 h 3106"/>
                  <a:gd name="T104" fmla="*/ 558 w 3570"/>
                  <a:gd name="T105" fmla="*/ 2960 h 3106"/>
                  <a:gd name="T106" fmla="*/ 425 w 3570"/>
                  <a:gd name="T107" fmla="*/ 3092 h 3106"/>
                  <a:gd name="T108" fmla="*/ 234 w 3570"/>
                  <a:gd name="T109" fmla="*/ 3076 h 3106"/>
                  <a:gd name="T110" fmla="*/ 126 w 3570"/>
                  <a:gd name="T111" fmla="*/ 2922 h 3106"/>
                  <a:gd name="T112" fmla="*/ 41 w 3570"/>
                  <a:gd name="T113" fmla="*/ 1376 h 3106"/>
                  <a:gd name="T114" fmla="*/ 6 w 3570"/>
                  <a:gd name="T115" fmla="*/ 1168 h 3106"/>
                  <a:gd name="T116" fmla="*/ 279 w 3570"/>
                  <a:gd name="T117" fmla="*/ 115 h 3106"/>
                  <a:gd name="T118" fmla="*/ 446 w 3570"/>
                  <a:gd name="T119" fmla="*/ 18 h 3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570" h="3106">
                    <a:moveTo>
                      <a:pt x="3057" y="1513"/>
                    </a:moveTo>
                    <a:lnTo>
                      <a:pt x="3038" y="1529"/>
                    </a:lnTo>
                    <a:lnTo>
                      <a:pt x="3017" y="1544"/>
                    </a:lnTo>
                    <a:lnTo>
                      <a:pt x="2993" y="1555"/>
                    </a:lnTo>
                    <a:lnTo>
                      <a:pt x="2967" y="1562"/>
                    </a:lnTo>
                    <a:lnTo>
                      <a:pt x="2936" y="1566"/>
                    </a:lnTo>
                    <a:lnTo>
                      <a:pt x="2902" y="1562"/>
                    </a:lnTo>
                    <a:lnTo>
                      <a:pt x="2869" y="1551"/>
                    </a:lnTo>
                    <a:lnTo>
                      <a:pt x="2840" y="1534"/>
                    </a:lnTo>
                    <a:lnTo>
                      <a:pt x="2816" y="1513"/>
                    </a:lnTo>
                    <a:lnTo>
                      <a:pt x="2793" y="1519"/>
                    </a:lnTo>
                    <a:lnTo>
                      <a:pt x="2773" y="1529"/>
                    </a:lnTo>
                    <a:lnTo>
                      <a:pt x="2756" y="1544"/>
                    </a:lnTo>
                    <a:lnTo>
                      <a:pt x="2742" y="1562"/>
                    </a:lnTo>
                    <a:lnTo>
                      <a:pt x="2732" y="1583"/>
                    </a:lnTo>
                    <a:lnTo>
                      <a:pt x="3139" y="1583"/>
                    </a:lnTo>
                    <a:lnTo>
                      <a:pt x="3130" y="1562"/>
                    </a:lnTo>
                    <a:lnTo>
                      <a:pt x="3116" y="1544"/>
                    </a:lnTo>
                    <a:lnTo>
                      <a:pt x="3098" y="1529"/>
                    </a:lnTo>
                    <a:lnTo>
                      <a:pt x="3079" y="1519"/>
                    </a:lnTo>
                    <a:lnTo>
                      <a:pt x="3057" y="1513"/>
                    </a:lnTo>
                    <a:close/>
                    <a:moveTo>
                      <a:pt x="559" y="0"/>
                    </a:moveTo>
                    <a:lnTo>
                      <a:pt x="560" y="0"/>
                    </a:lnTo>
                    <a:lnTo>
                      <a:pt x="564" y="0"/>
                    </a:lnTo>
                    <a:lnTo>
                      <a:pt x="575" y="0"/>
                    </a:lnTo>
                    <a:lnTo>
                      <a:pt x="592" y="1"/>
                    </a:lnTo>
                    <a:lnTo>
                      <a:pt x="611" y="2"/>
                    </a:lnTo>
                    <a:lnTo>
                      <a:pt x="634" y="5"/>
                    </a:lnTo>
                    <a:lnTo>
                      <a:pt x="656" y="8"/>
                    </a:lnTo>
                    <a:lnTo>
                      <a:pt x="675" y="13"/>
                    </a:lnTo>
                    <a:lnTo>
                      <a:pt x="695" y="18"/>
                    </a:lnTo>
                    <a:lnTo>
                      <a:pt x="710" y="24"/>
                    </a:lnTo>
                    <a:lnTo>
                      <a:pt x="724" y="30"/>
                    </a:lnTo>
                    <a:lnTo>
                      <a:pt x="735" y="35"/>
                    </a:lnTo>
                    <a:lnTo>
                      <a:pt x="742" y="39"/>
                    </a:lnTo>
                    <a:lnTo>
                      <a:pt x="744" y="40"/>
                    </a:lnTo>
                    <a:lnTo>
                      <a:pt x="779" y="59"/>
                    </a:lnTo>
                    <a:lnTo>
                      <a:pt x="815" y="82"/>
                    </a:lnTo>
                    <a:lnTo>
                      <a:pt x="847" y="110"/>
                    </a:lnTo>
                    <a:lnTo>
                      <a:pt x="878" y="140"/>
                    </a:lnTo>
                    <a:lnTo>
                      <a:pt x="905" y="173"/>
                    </a:lnTo>
                    <a:lnTo>
                      <a:pt x="928" y="209"/>
                    </a:lnTo>
                    <a:lnTo>
                      <a:pt x="947" y="248"/>
                    </a:lnTo>
                    <a:lnTo>
                      <a:pt x="961" y="289"/>
                    </a:lnTo>
                    <a:lnTo>
                      <a:pt x="968" y="331"/>
                    </a:lnTo>
                    <a:lnTo>
                      <a:pt x="970" y="337"/>
                    </a:lnTo>
                    <a:lnTo>
                      <a:pt x="972" y="345"/>
                    </a:lnTo>
                    <a:lnTo>
                      <a:pt x="973" y="351"/>
                    </a:lnTo>
                    <a:lnTo>
                      <a:pt x="984" y="427"/>
                    </a:lnTo>
                    <a:lnTo>
                      <a:pt x="995" y="496"/>
                    </a:lnTo>
                    <a:lnTo>
                      <a:pt x="1006" y="557"/>
                    </a:lnTo>
                    <a:lnTo>
                      <a:pt x="1018" y="613"/>
                    </a:lnTo>
                    <a:lnTo>
                      <a:pt x="1033" y="661"/>
                    </a:lnTo>
                    <a:lnTo>
                      <a:pt x="1048" y="704"/>
                    </a:lnTo>
                    <a:lnTo>
                      <a:pt x="1067" y="739"/>
                    </a:lnTo>
                    <a:lnTo>
                      <a:pt x="1088" y="769"/>
                    </a:lnTo>
                    <a:lnTo>
                      <a:pt x="1112" y="792"/>
                    </a:lnTo>
                    <a:lnTo>
                      <a:pt x="1141" y="814"/>
                    </a:lnTo>
                    <a:lnTo>
                      <a:pt x="1176" y="833"/>
                    </a:lnTo>
                    <a:lnTo>
                      <a:pt x="1217" y="851"/>
                    </a:lnTo>
                    <a:lnTo>
                      <a:pt x="1265" y="867"/>
                    </a:lnTo>
                    <a:lnTo>
                      <a:pt x="1320" y="883"/>
                    </a:lnTo>
                    <a:lnTo>
                      <a:pt x="1383" y="896"/>
                    </a:lnTo>
                    <a:lnTo>
                      <a:pt x="1402" y="870"/>
                    </a:lnTo>
                    <a:lnTo>
                      <a:pt x="1428" y="849"/>
                    </a:lnTo>
                    <a:lnTo>
                      <a:pt x="1456" y="832"/>
                    </a:lnTo>
                    <a:lnTo>
                      <a:pt x="1488" y="821"/>
                    </a:lnTo>
                    <a:lnTo>
                      <a:pt x="1522" y="817"/>
                    </a:lnTo>
                    <a:lnTo>
                      <a:pt x="1596" y="817"/>
                    </a:lnTo>
                    <a:lnTo>
                      <a:pt x="1663" y="815"/>
                    </a:lnTo>
                    <a:lnTo>
                      <a:pt x="1724" y="810"/>
                    </a:lnTo>
                    <a:lnTo>
                      <a:pt x="1778" y="805"/>
                    </a:lnTo>
                    <a:lnTo>
                      <a:pt x="1827" y="798"/>
                    </a:lnTo>
                    <a:lnTo>
                      <a:pt x="1869" y="788"/>
                    </a:lnTo>
                    <a:lnTo>
                      <a:pt x="1905" y="777"/>
                    </a:lnTo>
                    <a:lnTo>
                      <a:pt x="1937" y="765"/>
                    </a:lnTo>
                    <a:lnTo>
                      <a:pt x="1964" y="751"/>
                    </a:lnTo>
                    <a:lnTo>
                      <a:pt x="1985" y="734"/>
                    </a:lnTo>
                    <a:lnTo>
                      <a:pt x="2005" y="713"/>
                    </a:lnTo>
                    <a:lnTo>
                      <a:pt x="2022" y="687"/>
                    </a:lnTo>
                    <a:lnTo>
                      <a:pt x="2038" y="654"/>
                    </a:lnTo>
                    <a:lnTo>
                      <a:pt x="2051" y="618"/>
                    </a:lnTo>
                    <a:lnTo>
                      <a:pt x="2063" y="574"/>
                    </a:lnTo>
                    <a:lnTo>
                      <a:pt x="2074" y="527"/>
                    </a:lnTo>
                    <a:lnTo>
                      <a:pt x="2085" y="474"/>
                    </a:lnTo>
                    <a:lnTo>
                      <a:pt x="2095" y="415"/>
                    </a:lnTo>
                    <a:lnTo>
                      <a:pt x="2104" y="351"/>
                    </a:lnTo>
                    <a:lnTo>
                      <a:pt x="2105" y="345"/>
                    </a:lnTo>
                    <a:lnTo>
                      <a:pt x="2107" y="337"/>
                    </a:lnTo>
                    <a:lnTo>
                      <a:pt x="2109" y="331"/>
                    </a:lnTo>
                    <a:lnTo>
                      <a:pt x="2116" y="289"/>
                    </a:lnTo>
                    <a:lnTo>
                      <a:pt x="2130" y="248"/>
                    </a:lnTo>
                    <a:lnTo>
                      <a:pt x="2149" y="209"/>
                    </a:lnTo>
                    <a:lnTo>
                      <a:pt x="2172" y="173"/>
                    </a:lnTo>
                    <a:lnTo>
                      <a:pt x="2199" y="140"/>
                    </a:lnTo>
                    <a:lnTo>
                      <a:pt x="2230" y="110"/>
                    </a:lnTo>
                    <a:lnTo>
                      <a:pt x="2263" y="82"/>
                    </a:lnTo>
                    <a:lnTo>
                      <a:pt x="2297" y="59"/>
                    </a:lnTo>
                    <a:lnTo>
                      <a:pt x="2333" y="40"/>
                    </a:lnTo>
                    <a:lnTo>
                      <a:pt x="2336" y="39"/>
                    </a:lnTo>
                    <a:lnTo>
                      <a:pt x="2342" y="35"/>
                    </a:lnTo>
                    <a:lnTo>
                      <a:pt x="2353" y="30"/>
                    </a:lnTo>
                    <a:lnTo>
                      <a:pt x="2366" y="24"/>
                    </a:lnTo>
                    <a:lnTo>
                      <a:pt x="2383" y="18"/>
                    </a:lnTo>
                    <a:lnTo>
                      <a:pt x="2401" y="13"/>
                    </a:lnTo>
                    <a:lnTo>
                      <a:pt x="2421" y="8"/>
                    </a:lnTo>
                    <a:lnTo>
                      <a:pt x="2444" y="5"/>
                    </a:lnTo>
                    <a:lnTo>
                      <a:pt x="2465" y="2"/>
                    </a:lnTo>
                    <a:lnTo>
                      <a:pt x="2486" y="1"/>
                    </a:lnTo>
                    <a:lnTo>
                      <a:pt x="2502" y="0"/>
                    </a:lnTo>
                    <a:lnTo>
                      <a:pt x="2513" y="0"/>
                    </a:lnTo>
                    <a:lnTo>
                      <a:pt x="2516" y="0"/>
                    </a:lnTo>
                    <a:lnTo>
                      <a:pt x="2518" y="0"/>
                    </a:lnTo>
                    <a:lnTo>
                      <a:pt x="2558" y="2"/>
                    </a:lnTo>
                    <a:lnTo>
                      <a:pt x="2595" y="10"/>
                    </a:lnTo>
                    <a:lnTo>
                      <a:pt x="2630" y="21"/>
                    </a:lnTo>
                    <a:lnTo>
                      <a:pt x="2664" y="35"/>
                    </a:lnTo>
                    <a:lnTo>
                      <a:pt x="2696" y="54"/>
                    </a:lnTo>
                    <a:lnTo>
                      <a:pt x="2724" y="77"/>
                    </a:lnTo>
                    <a:lnTo>
                      <a:pt x="2750" y="105"/>
                    </a:lnTo>
                    <a:lnTo>
                      <a:pt x="2772" y="135"/>
                    </a:lnTo>
                    <a:lnTo>
                      <a:pt x="2792" y="172"/>
                    </a:lnTo>
                    <a:lnTo>
                      <a:pt x="2807" y="212"/>
                    </a:lnTo>
                    <a:lnTo>
                      <a:pt x="2819" y="255"/>
                    </a:lnTo>
                    <a:lnTo>
                      <a:pt x="2821" y="259"/>
                    </a:lnTo>
                    <a:lnTo>
                      <a:pt x="2823" y="270"/>
                    </a:lnTo>
                    <a:lnTo>
                      <a:pt x="2827" y="285"/>
                    </a:lnTo>
                    <a:lnTo>
                      <a:pt x="2833" y="308"/>
                    </a:lnTo>
                    <a:lnTo>
                      <a:pt x="2840" y="336"/>
                    </a:lnTo>
                    <a:lnTo>
                      <a:pt x="2848" y="368"/>
                    </a:lnTo>
                    <a:lnTo>
                      <a:pt x="2857" y="405"/>
                    </a:lnTo>
                    <a:lnTo>
                      <a:pt x="2868" y="445"/>
                    </a:lnTo>
                    <a:lnTo>
                      <a:pt x="2879" y="490"/>
                    </a:lnTo>
                    <a:lnTo>
                      <a:pt x="2891" y="537"/>
                    </a:lnTo>
                    <a:lnTo>
                      <a:pt x="2903" y="586"/>
                    </a:lnTo>
                    <a:lnTo>
                      <a:pt x="2916" y="637"/>
                    </a:lnTo>
                    <a:lnTo>
                      <a:pt x="2930" y="690"/>
                    </a:lnTo>
                    <a:lnTo>
                      <a:pt x="2944" y="745"/>
                    </a:lnTo>
                    <a:lnTo>
                      <a:pt x="2958" y="800"/>
                    </a:lnTo>
                    <a:lnTo>
                      <a:pt x="2971" y="855"/>
                    </a:lnTo>
                    <a:lnTo>
                      <a:pt x="2985" y="909"/>
                    </a:lnTo>
                    <a:lnTo>
                      <a:pt x="2999" y="964"/>
                    </a:lnTo>
                    <a:lnTo>
                      <a:pt x="3012" y="1016"/>
                    </a:lnTo>
                    <a:lnTo>
                      <a:pt x="3024" y="1068"/>
                    </a:lnTo>
                    <a:lnTo>
                      <a:pt x="3036" y="1116"/>
                    </a:lnTo>
                    <a:lnTo>
                      <a:pt x="3048" y="1162"/>
                    </a:lnTo>
                    <a:lnTo>
                      <a:pt x="3058" y="1204"/>
                    </a:lnTo>
                    <a:lnTo>
                      <a:pt x="3068" y="1244"/>
                    </a:lnTo>
                    <a:lnTo>
                      <a:pt x="3076" y="1279"/>
                    </a:lnTo>
                    <a:lnTo>
                      <a:pt x="3084" y="1309"/>
                    </a:lnTo>
                    <a:lnTo>
                      <a:pt x="3090" y="1336"/>
                    </a:lnTo>
                    <a:lnTo>
                      <a:pt x="3095" y="1355"/>
                    </a:lnTo>
                    <a:lnTo>
                      <a:pt x="3098" y="1370"/>
                    </a:lnTo>
                    <a:lnTo>
                      <a:pt x="3101" y="1390"/>
                    </a:lnTo>
                    <a:lnTo>
                      <a:pt x="3099" y="1411"/>
                    </a:lnTo>
                    <a:lnTo>
                      <a:pt x="3132" y="1423"/>
                    </a:lnTo>
                    <a:lnTo>
                      <a:pt x="3162" y="1441"/>
                    </a:lnTo>
                    <a:lnTo>
                      <a:pt x="3189" y="1463"/>
                    </a:lnTo>
                    <a:lnTo>
                      <a:pt x="3212" y="1488"/>
                    </a:lnTo>
                    <a:lnTo>
                      <a:pt x="3230" y="1516"/>
                    </a:lnTo>
                    <a:lnTo>
                      <a:pt x="3244" y="1549"/>
                    </a:lnTo>
                    <a:lnTo>
                      <a:pt x="3253" y="1583"/>
                    </a:lnTo>
                    <a:lnTo>
                      <a:pt x="3570" y="1583"/>
                    </a:lnTo>
                    <a:lnTo>
                      <a:pt x="3570" y="2516"/>
                    </a:lnTo>
                    <a:lnTo>
                      <a:pt x="2302" y="2516"/>
                    </a:lnTo>
                    <a:lnTo>
                      <a:pt x="2302" y="1583"/>
                    </a:lnTo>
                    <a:lnTo>
                      <a:pt x="2619" y="1583"/>
                    </a:lnTo>
                    <a:lnTo>
                      <a:pt x="2628" y="1549"/>
                    </a:lnTo>
                    <a:lnTo>
                      <a:pt x="2641" y="1517"/>
                    </a:lnTo>
                    <a:lnTo>
                      <a:pt x="2659" y="1488"/>
                    </a:lnTo>
                    <a:lnTo>
                      <a:pt x="2682" y="1463"/>
                    </a:lnTo>
                    <a:lnTo>
                      <a:pt x="2709" y="1441"/>
                    </a:lnTo>
                    <a:lnTo>
                      <a:pt x="2738" y="1424"/>
                    </a:lnTo>
                    <a:lnTo>
                      <a:pt x="2770" y="1412"/>
                    </a:lnTo>
                    <a:lnTo>
                      <a:pt x="2760" y="1361"/>
                    </a:lnTo>
                    <a:lnTo>
                      <a:pt x="2748" y="1309"/>
                    </a:lnTo>
                    <a:lnTo>
                      <a:pt x="2735" y="1256"/>
                    </a:lnTo>
                    <a:lnTo>
                      <a:pt x="2720" y="1201"/>
                    </a:lnTo>
                    <a:lnTo>
                      <a:pt x="2705" y="1144"/>
                    </a:lnTo>
                    <a:lnTo>
                      <a:pt x="2690" y="1088"/>
                    </a:lnTo>
                    <a:lnTo>
                      <a:pt x="2674" y="1034"/>
                    </a:lnTo>
                    <a:lnTo>
                      <a:pt x="2658" y="979"/>
                    </a:lnTo>
                    <a:lnTo>
                      <a:pt x="2642" y="927"/>
                    </a:lnTo>
                    <a:lnTo>
                      <a:pt x="2627" y="879"/>
                    </a:lnTo>
                    <a:lnTo>
                      <a:pt x="2612" y="833"/>
                    </a:lnTo>
                    <a:lnTo>
                      <a:pt x="2599" y="791"/>
                    </a:lnTo>
                    <a:lnTo>
                      <a:pt x="2587" y="753"/>
                    </a:lnTo>
                    <a:lnTo>
                      <a:pt x="2576" y="722"/>
                    </a:lnTo>
                    <a:lnTo>
                      <a:pt x="2566" y="695"/>
                    </a:lnTo>
                    <a:lnTo>
                      <a:pt x="2559" y="676"/>
                    </a:lnTo>
                    <a:lnTo>
                      <a:pt x="2549" y="654"/>
                    </a:lnTo>
                    <a:lnTo>
                      <a:pt x="2538" y="640"/>
                    </a:lnTo>
                    <a:lnTo>
                      <a:pt x="2527" y="629"/>
                    </a:lnTo>
                    <a:lnTo>
                      <a:pt x="2516" y="624"/>
                    </a:lnTo>
                    <a:lnTo>
                      <a:pt x="2508" y="624"/>
                    </a:lnTo>
                    <a:lnTo>
                      <a:pt x="2499" y="627"/>
                    </a:lnTo>
                    <a:lnTo>
                      <a:pt x="2495" y="635"/>
                    </a:lnTo>
                    <a:lnTo>
                      <a:pt x="2491" y="647"/>
                    </a:lnTo>
                    <a:lnTo>
                      <a:pt x="2492" y="661"/>
                    </a:lnTo>
                    <a:lnTo>
                      <a:pt x="2497" y="679"/>
                    </a:lnTo>
                    <a:lnTo>
                      <a:pt x="2507" y="701"/>
                    </a:lnTo>
                    <a:lnTo>
                      <a:pt x="2530" y="757"/>
                    </a:lnTo>
                    <a:lnTo>
                      <a:pt x="2553" y="821"/>
                    </a:lnTo>
                    <a:lnTo>
                      <a:pt x="2576" y="890"/>
                    </a:lnTo>
                    <a:lnTo>
                      <a:pt x="2599" y="964"/>
                    </a:lnTo>
                    <a:lnTo>
                      <a:pt x="2622" y="1042"/>
                    </a:lnTo>
                    <a:lnTo>
                      <a:pt x="2645" y="1124"/>
                    </a:lnTo>
                    <a:lnTo>
                      <a:pt x="2667" y="1209"/>
                    </a:lnTo>
                    <a:lnTo>
                      <a:pt x="2687" y="1296"/>
                    </a:lnTo>
                    <a:lnTo>
                      <a:pt x="2707" y="1384"/>
                    </a:lnTo>
                    <a:lnTo>
                      <a:pt x="2672" y="1406"/>
                    </a:lnTo>
                    <a:lnTo>
                      <a:pt x="2641" y="1433"/>
                    </a:lnTo>
                    <a:lnTo>
                      <a:pt x="2615" y="1463"/>
                    </a:lnTo>
                    <a:lnTo>
                      <a:pt x="2593" y="1497"/>
                    </a:lnTo>
                    <a:lnTo>
                      <a:pt x="2576" y="1534"/>
                    </a:lnTo>
                    <a:lnTo>
                      <a:pt x="2469" y="1534"/>
                    </a:lnTo>
                    <a:lnTo>
                      <a:pt x="2438" y="1515"/>
                    </a:lnTo>
                    <a:lnTo>
                      <a:pt x="2407" y="1493"/>
                    </a:lnTo>
                    <a:lnTo>
                      <a:pt x="2381" y="1468"/>
                    </a:lnTo>
                    <a:lnTo>
                      <a:pt x="2358" y="1439"/>
                    </a:lnTo>
                    <a:lnTo>
                      <a:pt x="2337" y="1406"/>
                    </a:lnTo>
                    <a:lnTo>
                      <a:pt x="2321" y="1370"/>
                    </a:lnTo>
                    <a:lnTo>
                      <a:pt x="2309" y="1331"/>
                    </a:lnTo>
                    <a:lnTo>
                      <a:pt x="2229" y="956"/>
                    </a:lnTo>
                    <a:lnTo>
                      <a:pt x="2195" y="989"/>
                    </a:lnTo>
                    <a:lnTo>
                      <a:pt x="2156" y="1019"/>
                    </a:lnTo>
                    <a:lnTo>
                      <a:pt x="2114" y="1045"/>
                    </a:lnTo>
                    <a:lnTo>
                      <a:pt x="2067" y="1068"/>
                    </a:lnTo>
                    <a:lnTo>
                      <a:pt x="2015" y="1087"/>
                    </a:lnTo>
                    <a:lnTo>
                      <a:pt x="1959" y="1104"/>
                    </a:lnTo>
                    <a:lnTo>
                      <a:pt x="1897" y="1117"/>
                    </a:lnTo>
                    <a:lnTo>
                      <a:pt x="1830" y="1128"/>
                    </a:lnTo>
                    <a:lnTo>
                      <a:pt x="1758" y="1136"/>
                    </a:lnTo>
                    <a:lnTo>
                      <a:pt x="1679" y="1143"/>
                    </a:lnTo>
                    <a:lnTo>
                      <a:pt x="1667" y="1168"/>
                    </a:lnTo>
                    <a:lnTo>
                      <a:pt x="1650" y="1192"/>
                    </a:lnTo>
                    <a:lnTo>
                      <a:pt x="1630" y="1211"/>
                    </a:lnTo>
                    <a:lnTo>
                      <a:pt x="1607" y="1228"/>
                    </a:lnTo>
                    <a:lnTo>
                      <a:pt x="1582" y="1240"/>
                    </a:lnTo>
                    <a:lnTo>
                      <a:pt x="1554" y="1248"/>
                    </a:lnTo>
                    <a:lnTo>
                      <a:pt x="1525" y="1250"/>
                    </a:lnTo>
                    <a:lnTo>
                      <a:pt x="1502" y="1249"/>
                    </a:lnTo>
                    <a:lnTo>
                      <a:pt x="1411" y="1234"/>
                    </a:lnTo>
                    <a:lnTo>
                      <a:pt x="1327" y="1220"/>
                    </a:lnTo>
                    <a:lnTo>
                      <a:pt x="1250" y="1202"/>
                    </a:lnTo>
                    <a:lnTo>
                      <a:pt x="1179" y="1184"/>
                    </a:lnTo>
                    <a:lnTo>
                      <a:pt x="1115" y="1162"/>
                    </a:lnTo>
                    <a:lnTo>
                      <a:pt x="1057" y="1139"/>
                    </a:lnTo>
                    <a:lnTo>
                      <a:pt x="1004" y="1114"/>
                    </a:lnTo>
                    <a:lnTo>
                      <a:pt x="956" y="1085"/>
                    </a:lnTo>
                    <a:lnTo>
                      <a:pt x="914" y="1054"/>
                    </a:lnTo>
                    <a:lnTo>
                      <a:pt x="875" y="1022"/>
                    </a:lnTo>
                    <a:lnTo>
                      <a:pt x="841" y="985"/>
                    </a:lnTo>
                    <a:lnTo>
                      <a:pt x="767" y="1330"/>
                    </a:lnTo>
                    <a:lnTo>
                      <a:pt x="755" y="1370"/>
                    </a:lnTo>
                    <a:lnTo>
                      <a:pt x="739" y="1406"/>
                    </a:lnTo>
                    <a:lnTo>
                      <a:pt x="719" y="1439"/>
                    </a:lnTo>
                    <a:lnTo>
                      <a:pt x="696" y="1468"/>
                    </a:lnTo>
                    <a:lnTo>
                      <a:pt x="668" y="1493"/>
                    </a:lnTo>
                    <a:lnTo>
                      <a:pt x="639" y="1516"/>
                    </a:lnTo>
                    <a:lnTo>
                      <a:pt x="606" y="1534"/>
                    </a:lnTo>
                    <a:lnTo>
                      <a:pt x="572" y="1550"/>
                    </a:lnTo>
                    <a:lnTo>
                      <a:pt x="571" y="2882"/>
                    </a:lnTo>
                    <a:lnTo>
                      <a:pt x="567" y="2922"/>
                    </a:lnTo>
                    <a:lnTo>
                      <a:pt x="558" y="2960"/>
                    </a:lnTo>
                    <a:lnTo>
                      <a:pt x="541" y="2995"/>
                    </a:lnTo>
                    <a:lnTo>
                      <a:pt x="519" y="3026"/>
                    </a:lnTo>
                    <a:lnTo>
                      <a:pt x="491" y="3053"/>
                    </a:lnTo>
                    <a:lnTo>
                      <a:pt x="461" y="3076"/>
                    </a:lnTo>
                    <a:lnTo>
                      <a:pt x="425" y="3092"/>
                    </a:lnTo>
                    <a:lnTo>
                      <a:pt x="387" y="3102"/>
                    </a:lnTo>
                    <a:lnTo>
                      <a:pt x="347" y="3106"/>
                    </a:lnTo>
                    <a:lnTo>
                      <a:pt x="307" y="3102"/>
                    </a:lnTo>
                    <a:lnTo>
                      <a:pt x="269" y="3092"/>
                    </a:lnTo>
                    <a:lnTo>
                      <a:pt x="234" y="3076"/>
                    </a:lnTo>
                    <a:lnTo>
                      <a:pt x="202" y="3053"/>
                    </a:lnTo>
                    <a:lnTo>
                      <a:pt x="176" y="3026"/>
                    </a:lnTo>
                    <a:lnTo>
                      <a:pt x="153" y="2995"/>
                    </a:lnTo>
                    <a:lnTo>
                      <a:pt x="137" y="2960"/>
                    </a:lnTo>
                    <a:lnTo>
                      <a:pt x="126" y="2922"/>
                    </a:lnTo>
                    <a:lnTo>
                      <a:pt x="122" y="2882"/>
                    </a:lnTo>
                    <a:lnTo>
                      <a:pt x="124" y="1474"/>
                    </a:lnTo>
                    <a:lnTo>
                      <a:pt x="92" y="1444"/>
                    </a:lnTo>
                    <a:lnTo>
                      <a:pt x="64" y="1411"/>
                    </a:lnTo>
                    <a:lnTo>
                      <a:pt x="41" y="1376"/>
                    </a:lnTo>
                    <a:lnTo>
                      <a:pt x="22" y="1338"/>
                    </a:lnTo>
                    <a:lnTo>
                      <a:pt x="8" y="1299"/>
                    </a:lnTo>
                    <a:lnTo>
                      <a:pt x="1" y="1256"/>
                    </a:lnTo>
                    <a:lnTo>
                      <a:pt x="0" y="1213"/>
                    </a:lnTo>
                    <a:lnTo>
                      <a:pt x="6" y="1168"/>
                    </a:lnTo>
                    <a:lnTo>
                      <a:pt x="202" y="255"/>
                    </a:lnTo>
                    <a:lnTo>
                      <a:pt x="215" y="215"/>
                    </a:lnTo>
                    <a:lnTo>
                      <a:pt x="232" y="178"/>
                    </a:lnTo>
                    <a:lnTo>
                      <a:pt x="253" y="144"/>
                    </a:lnTo>
                    <a:lnTo>
                      <a:pt x="279" y="115"/>
                    </a:lnTo>
                    <a:lnTo>
                      <a:pt x="308" y="88"/>
                    </a:lnTo>
                    <a:lnTo>
                      <a:pt x="339" y="65"/>
                    </a:lnTo>
                    <a:lnTo>
                      <a:pt x="373" y="46"/>
                    </a:lnTo>
                    <a:lnTo>
                      <a:pt x="410" y="30"/>
                    </a:lnTo>
                    <a:lnTo>
                      <a:pt x="446" y="18"/>
                    </a:lnTo>
                    <a:lnTo>
                      <a:pt x="484" y="8"/>
                    </a:lnTo>
                    <a:lnTo>
                      <a:pt x="521" y="2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563913" y="1972558"/>
              <a:ext cx="328052" cy="333113"/>
              <a:chOff x="-1593850" y="2911475"/>
              <a:chExt cx="1336675" cy="1355726"/>
            </a:xfrm>
            <a:solidFill>
              <a:schemeClr val="tx1"/>
            </a:solidFill>
          </p:grpSpPr>
          <p:sp>
            <p:nvSpPr>
              <p:cNvPr id="133" name="Freeform 76"/>
              <p:cNvSpPr>
                <a:spLocks noEditPoints="1"/>
              </p:cNvSpPr>
              <p:nvPr/>
            </p:nvSpPr>
            <p:spPr bwMode="auto">
              <a:xfrm>
                <a:off x="-1593850" y="2911475"/>
                <a:ext cx="806450" cy="1127125"/>
              </a:xfrm>
              <a:custGeom>
                <a:avLst/>
                <a:gdLst>
                  <a:gd name="T0" fmla="*/ 838 w 2031"/>
                  <a:gd name="T1" fmla="*/ 2520 h 2839"/>
                  <a:gd name="T2" fmla="*/ 1193 w 2031"/>
                  <a:gd name="T3" fmla="*/ 2165 h 2839"/>
                  <a:gd name="T4" fmla="*/ 242 w 2031"/>
                  <a:gd name="T5" fmla="*/ 2165 h 2839"/>
                  <a:gd name="T6" fmla="*/ 598 w 2031"/>
                  <a:gd name="T7" fmla="*/ 2520 h 2839"/>
                  <a:gd name="T8" fmla="*/ 242 w 2031"/>
                  <a:gd name="T9" fmla="*/ 2165 h 2839"/>
                  <a:gd name="T10" fmla="*/ 838 w 2031"/>
                  <a:gd name="T11" fmla="*/ 1944 h 2839"/>
                  <a:gd name="T12" fmla="*/ 1193 w 2031"/>
                  <a:gd name="T13" fmla="*/ 1589 h 2839"/>
                  <a:gd name="T14" fmla="*/ 242 w 2031"/>
                  <a:gd name="T15" fmla="*/ 1589 h 2839"/>
                  <a:gd name="T16" fmla="*/ 598 w 2031"/>
                  <a:gd name="T17" fmla="*/ 1944 h 2839"/>
                  <a:gd name="T18" fmla="*/ 242 w 2031"/>
                  <a:gd name="T19" fmla="*/ 1589 h 2839"/>
                  <a:gd name="T20" fmla="*/ 1434 w 2031"/>
                  <a:gd name="T21" fmla="*/ 1368 h 2839"/>
                  <a:gd name="T22" fmla="*/ 1789 w 2031"/>
                  <a:gd name="T23" fmla="*/ 1014 h 2839"/>
                  <a:gd name="T24" fmla="*/ 838 w 2031"/>
                  <a:gd name="T25" fmla="*/ 1014 h 2839"/>
                  <a:gd name="T26" fmla="*/ 1193 w 2031"/>
                  <a:gd name="T27" fmla="*/ 1368 h 2839"/>
                  <a:gd name="T28" fmla="*/ 838 w 2031"/>
                  <a:gd name="T29" fmla="*/ 1014 h 2839"/>
                  <a:gd name="T30" fmla="*/ 242 w 2031"/>
                  <a:gd name="T31" fmla="*/ 1368 h 2839"/>
                  <a:gd name="T32" fmla="*/ 598 w 2031"/>
                  <a:gd name="T33" fmla="*/ 1014 h 2839"/>
                  <a:gd name="T34" fmla="*/ 242 w 2031"/>
                  <a:gd name="T35" fmla="*/ 262 h 2839"/>
                  <a:gd name="T36" fmla="*/ 1789 w 2031"/>
                  <a:gd name="T37" fmla="*/ 720 h 2839"/>
                  <a:gd name="T38" fmla="*/ 242 w 2031"/>
                  <a:gd name="T39" fmla="*/ 262 h 2839"/>
                  <a:gd name="T40" fmla="*/ 1905 w 2031"/>
                  <a:gd name="T41" fmla="*/ 0 h 2839"/>
                  <a:gd name="T42" fmla="*/ 1954 w 2031"/>
                  <a:gd name="T43" fmla="*/ 9 h 2839"/>
                  <a:gd name="T44" fmla="*/ 1995 w 2031"/>
                  <a:gd name="T45" fmla="*/ 37 h 2839"/>
                  <a:gd name="T46" fmla="*/ 2022 w 2031"/>
                  <a:gd name="T47" fmla="*/ 78 h 2839"/>
                  <a:gd name="T48" fmla="*/ 2031 w 2031"/>
                  <a:gd name="T49" fmla="*/ 126 h 2839"/>
                  <a:gd name="T50" fmla="*/ 1967 w 2031"/>
                  <a:gd name="T51" fmla="*/ 1602 h 2839"/>
                  <a:gd name="T52" fmla="*/ 1846 w 2031"/>
                  <a:gd name="T53" fmla="*/ 1680 h 2839"/>
                  <a:gd name="T54" fmla="*/ 1789 w 2031"/>
                  <a:gd name="T55" fmla="*/ 1590 h 2839"/>
                  <a:gd name="T56" fmla="*/ 1434 w 2031"/>
                  <a:gd name="T57" fmla="*/ 2449 h 2839"/>
                  <a:gd name="T58" fmla="*/ 1435 w 2031"/>
                  <a:gd name="T59" fmla="*/ 2570 h 2839"/>
                  <a:gd name="T60" fmla="*/ 1453 w 2031"/>
                  <a:gd name="T61" fmla="*/ 2707 h 2839"/>
                  <a:gd name="T62" fmla="*/ 1490 w 2031"/>
                  <a:gd name="T63" fmla="*/ 2839 h 2839"/>
                  <a:gd name="T64" fmla="*/ 101 w 2031"/>
                  <a:gd name="T65" fmla="*/ 2837 h 2839"/>
                  <a:gd name="T66" fmla="*/ 56 w 2031"/>
                  <a:gd name="T67" fmla="*/ 2817 h 2839"/>
                  <a:gd name="T68" fmla="*/ 22 w 2031"/>
                  <a:gd name="T69" fmla="*/ 2783 h 2839"/>
                  <a:gd name="T70" fmla="*/ 2 w 2031"/>
                  <a:gd name="T71" fmla="*/ 2738 h 2839"/>
                  <a:gd name="T72" fmla="*/ 0 w 2031"/>
                  <a:gd name="T73" fmla="*/ 126 h 2839"/>
                  <a:gd name="T74" fmla="*/ 10 w 2031"/>
                  <a:gd name="T75" fmla="*/ 78 h 2839"/>
                  <a:gd name="T76" fmla="*/ 37 w 2031"/>
                  <a:gd name="T77" fmla="*/ 37 h 2839"/>
                  <a:gd name="T78" fmla="*/ 78 w 2031"/>
                  <a:gd name="T79" fmla="*/ 9 h 2839"/>
                  <a:gd name="T80" fmla="*/ 126 w 2031"/>
                  <a:gd name="T81" fmla="*/ 0 h 2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31" h="2839">
                    <a:moveTo>
                      <a:pt x="838" y="2165"/>
                    </a:moveTo>
                    <a:lnTo>
                      <a:pt x="838" y="2520"/>
                    </a:lnTo>
                    <a:lnTo>
                      <a:pt x="1193" y="2520"/>
                    </a:lnTo>
                    <a:lnTo>
                      <a:pt x="1193" y="2165"/>
                    </a:lnTo>
                    <a:lnTo>
                      <a:pt x="838" y="2165"/>
                    </a:lnTo>
                    <a:close/>
                    <a:moveTo>
                      <a:pt x="242" y="2165"/>
                    </a:moveTo>
                    <a:lnTo>
                      <a:pt x="242" y="2520"/>
                    </a:lnTo>
                    <a:lnTo>
                      <a:pt x="598" y="2520"/>
                    </a:lnTo>
                    <a:lnTo>
                      <a:pt x="598" y="2165"/>
                    </a:lnTo>
                    <a:lnTo>
                      <a:pt x="242" y="2165"/>
                    </a:lnTo>
                    <a:close/>
                    <a:moveTo>
                      <a:pt x="838" y="1589"/>
                    </a:moveTo>
                    <a:lnTo>
                      <a:pt x="838" y="1944"/>
                    </a:lnTo>
                    <a:lnTo>
                      <a:pt x="1193" y="1944"/>
                    </a:lnTo>
                    <a:lnTo>
                      <a:pt x="1193" y="1589"/>
                    </a:lnTo>
                    <a:lnTo>
                      <a:pt x="838" y="1589"/>
                    </a:lnTo>
                    <a:close/>
                    <a:moveTo>
                      <a:pt x="242" y="1589"/>
                    </a:moveTo>
                    <a:lnTo>
                      <a:pt x="242" y="1944"/>
                    </a:lnTo>
                    <a:lnTo>
                      <a:pt x="598" y="1944"/>
                    </a:lnTo>
                    <a:lnTo>
                      <a:pt x="598" y="1589"/>
                    </a:lnTo>
                    <a:lnTo>
                      <a:pt x="242" y="1589"/>
                    </a:lnTo>
                    <a:close/>
                    <a:moveTo>
                      <a:pt x="1434" y="1014"/>
                    </a:moveTo>
                    <a:lnTo>
                      <a:pt x="1434" y="1368"/>
                    </a:lnTo>
                    <a:lnTo>
                      <a:pt x="1789" y="1368"/>
                    </a:lnTo>
                    <a:lnTo>
                      <a:pt x="1789" y="1014"/>
                    </a:lnTo>
                    <a:lnTo>
                      <a:pt x="1434" y="1014"/>
                    </a:lnTo>
                    <a:close/>
                    <a:moveTo>
                      <a:pt x="838" y="1014"/>
                    </a:moveTo>
                    <a:lnTo>
                      <a:pt x="838" y="1368"/>
                    </a:lnTo>
                    <a:lnTo>
                      <a:pt x="1193" y="1368"/>
                    </a:lnTo>
                    <a:lnTo>
                      <a:pt x="1193" y="1014"/>
                    </a:lnTo>
                    <a:lnTo>
                      <a:pt x="838" y="1014"/>
                    </a:lnTo>
                    <a:close/>
                    <a:moveTo>
                      <a:pt x="242" y="1014"/>
                    </a:moveTo>
                    <a:lnTo>
                      <a:pt x="242" y="1368"/>
                    </a:lnTo>
                    <a:lnTo>
                      <a:pt x="598" y="1368"/>
                    </a:lnTo>
                    <a:lnTo>
                      <a:pt x="598" y="1014"/>
                    </a:lnTo>
                    <a:lnTo>
                      <a:pt x="242" y="1014"/>
                    </a:lnTo>
                    <a:close/>
                    <a:moveTo>
                      <a:pt x="242" y="262"/>
                    </a:moveTo>
                    <a:lnTo>
                      <a:pt x="242" y="720"/>
                    </a:lnTo>
                    <a:lnTo>
                      <a:pt x="1789" y="720"/>
                    </a:lnTo>
                    <a:lnTo>
                      <a:pt x="1789" y="262"/>
                    </a:lnTo>
                    <a:lnTo>
                      <a:pt x="242" y="262"/>
                    </a:lnTo>
                    <a:close/>
                    <a:moveTo>
                      <a:pt x="126" y="0"/>
                    </a:moveTo>
                    <a:lnTo>
                      <a:pt x="1905" y="0"/>
                    </a:lnTo>
                    <a:lnTo>
                      <a:pt x="1930" y="2"/>
                    </a:lnTo>
                    <a:lnTo>
                      <a:pt x="1954" y="9"/>
                    </a:lnTo>
                    <a:lnTo>
                      <a:pt x="1976" y="22"/>
                    </a:lnTo>
                    <a:lnTo>
                      <a:pt x="1995" y="37"/>
                    </a:lnTo>
                    <a:lnTo>
                      <a:pt x="2010" y="56"/>
                    </a:lnTo>
                    <a:lnTo>
                      <a:pt x="2022" y="78"/>
                    </a:lnTo>
                    <a:lnTo>
                      <a:pt x="2029" y="101"/>
                    </a:lnTo>
                    <a:lnTo>
                      <a:pt x="2031" y="126"/>
                    </a:lnTo>
                    <a:lnTo>
                      <a:pt x="2031" y="1570"/>
                    </a:lnTo>
                    <a:lnTo>
                      <a:pt x="1967" y="1602"/>
                    </a:lnTo>
                    <a:lnTo>
                      <a:pt x="1905" y="1640"/>
                    </a:lnTo>
                    <a:lnTo>
                      <a:pt x="1846" y="1680"/>
                    </a:lnTo>
                    <a:lnTo>
                      <a:pt x="1789" y="1726"/>
                    </a:lnTo>
                    <a:lnTo>
                      <a:pt x="1789" y="1590"/>
                    </a:lnTo>
                    <a:lnTo>
                      <a:pt x="1434" y="1590"/>
                    </a:lnTo>
                    <a:lnTo>
                      <a:pt x="1434" y="2449"/>
                    </a:lnTo>
                    <a:lnTo>
                      <a:pt x="1432" y="2501"/>
                    </a:lnTo>
                    <a:lnTo>
                      <a:pt x="1435" y="2570"/>
                    </a:lnTo>
                    <a:lnTo>
                      <a:pt x="1442" y="2639"/>
                    </a:lnTo>
                    <a:lnTo>
                      <a:pt x="1453" y="2707"/>
                    </a:lnTo>
                    <a:lnTo>
                      <a:pt x="1470" y="2773"/>
                    </a:lnTo>
                    <a:lnTo>
                      <a:pt x="1490" y="2839"/>
                    </a:lnTo>
                    <a:lnTo>
                      <a:pt x="126" y="2839"/>
                    </a:lnTo>
                    <a:lnTo>
                      <a:pt x="101" y="2837"/>
                    </a:lnTo>
                    <a:lnTo>
                      <a:pt x="78" y="2829"/>
                    </a:lnTo>
                    <a:lnTo>
                      <a:pt x="56" y="2817"/>
                    </a:lnTo>
                    <a:lnTo>
                      <a:pt x="37" y="2801"/>
                    </a:lnTo>
                    <a:lnTo>
                      <a:pt x="22" y="2783"/>
                    </a:lnTo>
                    <a:lnTo>
                      <a:pt x="10" y="2761"/>
                    </a:lnTo>
                    <a:lnTo>
                      <a:pt x="2" y="2738"/>
                    </a:lnTo>
                    <a:lnTo>
                      <a:pt x="0" y="2712"/>
                    </a:lnTo>
                    <a:lnTo>
                      <a:pt x="0" y="126"/>
                    </a:lnTo>
                    <a:lnTo>
                      <a:pt x="2" y="101"/>
                    </a:lnTo>
                    <a:lnTo>
                      <a:pt x="10" y="78"/>
                    </a:lnTo>
                    <a:lnTo>
                      <a:pt x="22" y="56"/>
                    </a:lnTo>
                    <a:lnTo>
                      <a:pt x="37" y="37"/>
                    </a:lnTo>
                    <a:lnTo>
                      <a:pt x="56" y="22"/>
                    </a:lnTo>
                    <a:lnTo>
                      <a:pt x="78" y="9"/>
                    </a:lnTo>
                    <a:lnTo>
                      <a:pt x="101" y="2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77"/>
              <p:cNvSpPr>
                <a:spLocks noEditPoints="1"/>
              </p:cNvSpPr>
              <p:nvPr/>
            </p:nvSpPr>
            <p:spPr bwMode="auto">
              <a:xfrm>
                <a:off x="-982663" y="3541713"/>
                <a:ext cx="725488" cy="725488"/>
              </a:xfrm>
              <a:custGeom>
                <a:avLst/>
                <a:gdLst>
                  <a:gd name="T0" fmla="*/ 850 w 1826"/>
                  <a:gd name="T1" fmla="*/ 307 h 1828"/>
                  <a:gd name="T2" fmla="*/ 750 w 1826"/>
                  <a:gd name="T3" fmla="*/ 409 h 1828"/>
                  <a:gd name="T4" fmla="*/ 633 w 1826"/>
                  <a:gd name="T5" fmla="*/ 525 h 1828"/>
                  <a:gd name="T6" fmla="*/ 604 w 1826"/>
                  <a:gd name="T7" fmla="*/ 701 h 1828"/>
                  <a:gd name="T8" fmla="*/ 675 w 1826"/>
                  <a:gd name="T9" fmla="*/ 856 h 1828"/>
                  <a:gd name="T10" fmla="*/ 875 w 1826"/>
                  <a:gd name="T11" fmla="*/ 952 h 1828"/>
                  <a:gd name="T12" fmla="*/ 1024 w 1826"/>
                  <a:gd name="T13" fmla="*/ 997 h 1828"/>
                  <a:gd name="T14" fmla="*/ 1106 w 1826"/>
                  <a:gd name="T15" fmla="*/ 1085 h 1828"/>
                  <a:gd name="T16" fmla="*/ 1098 w 1826"/>
                  <a:gd name="T17" fmla="*/ 1221 h 1828"/>
                  <a:gd name="T18" fmla="*/ 1010 w 1826"/>
                  <a:gd name="T19" fmla="*/ 1308 h 1828"/>
                  <a:gd name="T20" fmla="*/ 870 w 1826"/>
                  <a:gd name="T21" fmla="*/ 1316 h 1828"/>
                  <a:gd name="T22" fmla="*/ 762 w 1826"/>
                  <a:gd name="T23" fmla="*/ 1231 h 1828"/>
                  <a:gd name="T24" fmla="*/ 705 w 1826"/>
                  <a:gd name="T25" fmla="*/ 1129 h 1828"/>
                  <a:gd name="T26" fmla="*/ 609 w 1826"/>
                  <a:gd name="T27" fmla="*/ 1144 h 1828"/>
                  <a:gd name="T28" fmla="*/ 600 w 1826"/>
                  <a:gd name="T29" fmla="*/ 1240 h 1828"/>
                  <a:gd name="T30" fmla="*/ 706 w 1826"/>
                  <a:gd name="T31" fmla="*/ 1389 h 1828"/>
                  <a:gd name="T32" fmla="*/ 847 w 1826"/>
                  <a:gd name="T33" fmla="*/ 1483 h 1828"/>
                  <a:gd name="T34" fmla="*/ 907 w 1826"/>
                  <a:gd name="T35" fmla="*/ 1543 h 1828"/>
                  <a:gd name="T36" fmla="*/ 997 w 1826"/>
                  <a:gd name="T37" fmla="*/ 1501 h 1828"/>
                  <a:gd name="T38" fmla="*/ 1118 w 1826"/>
                  <a:gd name="T39" fmla="*/ 1403 h 1828"/>
                  <a:gd name="T40" fmla="*/ 1244 w 1826"/>
                  <a:gd name="T41" fmla="*/ 1254 h 1828"/>
                  <a:gd name="T42" fmla="*/ 1256 w 1826"/>
                  <a:gd name="T43" fmla="*/ 1056 h 1828"/>
                  <a:gd name="T44" fmla="*/ 1159 w 1826"/>
                  <a:gd name="T45" fmla="*/ 906 h 1828"/>
                  <a:gd name="T46" fmla="*/ 1001 w 1826"/>
                  <a:gd name="T47" fmla="*/ 840 h 1828"/>
                  <a:gd name="T48" fmla="*/ 851 w 1826"/>
                  <a:gd name="T49" fmla="*/ 802 h 1828"/>
                  <a:gd name="T50" fmla="*/ 757 w 1826"/>
                  <a:gd name="T51" fmla="*/ 708 h 1828"/>
                  <a:gd name="T52" fmla="*/ 771 w 1826"/>
                  <a:gd name="T53" fmla="*/ 576 h 1828"/>
                  <a:gd name="T54" fmla="*/ 891 w 1826"/>
                  <a:gd name="T55" fmla="*/ 500 h 1828"/>
                  <a:gd name="T56" fmla="*/ 1027 w 1826"/>
                  <a:gd name="T57" fmla="*/ 530 h 1828"/>
                  <a:gd name="T58" fmla="*/ 1085 w 1826"/>
                  <a:gd name="T59" fmla="*/ 619 h 1828"/>
                  <a:gd name="T60" fmla="*/ 1176 w 1826"/>
                  <a:gd name="T61" fmla="*/ 639 h 1828"/>
                  <a:gd name="T62" fmla="*/ 1227 w 1826"/>
                  <a:gd name="T63" fmla="*/ 578 h 1828"/>
                  <a:gd name="T64" fmla="*/ 1139 w 1826"/>
                  <a:gd name="T65" fmla="*/ 439 h 1828"/>
                  <a:gd name="T66" fmla="*/ 1001 w 1826"/>
                  <a:gd name="T67" fmla="*/ 327 h 1828"/>
                  <a:gd name="T68" fmla="*/ 939 w 1826"/>
                  <a:gd name="T69" fmla="*/ 267 h 1828"/>
                  <a:gd name="T70" fmla="*/ 1133 w 1826"/>
                  <a:gd name="T71" fmla="*/ 27 h 1828"/>
                  <a:gd name="T72" fmla="*/ 1452 w 1826"/>
                  <a:gd name="T73" fmla="*/ 176 h 1828"/>
                  <a:gd name="T74" fmla="*/ 1689 w 1826"/>
                  <a:gd name="T75" fmla="*/ 433 h 1828"/>
                  <a:gd name="T76" fmla="*/ 1815 w 1826"/>
                  <a:gd name="T77" fmla="*/ 766 h 1828"/>
                  <a:gd name="T78" fmla="*/ 1800 w 1826"/>
                  <a:gd name="T79" fmla="*/ 1133 h 1828"/>
                  <a:gd name="T80" fmla="*/ 1650 w 1826"/>
                  <a:gd name="T81" fmla="*/ 1454 h 1828"/>
                  <a:gd name="T82" fmla="*/ 1394 w 1826"/>
                  <a:gd name="T83" fmla="*/ 1691 h 1828"/>
                  <a:gd name="T84" fmla="*/ 1062 w 1826"/>
                  <a:gd name="T85" fmla="*/ 1815 h 1828"/>
                  <a:gd name="T86" fmla="*/ 690 w 1826"/>
                  <a:gd name="T87" fmla="*/ 1800 h 1828"/>
                  <a:gd name="T88" fmla="*/ 366 w 1826"/>
                  <a:gd name="T89" fmla="*/ 1645 h 1828"/>
                  <a:gd name="T90" fmla="*/ 129 w 1826"/>
                  <a:gd name="T91" fmla="*/ 1381 h 1828"/>
                  <a:gd name="T92" fmla="*/ 13 w 1826"/>
                  <a:gd name="T93" fmla="*/ 1065 h 1828"/>
                  <a:gd name="T94" fmla="*/ 11 w 1826"/>
                  <a:gd name="T95" fmla="*/ 771 h 1828"/>
                  <a:gd name="T96" fmla="*/ 126 w 1826"/>
                  <a:gd name="T97" fmla="*/ 449 h 1828"/>
                  <a:gd name="T98" fmla="*/ 337 w 1826"/>
                  <a:gd name="T99" fmla="*/ 205 h 1828"/>
                  <a:gd name="T100" fmla="*/ 623 w 1826"/>
                  <a:gd name="T101" fmla="*/ 47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26" h="1828">
                    <a:moveTo>
                      <a:pt x="907" y="267"/>
                    </a:moveTo>
                    <a:lnTo>
                      <a:pt x="888" y="270"/>
                    </a:lnTo>
                    <a:lnTo>
                      <a:pt x="871" y="278"/>
                    </a:lnTo>
                    <a:lnTo>
                      <a:pt x="859" y="292"/>
                    </a:lnTo>
                    <a:lnTo>
                      <a:pt x="850" y="307"/>
                    </a:lnTo>
                    <a:lnTo>
                      <a:pt x="847" y="327"/>
                    </a:lnTo>
                    <a:lnTo>
                      <a:pt x="847" y="377"/>
                    </a:lnTo>
                    <a:lnTo>
                      <a:pt x="812" y="384"/>
                    </a:lnTo>
                    <a:lnTo>
                      <a:pt x="780" y="396"/>
                    </a:lnTo>
                    <a:lnTo>
                      <a:pt x="750" y="409"/>
                    </a:lnTo>
                    <a:lnTo>
                      <a:pt x="723" y="425"/>
                    </a:lnTo>
                    <a:lnTo>
                      <a:pt x="698" y="443"/>
                    </a:lnTo>
                    <a:lnTo>
                      <a:pt x="672" y="469"/>
                    </a:lnTo>
                    <a:lnTo>
                      <a:pt x="650" y="496"/>
                    </a:lnTo>
                    <a:lnTo>
                      <a:pt x="633" y="525"/>
                    </a:lnTo>
                    <a:lnTo>
                      <a:pt x="619" y="557"/>
                    </a:lnTo>
                    <a:lnTo>
                      <a:pt x="609" y="590"/>
                    </a:lnTo>
                    <a:lnTo>
                      <a:pt x="604" y="627"/>
                    </a:lnTo>
                    <a:lnTo>
                      <a:pt x="602" y="664"/>
                    </a:lnTo>
                    <a:lnTo>
                      <a:pt x="604" y="701"/>
                    </a:lnTo>
                    <a:lnTo>
                      <a:pt x="610" y="738"/>
                    </a:lnTo>
                    <a:lnTo>
                      <a:pt x="620" y="771"/>
                    </a:lnTo>
                    <a:lnTo>
                      <a:pt x="635" y="802"/>
                    </a:lnTo>
                    <a:lnTo>
                      <a:pt x="654" y="831"/>
                    </a:lnTo>
                    <a:lnTo>
                      <a:pt x="675" y="856"/>
                    </a:lnTo>
                    <a:lnTo>
                      <a:pt x="700" y="879"/>
                    </a:lnTo>
                    <a:lnTo>
                      <a:pt x="729" y="897"/>
                    </a:lnTo>
                    <a:lnTo>
                      <a:pt x="777" y="920"/>
                    </a:lnTo>
                    <a:lnTo>
                      <a:pt x="826" y="938"/>
                    </a:lnTo>
                    <a:lnTo>
                      <a:pt x="875" y="952"/>
                    </a:lnTo>
                    <a:lnTo>
                      <a:pt x="927" y="965"/>
                    </a:lnTo>
                    <a:lnTo>
                      <a:pt x="952" y="971"/>
                    </a:lnTo>
                    <a:lnTo>
                      <a:pt x="977" y="978"/>
                    </a:lnTo>
                    <a:lnTo>
                      <a:pt x="1001" y="986"/>
                    </a:lnTo>
                    <a:lnTo>
                      <a:pt x="1024" y="997"/>
                    </a:lnTo>
                    <a:lnTo>
                      <a:pt x="1046" y="1009"/>
                    </a:lnTo>
                    <a:lnTo>
                      <a:pt x="1066" y="1024"/>
                    </a:lnTo>
                    <a:lnTo>
                      <a:pt x="1083" y="1041"/>
                    </a:lnTo>
                    <a:lnTo>
                      <a:pt x="1097" y="1062"/>
                    </a:lnTo>
                    <a:lnTo>
                      <a:pt x="1106" y="1085"/>
                    </a:lnTo>
                    <a:lnTo>
                      <a:pt x="1111" y="1112"/>
                    </a:lnTo>
                    <a:lnTo>
                      <a:pt x="1113" y="1141"/>
                    </a:lnTo>
                    <a:lnTo>
                      <a:pt x="1112" y="1170"/>
                    </a:lnTo>
                    <a:lnTo>
                      <a:pt x="1107" y="1196"/>
                    </a:lnTo>
                    <a:lnTo>
                      <a:pt x="1098" y="1221"/>
                    </a:lnTo>
                    <a:lnTo>
                      <a:pt x="1086" y="1243"/>
                    </a:lnTo>
                    <a:lnTo>
                      <a:pt x="1071" y="1264"/>
                    </a:lnTo>
                    <a:lnTo>
                      <a:pt x="1052" y="1281"/>
                    </a:lnTo>
                    <a:lnTo>
                      <a:pt x="1033" y="1296"/>
                    </a:lnTo>
                    <a:lnTo>
                      <a:pt x="1010" y="1308"/>
                    </a:lnTo>
                    <a:lnTo>
                      <a:pt x="986" y="1317"/>
                    </a:lnTo>
                    <a:lnTo>
                      <a:pt x="960" y="1322"/>
                    </a:lnTo>
                    <a:lnTo>
                      <a:pt x="929" y="1324"/>
                    </a:lnTo>
                    <a:lnTo>
                      <a:pt x="899" y="1322"/>
                    </a:lnTo>
                    <a:lnTo>
                      <a:pt x="870" y="1316"/>
                    </a:lnTo>
                    <a:lnTo>
                      <a:pt x="843" y="1305"/>
                    </a:lnTo>
                    <a:lnTo>
                      <a:pt x="818" y="1291"/>
                    </a:lnTo>
                    <a:lnTo>
                      <a:pt x="795" y="1273"/>
                    </a:lnTo>
                    <a:lnTo>
                      <a:pt x="777" y="1254"/>
                    </a:lnTo>
                    <a:lnTo>
                      <a:pt x="762" y="1231"/>
                    </a:lnTo>
                    <a:lnTo>
                      <a:pt x="750" y="1203"/>
                    </a:lnTo>
                    <a:lnTo>
                      <a:pt x="740" y="1169"/>
                    </a:lnTo>
                    <a:lnTo>
                      <a:pt x="732" y="1152"/>
                    </a:lnTo>
                    <a:lnTo>
                      <a:pt x="721" y="1139"/>
                    </a:lnTo>
                    <a:lnTo>
                      <a:pt x="705" y="1129"/>
                    </a:lnTo>
                    <a:lnTo>
                      <a:pt x="689" y="1124"/>
                    </a:lnTo>
                    <a:lnTo>
                      <a:pt x="670" y="1124"/>
                    </a:lnTo>
                    <a:lnTo>
                      <a:pt x="638" y="1130"/>
                    </a:lnTo>
                    <a:lnTo>
                      <a:pt x="623" y="1136"/>
                    </a:lnTo>
                    <a:lnTo>
                      <a:pt x="609" y="1144"/>
                    </a:lnTo>
                    <a:lnTo>
                      <a:pt x="599" y="1155"/>
                    </a:lnTo>
                    <a:lnTo>
                      <a:pt x="591" y="1170"/>
                    </a:lnTo>
                    <a:lnTo>
                      <a:pt x="588" y="1185"/>
                    </a:lnTo>
                    <a:lnTo>
                      <a:pt x="589" y="1202"/>
                    </a:lnTo>
                    <a:lnTo>
                      <a:pt x="600" y="1240"/>
                    </a:lnTo>
                    <a:lnTo>
                      <a:pt x="613" y="1275"/>
                    </a:lnTo>
                    <a:lnTo>
                      <a:pt x="631" y="1308"/>
                    </a:lnTo>
                    <a:lnTo>
                      <a:pt x="655" y="1340"/>
                    </a:lnTo>
                    <a:lnTo>
                      <a:pt x="679" y="1367"/>
                    </a:lnTo>
                    <a:lnTo>
                      <a:pt x="706" y="1389"/>
                    </a:lnTo>
                    <a:lnTo>
                      <a:pt x="735" y="1407"/>
                    </a:lnTo>
                    <a:lnTo>
                      <a:pt x="771" y="1424"/>
                    </a:lnTo>
                    <a:lnTo>
                      <a:pt x="808" y="1436"/>
                    </a:lnTo>
                    <a:lnTo>
                      <a:pt x="847" y="1445"/>
                    </a:lnTo>
                    <a:lnTo>
                      <a:pt x="847" y="1483"/>
                    </a:lnTo>
                    <a:lnTo>
                      <a:pt x="850" y="1501"/>
                    </a:lnTo>
                    <a:lnTo>
                      <a:pt x="859" y="1518"/>
                    </a:lnTo>
                    <a:lnTo>
                      <a:pt x="871" y="1531"/>
                    </a:lnTo>
                    <a:lnTo>
                      <a:pt x="888" y="1540"/>
                    </a:lnTo>
                    <a:lnTo>
                      <a:pt x="907" y="1543"/>
                    </a:lnTo>
                    <a:lnTo>
                      <a:pt x="939" y="1543"/>
                    </a:lnTo>
                    <a:lnTo>
                      <a:pt x="959" y="1540"/>
                    </a:lnTo>
                    <a:lnTo>
                      <a:pt x="976" y="1531"/>
                    </a:lnTo>
                    <a:lnTo>
                      <a:pt x="988" y="1518"/>
                    </a:lnTo>
                    <a:lnTo>
                      <a:pt x="997" y="1501"/>
                    </a:lnTo>
                    <a:lnTo>
                      <a:pt x="1001" y="1483"/>
                    </a:lnTo>
                    <a:lnTo>
                      <a:pt x="1001" y="1446"/>
                    </a:lnTo>
                    <a:lnTo>
                      <a:pt x="1042" y="1436"/>
                    </a:lnTo>
                    <a:lnTo>
                      <a:pt x="1081" y="1422"/>
                    </a:lnTo>
                    <a:lnTo>
                      <a:pt x="1118" y="1403"/>
                    </a:lnTo>
                    <a:lnTo>
                      <a:pt x="1151" y="1380"/>
                    </a:lnTo>
                    <a:lnTo>
                      <a:pt x="1181" y="1353"/>
                    </a:lnTo>
                    <a:lnTo>
                      <a:pt x="1207" y="1322"/>
                    </a:lnTo>
                    <a:lnTo>
                      <a:pt x="1227" y="1289"/>
                    </a:lnTo>
                    <a:lnTo>
                      <a:pt x="1244" y="1254"/>
                    </a:lnTo>
                    <a:lnTo>
                      <a:pt x="1255" y="1215"/>
                    </a:lnTo>
                    <a:lnTo>
                      <a:pt x="1263" y="1175"/>
                    </a:lnTo>
                    <a:lnTo>
                      <a:pt x="1265" y="1132"/>
                    </a:lnTo>
                    <a:lnTo>
                      <a:pt x="1263" y="1093"/>
                    </a:lnTo>
                    <a:lnTo>
                      <a:pt x="1256" y="1056"/>
                    </a:lnTo>
                    <a:lnTo>
                      <a:pt x="1245" y="1020"/>
                    </a:lnTo>
                    <a:lnTo>
                      <a:pt x="1229" y="987"/>
                    </a:lnTo>
                    <a:lnTo>
                      <a:pt x="1210" y="957"/>
                    </a:lnTo>
                    <a:lnTo>
                      <a:pt x="1187" y="930"/>
                    </a:lnTo>
                    <a:lnTo>
                      <a:pt x="1159" y="906"/>
                    </a:lnTo>
                    <a:lnTo>
                      <a:pt x="1127" y="886"/>
                    </a:lnTo>
                    <a:lnTo>
                      <a:pt x="1090" y="867"/>
                    </a:lnTo>
                    <a:lnTo>
                      <a:pt x="1061" y="856"/>
                    </a:lnTo>
                    <a:lnTo>
                      <a:pt x="1031" y="847"/>
                    </a:lnTo>
                    <a:lnTo>
                      <a:pt x="1001" y="840"/>
                    </a:lnTo>
                    <a:lnTo>
                      <a:pt x="969" y="833"/>
                    </a:lnTo>
                    <a:lnTo>
                      <a:pt x="938" y="827"/>
                    </a:lnTo>
                    <a:lnTo>
                      <a:pt x="909" y="820"/>
                    </a:lnTo>
                    <a:lnTo>
                      <a:pt x="879" y="812"/>
                    </a:lnTo>
                    <a:lnTo>
                      <a:pt x="851" y="802"/>
                    </a:lnTo>
                    <a:lnTo>
                      <a:pt x="826" y="788"/>
                    </a:lnTo>
                    <a:lnTo>
                      <a:pt x="803" y="772"/>
                    </a:lnTo>
                    <a:lnTo>
                      <a:pt x="782" y="751"/>
                    </a:lnTo>
                    <a:lnTo>
                      <a:pt x="768" y="730"/>
                    </a:lnTo>
                    <a:lnTo>
                      <a:pt x="757" y="708"/>
                    </a:lnTo>
                    <a:lnTo>
                      <a:pt x="752" y="683"/>
                    </a:lnTo>
                    <a:lnTo>
                      <a:pt x="750" y="655"/>
                    </a:lnTo>
                    <a:lnTo>
                      <a:pt x="752" y="626"/>
                    </a:lnTo>
                    <a:lnTo>
                      <a:pt x="759" y="600"/>
                    </a:lnTo>
                    <a:lnTo>
                      <a:pt x="771" y="576"/>
                    </a:lnTo>
                    <a:lnTo>
                      <a:pt x="787" y="553"/>
                    </a:lnTo>
                    <a:lnTo>
                      <a:pt x="808" y="534"/>
                    </a:lnTo>
                    <a:lnTo>
                      <a:pt x="833" y="519"/>
                    </a:lnTo>
                    <a:lnTo>
                      <a:pt x="861" y="506"/>
                    </a:lnTo>
                    <a:lnTo>
                      <a:pt x="891" y="500"/>
                    </a:lnTo>
                    <a:lnTo>
                      <a:pt x="923" y="497"/>
                    </a:lnTo>
                    <a:lnTo>
                      <a:pt x="952" y="499"/>
                    </a:lnTo>
                    <a:lnTo>
                      <a:pt x="980" y="506"/>
                    </a:lnTo>
                    <a:lnTo>
                      <a:pt x="1006" y="517"/>
                    </a:lnTo>
                    <a:lnTo>
                      <a:pt x="1027" y="530"/>
                    </a:lnTo>
                    <a:lnTo>
                      <a:pt x="1047" y="548"/>
                    </a:lnTo>
                    <a:lnTo>
                      <a:pt x="1059" y="564"/>
                    </a:lnTo>
                    <a:lnTo>
                      <a:pt x="1069" y="583"/>
                    </a:lnTo>
                    <a:lnTo>
                      <a:pt x="1077" y="604"/>
                    </a:lnTo>
                    <a:lnTo>
                      <a:pt x="1085" y="619"/>
                    </a:lnTo>
                    <a:lnTo>
                      <a:pt x="1097" y="631"/>
                    </a:lnTo>
                    <a:lnTo>
                      <a:pt x="1110" y="640"/>
                    </a:lnTo>
                    <a:lnTo>
                      <a:pt x="1127" y="644"/>
                    </a:lnTo>
                    <a:lnTo>
                      <a:pt x="1143" y="644"/>
                    </a:lnTo>
                    <a:lnTo>
                      <a:pt x="1176" y="639"/>
                    </a:lnTo>
                    <a:lnTo>
                      <a:pt x="1193" y="634"/>
                    </a:lnTo>
                    <a:lnTo>
                      <a:pt x="1208" y="625"/>
                    </a:lnTo>
                    <a:lnTo>
                      <a:pt x="1218" y="611"/>
                    </a:lnTo>
                    <a:lnTo>
                      <a:pt x="1225" y="596"/>
                    </a:lnTo>
                    <a:lnTo>
                      <a:pt x="1227" y="578"/>
                    </a:lnTo>
                    <a:lnTo>
                      <a:pt x="1223" y="559"/>
                    </a:lnTo>
                    <a:lnTo>
                      <a:pt x="1209" y="525"/>
                    </a:lnTo>
                    <a:lnTo>
                      <a:pt x="1189" y="493"/>
                    </a:lnTo>
                    <a:lnTo>
                      <a:pt x="1166" y="465"/>
                    </a:lnTo>
                    <a:lnTo>
                      <a:pt x="1139" y="439"/>
                    </a:lnTo>
                    <a:lnTo>
                      <a:pt x="1110" y="418"/>
                    </a:lnTo>
                    <a:lnTo>
                      <a:pt x="1076" y="401"/>
                    </a:lnTo>
                    <a:lnTo>
                      <a:pt x="1040" y="386"/>
                    </a:lnTo>
                    <a:lnTo>
                      <a:pt x="1001" y="377"/>
                    </a:lnTo>
                    <a:lnTo>
                      <a:pt x="1001" y="327"/>
                    </a:lnTo>
                    <a:lnTo>
                      <a:pt x="997" y="307"/>
                    </a:lnTo>
                    <a:lnTo>
                      <a:pt x="988" y="292"/>
                    </a:lnTo>
                    <a:lnTo>
                      <a:pt x="976" y="278"/>
                    </a:lnTo>
                    <a:lnTo>
                      <a:pt x="959" y="270"/>
                    </a:lnTo>
                    <a:lnTo>
                      <a:pt x="939" y="267"/>
                    </a:lnTo>
                    <a:lnTo>
                      <a:pt x="907" y="267"/>
                    </a:lnTo>
                    <a:close/>
                    <a:moveTo>
                      <a:pt x="914" y="0"/>
                    </a:moveTo>
                    <a:lnTo>
                      <a:pt x="988" y="3"/>
                    </a:lnTo>
                    <a:lnTo>
                      <a:pt x="1062" y="12"/>
                    </a:lnTo>
                    <a:lnTo>
                      <a:pt x="1133" y="27"/>
                    </a:lnTo>
                    <a:lnTo>
                      <a:pt x="1201" y="46"/>
                    </a:lnTo>
                    <a:lnTo>
                      <a:pt x="1269" y="72"/>
                    </a:lnTo>
                    <a:lnTo>
                      <a:pt x="1333" y="102"/>
                    </a:lnTo>
                    <a:lnTo>
                      <a:pt x="1394" y="136"/>
                    </a:lnTo>
                    <a:lnTo>
                      <a:pt x="1452" y="176"/>
                    </a:lnTo>
                    <a:lnTo>
                      <a:pt x="1507" y="220"/>
                    </a:lnTo>
                    <a:lnTo>
                      <a:pt x="1559" y="268"/>
                    </a:lnTo>
                    <a:lnTo>
                      <a:pt x="1606" y="319"/>
                    </a:lnTo>
                    <a:lnTo>
                      <a:pt x="1650" y="374"/>
                    </a:lnTo>
                    <a:lnTo>
                      <a:pt x="1689" y="433"/>
                    </a:lnTo>
                    <a:lnTo>
                      <a:pt x="1724" y="494"/>
                    </a:lnTo>
                    <a:lnTo>
                      <a:pt x="1755" y="558"/>
                    </a:lnTo>
                    <a:lnTo>
                      <a:pt x="1779" y="625"/>
                    </a:lnTo>
                    <a:lnTo>
                      <a:pt x="1800" y="694"/>
                    </a:lnTo>
                    <a:lnTo>
                      <a:pt x="1815" y="766"/>
                    </a:lnTo>
                    <a:lnTo>
                      <a:pt x="1823" y="839"/>
                    </a:lnTo>
                    <a:lnTo>
                      <a:pt x="1826" y="914"/>
                    </a:lnTo>
                    <a:lnTo>
                      <a:pt x="1823" y="988"/>
                    </a:lnTo>
                    <a:lnTo>
                      <a:pt x="1815" y="1062"/>
                    </a:lnTo>
                    <a:lnTo>
                      <a:pt x="1800" y="1133"/>
                    </a:lnTo>
                    <a:lnTo>
                      <a:pt x="1779" y="1203"/>
                    </a:lnTo>
                    <a:lnTo>
                      <a:pt x="1755" y="1269"/>
                    </a:lnTo>
                    <a:lnTo>
                      <a:pt x="1724" y="1333"/>
                    </a:lnTo>
                    <a:lnTo>
                      <a:pt x="1689" y="1396"/>
                    </a:lnTo>
                    <a:lnTo>
                      <a:pt x="1650" y="1454"/>
                    </a:lnTo>
                    <a:lnTo>
                      <a:pt x="1606" y="1509"/>
                    </a:lnTo>
                    <a:lnTo>
                      <a:pt x="1559" y="1559"/>
                    </a:lnTo>
                    <a:lnTo>
                      <a:pt x="1507" y="1607"/>
                    </a:lnTo>
                    <a:lnTo>
                      <a:pt x="1452" y="1652"/>
                    </a:lnTo>
                    <a:lnTo>
                      <a:pt x="1394" y="1691"/>
                    </a:lnTo>
                    <a:lnTo>
                      <a:pt x="1333" y="1725"/>
                    </a:lnTo>
                    <a:lnTo>
                      <a:pt x="1269" y="1755"/>
                    </a:lnTo>
                    <a:lnTo>
                      <a:pt x="1201" y="1781"/>
                    </a:lnTo>
                    <a:lnTo>
                      <a:pt x="1133" y="1801"/>
                    </a:lnTo>
                    <a:lnTo>
                      <a:pt x="1062" y="1815"/>
                    </a:lnTo>
                    <a:lnTo>
                      <a:pt x="988" y="1825"/>
                    </a:lnTo>
                    <a:lnTo>
                      <a:pt x="914" y="1828"/>
                    </a:lnTo>
                    <a:lnTo>
                      <a:pt x="837" y="1825"/>
                    </a:lnTo>
                    <a:lnTo>
                      <a:pt x="762" y="1815"/>
                    </a:lnTo>
                    <a:lnTo>
                      <a:pt x="690" y="1800"/>
                    </a:lnTo>
                    <a:lnTo>
                      <a:pt x="619" y="1779"/>
                    </a:lnTo>
                    <a:lnTo>
                      <a:pt x="552" y="1753"/>
                    </a:lnTo>
                    <a:lnTo>
                      <a:pt x="487" y="1722"/>
                    </a:lnTo>
                    <a:lnTo>
                      <a:pt x="425" y="1686"/>
                    </a:lnTo>
                    <a:lnTo>
                      <a:pt x="366" y="1645"/>
                    </a:lnTo>
                    <a:lnTo>
                      <a:pt x="311" y="1600"/>
                    </a:lnTo>
                    <a:lnTo>
                      <a:pt x="259" y="1551"/>
                    </a:lnTo>
                    <a:lnTo>
                      <a:pt x="211" y="1498"/>
                    </a:lnTo>
                    <a:lnTo>
                      <a:pt x="168" y="1441"/>
                    </a:lnTo>
                    <a:lnTo>
                      <a:pt x="129" y="1381"/>
                    </a:lnTo>
                    <a:lnTo>
                      <a:pt x="94" y="1318"/>
                    </a:lnTo>
                    <a:lnTo>
                      <a:pt x="65" y="1252"/>
                    </a:lnTo>
                    <a:lnTo>
                      <a:pt x="44" y="1191"/>
                    </a:lnTo>
                    <a:lnTo>
                      <a:pt x="26" y="1129"/>
                    </a:lnTo>
                    <a:lnTo>
                      <a:pt x="13" y="1065"/>
                    </a:lnTo>
                    <a:lnTo>
                      <a:pt x="4" y="1000"/>
                    </a:lnTo>
                    <a:lnTo>
                      <a:pt x="1" y="932"/>
                    </a:lnTo>
                    <a:lnTo>
                      <a:pt x="0" y="914"/>
                    </a:lnTo>
                    <a:lnTo>
                      <a:pt x="3" y="841"/>
                    </a:lnTo>
                    <a:lnTo>
                      <a:pt x="11" y="771"/>
                    </a:lnTo>
                    <a:lnTo>
                      <a:pt x="25" y="702"/>
                    </a:lnTo>
                    <a:lnTo>
                      <a:pt x="44" y="636"/>
                    </a:lnTo>
                    <a:lnTo>
                      <a:pt x="66" y="572"/>
                    </a:lnTo>
                    <a:lnTo>
                      <a:pt x="94" y="510"/>
                    </a:lnTo>
                    <a:lnTo>
                      <a:pt x="126" y="449"/>
                    </a:lnTo>
                    <a:lnTo>
                      <a:pt x="163" y="392"/>
                    </a:lnTo>
                    <a:lnTo>
                      <a:pt x="203" y="339"/>
                    </a:lnTo>
                    <a:lnTo>
                      <a:pt x="248" y="288"/>
                    </a:lnTo>
                    <a:lnTo>
                      <a:pt x="291" y="245"/>
                    </a:lnTo>
                    <a:lnTo>
                      <a:pt x="337" y="205"/>
                    </a:lnTo>
                    <a:lnTo>
                      <a:pt x="385" y="168"/>
                    </a:lnTo>
                    <a:lnTo>
                      <a:pt x="437" y="134"/>
                    </a:lnTo>
                    <a:lnTo>
                      <a:pt x="490" y="103"/>
                    </a:lnTo>
                    <a:lnTo>
                      <a:pt x="555" y="73"/>
                    </a:lnTo>
                    <a:lnTo>
                      <a:pt x="623" y="47"/>
                    </a:lnTo>
                    <a:lnTo>
                      <a:pt x="692" y="27"/>
                    </a:lnTo>
                    <a:lnTo>
                      <a:pt x="763" y="12"/>
                    </a:lnTo>
                    <a:lnTo>
                      <a:pt x="838" y="3"/>
                    </a:lnTo>
                    <a:lnTo>
                      <a:pt x="9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6304189" y="1986427"/>
              <a:ext cx="272000" cy="305846"/>
              <a:chOff x="-985838" y="2259013"/>
              <a:chExt cx="425450" cy="477838"/>
            </a:xfrm>
            <a:solidFill>
              <a:schemeClr val="tx1"/>
            </a:solidFill>
          </p:grpSpPr>
          <p:sp>
            <p:nvSpPr>
              <p:cNvPr id="140" name="Freeform 82"/>
              <p:cNvSpPr>
                <a:spLocks/>
              </p:cNvSpPr>
              <p:nvPr/>
            </p:nvSpPr>
            <p:spPr bwMode="auto">
              <a:xfrm>
                <a:off x="-981076" y="2259013"/>
                <a:ext cx="420688" cy="477838"/>
              </a:xfrm>
              <a:custGeom>
                <a:avLst/>
                <a:gdLst>
                  <a:gd name="T0" fmla="*/ 2763 w 2912"/>
                  <a:gd name="T1" fmla="*/ 0 h 3309"/>
                  <a:gd name="T2" fmla="*/ 2820 w 2912"/>
                  <a:gd name="T3" fmla="*/ 12 h 3309"/>
                  <a:gd name="T4" fmla="*/ 2868 w 2912"/>
                  <a:gd name="T5" fmla="*/ 44 h 3309"/>
                  <a:gd name="T6" fmla="*/ 2900 w 2912"/>
                  <a:gd name="T7" fmla="*/ 92 h 3309"/>
                  <a:gd name="T8" fmla="*/ 2912 w 2912"/>
                  <a:gd name="T9" fmla="*/ 151 h 3309"/>
                  <a:gd name="T10" fmla="*/ 2902 w 2912"/>
                  <a:gd name="T11" fmla="*/ 203 h 3309"/>
                  <a:gd name="T12" fmla="*/ 2876 w 2912"/>
                  <a:gd name="T13" fmla="*/ 248 h 3309"/>
                  <a:gd name="T14" fmla="*/ 2837 w 2912"/>
                  <a:gd name="T15" fmla="*/ 280 h 3309"/>
                  <a:gd name="T16" fmla="*/ 2835 w 2912"/>
                  <a:gd name="T17" fmla="*/ 2050 h 3309"/>
                  <a:gd name="T18" fmla="*/ 2815 w 2912"/>
                  <a:gd name="T19" fmla="*/ 2083 h 3309"/>
                  <a:gd name="T20" fmla="*/ 2782 w 2912"/>
                  <a:gd name="T21" fmla="*/ 2103 h 3309"/>
                  <a:gd name="T22" fmla="*/ 2153 w 2912"/>
                  <a:gd name="T23" fmla="*/ 2105 h 3309"/>
                  <a:gd name="T24" fmla="*/ 2426 w 2912"/>
                  <a:gd name="T25" fmla="*/ 3146 h 3309"/>
                  <a:gd name="T26" fmla="*/ 2421 w 2912"/>
                  <a:gd name="T27" fmla="*/ 3198 h 3309"/>
                  <a:gd name="T28" fmla="*/ 2400 w 2912"/>
                  <a:gd name="T29" fmla="*/ 3245 h 3309"/>
                  <a:gd name="T30" fmla="*/ 2364 w 2912"/>
                  <a:gd name="T31" fmla="*/ 3282 h 3309"/>
                  <a:gd name="T32" fmla="*/ 2315 w 2912"/>
                  <a:gd name="T33" fmla="*/ 3304 h 3309"/>
                  <a:gd name="T34" fmla="*/ 2277 w 2912"/>
                  <a:gd name="T35" fmla="*/ 3309 h 3309"/>
                  <a:gd name="T36" fmla="*/ 2223 w 2912"/>
                  <a:gd name="T37" fmla="*/ 3298 h 3309"/>
                  <a:gd name="T38" fmla="*/ 2176 w 2912"/>
                  <a:gd name="T39" fmla="*/ 3269 h 3309"/>
                  <a:gd name="T40" fmla="*/ 2143 w 2912"/>
                  <a:gd name="T41" fmla="*/ 3224 h 3309"/>
                  <a:gd name="T42" fmla="*/ 1864 w 2912"/>
                  <a:gd name="T43" fmla="*/ 2181 h 3309"/>
                  <a:gd name="T44" fmla="*/ 779 w 2912"/>
                  <a:gd name="T45" fmla="*/ 3197 h 3309"/>
                  <a:gd name="T46" fmla="*/ 756 w 2912"/>
                  <a:gd name="T47" fmla="*/ 3245 h 3309"/>
                  <a:gd name="T48" fmla="*/ 720 w 2912"/>
                  <a:gd name="T49" fmla="*/ 3282 h 3309"/>
                  <a:gd name="T50" fmla="*/ 673 w 2912"/>
                  <a:gd name="T51" fmla="*/ 3303 h 3309"/>
                  <a:gd name="T52" fmla="*/ 623 w 2912"/>
                  <a:gd name="T53" fmla="*/ 3309 h 3309"/>
                  <a:gd name="T54" fmla="*/ 570 w 2912"/>
                  <a:gd name="T55" fmla="*/ 3295 h 3309"/>
                  <a:gd name="T56" fmla="*/ 528 w 2912"/>
                  <a:gd name="T57" fmla="*/ 3265 h 3309"/>
                  <a:gd name="T58" fmla="*/ 499 w 2912"/>
                  <a:gd name="T59" fmla="*/ 3222 h 3309"/>
                  <a:gd name="T60" fmla="*/ 486 w 2912"/>
                  <a:gd name="T61" fmla="*/ 3173 h 3309"/>
                  <a:gd name="T62" fmla="*/ 491 w 2912"/>
                  <a:gd name="T63" fmla="*/ 3119 h 3309"/>
                  <a:gd name="T64" fmla="*/ 627 w 2912"/>
                  <a:gd name="T65" fmla="*/ 2105 h 3309"/>
                  <a:gd name="T66" fmla="*/ 715 w 2912"/>
                  <a:gd name="T67" fmla="*/ 2009 h 3309"/>
                  <a:gd name="T68" fmla="*/ 2688 w 2912"/>
                  <a:gd name="T69" fmla="*/ 1956 h 3309"/>
                  <a:gd name="T70" fmla="*/ 223 w 2912"/>
                  <a:gd name="T71" fmla="*/ 301 h 3309"/>
                  <a:gd name="T72" fmla="*/ 181 w 2912"/>
                  <a:gd name="T73" fmla="*/ 1915 h 3309"/>
                  <a:gd name="T74" fmla="*/ 107 w 2912"/>
                  <a:gd name="T75" fmla="*/ 1984 h 3309"/>
                  <a:gd name="T76" fmla="*/ 75 w 2912"/>
                  <a:gd name="T77" fmla="*/ 280 h 3309"/>
                  <a:gd name="T78" fmla="*/ 35 w 2912"/>
                  <a:gd name="T79" fmla="*/ 248 h 3309"/>
                  <a:gd name="T80" fmla="*/ 9 w 2912"/>
                  <a:gd name="T81" fmla="*/ 203 h 3309"/>
                  <a:gd name="T82" fmla="*/ 0 w 2912"/>
                  <a:gd name="T83" fmla="*/ 151 h 3309"/>
                  <a:gd name="T84" fmla="*/ 12 w 2912"/>
                  <a:gd name="T85" fmla="*/ 92 h 3309"/>
                  <a:gd name="T86" fmla="*/ 44 w 2912"/>
                  <a:gd name="T87" fmla="*/ 44 h 3309"/>
                  <a:gd name="T88" fmla="*/ 91 w 2912"/>
                  <a:gd name="T89" fmla="*/ 12 h 3309"/>
                  <a:gd name="T90" fmla="*/ 149 w 2912"/>
                  <a:gd name="T91" fmla="*/ 0 h 3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912" h="3309">
                    <a:moveTo>
                      <a:pt x="149" y="0"/>
                    </a:moveTo>
                    <a:lnTo>
                      <a:pt x="2763" y="0"/>
                    </a:lnTo>
                    <a:lnTo>
                      <a:pt x="2793" y="3"/>
                    </a:lnTo>
                    <a:lnTo>
                      <a:pt x="2820" y="12"/>
                    </a:lnTo>
                    <a:lnTo>
                      <a:pt x="2846" y="26"/>
                    </a:lnTo>
                    <a:lnTo>
                      <a:pt x="2868" y="44"/>
                    </a:lnTo>
                    <a:lnTo>
                      <a:pt x="2887" y="67"/>
                    </a:lnTo>
                    <a:lnTo>
                      <a:pt x="2900" y="92"/>
                    </a:lnTo>
                    <a:lnTo>
                      <a:pt x="2909" y="121"/>
                    </a:lnTo>
                    <a:lnTo>
                      <a:pt x="2912" y="151"/>
                    </a:lnTo>
                    <a:lnTo>
                      <a:pt x="2909" y="178"/>
                    </a:lnTo>
                    <a:lnTo>
                      <a:pt x="2902" y="203"/>
                    </a:lnTo>
                    <a:lnTo>
                      <a:pt x="2892" y="227"/>
                    </a:lnTo>
                    <a:lnTo>
                      <a:pt x="2876" y="248"/>
                    </a:lnTo>
                    <a:lnTo>
                      <a:pt x="2859" y="266"/>
                    </a:lnTo>
                    <a:lnTo>
                      <a:pt x="2837" y="280"/>
                    </a:lnTo>
                    <a:lnTo>
                      <a:pt x="2837" y="2030"/>
                    </a:lnTo>
                    <a:lnTo>
                      <a:pt x="2835" y="2050"/>
                    </a:lnTo>
                    <a:lnTo>
                      <a:pt x="2827" y="2069"/>
                    </a:lnTo>
                    <a:lnTo>
                      <a:pt x="2815" y="2083"/>
                    </a:lnTo>
                    <a:lnTo>
                      <a:pt x="2800" y="2096"/>
                    </a:lnTo>
                    <a:lnTo>
                      <a:pt x="2782" y="2103"/>
                    </a:lnTo>
                    <a:lnTo>
                      <a:pt x="2763" y="2105"/>
                    </a:lnTo>
                    <a:lnTo>
                      <a:pt x="2153" y="2105"/>
                    </a:lnTo>
                    <a:lnTo>
                      <a:pt x="2422" y="3119"/>
                    </a:lnTo>
                    <a:lnTo>
                      <a:pt x="2426" y="3146"/>
                    </a:lnTo>
                    <a:lnTo>
                      <a:pt x="2426" y="3172"/>
                    </a:lnTo>
                    <a:lnTo>
                      <a:pt x="2421" y="3198"/>
                    </a:lnTo>
                    <a:lnTo>
                      <a:pt x="2413" y="3222"/>
                    </a:lnTo>
                    <a:lnTo>
                      <a:pt x="2400" y="3245"/>
                    </a:lnTo>
                    <a:lnTo>
                      <a:pt x="2384" y="3265"/>
                    </a:lnTo>
                    <a:lnTo>
                      <a:pt x="2364" y="3282"/>
                    </a:lnTo>
                    <a:lnTo>
                      <a:pt x="2341" y="3295"/>
                    </a:lnTo>
                    <a:lnTo>
                      <a:pt x="2315" y="3304"/>
                    </a:lnTo>
                    <a:lnTo>
                      <a:pt x="2297" y="3308"/>
                    </a:lnTo>
                    <a:lnTo>
                      <a:pt x="2277" y="3309"/>
                    </a:lnTo>
                    <a:lnTo>
                      <a:pt x="2249" y="3307"/>
                    </a:lnTo>
                    <a:lnTo>
                      <a:pt x="2223" y="3298"/>
                    </a:lnTo>
                    <a:lnTo>
                      <a:pt x="2199" y="3286"/>
                    </a:lnTo>
                    <a:lnTo>
                      <a:pt x="2176" y="3269"/>
                    </a:lnTo>
                    <a:lnTo>
                      <a:pt x="2157" y="3249"/>
                    </a:lnTo>
                    <a:lnTo>
                      <a:pt x="2143" y="3224"/>
                    </a:lnTo>
                    <a:lnTo>
                      <a:pt x="2133" y="3197"/>
                    </a:lnTo>
                    <a:lnTo>
                      <a:pt x="1864" y="2181"/>
                    </a:lnTo>
                    <a:lnTo>
                      <a:pt x="1048" y="2181"/>
                    </a:lnTo>
                    <a:lnTo>
                      <a:pt x="779" y="3197"/>
                    </a:lnTo>
                    <a:lnTo>
                      <a:pt x="770" y="3223"/>
                    </a:lnTo>
                    <a:lnTo>
                      <a:pt x="756" y="3245"/>
                    </a:lnTo>
                    <a:lnTo>
                      <a:pt x="740" y="3265"/>
                    </a:lnTo>
                    <a:lnTo>
                      <a:pt x="720" y="3282"/>
                    </a:lnTo>
                    <a:lnTo>
                      <a:pt x="698" y="3295"/>
                    </a:lnTo>
                    <a:lnTo>
                      <a:pt x="673" y="3303"/>
                    </a:lnTo>
                    <a:lnTo>
                      <a:pt x="649" y="3309"/>
                    </a:lnTo>
                    <a:lnTo>
                      <a:pt x="623" y="3309"/>
                    </a:lnTo>
                    <a:lnTo>
                      <a:pt x="596" y="3304"/>
                    </a:lnTo>
                    <a:lnTo>
                      <a:pt x="570" y="3295"/>
                    </a:lnTo>
                    <a:lnTo>
                      <a:pt x="547" y="3282"/>
                    </a:lnTo>
                    <a:lnTo>
                      <a:pt x="528" y="3265"/>
                    </a:lnTo>
                    <a:lnTo>
                      <a:pt x="512" y="3245"/>
                    </a:lnTo>
                    <a:lnTo>
                      <a:pt x="499" y="3222"/>
                    </a:lnTo>
                    <a:lnTo>
                      <a:pt x="491" y="3198"/>
                    </a:lnTo>
                    <a:lnTo>
                      <a:pt x="486" y="3173"/>
                    </a:lnTo>
                    <a:lnTo>
                      <a:pt x="486" y="3146"/>
                    </a:lnTo>
                    <a:lnTo>
                      <a:pt x="491" y="3119"/>
                    </a:lnTo>
                    <a:lnTo>
                      <a:pt x="758" y="2105"/>
                    </a:lnTo>
                    <a:lnTo>
                      <a:pt x="627" y="2105"/>
                    </a:lnTo>
                    <a:lnTo>
                      <a:pt x="669" y="2059"/>
                    </a:lnTo>
                    <a:lnTo>
                      <a:pt x="715" y="2009"/>
                    </a:lnTo>
                    <a:lnTo>
                      <a:pt x="763" y="1956"/>
                    </a:lnTo>
                    <a:lnTo>
                      <a:pt x="2688" y="1956"/>
                    </a:lnTo>
                    <a:lnTo>
                      <a:pt x="2688" y="301"/>
                    </a:lnTo>
                    <a:lnTo>
                      <a:pt x="223" y="301"/>
                    </a:lnTo>
                    <a:lnTo>
                      <a:pt x="223" y="1875"/>
                    </a:lnTo>
                    <a:lnTo>
                      <a:pt x="181" y="1915"/>
                    </a:lnTo>
                    <a:lnTo>
                      <a:pt x="142" y="1950"/>
                    </a:lnTo>
                    <a:lnTo>
                      <a:pt x="107" y="1984"/>
                    </a:lnTo>
                    <a:lnTo>
                      <a:pt x="75" y="2013"/>
                    </a:lnTo>
                    <a:lnTo>
                      <a:pt x="75" y="280"/>
                    </a:lnTo>
                    <a:lnTo>
                      <a:pt x="54" y="266"/>
                    </a:lnTo>
                    <a:lnTo>
                      <a:pt x="35" y="248"/>
                    </a:lnTo>
                    <a:lnTo>
                      <a:pt x="21" y="227"/>
                    </a:lnTo>
                    <a:lnTo>
                      <a:pt x="9" y="203"/>
                    </a:lnTo>
                    <a:lnTo>
                      <a:pt x="2" y="178"/>
                    </a:lnTo>
                    <a:lnTo>
                      <a:pt x="0" y="151"/>
                    </a:lnTo>
                    <a:lnTo>
                      <a:pt x="3" y="121"/>
                    </a:lnTo>
                    <a:lnTo>
                      <a:pt x="12" y="92"/>
                    </a:lnTo>
                    <a:lnTo>
                      <a:pt x="25" y="67"/>
                    </a:lnTo>
                    <a:lnTo>
                      <a:pt x="44" y="44"/>
                    </a:lnTo>
                    <a:lnTo>
                      <a:pt x="65" y="26"/>
                    </a:lnTo>
                    <a:lnTo>
                      <a:pt x="91" y="12"/>
                    </a:lnTo>
                    <a:lnTo>
                      <a:pt x="119" y="3"/>
                    </a:lnTo>
                    <a:lnTo>
                      <a:pt x="1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83"/>
              <p:cNvSpPr>
                <a:spLocks/>
              </p:cNvSpPr>
              <p:nvPr/>
            </p:nvSpPr>
            <p:spPr bwMode="auto">
              <a:xfrm>
                <a:off x="-796926" y="2397125"/>
                <a:ext cx="42863" cy="125413"/>
              </a:xfrm>
              <a:custGeom>
                <a:avLst/>
                <a:gdLst>
                  <a:gd name="T0" fmla="*/ 150 w 299"/>
                  <a:gd name="T1" fmla="*/ 0 h 864"/>
                  <a:gd name="T2" fmla="*/ 180 w 299"/>
                  <a:gd name="T3" fmla="*/ 3 h 864"/>
                  <a:gd name="T4" fmla="*/ 208 w 299"/>
                  <a:gd name="T5" fmla="*/ 12 h 864"/>
                  <a:gd name="T6" fmla="*/ 233 w 299"/>
                  <a:gd name="T7" fmla="*/ 25 h 864"/>
                  <a:gd name="T8" fmla="*/ 255 w 299"/>
                  <a:gd name="T9" fmla="*/ 44 h 864"/>
                  <a:gd name="T10" fmla="*/ 273 w 299"/>
                  <a:gd name="T11" fmla="*/ 67 h 864"/>
                  <a:gd name="T12" fmla="*/ 287 w 299"/>
                  <a:gd name="T13" fmla="*/ 92 h 864"/>
                  <a:gd name="T14" fmla="*/ 296 w 299"/>
                  <a:gd name="T15" fmla="*/ 120 h 864"/>
                  <a:gd name="T16" fmla="*/ 299 w 299"/>
                  <a:gd name="T17" fmla="*/ 151 h 864"/>
                  <a:gd name="T18" fmla="*/ 299 w 299"/>
                  <a:gd name="T19" fmla="*/ 715 h 864"/>
                  <a:gd name="T20" fmla="*/ 296 w 299"/>
                  <a:gd name="T21" fmla="*/ 745 h 864"/>
                  <a:gd name="T22" fmla="*/ 287 w 299"/>
                  <a:gd name="T23" fmla="*/ 773 h 864"/>
                  <a:gd name="T24" fmla="*/ 273 w 299"/>
                  <a:gd name="T25" fmla="*/ 799 h 864"/>
                  <a:gd name="T26" fmla="*/ 255 w 299"/>
                  <a:gd name="T27" fmla="*/ 821 h 864"/>
                  <a:gd name="T28" fmla="*/ 233 w 299"/>
                  <a:gd name="T29" fmla="*/ 840 h 864"/>
                  <a:gd name="T30" fmla="*/ 208 w 299"/>
                  <a:gd name="T31" fmla="*/ 853 h 864"/>
                  <a:gd name="T32" fmla="*/ 180 w 299"/>
                  <a:gd name="T33" fmla="*/ 861 h 864"/>
                  <a:gd name="T34" fmla="*/ 150 w 299"/>
                  <a:gd name="T35" fmla="*/ 864 h 864"/>
                  <a:gd name="T36" fmla="*/ 119 w 299"/>
                  <a:gd name="T37" fmla="*/ 861 h 864"/>
                  <a:gd name="T38" fmla="*/ 91 w 299"/>
                  <a:gd name="T39" fmla="*/ 853 h 864"/>
                  <a:gd name="T40" fmla="*/ 66 w 299"/>
                  <a:gd name="T41" fmla="*/ 840 h 864"/>
                  <a:gd name="T42" fmla="*/ 44 w 299"/>
                  <a:gd name="T43" fmla="*/ 821 h 864"/>
                  <a:gd name="T44" fmla="*/ 26 w 299"/>
                  <a:gd name="T45" fmla="*/ 799 h 864"/>
                  <a:gd name="T46" fmla="*/ 12 w 299"/>
                  <a:gd name="T47" fmla="*/ 773 h 864"/>
                  <a:gd name="T48" fmla="*/ 3 w 299"/>
                  <a:gd name="T49" fmla="*/ 745 h 864"/>
                  <a:gd name="T50" fmla="*/ 0 w 299"/>
                  <a:gd name="T51" fmla="*/ 715 h 864"/>
                  <a:gd name="T52" fmla="*/ 0 w 299"/>
                  <a:gd name="T53" fmla="*/ 151 h 864"/>
                  <a:gd name="T54" fmla="*/ 3 w 299"/>
                  <a:gd name="T55" fmla="*/ 120 h 864"/>
                  <a:gd name="T56" fmla="*/ 12 w 299"/>
                  <a:gd name="T57" fmla="*/ 92 h 864"/>
                  <a:gd name="T58" fmla="*/ 26 w 299"/>
                  <a:gd name="T59" fmla="*/ 67 h 864"/>
                  <a:gd name="T60" fmla="*/ 44 w 299"/>
                  <a:gd name="T61" fmla="*/ 44 h 864"/>
                  <a:gd name="T62" fmla="*/ 66 w 299"/>
                  <a:gd name="T63" fmla="*/ 25 h 864"/>
                  <a:gd name="T64" fmla="*/ 91 w 299"/>
                  <a:gd name="T65" fmla="*/ 12 h 864"/>
                  <a:gd name="T66" fmla="*/ 119 w 299"/>
                  <a:gd name="T67" fmla="*/ 3 h 864"/>
                  <a:gd name="T68" fmla="*/ 150 w 299"/>
                  <a:gd name="T69" fmla="*/ 0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9" h="864">
                    <a:moveTo>
                      <a:pt x="150" y="0"/>
                    </a:moveTo>
                    <a:lnTo>
                      <a:pt x="180" y="3"/>
                    </a:lnTo>
                    <a:lnTo>
                      <a:pt x="208" y="12"/>
                    </a:lnTo>
                    <a:lnTo>
                      <a:pt x="233" y="25"/>
                    </a:lnTo>
                    <a:lnTo>
                      <a:pt x="255" y="44"/>
                    </a:lnTo>
                    <a:lnTo>
                      <a:pt x="273" y="67"/>
                    </a:lnTo>
                    <a:lnTo>
                      <a:pt x="287" y="92"/>
                    </a:lnTo>
                    <a:lnTo>
                      <a:pt x="296" y="120"/>
                    </a:lnTo>
                    <a:lnTo>
                      <a:pt x="299" y="151"/>
                    </a:lnTo>
                    <a:lnTo>
                      <a:pt x="299" y="715"/>
                    </a:lnTo>
                    <a:lnTo>
                      <a:pt x="296" y="745"/>
                    </a:lnTo>
                    <a:lnTo>
                      <a:pt x="287" y="773"/>
                    </a:lnTo>
                    <a:lnTo>
                      <a:pt x="273" y="799"/>
                    </a:lnTo>
                    <a:lnTo>
                      <a:pt x="255" y="821"/>
                    </a:lnTo>
                    <a:lnTo>
                      <a:pt x="233" y="840"/>
                    </a:lnTo>
                    <a:lnTo>
                      <a:pt x="208" y="853"/>
                    </a:lnTo>
                    <a:lnTo>
                      <a:pt x="180" y="861"/>
                    </a:lnTo>
                    <a:lnTo>
                      <a:pt x="150" y="864"/>
                    </a:lnTo>
                    <a:lnTo>
                      <a:pt x="119" y="861"/>
                    </a:lnTo>
                    <a:lnTo>
                      <a:pt x="91" y="853"/>
                    </a:lnTo>
                    <a:lnTo>
                      <a:pt x="66" y="840"/>
                    </a:lnTo>
                    <a:lnTo>
                      <a:pt x="44" y="821"/>
                    </a:lnTo>
                    <a:lnTo>
                      <a:pt x="26" y="799"/>
                    </a:lnTo>
                    <a:lnTo>
                      <a:pt x="12" y="773"/>
                    </a:lnTo>
                    <a:lnTo>
                      <a:pt x="3" y="745"/>
                    </a:lnTo>
                    <a:lnTo>
                      <a:pt x="0" y="715"/>
                    </a:lnTo>
                    <a:lnTo>
                      <a:pt x="0" y="151"/>
                    </a:lnTo>
                    <a:lnTo>
                      <a:pt x="3" y="120"/>
                    </a:lnTo>
                    <a:lnTo>
                      <a:pt x="12" y="92"/>
                    </a:lnTo>
                    <a:lnTo>
                      <a:pt x="26" y="67"/>
                    </a:lnTo>
                    <a:lnTo>
                      <a:pt x="44" y="44"/>
                    </a:lnTo>
                    <a:lnTo>
                      <a:pt x="66" y="25"/>
                    </a:lnTo>
                    <a:lnTo>
                      <a:pt x="91" y="12"/>
                    </a:lnTo>
                    <a:lnTo>
                      <a:pt x="119" y="3"/>
                    </a:lnTo>
                    <a:lnTo>
                      <a:pt x="1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84"/>
              <p:cNvSpPr>
                <a:spLocks/>
              </p:cNvSpPr>
              <p:nvPr/>
            </p:nvSpPr>
            <p:spPr bwMode="auto">
              <a:xfrm>
                <a:off x="-727076" y="2322513"/>
                <a:ext cx="42863" cy="200025"/>
              </a:xfrm>
              <a:custGeom>
                <a:avLst/>
                <a:gdLst>
                  <a:gd name="T0" fmla="*/ 149 w 298"/>
                  <a:gd name="T1" fmla="*/ 0 h 1390"/>
                  <a:gd name="T2" fmla="*/ 179 w 298"/>
                  <a:gd name="T3" fmla="*/ 3 h 1390"/>
                  <a:gd name="T4" fmla="*/ 207 w 298"/>
                  <a:gd name="T5" fmla="*/ 11 h 1390"/>
                  <a:gd name="T6" fmla="*/ 232 w 298"/>
                  <a:gd name="T7" fmla="*/ 25 h 1390"/>
                  <a:gd name="T8" fmla="*/ 255 w 298"/>
                  <a:gd name="T9" fmla="*/ 44 h 1390"/>
                  <a:gd name="T10" fmla="*/ 272 w 298"/>
                  <a:gd name="T11" fmla="*/ 66 h 1390"/>
                  <a:gd name="T12" fmla="*/ 287 w 298"/>
                  <a:gd name="T13" fmla="*/ 92 h 1390"/>
                  <a:gd name="T14" fmla="*/ 295 w 298"/>
                  <a:gd name="T15" fmla="*/ 120 h 1390"/>
                  <a:gd name="T16" fmla="*/ 298 w 298"/>
                  <a:gd name="T17" fmla="*/ 150 h 1390"/>
                  <a:gd name="T18" fmla="*/ 298 w 298"/>
                  <a:gd name="T19" fmla="*/ 1241 h 1390"/>
                  <a:gd name="T20" fmla="*/ 295 w 298"/>
                  <a:gd name="T21" fmla="*/ 1271 h 1390"/>
                  <a:gd name="T22" fmla="*/ 287 w 298"/>
                  <a:gd name="T23" fmla="*/ 1299 h 1390"/>
                  <a:gd name="T24" fmla="*/ 272 w 298"/>
                  <a:gd name="T25" fmla="*/ 1325 h 1390"/>
                  <a:gd name="T26" fmla="*/ 255 w 298"/>
                  <a:gd name="T27" fmla="*/ 1347 h 1390"/>
                  <a:gd name="T28" fmla="*/ 232 w 298"/>
                  <a:gd name="T29" fmla="*/ 1366 h 1390"/>
                  <a:gd name="T30" fmla="*/ 207 w 298"/>
                  <a:gd name="T31" fmla="*/ 1379 h 1390"/>
                  <a:gd name="T32" fmla="*/ 179 w 298"/>
                  <a:gd name="T33" fmla="*/ 1387 h 1390"/>
                  <a:gd name="T34" fmla="*/ 149 w 298"/>
                  <a:gd name="T35" fmla="*/ 1390 h 1390"/>
                  <a:gd name="T36" fmla="*/ 118 w 298"/>
                  <a:gd name="T37" fmla="*/ 1387 h 1390"/>
                  <a:gd name="T38" fmla="*/ 91 w 298"/>
                  <a:gd name="T39" fmla="*/ 1379 h 1390"/>
                  <a:gd name="T40" fmla="*/ 66 w 298"/>
                  <a:gd name="T41" fmla="*/ 1366 h 1390"/>
                  <a:gd name="T42" fmla="*/ 43 w 298"/>
                  <a:gd name="T43" fmla="*/ 1347 h 1390"/>
                  <a:gd name="T44" fmla="*/ 26 w 298"/>
                  <a:gd name="T45" fmla="*/ 1325 h 1390"/>
                  <a:gd name="T46" fmla="*/ 11 w 298"/>
                  <a:gd name="T47" fmla="*/ 1299 h 1390"/>
                  <a:gd name="T48" fmla="*/ 3 w 298"/>
                  <a:gd name="T49" fmla="*/ 1271 h 1390"/>
                  <a:gd name="T50" fmla="*/ 0 w 298"/>
                  <a:gd name="T51" fmla="*/ 1241 h 1390"/>
                  <a:gd name="T52" fmla="*/ 0 w 298"/>
                  <a:gd name="T53" fmla="*/ 150 h 1390"/>
                  <a:gd name="T54" fmla="*/ 3 w 298"/>
                  <a:gd name="T55" fmla="*/ 120 h 1390"/>
                  <a:gd name="T56" fmla="*/ 11 w 298"/>
                  <a:gd name="T57" fmla="*/ 92 h 1390"/>
                  <a:gd name="T58" fmla="*/ 26 w 298"/>
                  <a:gd name="T59" fmla="*/ 66 h 1390"/>
                  <a:gd name="T60" fmla="*/ 43 w 298"/>
                  <a:gd name="T61" fmla="*/ 44 h 1390"/>
                  <a:gd name="T62" fmla="*/ 66 w 298"/>
                  <a:gd name="T63" fmla="*/ 25 h 1390"/>
                  <a:gd name="T64" fmla="*/ 91 w 298"/>
                  <a:gd name="T65" fmla="*/ 11 h 1390"/>
                  <a:gd name="T66" fmla="*/ 118 w 298"/>
                  <a:gd name="T67" fmla="*/ 3 h 1390"/>
                  <a:gd name="T68" fmla="*/ 149 w 298"/>
                  <a:gd name="T69" fmla="*/ 0 h 1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8" h="1390">
                    <a:moveTo>
                      <a:pt x="149" y="0"/>
                    </a:moveTo>
                    <a:lnTo>
                      <a:pt x="179" y="3"/>
                    </a:lnTo>
                    <a:lnTo>
                      <a:pt x="207" y="11"/>
                    </a:lnTo>
                    <a:lnTo>
                      <a:pt x="232" y="25"/>
                    </a:lnTo>
                    <a:lnTo>
                      <a:pt x="255" y="44"/>
                    </a:lnTo>
                    <a:lnTo>
                      <a:pt x="272" y="66"/>
                    </a:lnTo>
                    <a:lnTo>
                      <a:pt x="287" y="92"/>
                    </a:lnTo>
                    <a:lnTo>
                      <a:pt x="295" y="120"/>
                    </a:lnTo>
                    <a:lnTo>
                      <a:pt x="298" y="150"/>
                    </a:lnTo>
                    <a:lnTo>
                      <a:pt x="298" y="1241"/>
                    </a:lnTo>
                    <a:lnTo>
                      <a:pt x="295" y="1271"/>
                    </a:lnTo>
                    <a:lnTo>
                      <a:pt x="287" y="1299"/>
                    </a:lnTo>
                    <a:lnTo>
                      <a:pt x="272" y="1325"/>
                    </a:lnTo>
                    <a:lnTo>
                      <a:pt x="255" y="1347"/>
                    </a:lnTo>
                    <a:lnTo>
                      <a:pt x="232" y="1366"/>
                    </a:lnTo>
                    <a:lnTo>
                      <a:pt x="207" y="1379"/>
                    </a:lnTo>
                    <a:lnTo>
                      <a:pt x="179" y="1387"/>
                    </a:lnTo>
                    <a:lnTo>
                      <a:pt x="149" y="1390"/>
                    </a:lnTo>
                    <a:lnTo>
                      <a:pt x="118" y="1387"/>
                    </a:lnTo>
                    <a:lnTo>
                      <a:pt x="91" y="1379"/>
                    </a:lnTo>
                    <a:lnTo>
                      <a:pt x="66" y="1366"/>
                    </a:lnTo>
                    <a:lnTo>
                      <a:pt x="43" y="1347"/>
                    </a:lnTo>
                    <a:lnTo>
                      <a:pt x="26" y="1325"/>
                    </a:lnTo>
                    <a:lnTo>
                      <a:pt x="11" y="1299"/>
                    </a:lnTo>
                    <a:lnTo>
                      <a:pt x="3" y="1271"/>
                    </a:lnTo>
                    <a:lnTo>
                      <a:pt x="0" y="1241"/>
                    </a:lnTo>
                    <a:lnTo>
                      <a:pt x="0" y="150"/>
                    </a:lnTo>
                    <a:lnTo>
                      <a:pt x="3" y="120"/>
                    </a:lnTo>
                    <a:lnTo>
                      <a:pt x="11" y="92"/>
                    </a:lnTo>
                    <a:lnTo>
                      <a:pt x="26" y="66"/>
                    </a:lnTo>
                    <a:lnTo>
                      <a:pt x="43" y="44"/>
                    </a:lnTo>
                    <a:lnTo>
                      <a:pt x="66" y="25"/>
                    </a:lnTo>
                    <a:lnTo>
                      <a:pt x="91" y="11"/>
                    </a:lnTo>
                    <a:lnTo>
                      <a:pt x="118" y="3"/>
                    </a:lnTo>
                    <a:lnTo>
                      <a:pt x="1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85"/>
              <p:cNvSpPr>
                <a:spLocks/>
              </p:cNvSpPr>
              <p:nvPr/>
            </p:nvSpPr>
            <p:spPr bwMode="auto">
              <a:xfrm>
                <a:off x="-657226" y="2365375"/>
                <a:ext cx="42863" cy="157163"/>
              </a:xfrm>
              <a:custGeom>
                <a:avLst/>
                <a:gdLst>
                  <a:gd name="T0" fmla="*/ 150 w 299"/>
                  <a:gd name="T1" fmla="*/ 0 h 1089"/>
                  <a:gd name="T2" fmla="*/ 180 w 299"/>
                  <a:gd name="T3" fmla="*/ 3 h 1089"/>
                  <a:gd name="T4" fmla="*/ 208 w 299"/>
                  <a:gd name="T5" fmla="*/ 11 h 1089"/>
                  <a:gd name="T6" fmla="*/ 232 w 299"/>
                  <a:gd name="T7" fmla="*/ 26 h 1089"/>
                  <a:gd name="T8" fmla="*/ 255 w 299"/>
                  <a:gd name="T9" fmla="*/ 43 h 1089"/>
                  <a:gd name="T10" fmla="*/ 273 w 299"/>
                  <a:gd name="T11" fmla="*/ 66 h 1089"/>
                  <a:gd name="T12" fmla="*/ 287 w 299"/>
                  <a:gd name="T13" fmla="*/ 91 h 1089"/>
                  <a:gd name="T14" fmla="*/ 295 w 299"/>
                  <a:gd name="T15" fmla="*/ 119 h 1089"/>
                  <a:gd name="T16" fmla="*/ 299 w 299"/>
                  <a:gd name="T17" fmla="*/ 149 h 1089"/>
                  <a:gd name="T18" fmla="*/ 299 w 299"/>
                  <a:gd name="T19" fmla="*/ 940 h 1089"/>
                  <a:gd name="T20" fmla="*/ 295 w 299"/>
                  <a:gd name="T21" fmla="*/ 970 h 1089"/>
                  <a:gd name="T22" fmla="*/ 287 w 299"/>
                  <a:gd name="T23" fmla="*/ 998 h 1089"/>
                  <a:gd name="T24" fmla="*/ 273 w 299"/>
                  <a:gd name="T25" fmla="*/ 1024 h 1089"/>
                  <a:gd name="T26" fmla="*/ 255 w 299"/>
                  <a:gd name="T27" fmla="*/ 1046 h 1089"/>
                  <a:gd name="T28" fmla="*/ 232 w 299"/>
                  <a:gd name="T29" fmla="*/ 1065 h 1089"/>
                  <a:gd name="T30" fmla="*/ 208 w 299"/>
                  <a:gd name="T31" fmla="*/ 1078 h 1089"/>
                  <a:gd name="T32" fmla="*/ 180 w 299"/>
                  <a:gd name="T33" fmla="*/ 1086 h 1089"/>
                  <a:gd name="T34" fmla="*/ 150 w 299"/>
                  <a:gd name="T35" fmla="*/ 1089 h 1089"/>
                  <a:gd name="T36" fmla="*/ 119 w 299"/>
                  <a:gd name="T37" fmla="*/ 1086 h 1089"/>
                  <a:gd name="T38" fmla="*/ 91 w 299"/>
                  <a:gd name="T39" fmla="*/ 1078 h 1089"/>
                  <a:gd name="T40" fmla="*/ 66 w 299"/>
                  <a:gd name="T41" fmla="*/ 1065 h 1089"/>
                  <a:gd name="T42" fmla="*/ 43 w 299"/>
                  <a:gd name="T43" fmla="*/ 1046 h 1089"/>
                  <a:gd name="T44" fmla="*/ 26 w 299"/>
                  <a:gd name="T45" fmla="*/ 1024 h 1089"/>
                  <a:gd name="T46" fmla="*/ 11 w 299"/>
                  <a:gd name="T47" fmla="*/ 998 h 1089"/>
                  <a:gd name="T48" fmla="*/ 3 w 299"/>
                  <a:gd name="T49" fmla="*/ 970 h 1089"/>
                  <a:gd name="T50" fmla="*/ 0 w 299"/>
                  <a:gd name="T51" fmla="*/ 940 h 1089"/>
                  <a:gd name="T52" fmla="*/ 0 w 299"/>
                  <a:gd name="T53" fmla="*/ 149 h 1089"/>
                  <a:gd name="T54" fmla="*/ 3 w 299"/>
                  <a:gd name="T55" fmla="*/ 119 h 1089"/>
                  <a:gd name="T56" fmla="*/ 11 w 299"/>
                  <a:gd name="T57" fmla="*/ 91 h 1089"/>
                  <a:gd name="T58" fmla="*/ 26 w 299"/>
                  <a:gd name="T59" fmla="*/ 66 h 1089"/>
                  <a:gd name="T60" fmla="*/ 43 w 299"/>
                  <a:gd name="T61" fmla="*/ 43 h 1089"/>
                  <a:gd name="T62" fmla="*/ 66 w 299"/>
                  <a:gd name="T63" fmla="*/ 26 h 1089"/>
                  <a:gd name="T64" fmla="*/ 91 w 299"/>
                  <a:gd name="T65" fmla="*/ 11 h 1089"/>
                  <a:gd name="T66" fmla="*/ 119 w 299"/>
                  <a:gd name="T67" fmla="*/ 3 h 1089"/>
                  <a:gd name="T68" fmla="*/ 150 w 299"/>
                  <a:gd name="T69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9" h="1089">
                    <a:moveTo>
                      <a:pt x="150" y="0"/>
                    </a:moveTo>
                    <a:lnTo>
                      <a:pt x="180" y="3"/>
                    </a:lnTo>
                    <a:lnTo>
                      <a:pt x="208" y="11"/>
                    </a:lnTo>
                    <a:lnTo>
                      <a:pt x="232" y="26"/>
                    </a:lnTo>
                    <a:lnTo>
                      <a:pt x="255" y="43"/>
                    </a:lnTo>
                    <a:lnTo>
                      <a:pt x="273" y="66"/>
                    </a:lnTo>
                    <a:lnTo>
                      <a:pt x="287" y="91"/>
                    </a:lnTo>
                    <a:lnTo>
                      <a:pt x="295" y="119"/>
                    </a:lnTo>
                    <a:lnTo>
                      <a:pt x="299" y="149"/>
                    </a:lnTo>
                    <a:lnTo>
                      <a:pt x="299" y="940"/>
                    </a:lnTo>
                    <a:lnTo>
                      <a:pt x="295" y="970"/>
                    </a:lnTo>
                    <a:lnTo>
                      <a:pt x="287" y="998"/>
                    </a:lnTo>
                    <a:lnTo>
                      <a:pt x="273" y="1024"/>
                    </a:lnTo>
                    <a:lnTo>
                      <a:pt x="255" y="1046"/>
                    </a:lnTo>
                    <a:lnTo>
                      <a:pt x="232" y="1065"/>
                    </a:lnTo>
                    <a:lnTo>
                      <a:pt x="208" y="1078"/>
                    </a:lnTo>
                    <a:lnTo>
                      <a:pt x="180" y="1086"/>
                    </a:lnTo>
                    <a:lnTo>
                      <a:pt x="150" y="1089"/>
                    </a:lnTo>
                    <a:lnTo>
                      <a:pt x="119" y="1086"/>
                    </a:lnTo>
                    <a:lnTo>
                      <a:pt x="91" y="1078"/>
                    </a:lnTo>
                    <a:lnTo>
                      <a:pt x="66" y="1065"/>
                    </a:lnTo>
                    <a:lnTo>
                      <a:pt x="43" y="1046"/>
                    </a:lnTo>
                    <a:lnTo>
                      <a:pt x="26" y="1024"/>
                    </a:lnTo>
                    <a:lnTo>
                      <a:pt x="11" y="998"/>
                    </a:lnTo>
                    <a:lnTo>
                      <a:pt x="3" y="970"/>
                    </a:lnTo>
                    <a:lnTo>
                      <a:pt x="0" y="940"/>
                    </a:lnTo>
                    <a:lnTo>
                      <a:pt x="0" y="149"/>
                    </a:lnTo>
                    <a:lnTo>
                      <a:pt x="3" y="119"/>
                    </a:lnTo>
                    <a:lnTo>
                      <a:pt x="11" y="91"/>
                    </a:lnTo>
                    <a:lnTo>
                      <a:pt x="26" y="66"/>
                    </a:lnTo>
                    <a:lnTo>
                      <a:pt x="43" y="43"/>
                    </a:lnTo>
                    <a:lnTo>
                      <a:pt x="66" y="26"/>
                    </a:lnTo>
                    <a:lnTo>
                      <a:pt x="91" y="11"/>
                    </a:lnTo>
                    <a:lnTo>
                      <a:pt x="119" y="3"/>
                    </a:lnTo>
                    <a:lnTo>
                      <a:pt x="1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86"/>
              <p:cNvSpPr>
                <a:spLocks/>
              </p:cNvSpPr>
              <p:nvPr/>
            </p:nvSpPr>
            <p:spPr bwMode="auto">
              <a:xfrm>
                <a:off x="-985838" y="2455863"/>
                <a:ext cx="158750" cy="158750"/>
              </a:xfrm>
              <a:custGeom>
                <a:avLst/>
                <a:gdLst>
                  <a:gd name="T0" fmla="*/ 1064 w 1095"/>
                  <a:gd name="T1" fmla="*/ 0 h 1101"/>
                  <a:gd name="T2" fmla="*/ 1084 w 1095"/>
                  <a:gd name="T3" fmla="*/ 9 h 1101"/>
                  <a:gd name="T4" fmla="*/ 1095 w 1095"/>
                  <a:gd name="T5" fmla="*/ 30 h 1101"/>
                  <a:gd name="T6" fmla="*/ 1091 w 1095"/>
                  <a:gd name="T7" fmla="*/ 52 h 1101"/>
                  <a:gd name="T8" fmla="*/ 1082 w 1095"/>
                  <a:gd name="T9" fmla="*/ 64 h 1101"/>
                  <a:gd name="T10" fmla="*/ 1068 w 1095"/>
                  <a:gd name="T11" fmla="*/ 80 h 1101"/>
                  <a:gd name="T12" fmla="*/ 1041 w 1095"/>
                  <a:gd name="T13" fmla="*/ 109 h 1101"/>
                  <a:gd name="T14" fmla="*/ 1003 w 1095"/>
                  <a:gd name="T15" fmla="*/ 151 h 1101"/>
                  <a:gd name="T16" fmla="*/ 954 w 1095"/>
                  <a:gd name="T17" fmla="*/ 204 h 1101"/>
                  <a:gd name="T18" fmla="*/ 898 w 1095"/>
                  <a:gd name="T19" fmla="*/ 266 h 1101"/>
                  <a:gd name="T20" fmla="*/ 836 w 1095"/>
                  <a:gd name="T21" fmla="*/ 334 h 1101"/>
                  <a:gd name="T22" fmla="*/ 769 w 1095"/>
                  <a:gd name="T23" fmla="*/ 408 h 1101"/>
                  <a:gd name="T24" fmla="*/ 698 w 1095"/>
                  <a:gd name="T25" fmla="*/ 486 h 1101"/>
                  <a:gd name="T26" fmla="*/ 627 w 1095"/>
                  <a:gd name="T27" fmla="*/ 565 h 1101"/>
                  <a:gd name="T28" fmla="*/ 555 w 1095"/>
                  <a:gd name="T29" fmla="*/ 644 h 1101"/>
                  <a:gd name="T30" fmla="*/ 484 w 1095"/>
                  <a:gd name="T31" fmla="*/ 722 h 1101"/>
                  <a:gd name="T32" fmla="*/ 416 w 1095"/>
                  <a:gd name="T33" fmla="*/ 796 h 1101"/>
                  <a:gd name="T34" fmla="*/ 354 w 1095"/>
                  <a:gd name="T35" fmla="*/ 866 h 1101"/>
                  <a:gd name="T36" fmla="*/ 297 w 1095"/>
                  <a:gd name="T37" fmla="*/ 927 h 1101"/>
                  <a:gd name="T38" fmla="*/ 249 w 1095"/>
                  <a:gd name="T39" fmla="*/ 981 h 1101"/>
                  <a:gd name="T40" fmla="*/ 211 w 1095"/>
                  <a:gd name="T41" fmla="*/ 1024 h 1101"/>
                  <a:gd name="T42" fmla="*/ 183 w 1095"/>
                  <a:gd name="T43" fmla="*/ 1054 h 1101"/>
                  <a:gd name="T44" fmla="*/ 167 w 1095"/>
                  <a:gd name="T45" fmla="*/ 1071 h 1101"/>
                  <a:gd name="T46" fmla="*/ 148 w 1095"/>
                  <a:gd name="T47" fmla="*/ 1087 h 1101"/>
                  <a:gd name="T48" fmla="*/ 107 w 1095"/>
                  <a:gd name="T49" fmla="*/ 1101 h 1101"/>
                  <a:gd name="T50" fmla="*/ 65 w 1095"/>
                  <a:gd name="T51" fmla="*/ 1097 h 1101"/>
                  <a:gd name="T52" fmla="*/ 28 w 1095"/>
                  <a:gd name="T53" fmla="*/ 1073 h 1101"/>
                  <a:gd name="T54" fmla="*/ 5 w 1095"/>
                  <a:gd name="T55" fmla="*/ 1035 h 1101"/>
                  <a:gd name="T56" fmla="*/ 0 w 1095"/>
                  <a:gd name="T57" fmla="*/ 993 h 1101"/>
                  <a:gd name="T58" fmla="*/ 13 w 1095"/>
                  <a:gd name="T59" fmla="*/ 952 h 1101"/>
                  <a:gd name="T60" fmla="*/ 30 w 1095"/>
                  <a:gd name="T61" fmla="*/ 932 h 1101"/>
                  <a:gd name="T62" fmla="*/ 46 w 1095"/>
                  <a:gd name="T63" fmla="*/ 917 h 1101"/>
                  <a:gd name="T64" fmla="*/ 76 w 1095"/>
                  <a:gd name="T65" fmla="*/ 890 h 1101"/>
                  <a:gd name="T66" fmla="*/ 120 w 1095"/>
                  <a:gd name="T67" fmla="*/ 850 h 1101"/>
                  <a:gd name="T68" fmla="*/ 172 w 1095"/>
                  <a:gd name="T69" fmla="*/ 801 h 1101"/>
                  <a:gd name="T70" fmla="*/ 233 w 1095"/>
                  <a:gd name="T71" fmla="*/ 745 h 1101"/>
                  <a:gd name="T72" fmla="*/ 303 w 1095"/>
                  <a:gd name="T73" fmla="*/ 682 h 1101"/>
                  <a:gd name="T74" fmla="*/ 376 w 1095"/>
                  <a:gd name="T75" fmla="*/ 614 h 1101"/>
                  <a:gd name="T76" fmla="*/ 453 w 1095"/>
                  <a:gd name="T77" fmla="*/ 542 h 1101"/>
                  <a:gd name="T78" fmla="*/ 532 w 1095"/>
                  <a:gd name="T79" fmla="*/ 471 h 1101"/>
                  <a:gd name="T80" fmla="*/ 610 w 1095"/>
                  <a:gd name="T81" fmla="*/ 398 h 1101"/>
                  <a:gd name="T82" fmla="*/ 688 w 1095"/>
                  <a:gd name="T83" fmla="*/ 327 h 1101"/>
                  <a:gd name="T84" fmla="*/ 761 w 1095"/>
                  <a:gd name="T85" fmla="*/ 260 h 1101"/>
                  <a:gd name="T86" fmla="*/ 829 w 1095"/>
                  <a:gd name="T87" fmla="*/ 196 h 1101"/>
                  <a:gd name="T88" fmla="*/ 890 w 1095"/>
                  <a:gd name="T89" fmla="*/ 140 h 1101"/>
                  <a:gd name="T90" fmla="*/ 943 w 1095"/>
                  <a:gd name="T91" fmla="*/ 92 h 1101"/>
                  <a:gd name="T92" fmla="*/ 985 w 1095"/>
                  <a:gd name="T93" fmla="*/ 53 h 1101"/>
                  <a:gd name="T94" fmla="*/ 1015 w 1095"/>
                  <a:gd name="T95" fmla="*/ 26 h 1101"/>
                  <a:gd name="T96" fmla="*/ 1031 w 1095"/>
                  <a:gd name="T97" fmla="*/ 11 h 1101"/>
                  <a:gd name="T98" fmla="*/ 1042 w 1095"/>
                  <a:gd name="T99" fmla="*/ 3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95" h="1101">
                    <a:moveTo>
                      <a:pt x="1052" y="0"/>
                    </a:moveTo>
                    <a:lnTo>
                      <a:pt x="1064" y="0"/>
                    </a:lnTo>
                    <a:lnTo>
                      <a:pt x="1074" y="3"/>
                    </a:lnTo>
                    <a:lnTo>
                      <a:pt x="1084" y="9"/>
                    </a:lnTo>
                    <a:lnTo>
                      <a:pt x="1091" y="19"/>
                    </a:lnTo>
                    <a:lnTo>
                      <a:pt x="1095" y="30"/>
                    </a:lnTo>
                    <a:lnTo>
                      <a:pt x="1095" y="41"/>
                    </a:lnTo>
                    <a:lnTo>
                      <a:pt x="1091" y="52"/>
                    </a:lnTo>
                    <a:lnTo>
                      <a:pt x="1084" y="62"/>
                    </a:lnTo>
                    <a:lnTo>
                      <a:pt x="1082" y="64"/>
                    </a:lnTo>
                    <a:lnTo>
                      <a:pt x="1077" y="69"/>
                    </a:lnTo>
                    <a:lnTo>
                      <a:pt x="1068" y="80"/>
                    </a:lnTo>
                    <a:lnTo>
                      <a:pt x="1055" y="93"/>
                    </a:lnTo>
                    <a:lnTo>
                      <a:pt x="1041" y="109"/>
                    </a:lnTo>
                    <a:lnTo>
                      <a:pt x="1022" y="129"/>
                    </a:lnTo>
                    <a:lnTo>
                      <a:pt x="1003" y="151"/>
                    </a:lnTo>
                    <a:lnTo>
                      <a:pt x="979" y="176"/>
                    </a:lnTo>
                    <a:lnTo>
                      <a:pt x="954" y="204"/>
                    </a:lnTo>
                    <a:lnTo>
                      <a:pt x="927" y="235"/>
                    </a:lnTo>
                    <a:lnTo>
                      <a:pt x="898" y="266"/>
                    </a:lnTo>
                    <a:lnTo>
                      <a:pt x="867" y="299"/>
                    </a:lnTo>
                    <a:lnTo>
                      <a:pt x="836" y="334"/>
                    </a:lnTo>
                    <a:lnTo>
                      <a:pt x="803" y="371"/>
                    </a:lnTo>
                    <a:lnTo>
                      <a:pt x="769" y="408"/>
                    </a:lnTo>
                    <a:lnTo>
                      <a:pt x="734" y="447"/>
                    </a:lnTo>
                    <a:lnTo>
                      <a:pt x="698" y="486"/>
                    </a:lnTo>
                    <a:lnTo>
                      <a:pt x="663" y="526"/>
                    </a:lnTo>
                    <a:lnTo>
                      <a:pt x="627" y="565"/>
                    </a:lnTo>
                    <a:lnTo>
                      <a:pt x="591" y="605"/>
                    </a:lnTo>
                    <a:lnTo>
                      <a:pt x="555" y="644"/>
                    </a:lnTo>
                    <a:lnTo>
                      <a:pt x="518" y="684"/>
                    </a:lnTo>
                    <a:lnTo>
                      <a:pt x="484" y="722"/>
                    </a:lnTo>
                    <a:lnTo>
                      <a:pt x="449" y="760"/>
                    </a:lnTo>
                    <a:lnTo>
                      <a:pt x="416" y="796"/>
                    </a:lnTo>
                    <a:lnTo>
                      <a:pt x="384" y="832"/>
                    </a:lnTo>
                    <a:lnTo>
                      <a:pt x="354" y="866"/>
                    </a:lnTo>
                    <a:lnTo>
                      <a:pt x="325" y="898"/>
                    </a:lnTo>
                    <a:lnTo>
                      <a:pt x="297" y="927"/>
                    </a:lnTo>
                    <a:lnTo>
                      <a:pt x="273" y="955"/>
                    </a:lnTo>
                    <a:lnTo>
                      <a:pt x="249" y="981"/>
                    </a:lnTo>
                    <a:lnTo>
                      <a:pt x="228" y="1003"/>
                    </a:lnTo>
                    <a:lnTo>
                      <a:pt x="211" y="1024"/>
                    </a:lnTo>
                    <a:lnTo>
                      <a:pt x="195" y="1041"/>
                    </a:lnTo>
                    <a:lnTo>
                      <a:pt x="183" y="1054"/>
                    </a:lnTo>
                    <a:lnTo>
                      <a:pt x="173" y="1065"/>
                    </a:lnTo>
                    <a:lnTo>
                      <a:pt x="167" y="1071"/>
                    </a:lnTo>
                    <a:lnTo>
                      <a:pt x="165" y="1073"/>
                    </a:lnTo>
                    <a:lnTo>
                      <a:pt x="148" y="1087"/>
                    </a:lnTo>
                    <a:lnTo>
                      <a:pt x="128" y="1097"/>
                    </a:lnTo>
                    <a:lnTo>
                      <a:pt x="107" y="1101"/>
                    </a:lnTo>
                    <a:lnTo>
                      <a:pt x="86" y="1101"/>
                    </a:lnTo>
                    <a:lnTo>
                      <a:pt x="65" y="1097"/>
                    </a:lnTo>
                    <a:lnTo>
                      <a:pt x="45" y="1087"/>
                    </a:lnTo>
                    <a:lnTo>
                      <a:pt x="28" y="1073"/>
                    </a:lnTo>
                    <a:lnTo>
                      <a:pt x="13" y="1055"/>
                    </a:lnTo>
                    <a:lnTo>
                      <a:pt x="5" y="1035"/>
                    </a:lnTo>
                    <a:lnTo>
                      <a:pt x="0" y="1015"/>
                    </a:lnTo>
                    <a:lnTo>
                      <a:pt x="0" y="993"/>
                    </a:lnTo>
                    <a:lnTo>
                      <a:pt x="5" y="972"/>
                    </a:lnTo>
                    <a:lnTo>
                      <a:pt x="13" y="952"/>
                    </a:lnTo>
                    <a:lnTo>
                      <a:pt x="28" y="935"/>
                    </a:lnTo>
                    <a:lnTo>
                      <a:pt x="30" y="932"/>
                    </a:lnTo>
                    <a:lnTo>
                      <a:pt x="36" y="926"/>
                    </a:lnTo>
                    <a:lnTo>
                      <a:pt x="46" y="917"/>
                    </a:lnTo>
                    <a:lnTo>
                      <a:pt x="60" y="905"/>
                    </a:lnTo>
                    <a:lnTo>
                      <a:pt x="76" y="890"/>
                    </a:lnTo>
                    <a:lnTo>
                      <a:pt x="97" y="871"/>
                    </a:lnTo>
                    <a:lnTo>
                      <a:pt x="120" y="850"/>
                    </a:lnTo>
                    <a:lnTo>
                      <a:pt x="145" y="827"/>
                    </a:lnTo>
                    <a:lnTo>
                      <a:pt x="172" y="801"/>
                    </a:lnTo>
                    <a:lnTo>
                      <a:pt x="202" y="774"/>
                    </a:lnTo>
                    <a:lnTo>
                      <a:pt x="233" y="745"/>
                    </a:lnTo>
                    <a:lnTo>
                      <a:pt x="267" y="714"/>
                    </a:lnTo>
                    <a:lnTo>
                      <a:pt x="303" y="682"/>
                    </a:lnTo>
                    <a:lnTo>
                      <a:pt x="339" y="649"/>
                    </a:lnTo>
                    <a:lnTo>
                      <a:pt x="376" y="614"/>
                    </a:lnTo>
                    <a:lnTo>
                      <a:pt x="414" y="579"/>
                    </a:lnTo>
                    <a:lnTo>
                      <a:pt x="453" y="542"/>
                    </a:lnTo>
                    <a:lnTo>
                      <a:pt x="493" y="507"/>
                    </a:lnTo>
                    <a:lnTo>
                      <a:pt x="532" y="471"/>
                    </a:lnTo>
                    <a:lnTo>
                      <a:pt x="571" y="434"/>
                    </a:lnTo>
                    <a:lnTo>
                      <a:pt x="610" y="398"/>
                    </a:lnTo>
                    <a:lnTo>
                      <a:pt x="650" y="362"/>
                    </a:lnTo>
                    <a:lnTo>
                      <a:pt x="688" y="327"/>
                    </a:lnTo>
                    <a:lnTo>
                      <a:pt x="725" y="293"/>
                    </a:lnTo>
                    <a:lnTo>
                      <a:pt x="761" y="260"/>
                    </a:lnTo>
                    <a:lnTo>
                      <a:pt x="796" y="227"/>
                    </a:lnTo>
                    <a:lnTo>
                      <a:pt x="829" y="196"/>
                    </a:lnTo>
                    <a:lnTo>
                      <a:pt x="861" y="167"/>
                    </a:lnTo>
                    <a:lnTo>
                      <a:pt x="890" y="140"/>
                    </a:lnTo>
                    <a:lnTo>
                      <a:pt x="918" y="115"/>
                    </a:lnTo>
                    <a:lnTo>
                      <a:pt x="943" y="92"/>
                    </a:lnTo>
                    <a:lnTo>
                      <a:pt x="966" y="71"/>
                    </a:lnTo>
                    <a:lnTo>
                      <a:pt x="985" y="53"/>
                    </a:lnTo>
                    <a:lnTo>
                      <a:pt x="1002" y="38"/>
                    </a:lnTo>
                    <a:lnTo>
                      <a:pt x="1015" y="26"/>
                    </a:lnTo>
                    <a:lnTo>
                      <a:pt x="1024" y="17"/>
                    </a:lnTo>
                    <a:lnTo>
                      <a:pt x="1031" y="11"/>
                    </a:lnTo>
                    <a:lnTo>
                      <a:pt x="1033" y="9"/>
                    </a:lnTo>
                    <a:lnTo>
                      <a:pt x="1042" y="3"/>
                    </a:lnTo>
                    <a:lnTo>
                      <a:pt x="10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6915021" y="2338555"/>
              <a:ext cx="231394" cy="334621"/>
              <a:chOff x="-1103313" y="2519363"/>
              <a:chExt cx="414338" cy="598488"/>
            </a:xfrm>
          </p:grpSpPr>
          <p:sp>
            <p:nvSpPr>
              <p:cNvPr id="150" name="Freeform 91"/>
              <p:cNvSpPr>
                <a:spLocks noEditPoints="1"/>
              </p:cNvSpPr>
              <p:nvPr/>
            </p:nvSpPr>
            <p:spPr bwMode="auto">
              <a:xfrm>
                <a:off x="-1103313" y="2519363"/>
                <a:ext cx="414338" cy="598488"/>
              </a:xfrm>
              <a:custGeom>
                <a:avLst/>
                <a:gdLst>
                  <a:gd name="T0" fmla="*/ 1610 w 2347"/>
                  <a:gd name="T1" fmla="*/ 805 h 3396"/>
                  <a:gd name="T2" fmla="*/ 373 w 2347"/>
                  <a:gd name="T3" fmla="*/ 449 h 3396"/>
                  <a:gd name="T4" fmla="*/ 283 w 2347"/>
                  <a:gd name="T5" fmla="*/ 477 h 3396"/>
                  <a:gd name="T6" fmla="*/ 226 w 2347"/>
                  <a:gd name="T7" fmla="*/ 547 h 3396"/>
                  <a:gd name="T8" fmla="*/ 213 w 2347"/>
                  <a:gd name="T9" fmla="*/ 3025 h 3396"/>
                  <a:gd name="T10" fmla="*/ 241 w 2347"/>
                  <a:gd name="T11" fmla="*/ 3113 h 3396"/>
                  <a:gd name="T12" fmla="*/ 311 w 2347"/>
                  <a:gd name="T13" fmla="*/ 3170 h 3396"/>
                  <a:gd name="T14" fmla="*/ 1974 w 2347"/>
                  <a:gd name="T15" fmla="*/ 3183 h 3396"/>
                  <a:gd name="T16" fmla="*/ 2064 w 2347"/>
                  <a:gd name="T17" fmla="*/ 3155 h 3396"/>
                  <a:gd name="T18" fmla="*/ 2122 w 2347"/>
                  <a:gd name="T19" fmla="*/ 3086 h 3396"/>
                  <a:gd name="T20" fmla="*/ 2134 w 2347"/>
                  <a:gd name="T21" fmla="*/ 609 h 3396"/>
                  <a:gd name="T22" fmla="*/ 2107 w 2347"/>
                  <a:gd name="T23" fmla="*/ 520 h 3396"/>
                  <a:gd name="T24" fmla="*/ 2036 w 2347"/>
                  <a:gd name="T25" fmla="*/ 462 h 3396"/>
                  <a:gd name="T26" fmla="*/ 1821 w 2347"/>
                  <a:gd name="T27" fmla="*/ 449 h 3396"/>
                  <a:gd name="T28" fmla="*/ 1809 w 2347"/>
                  <a:gd name="T29" fmla="*/ 894 h 3396"/>
                  <a:gd name="T30" fmla="*/ 1755 w 2347"/>
                  <a:gd name="T31" fmla="*/ 971 h 3396"/>
                  <a:gd name="T32" fmla="*/ 1668 w 2347"/>
                  <a:gd name="T33" fmla="*/ 1011 h 3396"/>
                  <a:gd name="T34" fmla="*/ 679 w 2347"/>
                  <a:gd name="T35" fmla="*/ 1011 h 3396"/>
                  <a:gd name="T36" fmla="*/ 592 w 2347"/>
                  <a:gd name="T37" fmla="*/ 971 h 3396"/>
                  <a:gd name="T38" fmla="*/ 538 w 2347"/>
                  <a:gd name="T39" fmla="*/ 894 h 3396"/>
                  <a:gd name="T40" fmla="*/ 526 w 2347"/>
                  <a:gd name="T41" fmla="*/ 449 h 3396"/>
                  <a:gd name="T42" fmla="*/ 1152 w 2347"/>
                  <a:gd name="T43" fmla="*/ 75 h 3396"/>
                  <a:gd name="T44" fmla="*/ 1104 w 2347"/>
                  <a:gd name="T45" fmla="*/ 112 h 3396"/>
                  <a:gd name="T46" fmla="*/ 1096 w 2347"/>
                  <a:gd name="T47" fmla="*/ 174 h 3396"/>
                  <a:gd name="T48" fmla="*/ 1132 w 2347"/>
                  <a:gd name="T49" fmla="*/ 222 h 3396"/>
                  <a:gd name="T50" fmla="*/ 1195 w 2347"/>
                  <a:gd name="T51" fmla="*/ 230 h 3396"/>
                  <a:gd name="T52" fmla="*/ 1244 w 2347"/>
                  <a:gd name="T53" fmla="*/ 193 h 3396"/>
                  <a:gd name="T54" fmla="*/ 1251 w 2347"/>
                  <a:gd name="T55" fmla="*/ 131 h 3396"/>
                  <a:gd name="T56" fmla="*/ 1215 w 2347"/>
                  <a:gd name="T57" fmla="*/ 84 h 3396"/>
                  <a:gd name="T58" fmla="*/ 989 w 2347"/>
                  <a:gd name="T59" fmla="*/ 0 h 3396"/>
                  <a:gd name="T60" fmla="*/ 1421 w 2347"/>
                  <a:gd name="T61" fmla="*/ 12 h 3396"/>
                  <a:gd name="T62" fmla="*/ 1493 w 2347"/>
                  <a:gd name="T63" fmla="*/ 71 h 3396"/>
                  <a:gd name="T64" fmla="*/ 1519 w 2347"/>
                  <a:gd name="T65" fmla="*/ 161 h 3396"/>
                  <a:gd name="T66" fmla="*/ 2021 w 2347"/>
                  <a:gd name="T67" fmla="*/ 241 h 3396"/>
                  <a:gd name="T68" fmla="*/ 2149 w 2347"/>
                  <a:gd name="T69" fmla="*/ 281 h 3396"/>
                  <a:gd name="T70" fmla="*/ 2253 w 2347"/>
                  <a:gd name="T71" fmla="*/ 362 h 3396"/>
                  <a:gd name="T72" fmla="*/ 2323 w 2347"/>
                  <a:gd name="T73" fmla="*/ 475 h 3396"/>
                  <a:gd name="T74" fmla="*/ 2347 w 2347"/>
                  <a:gd name="T75" fmla="*/ 609 h 3396"/>
                  <a:gd name="T76" fmla="*/ 2335 w 2347"/>
                  <a:gd name="T77" fmla="*/ 3115 h 3396"/>
                  <a:gd name="T78" fmla="*/ 2281 w 2347"/>
                  <a:gd name="T79" fmla="*/ 3236 h 3396"/>
                  <a:gd name="T80" fmla="*/ 2187 w 2347"/>
                  <a:gd name="T81" fmla="*/ 3329 h 3396"/>
                  <a:gd name="T82" fmla="*/ 2066 w 2347"/>
                  <a:gd name="T83" fmla="*/ 3384 h 3396"/>
                  <a:gd name="T84" fmla="*/ 373 w 2347"/>
                  <a:gd name="T85" fmla="*/ 3396 h 3396"/>
                  <a:gd name="T86" fmla="*/ 238 w 2347"/>
                  <a:gd name="T87" fmla="*/ 3370 h 3396"/>
                  <a:gd name="T88" fmla="*/ 125 w 2347"/>
                  <a:gd name="T89" fmla="*/ 3301 h 3396"/>
                  <a:gd name="T90" fmla="*/ 44 w 2347"/>
                  <a:gd name="T91" fmla="*/ 3198 h 3396"/>
                  <a:gd name="T92" fmla="*/ 3 w 2347"/>
                  <a:gd name="T93" fmla="*/ 3070 h 3396"/>
                  <a:gd name="T94" fmla="*/ 3 w 2347"/>
                  <a:gd name="T95" fmla="*/ 562 h 3396"/>
                  <a:gd name="T96" fmla="*/ 44 w 2347"/>
                  <a:gd name="T97" fmla="*/ 435 h 3396"/>
                  <a:gd name="T98" fmla="*/ 125 w 2347"/>
                  <a:gd name="T99" fmla="*/ 331 h 3396"/>
                  <a:gd name="T100" fmla="*/ 238 w 2347"/>
                  <a:gd name="T101" fmla="*/ 262 h 3396"/>
                  <a:gd name="T102" fmla="*/ 373 w 2347"/>
                  <a:gd name="T103" fmla="*/ 238 h 3396"/>
                  <a:gd name="T104" fmla="*/ 831 w 2347"/>
                  <a:gd name="T105" fmla="*/ 128 h 3396"/>
                  <a:gd name="T106" fmla="*/ 875 w 2347"/>
                  <a:gd name="T107" fmla="*/ 47 h 3396"/>
                  <a:gd name="T108" fmla="*/ 956 w 2347"/>
                  <a:gd name="T109" fmla="*/ 3 h 3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347" h="3396">
                    <a:moveTo>
                      <a:pt x="737" y="465"/>
                    </a:moveTo>
                    <a:lnTo>
                      <a:pt x="737" y="805"/>
                    </a:lnTo>
                    <a:lnTo>
                      <a:pt x="1610" y="805"/>
                    </a:lnTo>
                    <a:lnTo>
                      <a:pt x="1610" y="465"/>
                    </a:lnTo>
                    <a:lnTo>
                      <a:pt x="737" y="465"/>
                    </a:lnTo>
                    <a:close/>
                    <a:moveTo>
                      <a:pt x="373" y="449"/>
                    </a:moveTo>
                    <a:lnTo>
                      <a:pt x="341" y="453"/>
                    </a:lnTo>
                    <a:lnTo>
                      <a:pt x="311" y="462"/>
                    </a:lnTo>
                    <a:lnTo>
                      <a:pt x="283" y="477"/>
                    </a:lnTo>
                    <a:lnTo>
                      <a:pt x="260" y="496"/>
                    </a:lnTo>
                    <a:lnTo>
                      <a:pt x="241" y="520"/>
                    </a:lnTo>
                    <a:lnTo>
                      <a:pt x="226" y="547"/>
                    </a:lnTo>
                    <a:lnTo>
                      <a:pt x="217" y="577"/>
                    </a:lnTo>
                    <a:lnTo>
                      <a:pt x="213" y="609"/>
                    </a:lnTo>
                    <a:lnTo>
                      <a:pt x="213" y="3025"/>
                    </a:lnTo>
                    <a:lnTo>
                      <a:pt x="217" y="3056"/>
                    </a:lnTo>
                    <a:lnTo>
                      <a:pt x="226" y="3086"/>
                    </a:lnTo>
                    <a:lnTo>
                      <a:pt x="241" y="3113"/>
                    </a:lnTo>
                    <a:lnTo>
                      <a:pt x="260" y="3136"/>
                    </a:lnTo>
                    <a:lnTo>
                      <a:pt x="283" y="3155"/>
                    </a:lnTo>
                    <a:lnTo>
                      <a:pt x="311" y="3170"/>
                    </a:lnTo>
                    <a:lnTo>
                      <a:pt x="341" y="3180"/>
                    </a:lnTo>
                    <a:lnTo>
                      <a:pt x="373" y="3183"/>
                    </a:lnTo>
                    <a:lnTo>
                      <a:pt x="1974" y="3183"/>
                    </a:lnTo>
                    <a:lnTo>
                      <a:pt x="2006" y="3180"/>
                    </a:lnTo>
                    <a:lnTo>
                      <a:pt x="2036" y="3170"/>
                    </a:lnTo>
                    <a:lnTo>
                      <a:pt x="2064" y="3155"/>
                    </a:lnTo>
                    <a:lnTo>
                      <a:pt x="2087" y="3136"/>
                    </a:lnTo>
                    <a:lnTo>
                      <a:pt x="2107" y="3113"/>
                    </a:lnTo>
                    <a:lnTo>
                      <a:pt x="2122" y="3086"/>
                    </a:lnTo>
                    <a:lnTo>
                      <a:pt x="2131" y="3056"/>
                    </a:lnTo>
                    <a:lnTo>
                      <a:pt x="2134" y="3025"/>
                    </a:lnTo>
                    <a:lnTo>
                      <a:pt x="2134" y="609"/>
                    </a:lnTo>
                    <a:lnTo>
                      <a:pt x="2131" y="577"/>
                    </a:lnTo>
                    <a:lnTo>
                      <a:pt x="2122" y="547"/>
                    </a:lnTo>
                    <a:lnTo>
                      <a:pt x="2107" y="520"/>
                    </a:lnTo>
                    <a:lnTo>
                      <a:pt x="2087" y="496"/>
                    </a:lnTo>
                    <a:lnTo>
                      <a:pt x="2064" y="477"/>
                    </a:lnTo>
                    <a:lnTo>
                      <a:pt x="2036" y="462"/>
                    </a:lnTo>
                    <a:lnTo>
                      <a:pt x="2006" y="453"/>
                    </a:lnTo>
                    <a:lnTo>
                      <a:pt x="1974" y="449"/>
                    </a:lnTo>
                    <a:lnTo>
                      <a:pt x="1821" y="449"/>
                    </a:lnTo>
                    <a:lnTo>
                      <a:pt x="1821" y="829"/>
                    </a:lnTo>
                    <a:lnTo>
                      <a:pt x="1818" y="862"/>
                    </a:lnTo>
                    <a:lnTo>
                      <a:pt x="1809" y="894"/>
                    </a:lnTo>
                    <a:lnTo>
                      <a:pt x="1795" y="923"/>
                    </a:lnTo>
                    <a:lnTo>
                      <a:pt x="1777" y="948"/>
                    </a:lnTo>
                    <a:lnTo>
                      <a:pt x="1755" y="971"/>
                    </a:lnTo>
                    <a:lnTo>
                      <a:pt x="1729" y="989"/>
                    </a:lnTo>
                    <a:lnTo>
                      <a:pt x="1700" y="1003"/>
                    </a:lnTo>
                    <a:lnTo>
                      <a:pt x="1668" y="1011"/>
                    </a:lnTo>
                    <a:lnTo>
                      <a:pt x="1635" y="1014"/>
                    </a:lnTo>
                    <a:lnTo>
                      <a:pt x="712" y="1014"/>
                    </a:lnTo>
                    <a:lnTo>
                      <a:pt x="679" y="1011"/>
                    </a:lnTo>
                    <a:lnTo>
                      <a:pt x="647" y="1003"/>
                    </a:lnTo>
                    <a:lnTo>
                      <a:pt x="618" y="989"/>
                    </a:lnTo>
                    <a:lnTo>
                      <a:pt x="592" y="971"/>
                    </a:lnTo>
                    <a:lnTo>
                      <a:pt x="570" y="948"/>
                    </a:lnTo>
                    <a:lnTo>
                      <a:pt x="552" y="923"/>
                    </a:lnTo>
                    <a:lnTo>
                      <a:pt x="538" y="894"/>
                    </a:lnTo>
                    <a:lnTo>
                      <a:pt x="529" y="862"/>
                    </a:lnTo>
                    <a:lnTo>
                      <a:pt x="526" y="829"/>
                    </a:lnTo>
                    <a:lnTo>
                      <a:pt x="526" y="449"/>
                    </a:lnTo>
                    <a:lnTo>
                      <a:pt x="373" y="449"/>
                    </a:lnTo>
                    <a:close/>
                    <a:moveTo>
                      <a:pt x="1174" y="73"/>
                    </a:moveTo>
                    <a:lnTo>
                      <a:pt x="1152" y="75"/>
                    </a:lnTo>
                    <a:lnTo>
                      <a:pt x="1132" y="84"/>
                    </a:lnTo>
                    <a:lnTo>
                      <a:pt x="1116" y="96"/>
                    </a:lnTo>
                    <a:lnTo>
                      <a:pt x="1104" y="112"/>
                    </a:lnTo>
                    <a:lnTo>
                      <a:pt x="1096" y="131"/>
                    </a:lnTo>
                    <a:lnTo>
                      <a:pt x="1093" y="153"/>
                    </a:lnTo>
                    <a:lnTo>
                      <a:pt x="1096" y="174"/>
                    </a:lnTo>
                    <a:lnTo>
                      <a:pt x="1104" y="193"/>
                    </a:lnTo>
                    <a:lnTo>
                      <a:pt x="1116" y="209"/>
                    </a:lnTo>
                    <a:lnTo>
                      <a:pt x="1132" y="222"/>
                    </a:lnTo>
                    <a:lnTo>
                      <a:pt x="1152" y="230"/>
                    </a:lnTo>
                    <a:lnTo>
                      <a:pt x="1174" y="234"/>
                    </a:lnTo>
                    <a:lnTo>
                      <a:pt x="1195" y="230"/>
                    </a:lnTo>
                    <a:lnTo>
                      <a:pt x="1215" y="222"/>
                    </a:lnTo>
                    <a:lnTo>
                      <a:pt x="1231" y="209"/>
                    </a:lnTo>
                    <a:lnTo>
                      <a:pt x="1244" y="193"/>
                    </a:lnTo>
                    <a:lnTo>
                      <a:pt x="1251" y="174"/>
                    </a:lnTo>
                    <a:lnTo>
                      <a:pt x="1254" y="153"/>
                    </a:lnTo>
                    <a:lnTo>
                      <a:pt x="1251" y="131"/>
                    </a:lnTo>
                    <a:lnTo>
                      <a:pt x="1244" y="112"/>
                    </a:lnTo>
                    <a:lnTo>
                      <a:pt x="1231" y="96"/>
                    </a:lnTo>
                    <a:lnTo>
                      <a:pt x="1215" y="84"/>
                    </a:lnTo>
                    <a:lnTo>
                      <a:pt x="1195" y="75"/>
                    </a:lnTo>
                    <a:lnTo>
                      <a:pt x="1174" y="73"/>
                    </a:lnTo>
                    <a:close/>
                    <a:moveTo>
                      <a:pt x="989" y="0"/>
                    </a:moveTo>
                    <a:lnTo>
                      <a:pt x="1358" y="0"/>
                    </a:lnTo>
                    <a:lnTo>
                      <a:pt x="1390" y="3"/>
                    </a:lnTo>
                    <a:lnTo>
                      <a:pt x="1421" y="12"/>
                    </a:lnTo>
                    <a:lnTo>
                      <a:pt x="1449" y="27"/>
                    </a:lnTo>
                    <a:lnTo>
                      <a:pt x="1472" y="47"/>
                    </a:lnTo>
                    <a:lnTo>
                      <a:pt x="1493" y="71"/>
                    </a:lnTo>
                    <a:lnTo>
                      <a:pt x="1507" y="98"/>
                    </a:lnTo>
                    <a:lnTo>
                      <a:pt x="1516" y="128"/>
                    </a:lnTo>
                    <a:lnTo>
                      <a:pt x="1519" y="161"/>
                    </a:lnTo>
                    <a:lnTo>
                      <a:pt x="1519" y="238"/>
                    </a:lnTo>
                    <a:lnTo>
                      <a:pt x="1974" y="238"/>
                    </a:lnTo>
                    <a:lnTo>
                      <a:pt x="2021" y="241"/>
                    </a:lnTo>
                    <a:lnTo>
                      <a:pt x="2066" y="250"/>
                    </a:lnTo>
                    <a:lnTo>
                      <a:pt x="2109" y="262"/>
                    </a:lnTo>
                    <a:lnTo>
                      <a:pt x="2149" y="281"/>
                    </a:lnTo>
                    <a:lnTo>
                      <a:pt x="2187" y="304"/>
                    </a:lnTo>
                    <a:lnTo>
                      <a:pt x="2222" y="331"/>
                    </a:lnTo>
                    <a:lnTo>
                      <a:pt x="2253" y="362"/>
                    </a:lnTo>
                    <a:lnTo>
                      <a:pt x="2281" y="397"/>
                    </a:lnTo>
                    <a:lnTo>
                      <a:pt x="2303" y="435"/>
                    </a:lnTo>
                    <a:lnTo>
                      <a:pt x="2323" y="475"/>
                    </a:lnTo>
                    <a:lnTo>
                      <a:pt x="2336" y="518"/>
                    </a:lnTo>
                    <a:lnTo>
                      <a:pt x="2344" y="562"/>
                    </a:lnTo>
                    <a:lnTo>
                      <a:pt x="2347" y="609"/>
                    </a:lnTo>
                    <a:lnTo>
                      <a:pt x="2347" y="3025"/>
                    </a:lnTo>
                    <a:lnTo>
                      <a:pt x="2344" y="3070"/>
                    </a:lnTo>
                    <a:lnTo>
                      <a:pt x="2335" y="3115"/>
                    </a:lnTo>
                    <a:lnTo>
                      <a:pt x="2323" y="3159"/>
                    </a:lnTo>
                    <a:lnTo>
                      <a:pt x="2303" y="3198"/>
                    </a:lnTo>
                    <a:lnTo>
                      <a:pt x="2281" y="3236"/>
                    </a:lnTo>
                    <a:lnTo>
                      <a:pt x="2253" y="3270"/>
                    </a:lnTo>
                    <a:lnTo>
                      <a:pt x="2222" y="3301"/>
                    </a:lnTo>
                    <a:lnTo>
                      <a:pt x="2187" y="3329"/>
                    </a:lnTo>
                    <a:lnTo>
                      <a:pt x="2149" y="3352"/>
                    </a:lnTo>
                    <a:lnTo>
                      <a:pt x="2109" y="3370"/>
                    </a:lnTo>
                    <a:lnTo>
                      <a:pt x="2066" y="3384"/>
                    </a:lnTo>
                    <a:lnTo>
                      <a:pt x="2021" y="3393"/>
                    </a:lnTo>
                    <a:lnTo>
                      <a:pt x="1974" y="3396"/>
                    </a:lnTo>
                    <a:lnTo>
                      <a:pt x="373" y="3396"/>
                    </a:lnTo>
                    <a:lnTo>
                      <a:pt x="326" y="3393"/>
                    </a:lnTo>
                    <a:lnTo>
                      <a:pt x="281" y="3384"/>
                    </a:lnTo>
                    <a:lnTo>
                      <a:pt x="238" y="3370"/>
                    </a:lnTo>
                    <a:lnTo>
                      <a:pt x="198" y="3352"/>
                    </a:lnTo>
                    <a:lnTo>
                      <a:pt x="160" y="3329"/>
                    </a:lnTo>
                    <a:lnTo>
                      <a:pt x="125" y="3301"/>
                    </a:lnTo>
                    <a:lnTo>
                      <a:pt x="94" y="3270"/>
                    </a:lnTo>
                    <a:lnTo>
                      <a:pt x="66" y="3236"/>
                    </a:lnTo>
                    <a:lnTo>
                      <a:pt x="44" y="3198"/>
                    </a:lnTo>
                    <a:lnTo>
                      <a:pt x="25" y="3159"/>
                    </a:lnTo>
                    <a:lnTo>
                      <a:pt x="11" y="3115"/>
                    </a:lnTo>
                    <a:lnTo>
                      <a:pt x="3" y="3070"/>
                    </a:lnTo>
                    <a:lnTo>
                      <a:pt x="0" y="3025"/>
                    </a:lnTo>
                    <a:lnTo>
                      <a:pt x="0" y="609"/>
                    </a:lnTo>
                    <a:lnTo>
                      <a:pt x="3" y="562"/>
                    </a:lnTo>
                    <a:lnTo>
                      <a:pt x="11" y="518"/>
                    </a:lnTo>
                    <a:lnTo>
                      <a:pt x="25" y="475"/>
                    </a:lnTo>
                    <a:lnTo>
                      <a:pt x="44" y="435"/>
                    </a:lnTo>
                    <a:lnTo>
                      <a:pt x="66" y="397"/>
                    </a:lnTo>
                    <a:lnTo>
                      <a:pt x="94" y="362"/>
                    </a:lnTo>
                    <a:lnTo>
                      <a:pt x="125" y="331"/>
                    </a:lnTo>
                    <a:lnTo>
                      <a:pt x="160" y="304"/>
                    </a:lnTo>
                    <a:lnTo>
                      <a:pt x="198" y="281"/>
                    </a:lnTo>
                    <a:lnTo>
                      <a:pt x="238" y="262"/>
                    </a:lnTo>
                    <a:lnTo>
                      <a:pt x="281" y="250"/>
                    </a:lnTo>
                    <a:lnTo>
                      <a:pt x="326" y="241"/>
                    </a:lnTo>
                    <a:lnTo>
                      <a:pt x="373" y="238"/>
                    </a:lnTo>
                    <a:lnTo>
                      <a:pt x="828" y="238"/>
                    </a:lnTo>
                    <a:lnTo>
                      <a:pt x="828" y="161"/>
                    </a:lnTo>
                    <a:lnTo>
                      <a:pt x="831" y="128"/>
                    </a:lnTo>
                    <a:lnTo>
                      <a:pt x="840" y="98"/>
                    </a:lnTo>
                    <a:lnTo>
                      <a:pt x="855" y="71"/>
                    </a:lnTo>
                    <a:lnTo>
                      <a:pt x="875" y="47"/>
                    </a:lnTo>
                    <a:lnTo>
                      <a:pt x="898" y="27"/>
                    </a:lnTo>
                    <a:lnTo>
                      <a:pt x="926" y="12"/>
                    </a:lnTo>
                    <a:lnTo>
                      <a:pt x="956" y="3"/>
                    </a:lnTo>
                    <a:lnTo>
                      <a:pt x="9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92"/>
              <p:cNvSpPr>
                <a:spLocks noEditPoints="1"/>
              </p:cNvSpPr>
              <p:nvPr/>
            </p:nvSpPr>
            <p:spPr bwMode="auto">
              <a:xfrm>
                <a:off x="-1041401" y="2757488"/>
                <a:ext cx="96838" cy="79375"/>
              </a:xfrm>
              <a:custGeom>
                <a:avLst/>
                <a:gdLst>
                  <a:gd name="T0" fmla="*/ 75 w 546"/>
                  <a:gd name="T1" fmla="*/ 69 h 453"/>
                  <a:gd name="T2" fmla="*/ 60 w 546"/>
                  <a:gd name="T3" fmla="*/ 83 h 453"/>
                  <a:gd name="T4" fmla="*/ 58 w 546"/>
                  <a:gd name="T5" fmla="*/ 367 h 453"/>
                  <a:gd name="T6" fmla="*/ 66 w 546"/>
                  <a:gd name="T7" fmla="*/ 388 h 453"/>
                  <a:gd name="T8" fmla="*/ 86 w 546"/>
                  <a:gd name="T9" fmla="*/ 395 h 453"/>
                  <a:gd name="T10" fmla="*/ 345 w 546"/>
                  <a:gd name="T11" fmla="*/ 393 h 453"/>
                  <a:gd name="T12" fmla="*/ 361 w 546"/>
                  <a:gd name="T13" fmla="*/ 378 h 453"/>
                  <a:gd name="T14" fmla="*/ 363 w 546"/>
                  <a:gd name="T15" fmla="*/ 290 h 453"/>
                  <a:gd name="T16" fmla="*/ 292 w 546"/>
                  <a:gd name="T17" fmla="*/ 372 h 453"/>
                  <a:gd name="T18" fmla="*/ 265 w 546"/>
                  <a:gd name="T19" fmla="*/ 380 h 453"/>
                  <a:gd name="T20" fmla="*/ 249 w 546"/>
                  <a:gd name="T21" fmla="*/ 379 h 453"/>
                  <a:gd name="T22" fmla="*/ 225 w 546"/>
                  <a:gd name="T23" fmla="*/ 366 h 453"/>
                  <a:gd name="T24" fmla="*/ 91 w 546"/>
                  <a:gd name="T25" fmla="*/ 238 h 453"/>
                  <a:gd name="T26" fmla="*/ 84 w 546"/>
                  <a:gd name="T27" fmla="*/ 206 h 453"/>
                  <a:gd name="T28" fmla="*/ 98 w 546"/>
                  <a:gd name="T29" fmla="*/ 176 h 453"/>
                  <a:gd name="T30" fmla="*/ 127 w 546"/>
                  <a:gd name="T31" fmla="*/ 160 h 453"/>
                  <a:gd name="T32" fmla="*/ 159 w 546"/>
                  <a:gd name="T33" fmla="*/ 164 h 453"/>
                  <a:gd name="T34" fmla="*/ 218 w 546"/>
                  <a:gd name="T35" fmla="*/ 214 h 453"/>
                  <a:gd name="T36" fmla="*/ 248 w 546"/>
                  <a:gd name="T37" fmla="*/ 228 h 453"/>
                  <a:gd name="T38" fmla="*/ 279 w 546"/>
                  <a:gd name="T39" fmla="*/ 221 h 453"/>
                  <a:gd name="T40" fmla="*/ 363 w 546"/>
                  <a:gd name="T41" fmla="*/ 125 h 453"/>
                  <a:gd name="T42" fmla="*/ 361 w 546"/>
                  <a:gd name="T43" fmla="*/ 83 h 453"/>
                  <a:gd name="T44" fmla="*/ 345 w 546"/>
                  <a:gd name="T45" fmla="*/ 69 h 453"/>
                  <a:gd name="T46" fmla="*/ 86 w 546"/>
                  <a:gd name="T47" fmla="*/ 66 h 453"/>
                  <a:gd name="T48" fmla="*/ 513 w 546"/>
                  <a:gd name="T49" fmla="*/ 4 h 453"/>
                  <a:gd name="T50" fmla="*/ 539 w 546"/>
                  <a:gd name="T51" fmla="*/ 25 h 453"/>
                  <a:gd name="T52" fmla="*/ 546 w 546"/>
                  <a:gd name="T53" fmla="*/ 57 h 453"/>
                  <a:gd name="T54" fmla="*/ 533 w 546"/>
                  <a:gd name="T55" fmla="*/ 87 h 453"/>
                  <a:gd name="T56" fmla="*/ 421 w 546"/>
                  <a:gd name="T57" fmla="*/ 367 h 453"/>
                  <a:gd name="T58" fmla="*/ 409 w 546"/>
                  <a:gd name="T59" fmla="*/ 410 h 453"/>
                  <a:gd name="T60" fmla="*/ 378 w 546"/>
                  <a:gd name="T61" fmla="*/ 441 h 453"/>
                  <a:gd name="T62" fmla="*/ 335 w 546"/>
                  <a:gd name="T63" fmla="*/ 453 h 453"/>
                  <a:gd name="T64" fmla="*/ 63 w 546"/>
                  <a:gd name="T65" fmla="*/ 449 h 453"/>
                  <a:gd name="T66" fmla="*/ 26 w 546"/>
                  <a:gd name="T67" fmla="*/ 428 h 453"/>
                  <a:gd name="T68" fmla="*/ 3 w 546"/>
                  <a:gd name="T69" fmla="*/ 390 h 453"/>
                  <a:gd name="T70" fmla="*/ 0 w 546"/>
                  <a:gd name="T71" fmla="*/ 95 h 453"/>
                  <a:gd name="T72" fmla="*/ 12 w 546"/>
                  <a:gd name="T73" fmla="*/ 52 h 453"/>
                  <a:gd name="T74" fmla="*/ 43 w 546"/>
                  <a:gd name="T75" fmla="*/ 21 h 453"/>
                  <a:gd name="T76" fmla="*/ 86 w 546"/>
                  <a:gd name="T77" fmla="*/ 9 h 453"/>
                  <a:gd name="T78" fmla="*/ 356 w 546"/>
                  <a:gd name="T79" fmla="*/ 11 h 453"/>
                  <a:gd name="T80" fmla="*/ 391 w 546"/>
                  <a:gd name="T81" fmla="*/ 30 h 453"/>
                  <a:gd name="T82" fmla="*/ 415 w 546"/>
                  <a:gd name="T83" fmla="*/ 63 h 453"/>
                  <a:gd name="T84" fmla="*/ 465 w 546"/>
                  <a:gd name="T85" fmla="*/ 8 h 453"/>
                  <a:gd name="T86" fmla="*/ 497 w 546"/>
                  <a:gd name="T87" fmla="*/ 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6" h="453">
                    <a:moveTo>
                      <a:pt x="86" y="66"/>
                    </a:moveTo>
                    <a:lnTo>
                      <a:pt x="75" y="69"/>
                    </a:lnTo>
                    <a:lnTo>
                      <a:pt x="66" y="75"/>
                    </a:lnTo>
                    <a:lnTo>
                      <a:pt x="60" y="83"/>
                    </a:lnTo>
                    <a:lnTo>
                      <a:pt x="58" y="95"/>
                    </a:lnTo>
                    <a:lnTo>
                      <a:pt x="58" y="367"/>
                    </a:lnTo>
                    <a:lnTo>
                      <a:pt x="60" y="378"/>
                    </a:lnTo>
                    <a:lnTo>
                      <a:pt x="66" y="388"/>
                    </a:lnTo>
                    <a:lnTo>
                      <a:pt x="75" y="393"/>
                    </a:lnTo>
                    <a:lnTo>
                      <a:pt x="86" y="395"/>
                    </a:lnTo>
                    <a:lnTo>
                      <a:pt x="335" y="395"/>
                    </a:lnTo>
                    <a:lnTo>
                      <a:pt x="345" y="393"/>
                    </a:lnTo>
                    <a:lnTo>
                      <a:pt x="355" y="388"/>
                    </a:lnTo>
                    <a:lnTo>
                      <a:pt x="361" y="378"/>
                    </a:lnTo>
                    <a:lnTo>
                      <a:pt x="363" y="367"/>
                    </a:lnTo>
                    <a:lnTo>
                      <a:pt x="363" y="290"/>
                    </a:lnTo>
                    <a:lnTo>
                      <a:pt x="302" y="362"/>
                    </a:lnTo>
                    <a:lnTo>
                      <a:pt x="292" y="372"/>
                    </a:lnTo>
                    <a:lnTo>
                      <a:pt x="279" y="378"/>
                    </a:lnTo>
                    <a:lnTo>
                      <a:pt x="265" y="380"/>
                    </a:lnTo>
                    <a:lnTo>
                      <a:pt x="262" y="380"/>
                    </a:lnTo>
                    <a:lnTo>
                      <a:pt x="249" y="379"/>
                    </a:lnTo>
                    <a:lnTo>
                      <a:pt x="236" y="374"/>
                    </a:lnTo>
                    <a:lnTo>
                      <a:pt x="225" y="366"/>
                    </a:lnTo>
                    <a:lnTo>
                      <a:pt x="101" y="252"/>
                    </a:lnTo>
                    <a:lnTo>
                      <a:pt x="91" y="238"/>
                    </a:lnTo>
                    <a:lnTo>
                      <a:pt x="85" y="223"/>
                    </a:lnTo>
                    <a:lnTo>
                      <a:pt x="84" y="206"/>
                    </a:lnTo>
                    <a:lnTo>
                      <a:pt x="89" y="191"/>
                    </a:lnTo>
                    <a:lnTo>
                      <a:pt x="98" y="176"/>
                    </a:lnTo>
                    <a:lnTo>
                      <a:pt x="112" y="166"/>
                    </a:lnTo>
                    <a:lnTo>
                      <a:pt x="127" y="160"/>
                    </a:lnTo>
                    <a:lnTo>
                      <a:pt x="143" y="160"/>
                    </a:lnTo>
                    <a:lnTo>
                      <a:pt x="159" y="164"/>
                    </a:lnTo>
                    <a:lnTo>
                      <a:pt x="173" y="174"/>
                    </a:lnTo>
                    <a:lnTo>
                      <a:pt x="218" y="214"/>
                    </a:lnTo>
                    <a:lnTo>
                      <a:pt x="232" y="224"/>
                    </a:lnTo>
                    <a:lnTo>
                      <a:pt x="248" y="228"/>
                    </a:lnTo>
                    <a:lnTo>
                      <a:pt x="264" y="227"/>
                    </a:lnTo>
                    <a:lnTo>
                      <a:pt x="279" y="221"/>
                    </a:lnTo>
                    <a:lnTo>
                      <a:pt x="292" y="210"/>
                    </a:lnTo>
                    <a:lnTo>
                      <a:pt x="363" y="125"/>
                    </a:lnTo>
                    <a:lnTo>
                      <a:pt x="363" y="95"/>
                    </a:lnTo>
                    <a:lnTo>
                      <a:pt x="361" y="83"/>
                    </a:lnTo>
                    <a:lnTo>
                      <a:pt x="355" y="75"/>
                    </a:lnTo>
                    <a:lnTo>
                      <a:pt x="345" y="69"/>
                    </a:lnTo>
                    <a:lnTo>
                      <a:pt x="335" y="66"/>
                    </a:lnTo>
                    <a:lnTo>
                      <a:pt x="86" y="66"/>
                    </a:lnTo>
                    <a:close/>
                    <a:moveTo>
                      <a:pt x="497" y="0"/>
                    </a:moveTo>
                    <a:lnTo>
                      <a:pt x="513" y="4"/>
                    </a:lnTo>
                    <a:lnTo>
                      <a:pt x="527" y="12"/>
                    </a:lnTo>
                    <a:lnTo>
                      <a:pt x="539" y="25"/>
                    </a:lnTo>
                    <a:lnTo>
                      <a:pt x="545" y="41"/>
                    </a:lnTo>
                    <a:lnTo>
                      <a:pt x="546" y="57"/>
                    </a:lnTo>
                    <a:lnTo>
                      <a:pt x="543" y="73"/>
                    </a:lnTo>
                    <a:lnTo>
                      <a:pt x="533" y="87"/>
                    </a:lnTo>
                    <a:lnTo>
                      <a:pt x="421" y="221"/>
                    </a:lnTo>
                    <a:lnTo>
                      <a:pt x="421" y="367"/>
                    </a:lnTo>
                    <a:lnTo>
                      <a:pt x="418" y="390"/>
                    </a:lnTo>
                    <a:lnTo>
                      <a:pt x="409" y="410"/>
                    </a:lnTo>
                    <a:lnTo>
                      <a:pt x="396" y="428"/>
                    </a:lnTo>
                    <a:lnTo>
                      <a:pt x="378" y="441"/>
                    </a:lnTo>
                    <a:lnTo>
                      <a:pt x="357" y="449"/>
                    </a:lnTo>
                    <a:lnTo>
                      <a:pt x="335" y="453"/>
                    </a:lnTo>
                    <a:lnTo>
                      <a:pt x="86" y="453"/>
                    </a:lnTo>
                    <a:lnTo>
                      <a:pt x="63" y="449"/>
                    </a:lnTo>
                    <a:lnTo>
                      <a:pt x="43" y="441"/>
                    </a:lnTo>
                    <a:lnTo>
                      <a:pt x="26" y="428"/>
                    </a:lnTo>
                    <a:lnTo>
                      <a:pt x="12" y="410"/>
                    </a:lnTo>
                    <a:lnTo>
                      <a:pt x="3" y="390"/>
                    </a:lnTo>
                    <a:lnTo>
                      <a:pt x="0" y="367"/>
                    </a:lnTo>
                    <a:lnTo>
                      <a:pt x="0" y="95"/>
                    </a:lnTo>
                    <a:lnTo>
                      <a:pt x="3" y="72"/>
                    </a:lnTo>
                    <a:lnTo>
                      <a:pt x="12" y="52"/>
                    </a:lnTo>
                    <a:lnTo>
                      <a:pt x="26" y="33"/>
                    </a:lnTo>
                    <a:lnTo>
                      <a:pt x="43" y="21"/>
                    </a:lnTo>
                    <a:lnTo>
                      <a:pt x="63" y="12"/>
                    </a:lnTo>
                    <a:lnTo>
                      <a:pt x="86" y="9"/>
                    </a:lnTo>
                    <a:lnTo>
                      <a:pt x="335" y="9"/>
                    </a:lnTo>
                    <a:lnTo>
                      <a:pt x="356" y="11"/>
                    </a:lnTo>
                    <a:lnTo>
                      <a:pt x="375" y="19"/>
                    </a:lnTo>
                    <a:lnTo>
                      <a:pt x="391" y="30"/>
                    </a:lnTo>
                    <a:lnTo>
                      <a:pt x="405" y="45"/>
                    </a:lnTo>
                    <a:lnTo>
                      <a:pt x="415" y="63"/>
                    </a:lnTo>
                    <a:lnTo>
                      <a:pt x="452" y="20"/>
                    </a:lnTo>
                    <a:lnTo>
                      <a:pt x="465" y="8"/>
                    </a:lnTo>
                    <a:lnTo>
                      <a:pt x="480" y="2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93"/>
              <p:cNvSpPr>
                <a:spLocks noEditPoints="1"/>
              </p:cNvSpPr>
              <p:nvPr/>
            </p:nvSpPr>
            <p:spPr bwMode="auto">
              <a:xfrm>
                <a:off x="-1041401" y="2859088"/>
                <a:ext cx="96838" cy="82550"/>
              </a:xfrm>
              <a:custGeom>
                <a:avLst/>
                <a:gdLst>
                  <a:gd name="T0" fmla="*/ 75 w 546"/>
                  <a:gd name="T1" fmla="*/ 80 h 465"/>
                  <a:gd name="T2" fmla="*/ 60 w 546"/>
                  <a:gd name="T3" fmla="*/ 96 h 465"/>
                  <a:gd name="T4" fmla="*/ 58 w 546"/>
                  <a:gd name="T5" fmla="*/ 379 h 465"/>
                  <a:gd name="T6" fmla="*/ 66 w 546"/>
                  <a:gd name="T7" fmla="*/ 399 h 465"/>
                  <a:gd name="T8" fmla="*/ 86 w 546"/>
                  <a:gd name="T9" fmla="*/ 407 h 465"/>
                  <a:gd name="T10" fmla="*/ 345 w 546"/>
                  <a:gd name="T11" fmla="*/ 405 h 465"/>
                  <a:gd name="T12" fmla="*/ 361 w 546"/>
                  <a:gd name="T13" fmla="*/ 390 h 465"/>
                  <a:gd name="T14" fmla="*/ 363 w 546"/>
                  <a:gd name="T15" fmla="*/ 289 h 465"/>
                  <a:gd name="T16" fmla="*/ 292 w 546"/>
                  <a:gd name="T17" fmla="*/ 370 h 465"/>
                  <a:gd name="T18" fmla="*/ 265 w 546"/>
                  <a:gd name="T19" fmla="*/ 380 h 465"/>
                  <a:gd name="T20" fmla="*/ 249 w 546"/>
                  <a:gd name="T21" fmla="*/ 378 h 465"/>
                  <a:gd name="T22" fmla="*/ 225 w 546"/>
                  <a:gd name="T23" fmla="*/ 366 h 465"/>
                  <a:gd name="T24" fmla="*/ 91 w 546"/>
                  <a:gd name="T25" fmla="*/ 237 h 465"/>
                  <a:gd name="T26" fmla="*/ 84 w 546"/>
                  <a:gd name="T27" fmla="*/ 205 h 465"/>
                  <a:gd name="T28" fmla="*/ 98 w 546"/>
                  <a:gd name="T29" fmla="*/ 176 h 465"/>
                  <a:gd name="T30" fmla="*/ 127 w 546"/>
                  <a:gd name="T31" fmla="*/ 160 h 465"/>
                  <a:gd name="T32" fmla="*/ 159 w 546"/>
                  <a:gd name="T33" fmla="*/ 164 h 465"/>
                  <a:gd name="T34" fmla="*/ 218 w 546"/>
                  <a:gd name="T35" fmla="*/ 214 h 465"/>
                  <a:gd name="T36" fmla="*/ 248 w 546"/>
                  <a:gd name="T37" fmla="*/ 228 h 465"/>
                  <a:gd name="T38" fmla="*/ 279 w 546"/>
                  <a:gd name="T39" fmla="*/ 220 h 465"/>
                  <a:gd name="T40" fmla="*/ 363 w 546"/>
                  <a:gd name="T41" fmla="*/ 123 h 465"/>
                  <a:gd name="T42" fmla="*/ 361 w 546"/>
                  <a:gd name="T43" fmla="*/ 96 h 465"/>
                  <a:gd name="T44" fmla="*/ 345 w 546"/>
                  <a:gd name="T45" fmla="*/ 80 h 465"/>
                  <a:gd name="T46" fmla="*/ 86 w 546"/>
                  <a:gd name="T47" fmla="*/ 78 h 465"/>
                  <a:gd name="T48" fmla="*/ 513 w 546"/>
                  <a:gd name="T49" fmla="*/ 3 h 465"/>
                  <a:gd name="T50" fmla="*/ 539 w 546"/>
                  <a:gd name="T51" fmla="*/ 25 h 465"/>
                  <a:gd name="T52" fmla="*/ 546 w 546"/>
                  <a:gd name="T53" fmla="*/ 55 h 465"/>
                  <a:gd name="T54" fmla="*/ 533 w 546"/>
                  <a:gd name="T55" fmla="*/ 86 h 465"/>
                  <a:gd name="T56" fmla="*/ 421 w 546"/>
                  <a:gd name="T57" fmla="*/ 379 h 465"/>
                  <a:gd name="T58" fmla="*/ 409 w 546"/>
                  <a:gd name="T59" fmla="*/ 422 h 465"/>
                  <a:gd name="T60" fmla="*/ 378 w 546"/>
                  <a:gd name="T61" fmla="*/ 453 h 465"/>
                  <a:gd name="T62" fmla="*/ 335 w 546"/>
                  <a:gd name="T63" fmla="*/ 465 h 465"/>
                  <a:gd name="T64" fmla="*/ 63 w 546"/>
                  <a:gd name="T65" fmla="*/ 462 h 465"/>
                  <a:gd name="T66" fmla="*/ 26 w 546"/>
                  <a:gd name="T67" fmla="*/ 439 h 465"/>
                  <a:gd name="T68" fmla="*/ 3 w 546"/>
                  <a:gd name="T69" fmla="*/ 402 h 465"/>
                  <a:gd name="T70" fmla="*/ 0 w 546"/>
                  <a:gd name="T71" fmla="*/ 106 h 465"/>
                  <a:gd name="T72" fmla="*/ 12 w 546"/>
                  <a:gd name="T73" fmla="*/ 63 h 465"/>
                  <a:gd name="T74" fmla="*/ 43 w 546"/>
                  <a:gd name="T75" fmla="*/ 32 h 465"/>
                  <a:gd name="T76" fmla="*/ 86 w 546"/>
                  <a:gd name="T77" fmla="*/ 20 h 465"/>
                  <a:gd name="T78" fmla="*/ 354 w 546"/>
                  <a:gd name="T79" fmla="*/ 22 h 465"/>
                  <a:gd name="T80" fmla="*/ 387 w 546"/>
                  <a:gd name="T81" fmla="*/ 39 h 465"/>
                  <a:gd name="T82" fmla="*/ 410 w 546"/>
                  <a:gd name="T83" fmla="*/ 67 h 465"/>
                  <a:gd name="T84" fmla="*/ 465 w 546"/>
                  <a:gd name="T85" fmla="*/ 7 h 465"/>
                  <a:gd name="T86" fmla="*/ 497 w 546"/>
                  <a:gd name="T87" fmla="*/ 0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6" h="465">
                    <a:moveTo>
                      <a:pt x="86" y="78"/>
                    </a:moveTo>
                    <a:lnTo>
                      <a:pt x="75" y="80"/>
                    </a:lnTo>
                    <a:lnTo>
                      <a:pt x="66" y="86"/>
                    </a:lnTo>
                    <a:lnTo>
                      <a:pt x="60" y="96"/>
                    </a:lnTo>
                    <a:lnTo>
                      <a:pt x="58" y="106"/>
                    </a:lnTo>
                    <a:lnTo>
                      <a:pt x="58" y="379"/>
                    </a:lnTo>
                    <a:lnTo>
                      <a:pt x="60" y="390"/>
                    </a:lnTo>
                    <a:lnTo>
                      <a:pt x="66" y="399"/>
                    </a:lnTo>
                    <a:lnTo>
                      <a:pt x="75" y="405"/>
                    </a:lnTo>
                    <a:lnTo>
                      <a:pt x="86" y="407"/>
                    </a:lnTo>
                    <a:lnTo>
                      <a:pt x="335" y="407"/>
                    </a:lnTo>
                    <a:lnTo>
                      <a:pt x="345" y="405"/>
                    </a:lnTo>
                    <a:lnTo>
                      <a:pt x="355" y="399"/>
                    </a:lnTo>
                    <a:lnTo>
                      <a:pt x="361" y="390"/>
                    </a:lnTo>
                    <a:lnTo>
                      <a:pt x="363" y="379"/>
                    </a:lnTo>
                    <a:lnTo>
                      <a:pt x="363" y="289"/>
                    </a:lnTo>
                    <a:lnTo>
                      <a:pt x="302" y="361"/>
                    </a:lnTo>
                    <a:lnTo>
                      <a:pt x="292" y="370"/>
                    </a:lnTo>
                    <a:lnTo>
                      <a:pt x="279" y="377"/>
                    </a:lnTo>
                    <a:lnTo>
                      <a:pt x="265" y="380"/>
                    </a:lnTo>
                    <a:lnTo>
                      <a:pt x="262" y="380"/>
                    </a:lnTo>
                    <a:lnTo>
                      <a:pt x="249" y="378"/>
                    </a:lnTo>
                    <a:lnTo>
                      <a:pt x="236" y="373"/>
                    </a:lnTo>
                    <a:lnTo>
                      <a:pt x="225" y="366"/>
                    </a:lnTo>
                    <a:lnTo>
                      <a:pt x="101" y="251"/>
                    </a:lnTo>
                    <a:lnTo>
                      <a:pt x="91" y="237"/>
                    </a:lnTo>
                    <a:lnTo>
                      <a:pt x="85" y="221"/>
                    </a:lnTo>
                    <a:lnTo>
                      <a:pt x="84" y="205"/>
                    </a:lnTo>
                    <a:lnTo>
                      <a:pt x="89" y="189"/>
                    </a:lnTo>
                    <a:lnTo>
                      <a:pt x="98" y="176"/>
                    </a:lnTo>
                    <a:lnTo>
                      <a:pt x="112" y="165"/>
                    </a:lnTo>
                    <a:lnTo>
                      <a:pt x="127" y="160"/>
                    </a:lnTo>
                    <a:lnTo>
                      <a:pt x="143" y="159"/>
                    </a:lnTo>
                    <a:lnTo>
                      <a:pt x="159" y="164"/>
                    </a:lnTo>
                    <a:lnTo>
                      <a:pt x="173" y="173"/>
                    </a:lnTo>
                    <a:lnTo>
                      <a:pt x="218" y="214"/>
                    </a:lnTo>
                    <a:lnTo>
                      <a:pt x="232" y="223"/>
                    </a:lnTo>
                    <a:lnTo>
                      <a:pt x="248" y="228"/>
                    </a:lnTo>
                    <a:lnTo>
                      <a:pt x="264" y="227"/>
                    </a:lnTo>
                    <a:lnTo>
                      <a:pt x="279" y="220"/>
                    </a:lnTo>
                    <a:lnTo>
                      <a:pt x="292" y="210"/>
                    </a:lnTo>
                    <a:lnTo>
                      <a:pt x="363" y="123"/>
                    </a:lnTo>
                    <a:lnTo>
                      <a:pt x="363" y="106"/>
                    </a:lnTo>
                    <a:lnTo>
                      <a:pt x="361" y="96"/>
                    </a:lnTo>
                    <a:lnTo>
                      <a:pt x="355" y="86"/>
                    </a:lnTo>
                    <a:lnTo>
                      <a:pt x="345" y="80"/>
                    </a:lnTo>
                    <a:lnTo>
                      <a:pt x="335" y="78"/>
                    </a:lnTo>
                    <a:lnTo>
                      <a:pt x="86" y="78"/>
                    </a:lnTo>
                    <a:close/>
                    <a:moveTo>
                      <a:pt x="497" y="0"/>
                    </a:moveTo>
                    <a:lnTo>
                      <a:pt x="513" y="3"/>
                    </a:lnTo>
                    <a:lnTo>
                      <a:pt x="527" y="12"/>
                    </a:lnTo>
                    <a:lnTo>
                      <a:pt x="539" y="25"/>
                    </a:lnTo>
                    <a:lnTo>
                      <a:pt x="545" y="39"/>
                    </a:lnTo>
                    <a:lnTo>
                      <a:pt x="546" y="55"/>
                    </a:lnTo>
                    <a:lnTo>
                      <a:pt x="543" y="72"/>
                    </a:lnTo>
                    <a:lnTo>
                      <a:pt x="533" y="86"/>
                    </a:lnTo>
                    <a:lnTo>
                      <a:pt x="421" y="221"/>
                    </a:lnTo>
                    <a:lnTo>
                      <a:pt x="421" y="379"/>
                    </a:lnTo>
                    <a:lnTo>
                      <a:pt x="418" y="402"/>
                    </a:lnTo>
                    <a:lnTo>
                      <a:pt x="409" y="422"/>
                    </a:lnTo>
                    <a:lnTo>
                      <a:pt x="396" y="439"/>
                    </a:lnTo>
                    <a:lnTo>
                      <a:pt x="378" y="453"/>
                    </a:lnTo>
                    <a:lnTo>
                      <a:pt x="357" y="462"/>
                    </a:lnTo>
                    <a:lnTo>
                      <a:pt x="335" y="465"/>
                    </a:lnTo>
                    <a:lnTo>
                      <a:pt x="86" y="465"/>
                    </a:lnTo>
                    <a:lnTo>
                      <a:pt x="63" y="462"/>
                    </a:lnTo>
                    <a:lnTo>
                      <a:pt x="43" y="453"/>
                    </a:lnTo>
                    <a:lnTo>
                      <a:pt x="26" y="439"/>
                    </a:lnTo>
                    <a:lnTo>
                      <a:pt x="12" y="422"/>
                    </a:lnTo>
                    <a:lnTo>
                      <a:pt x="3" y="402"/>
                    </a:lnTo>
                    <a:lnTo>
                      <a:pt x="0" y="379"/>
                    </a:lnTo>
                    <a:lnTo>
                      <a:pt x="0" y="106"/>
                    </a:lnTo>
                    <a:lnTo>
                      <a:pt x="3" y="84"/>
                    </a:lnTo>
                    <a:lnTo>
                      <a:pt x="12" y="63"/>
                    </a:lnTo>
                    <a:lnTo>
                      <a:pt x="26" y="46"/>
                    </a:lnTo>
                    <a:lnTo>
                      <a:pt x="43" y="32"/>
                    </a:lnTo>
                    <a:lnTo>
                      <a:pt x="63" y="23"/>
                    </a:lnTo>
                    <a:lnTo>
                      <a:pt x="86" y="20"/>
                    </a:lnTo>
                    <a:lnTo>
                      <a:pt x="335" y="20"/>
                    </a:lnTo>
                    <a:lnTo>
                      <a:pt x="354" y="22"/>
                    </a:lnTo>
                    <a:lnTo>
                      <a:pt x="372" y="29"/>
                    </a:lnTo>
                    <a:lnTo>
                      <a:pt x="387" y="39"/>
                    </a:lnTo>
                    <a:lnTo>
                      <a:pt x="401" y="52"/>
                    </a:lnTo>
                    <a:lnTo>
                      <a:pt x="410" y="67"/>
                    </a:lnTo>
                    <a:lnTo>
                      <a:pt x="452" y="18"/>
                    </a:lnTo>
                    <a:lnTo>
                      <a:pt x="465" y="7"/>
                    </a:lnTo>
                    <a:lnTo>
                      <a:pt x="480" y="1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94"/>
              <p:cNvSpPr>
                <a:spLocks noEditPoints="1"/>
              </p:cNvSpPr>
              <p:nvPr/>
            </p:nvSpPr>
            <p:spPr bwMode="auto">
              <a:xfrm>
                <a:off x="-1041401" y="2962275"/>
                <a:ext cx="96838" cy="82550"/>
              </a:xfrm>
              <a:custGeom>
                <a:avLst/>
                <a:gdLst>
                  <a:gd name="T0" fmla="*/ 75 w 546"/>
                  <a:gd name="T1" fmla="*/ 85 h 470"/>
                  <a:gd name="T2" fmla="*/ 60 w 546"/>
                  <a:gd name="T3" fmla="*/ 101 h 470"/>
                  <a:gd name="T4" fmla="*/ 58 w 546"/>
                  <a:gd name="T5" fmla="*/ 384 h 470"/>
                  <a:gd name="T6" fmla="*/ 66 w 546"/>
                  <a:gd name="T7" fmla="*/ 404 h 470"/>
                  <a:gd name="T8" fmla="*/ 86 w 546"/>
                  <a:gd name="T9" fmla="*/ 412 h 470"/>
                  <a:gd name="T10" fmla="*/ 345 w 546"/>
                  <a:gd name="T11" fmla="*/ 410 h 470"/>
                  <a:gd name="T12" fmla="*/ 361 w 546"/>
                  <a:gd name="T13" fmla="*/ 395 h 470"/>
                  <a:gd name="T14" fmla="*/ 363 w 546"/>
                  <a:gd name="T15" fmla="*/ 289 h 470"/>
                  <a:gd name="T16" fmla="*/ 292 w 546"/>
                  <a:gd name="T17" fmla="*/ 371 h 470"/>
                  <a:gd name="T18" fmla="*/ 265 w 546"/>
                  <a:gd name="T19" fmla="*/ 379 h 470"/>
                  <a:gd name="T20" fmla="*/ 262 w 546"/>
                  <a:gd name="T21" fmla="*/ 381 h 470"/>
                  <a:gd name="T22" fmla="*/ 236 w 546"/>
                  <a:gd name="T23" fmla="*/ 373 h 470"/>
                  <a:gd name="T24" fmla="*/ 101 w 546"/>
                  <a:gd name="T25" fmla="*/ 251 h 470"/>
                  <a:gd name="T26" fmla="*/ 85 w 546"/>
                  <a:gd name="T27" fmla="*/ 222 h 470"/>
                  <a:gd name="T28" fmla="*/ 89 w 546"/>
                  <a:gd name="T29" fmla="*/ 190 h 470"/>
                  <a:gd name="T30" fmla="*/ 112 w 546"/>
                  <a:gd name="T31" fmla="*/ 166 h 470"/>
                  <a:gd name="T32" fmla="*/ 143 w 546"/>
                  <a:gd name="T33" fmla="*/ 159 h 470"/>
                  <a:gd name="T34" fmla="*/ 173 w 546"/>
                  <a:gd name="T35" fmla="*/ 173 h 470"/>
                  <a:gd name="T36" fmla="*/ 232 w 546"/>
                  <a:gd name="T37" fmla="*/ 223 h 470"/>
                  <a:gd name="T38" fmla="*/ 264 w 546"/>
                  <a:gd name="T39" fmla="*/ 226 h 470"/>
                  <a:gd name="T40" fmla="*/ 292 w 546"/>
                  <a:gd name="T41" fmla="*/ 209 h 470"/>
                  <a:gd name="T42" fmla="*/ 363 w 546"/>
                  <a:gd name="T43" fmla="*/ 111 h 470"/>
                  <a:gd name="T44" fmla="*/ 355 w 546"/>
                  <a:gd name="T45" fmla="*/ 91 h 470"/>
                  <a:gd name="T46" fmla="*/ 335 w 546"/>
                  <a:gd name="T47" fmla="*/ 83 h 470"/>
                  <a:gd name="T48" fmla="*/ 497 w 546"/>
                  <a:gd name="T49" fmla="*/ 0 h 470"/>
                  <a:gd name="T50" fmla="*/ 527 w 546"/>
                  <a:gd name="T51" fmla="*/ 11 h 470"/>
                  <a:gd name="T52" fmla="*/ 545 w 546"/>
                  <a:gd name="T53" fmla="*/ 40 h 470"/>
                  <a:gd name="T54" fmla="*/ 543 w 546"/>
                  <a:gd name="T55" fmla="*/ 72 h 470"/>
                  <a:gd name="T56" fmla="*/ 421 w 546"/>
                  <a:gd name="T57" fmla="*/ 221 h 470"/>
                  <a:gd name="T58" fmla="*/ 418 w 546"/>
                  <a:gd name="T59" fmla="*/ 406 h 470"/>
                  <a:gd name="T60" fmla="*/ 396 w 546"/>
                  <a:gd name="T61" fmla="*/ 444 h 470"/>
                  <a:gd name="T62" fmla="*/ 357 w 546"/>
                  <a:gd name="T63" fmla="*/ 467 h 470"/>
                  <a:gd name="T64" fmla="*/ 86 w 546"/>
                  <a:gd name="T65" fmla="*/ 470 h 470"/>
                  <a:gd name="T66" fmla="*/ 43 w 546"/>
                  <a:gd name="T67" fmla="*/ 458 h 470"/>
                  <a:gd name="T68" fmla="*/ 12 w 546"/>
                  <a:gd name="T69" fmla="*/ 427 h 470"/>
                  <a:gd name="T70" fmla="*/ 0 w 546"/>
                  <a:gd name="T71" fmla="*/ 384 h 470"/>
                  <a:gd name="T72" fmla="*/ 3 w 546"/>
                  <a:gd name="T73" fmla="*/ 89 h 470"/>
                  <a:gd name="T74" fmla="*/ 26 w 546"/>
                  <a:gd name="T75" fmla="*/ 51 h 470"/>
                  <a:gd name="T76" fmla="*/ 63 w 546"/>
                  <a:gd name="T77" fmla="*/ 28 h 470"/>
                  <a:gd name="T78" fmla="*/ 335 w 546"/>
                  <a:gd name="T79" fmla="*/ 25 h 470"/>
                  <a:gd name="T80" fmla="*/ 378 w 546"/>
                  <a:gd name="T81" fmla="*/ 38 h 470"/>
                  <a:gd name="T82" fmla="*/ 409 w 546"/>
                  <a:gd name="T83" fmla="*/ 70 h 470"/>
                  <a:gd name="T84" fmla="*/ 465 w 546"/>
                  <a:gd name="T85" fmla="*/ 7 h 470"/>
                  <a:gd name="T86" fmla="*/ 497 w 546"/>
                  <a:gd name="T87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6" h="470">
                    <a:moveTo>
                      <a:pt x="86" y="83"/>
                    </a:moveTo>
                    <a:lnTo>
                      <a:pt x="75" y="85"/>
                    </a:lnTo>
                    <a:lnTo>
                      <a:pt x="66" y="91"/>
                    </a:lnTo>
                    <a:lnTo>
                      <a:pt x="60" y="101"/>
                    </a:lnTo>
                    <a:lnTo>
                      <a:pt x="58" y="111"/>
                    </a:lnTo>
                    <a:lnTo>
                      <a:pt x="58" y="384"/>
                    </a:lnTo>
                    <a:lnTo>
                      <a:pt x="60" y="395"/>
                    </a:lnTo>
                    <a:lnTo>
                      <a:pt x="66" y="404"/>
                    </a:lnTo>
                    <a:lnTo>
                      <a:pt x="75" y="410"/>
                    </a:lnTo>
                    <a:lnTo>
                      <a:pt x="86" y="412"/>
                    </a:lnTo>
                    <a:lnTo>
                      <a:pt x="335" y="412"/>
                    </a:lnTo>
                    <a:lnTo>
                      <a:pt x="345" y="410"/>
                    </a:lnTo>
                    <a:lnTo>
                      <a:pt x="355" y="404"/>
                    </a:lnTo>
                    <a:lnTo>
                      <a:pt x="361" y="395"/>
                    </a:lnTo>
                    <a:lnTo>
                      <a:pt x="363" y="384"/>
                    </a:lnTo>
                    <a:lnTo>
                      <a:pt x="363" y="289"/>
                    </a:lnTo>
                    <a:lnTo>
                      <a:pt x="302" y="361"/>
                    </a:lnTo>
                    <a:lnTo>
                      <a:pt x="292" y="371"/>
                    </a:lnTo>
                    <a:lnTo>
                      <a:pt x="279" y="377"/>
                    </a:lnTo>
                    <a:lnTo>
                      <a:pt x="265" y="379"/>
                    </a:lnTo>
                    <a:lnTo>
                      <a:pt x="264" y="379"/>
                    </a:lnTo>
                    <a:lnTo>
                      <a:pt x="262" y="381"/>
                    </a:lnTo>
                    <a:lnTo>
                      <a:pt x="249" y="378"/>
                    </a:lnTo>
                    <a:lnTo>
                      <a:pt x="236" y="373"/>
                    </a:lnTo>
                    <a:lnTo>
                      <a:pt x="225" y="366"/>
                    </a:lnTo>
                    <a:lnTo>
                      <a:pt x="101" y="251"/>
                    </a:lnTo>
                    <a:lnTo>
                      <a:pt x="91" y="237"/>
                    </a:lnTo>
                    <a:lnTo>
                      <a:pt x="85" y="222"/>
                    </a:lnTo>
                    <a:lnTo>
                      <a:pt x="84" y="206"/>
                    </a:lnTo>
                    <a:lnTo>
                      <a:pt x="89" y="190"/>
                    </a:lnTo>
                    <a:lnTo>
                      <a:pt x="98" y="176"/>
                    </a:lnTo>
                    <a:lnTo>
                      <a:pt x="112" y="166"/>
                    </a:lnTo>
                    <a:lnTo>
                      <a:pt x="127" y="159"/>
                    </a:lnTo>
                    <a:lnTo>
                      <a:pt x="143" y="159"/>
                    </a:lnTo>
                    <a:lnTo>
                      <a:pt x="159" y="164"/>
                    </a:lnTo>
                    <a:lnTo>
                      <a:pt x="173" y="173"/>
                    </a:lnTo>
                    <a:lnTo>
                      <a:pt x="218" y="214"/>
                    </a:lnTo>
                    <a:lnTo>
                      <a:pt x="232" y="223"/>
                    </a:lnTo>
                    <a:lnTo>
                      <a:pt x="248" y="227"/>
                    </a:lnTo>
                    <a:lnTo>
                      <a:pt x="264" y="226"/>
                    </a:lnTo>
                    <a:lnTo>
                      <a:pt x="279" y="220"/>
                    </a:lnTo>
                    <a:lnTo>
                      <a:pt x="292" y="209"/>
                    </a:lnTo>
                    <a:lnTo>
                      <a:pt x="363" y="124"/>
                    </a:lnTo>
                    <a:lnTo>
                      <a:pt x="363" y="111"/>
                    </a:lnTo>
                    <a:lnTo>
                      <a:pt x="361" y="101"/>
                    </a:lnTo>
                    <a:lnTo>
                      <a:pt x="355" y="91"/>
                    </a:lnTo>
                    <a:lnTo>
                      <a:pt x="345" y="85"/>
                    </a:lnTo>
                    <a:lnTo>
                      <a:pt x="335" y="83"/>
                    </a:lnTo>
                    <a:lnTo>
                      <a:pt x="86" y="83"/>
                    </a:lnTo>
                    <a:close/>
                    <a:moveTo>
                      <a:pt x="497" y="0"/>
                    </a:moveTo>
                    <a:lnTo>
                      <a:pt x="513" y="3"/>
                    </a:lnTo>
                    <a:lnTo>
                      <a:pt x="527" y="11"/>
                    </a:lnTo>
                    <a:lnTo>
                      <a:pt x="539" y="24"/>
                    </a:lnTo>
                    <a:lnTo>
                      <a:pt x="545" y="40"/>
                    </a:lnTo>
                    <a:lnTo>
                      <a:pt x="546" y="56"/>
                    </a:lnTo>
                    <a:lnTo>
                      <a:pt x="543" y="72"/>
                    </a:lnTo>
                    <a:lnTo>
                      <a:pt x="533" y="87"/>
                    </a:lnTo>
                    <a:lnTo>
                      <a:pt x="421" y="221"/>
                    </a:lnTo>
                    <a:lnTo>
                      <a:pt x="421" y="384"/>
                    </a:lnTo>
                    <a:lnTo>
                      <a:pt x="418" y="406"/>
                    </a:lnTo>
                    <a:lnTo>
                      <a:pt x="409" y="427"/>
                    </a:lnTo>
                    <a:lnTo>
                      <a:pt x="396" y="444"/>
                    </a:lnTo>
                    <a:lnTo>
                      <a:pt x="378" y="458"/>
                    </a:lnTo>
                    <a:lnTo>
                      <a:pt x="357" y="467"/>
                    </a:lnTo>
                    <a:lnTo>
                      <a:pt x="335" y="470"/>
                    </a:lnTo>
                    <a:lnTo>
                      <a:pt x="86" y="470"/>
                    </a:lnTo>
                    <a:lnTo>
                      <a:pt x="63" y="467"/>
                    </a:lnTo>
                    <a:lnTo>
                      <a:pt x="43" y="458"/>
                    </a:lnTo>
                    <a:lnTo>
                      <a:pt x="26" y="444"/>
                    </a:lnTo>
                    <a:lnTo>
                      <a:pt x="12" y="427"/>
                    </a:lnTo>
                    <a:lnTo>
                      <a:pt x="3" y="406"/>
                    </a:lnTo>
                    <a:lnTo>
                      <a:pt x="0" y="384"/>
                    </a:lnTo>
                    <a:lnTo>
                      <a:pt x="0" y="111"/>
                    </a:lnTo>
                    <a:lnTo>
                      <a:pt x="3" y="89"/>
                    </a:lnTo>
                    <a:lnTo>
                      <a:pt x="12" y="68"/>
                    </a:lnTo>
                    <a:lnTo>
                      <a:pt x="26" y="51"/>
                    </a:lnTo>
                    <a:lnTo>
                      <a:pt x="43" y="37"/>
                    </a:lnTo>
                    <a:lnTo>
                      <a:pt x="63" y="28"/>
                    </a:lnTo>
                    <a:lnTo>
                      <a:pt x="86" y="25"/>
                    </a:lnTo>
                    <a:lnTo>
                      <a:pt x="335" y="25"/>
                    </a:lnTo>
                    <a:lnTo>
                      <a:pt x="358" y="28"/>
                    </a:lnTo>
                    <a:lnTo>
                      <a:pt x="378" y="38"/>
                    </a:lnTo>
                    <a:lnTo>
                      <a:pt x="396" y="52"/>
                    </a:lnTo>
                    <a:lnTo>
                      <a:pt x="409" y="70"/>
                    </a:lnTo>
                    <a:lnTo>
                      <a:pt x="452" y="19"/>
                    </a:lnTo>
                    <a:lnTo>
                      <a:pt x="465" y="7"/>
                    </a:lnTo>
                    <a:lnTo>
                      <a:pt x="480" y="1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95"/>
              <p:cNvSpPr>
                <a:spLocks/>
              </p:cNvSpPr>
              <p:nvPr/>
            </p:nvSpPr>
            <p:spPr bwMode="auto">
              <a:xfrm>
                <a:off x="-919163" y="2792413"/>
                <a:ext cx="169863" cy="17463"/>
              </a:xfrm>
              <a:custGeom>
                <a:avLst/>
                <a:gdLst>
                  <a:gd name="T0" fmla="*/ 53 w 969"/>
                  <a:gd name="T1" fmla="*/ 0 h 106"/>
                  <a:gd name="T2" fmla="*/ 916 w 969"/>
                  <a:gd name="T3" fmla="*/ 0 h 106"/>
                  <a:gd name="T4" fmla="*/ 933 w 969"/>
                  <a:gd name="T5" fmla="*/ 3 h 106"/>
                  <a:gd name="T6" fmla="*/ 947 w 969"/>
                  <a:gd name="T7" fmla="*/ 11 h 106"/>
                  <a:gd name="T8" fmla="*/ 959 w 969"/>
                  <a:gd name="T9" fmla="*/ 22 h 106"/>
                  <a:gd name="T10" fmla="*/ 966 w 969"/>
                  <a:gd name="T11" fmla="*/ 37 h 106"/>
                  <a:gd name="T12" fmla="*/ 969 w 969"/>
                  <a:gd name="T13" fmla="*/ 54 h 106"/>
                  <a:gd name="T14" fmla="*/ 966 w 969"/>
                  <a:gd name="T15" fmla="*/ 70 h 106"/>
                  <a:gd name="T16" fmla="*/ 959 w 969"/>
                  <a:gd name="T17" fmla="*/ 85 h 106"/>
                  <a:gd name="T18" fmla="*/ 947 w 969"/>
                  <a:gd name="T19" fmla="*/ 97 h 106"/>
                  <a:gd name="T20" fmla="*/ 933 w 969"/>
                  <a:gd name="T21" fmla="*/ 104 h 106"/>
                  <a:gd name="T22" fmla="*/ 916 w 969"/>
                  <a:gd name="T23" fmla="*/ 106 h 106"/>
                  <a:gd name="T24" fmla="*/ 53 w 969"/>
                  <a:gd name="T25" fmla="*/ 106 h 106"/>
                  <a:gd name="T26" fmla="*/ 36 w 969"/>
                  <a:gd name="T27" fmla="*/ 104 h 106"/>
                  <a:gd name="T28" fmla="*/ 22 w 969"/>
                  <a:gd name="T29" fmla="*/ 97 h 106"/>
                  <a:gd name="T30" fmla="*/ 10 w 969"/>
                  <a:gd name="T31" fmla="*/ 85 h 106"/>
                  <a:gd name="T32" fmla="*/ 3 w 969"/>
                  <a:gd name="T33" fmla="*/ 70 h 106"/>
                  <a:gd name="T34" fmla="*/ 0 w 969"/>
                  <a:gd name="T35" fmla="*/ 54 h 106"/>
                  <a:gd name="T36" fmla="*/ 3 w 969"/>
                  <a:gd name="T37" fmla="*/ 37 h 106"/>
                  <a:gd name="T38" fmla="*/ 10 w 969"/>
                  <a:gd name="T39" fmla="*/ 22 h 106"/>
                  <a:gd name="T40" fmla="*/ 22 w 969"/>
                  <a:gd name="T41" fmla="*/ 11 h 106"/>
                  <a:gd name="T42" fmla="*/ 36 w 969"/>
                  <a:gd name="T43" fmla="*/ 3 h 106"/>
                  <a:gd name="T44" fmla="*/ 53 w 969"/>
                  <a:gd name="T4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69" h="106">
                    <a:moveTo>
                      <a:pt x="53" y="0"/>
                    </a:moveTo>
                    <a:lnTo>
                      <a:pt x="916" y="0"/>
                    </a:lnTo>
                    <a:lnTo>
                      <a:pt x="933" y="3"/>
                    </a:lnTo>
                    <a:lnTo>
                      <a:pt x="947" y="11"/>
                    </a:lnTo>
                    <a:lnTo>
                      <a:pt x="959" y="22"/>
                    </a:lnTo>
                    <a:lnTo>
                      <a:pt x="966" y="37"/>
                    </a:lnTo>
                    <a:lnTo>
                      <a:pt x="969" y="54"/>
                    </a:lnTo>
                    <a:lnTo>
                      <a:pt x="966" y="70"/>
                    </a:lnTo>
                    <a:lnTo>
                      <a:pt x="959" y="85"/>
                    </a:lnTo>
                    <a:lnTo>
                      <a:pt x="947" y="97"/>
                    </a:lnTo>
                    <a:lnTo>
                      <a:pt x="933" y="104"/>
                    </a:lnTo>
                    <a:lnTo>
                      <a:pt x="916" y="106"/>
                    </a:lnTo>
                    <a:lnTo>
                      <a:pt x="53" y="106"/>
                    </a:lnTo>
                    <a:lnTo>
                      <a:pt x="36" y="104"/>
                    </a:lnTo>
                    <a:lnTo>
                      <a:pt x="22" y="97"/>
                    </a:lnTo>
                    <a:lnTo>
                      <a:pt x="10" y="85"/>
                    </a:lnTo>
                    <a:lnTo>
                      <a:pt x="3" y="70"/>
                    </a:lnTo>
                    <a:lnTo>
                      <a:pt x="0" y="54"/>
                    </a:lnTo>
                    <a:lnTo>
                      <a:pt x="3" y="37"/>
                    </a:lnTo>
                    <a:lnTo>
                      <a:pt x="10" y="22"/>
                    </a:lnTo>
                    <a:lnTo>
                      <a:pt x="22" y="11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96"/>
              <p:cNvSpPr>
                <a:spLocks/>
              </p:cNvSpPr>
              <p:nvPr/>
            </p:nvSpPr>
            <p:spPr bwMode="auto">
              <a:xfrm>
                <a:off x="-919163" y="2882900"/>
                <a:ext cx="169863" cy="19050"/>
              </a:xfrm>
              <a:custGeom>
                <a:avLst/>
                <a:gdLst>
                  <a:gd name="T0" fmla="*/ 53 w 969"/>
                  <a:gd name="T1" fmla="*/ 0 h 107"/>
                  <a:gd name="T2" fmla="*/ 916 w 969"/>
                  <a:gd name="T3" fmla="*/ 0 h 107"/>
                  <a:gd name="T4" fmla="*/ 933 w 969"/>
                  <a:gd name="T5" fmla="*/ 3 h 107"/>
                  <a:gd name="T6" fmla="*/ 947 w 969"/>
                  <a:gd name="T7" fmla="*/ 11 h 107"/>
                  <a:gd name="T8" fmla="*/ 959 w 969"/>
                  <a:gd name="T9" fmla="*/ 23 h 107"/>
                  <a:gd name="T10" fmla="*/ 966 w 969"/>
                  <a:gd name="T11" fmla="*/ 36 h 107"/>
                  <a:gd name="T12" fmla="*/ 969 w 969"/>
                  <a:gd name="T13" fmla="*/ 53 h 107"/>
                  <a:gd name="T14" fmla="*/ 966 w 969"/>
                  <a:gd name="T15" fmla="*/ 70 h 107"/>
                  <a:gd name="T16" fmla="*/ 959 w 969"/>
                  <a:gd name="T17" fmla="*/ 85 h 107"/>
                  <a:gd name="T18" fmla="*/ 947 w 969"/>
                  <a:gd name="T19" fmla="*/ 96 h 107"/>
                  <a:gd name="T20" fmla="*/ 933 w 969"/>
                  <a:gd name="T21" fmla="*/ 103 h 107"/>
                  <a:gd name="T22" fmla="*/ 916 w 969"/>
                  <a:gd name="T23" fmla="*/ 107 h 107"/>
                  <a:gd name="T24" fmla="*/ 53 w 969"/>
                  <a:gd name="T25" fmla="*/ 107 h 107"/>
                  <a:gd name="T26" fmla="*/ 36 w 969"/>
                  <a:gd name="T27" fmla="*/ 103 h 107"/>
                  <a:gd name="T28" fmla="*/ 22 w 969"/>
                  <a:gd name="T29" fmla="*/ 96 h 107"/>
                  <a:gd name="T30" fmla="*/ 10 w 969"/>
                  <a:gd name="T31" fmla="*/ 85 h 107"/>
                  <a:gd name="T32" fmla="*/ 3 w 969"/>
                  <a:gd name="T33" fmla="*/ 70 h 107"/>
                  <a:gd name="T34" fmla="*/ 0 w 969"/>
                  <a:gd name="T35" fmla="*/ 53 h 107"/>
                  <a:gd name="T36" fmla="*/ 3 w 969"/>
                  <a:gd name="T37" fmla="*/ 36 h 107"/>
                  <a:gd name="T38" fmla="*/ 10 w 969"/>
                  <a:gd name="T39" fmla="*/ 23 h 107"/>
                  <a:gd name="T40" fmla="*/ 22 w 969"/>
                  <a:gd name="T41" fmla="*/ 11 h 107"/>
                  <a:gd name="T42" fmla="*/ 36 w 969"/>
                  <a:gd name="T43" fmla="*/ 3 h 107"/>
                  <a:gd name="T44" fmla="*/ 53 w 969"/>
                  <a:gd name="T45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69" h="107">
                    <a:moveTo>
                      <a:pt x="53" y="0"/>
                    </a:moveTo>
                    <a:lnTo>
                      <a:pt x="916" y="0"/>
                    </a:lnTo>
                    <a:lnTo>
                      <a:pt x="933" y="3"/>
                    </a:lnTo>
                    <a:lnTo>
                      <a:pt x="947" y="11"/>
                    </a:lnTo>
                    <a:lnTo>
                      <a:pt x="959" y="23"/>
                    </a:lnTo>
                    <a:lnTo>
                      <a:pt x="966" y="36"/>
                    </a:lnTo>
                    <a:lnTo>
                      <a:pt x="969" y="53"/>
                    </a:lnTo>
                    <a:lnTo>
                      <a:pt x="966" y="70"/>
                    </a:lnTo>
                    <a:lnTo>
                      <a:pt x="959" y="85"/>
                    </a:lnTo>
                    <a:lnTo>
                      <a:pt x="947" y="96"/>
                    </a:lnTo>
                    <a:lnTo>
                      <a:pt x="933" y="103"/>
                    </a:lnTo>
                    <a:lnTo>
                      <a:pt x="916" y="107"/>
                    </a:lnTo>
                    <a:lnTo>
                      <a:pt x="53" y="107"/>
                    </a:lnTo>
                    <a:lnTo>
                      <a:pt x="36" y="103"/>
                    </a:lnTo>
                    <a:lnTo>
                      <a:pt x="22" y="96"/>
                    </a:lnTo>
                    <a:lnTo>
                      <a:pt x="10" y="85"/>
                    </a:lnTo>
                    <a:lnTo>
                      <a:pt x="3" y="70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3"/>
                    </a:lnTo>
                    <a:lnTo>
                      <a:pt x="22" y="11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97"/>
              <p:cNvSpPr>
                <a:spLocks/>
              </p:cNvSpPr>
              <p:nvPr/>
            </p:nvSpPr>
            <p:spPr bwMode="auto">
              <a:xfrm>
                <a:off x="-919163" y="2974975"/>
                <a:ext cx="169863" cy="19050"/>
              </a:xfrm>
              <a:custGeom>
                <a:avLst/>
                <a:gdLst>
                  <a:gd name="T0" fmla="*/ 53 w 969"/>
                  <a:gd name="T1" fmla="*/ 0 h 107"/>
                  <a:gd name="T2" fmla="*/ 916 w 969"/>
                  <a:gd name="T3" fmla="*/ 0 h 107"/>
                  <a:gd name="T4" fmla="*/ 933 w 969"/>
                  <a:gd name="T5" fmla="*/ 2 h 107"/>
                  <a:gd name="T6" fmla="*/ 947 w 969"/>
                  <a:gd name="T7" fmla="*/ 10 h 107"/>
                  <a:gd name="T8" fmla="*/ 959 w 969"/>
                  <a:gd name="T9" fmla="*/ 22 h 107"/>
                  <a:gd name="T10" fmla="*/ 966 w 969"/>
                  <a:gd name="T11" fmla="*/ 36 h 107"/>
                  <a:gd name="T12" fmla="*/ 969 w 969"/>
                  <a:gd name="T13" fmla="*/ 53 h 107"/>
                  <a:gd name="T14" fmla="*/ 966 w 969"/>
                  <a:gd name="T15" fmla="*/ 71 h 107"/>
                  <a:gd name="T16" fmla="*/ 959 w 969"/>
                  <a:gd name="T17" fmla="*/ 84 h 107"/>
                  <a:gd name="T18" fmla="*/ 947 w 969"/>
                  <a:gd name="T19" fmla="*/ 96 h 107"/>
                  <a:gd name="T20" fmla="*/ 933 w 969"/>
                  <a:gd name="T21" fmla="*/ 103 h 107"/>
                  <a:gd name="T22" fmla="*/ 916 w 969"/>
                  <a:gd name="T23" fmla="*/ 107 h 107"/>
                  <a:gd name="T24" fmla="*/ 53 w 969"/>
                  <a:gd name="T25" fmla="*/ 107 h 107"/>
                  <a:gd name="T26" fmla="*/ 36 w 969"/>
                  <a:gd name="T27" fmla="*/ 103 h 107"/>
                  <a:gd name="T28" fmla="*/ 22 w 969"/>
                  <a:gd name="T29" fmla="*/ 96 h 107"/>
                  <a:gd name="T30" fmla="*/ 10 w 969"/>
                  <a:gd name="T31" fmla="*/ 84 h 107"/>
                  <a:gd name="T32" fmla="*/ 3 w 969"/>
                  <a:gd name="T33" fmla="*/ 71 h 107"/>
                  <a:gd name="T34" fmla="*/ 0 w 969"/>
                  <a:gd name="T35" fmla="*/ 53 h 107"/>
                  <a:gd name="T36" fmla="*/ 3 w 969"/>
                  <a:gd name="T37" fmla="*/ 36 h 107"/>
                  <a:gd name="T38" fmla="*/ 10 w 969"/>
                  <a:gd name="T39" fmla="*/ 22 h 107"/>
                  <a:gd name="T40" fmla="*/ 22 w 969"/>
                  <a:gd name="T41" fmla="*/ 10 h 107"/>
                  <a:gd name="T42" fmla="*/ 36 w 969"/>
                  <a:gd name="T43" fmla="*/ 2 h 107"/>
                  <a:gd name="T44" fmla="*/ 53 w 969"/>
                  <a:gd name="T45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69" h="107">
                    <a:moveTo>
                      <a:pt x="53" y="0"/>
                    </a:moveTo>
                    <a:lnTo>
                      <a:pt x="916" y="0"/>
                    </a:lnTo>
                    <a:lnTo>
                      <a:pt x="933" y="2"/>
                    </a:lnTo>
                    <a:lnTo>
                      <a:pt x="947" y="10"/>
                    </a:lnTo>
                    <a:lnTo>
                      <a:pt x="959" y="22"/>
                    </a:lnTo>
                    <a:lnTo>
                      <a:pt x="966" y="36"/>
                    </a:lnTo>
                    <a:lnTo>
                      <a:pt x="969" y="53"/>
                    </a:lnTo>
                    <a:lnTo>
                      <a:pt x="966" y="71"/>
                    </a:lnTo>
                    <a:lnTo>
                      <a:pt x="959" y="84"/>
                    </a:lnTo>
                    <a:lnTo>
                      <a:pt x="947" y="96"/>
                    </a:lnTo>
                    <a:lnTo>
                      <a:pt x="933" y="103"/>
                    </a:lnTo>
                    <a:lnTo>
                      <a:pt x="916" y="107"/>
                    </a:lnTo>
                    <a:lnTo>
                      <a:pt x="53" y="107"/>
                    </a:lnTo>
                    <a:lnTo>
                      <a:pt x="36" y="103"/>
                    </a:lnTo>
                    <a:lnTo>
                      <a:pt x="22" y="96"/>
                    </a:lnTo>
                    <a:lnTo>
                      <a:pt x="10" y="84"/>
                    </a:lnTo>
                    <a:lnTo>
                      <a:pt x="3" y="71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6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2" name="Freeform 102"/>
            <p:cNvSpPr>
              <a:spLocks noEditPoints="1"/>
            </p:cNvSpPr>
            <p:nvPr/>
          </p:nvSpPr>
          <p:spPr bwMode="auto">
            <a:xfrm>
              <a:off x="7173358" y="2805968"/>
              <a:ext cx="420849" cy="473373"/>
            </a:xfrm>
            <a:custGeom>
              <a:avLst/>
              <a:gdLst>
                <a:gd name="T0" fmla="*/ 2363 w 3010"/>
                <a:gd name="T1" fmla="*/ 2515 h 3384"/>
                <a:gd name="T2" fmla="*/ 2175 w 3010"/>
                <a:gd name="T3" fmla="*/ 2631 h 3384"/>
                <a:gd name="T4" fmla="*/ 2182 w 3010"/>
                <a:gd name="T5" fmla="*/ 2426 h 3384"/>
                <a:gd name="T6" fmla="*/ 234 w 3010"/>
                <a:gd name="T7" fmla="*/ 2589 h 3384"/>
                <a:gd name="T8" fmla="*/ 25 w 3010"/>
                <a:gd name="T9" fmla="*/ 2544 h 3384"/>
                <a:gd name="T10" fmla="*/ 224 w 3010"/>
                <a:gd name="T11" fmla="*/ 2426 h 3384"/>
                <a:gd name="T12" fmla="*/ 2005 w 3010"/>
                <a:gd name="T13" fmla="*/ 2408 h 3384"/>
                <a:gd name="T14" fmla="*/ 2101 w 3010"/>
                <a:gd name="T15" fmla="*/ 3201 h 3384"/>
                <a:gd name="T16" fmla="*/ 1686 w 3010"/>
                <a:gd name="T17" fmla="*/ 2329 h 3384"/>
                <a:gd name="T18" fmla="*/ 721 w 3010"/>
                <a:gd name="T19" fmla="*/ 2330 h 3384"/>
                <a:gd name="T20" fmla="*/ 306 w 3010"/>
                <a:gd name="T21" fmla="*/ 3201 h 3384"/>
                <a:gd name="T22" fmla="*/ 401 w 3010"/>
                <a:gd name="T23" fmla="*/ 2408 h 3384"/>
                <a:gd name="T24" fmla="*/ 1203 w 3010"/>
                <a:gd name="T25" fmla="*/ 2109 h 3384"/>
                <a:gd name="T26" fmla="*/ 1535 w 3010"/>
                <a:gd name="T27" fmla="*/ 2244 h 3384"/>
                <a:gd name="T28" fmla="*/ 1674 w 3010"/>
                <a:gd name="T29" fmla="*/ 2569 h 3384"/>
                <a:gd name="T30" fmla="*/ 781 w 3010"/>
                <a:gd name="T31" fmla="*/ 2367 h 3384"/>
                <a:gd name="T32" fmla="*/ 1045 w 3010"/>
                <a:gd name="T33" fmla="*/ 2136 h 3384"/>
                <a:gd name="T34" fmla="*/ 2258 w 3010"/>
                <a:gd name="T35" fmla="*/ 2107 h 3384"/>
                <a:gd name="T36" fmla="*/ 2307 w 3010"/>
                <a:gd name="T37" fmla="*/ 2269 h 3384"/>
                <a:gd name="T38" fmla="*/ 2155 w 3010"/>
                <a:gd name="T39" fmla="*/ 2348 h 3384"/>
                <a:gd name="T40" fmla="*/ 2045 w 3010"/>
                <a:gd name="T41" fmla="*/ 2217 h 3384"/>
                <a:gd name="T42" fmla="*/ 2155 w 3010"/>
                <a:gd name="T43" fmla="*/ 2087 h 3384"/>
                <a:gd name="T44" fmla="*/ 337 w 3010"/>
                <a:gd name="T45" fmla="*/ 2143 h 3384"/>
                <a:gd name="T46" fmla="*/ 320 w 3010"/>
                <a:gd name="T47" fmla="*/ 2311 h 3384"/>
                <a:gd name="T48" fmla="*/ 149 w 3010"/>
                <a:gd name="T49" fmla="*/ 2328 h 3384"/>
                <a:gd name="T50" fmla="*/ 100 w 3010"/>
                <a:gd name="T51" fmla="*/ 2166 h 3384"/>
                <a:gd name="T52" fmla="*/ 1776 w 3010"/>
                <a:gd name="T53" fmla="*/ 1842 h 3384"/>
                <a:gd name="T54" fmla="*/ 1967 w 3010"/>
                <a:gd name="T55" fmla="*/ 1971 h 3384"/>
                <a:gd name="T56" fmla="*/ 1907 w 3010"/>
                <a:gd name="T57" fmla="*/ 2191 h 3384"/>
                <a:gd name="T58" fmla="*/ 1675 w 3010"/>
                <a:gd name="T59" fmla="*/ 2211 h 3384"/>
                <a:gd name="T60" fmla="*/ 1577 w 3010"/>
                <a:gd name="T61" fmla="*/ 2005 h 3384"/>
                <a:gd name="T62" fmla="*/ 1741 w 3010"/>
                <a:gd name="T63" fmla="*/ 1845 h 3384"/>
                <a:gd name="T64" fmla="*/ 785 w 3010"/>
                <a:gd name="T65" fmla="*/ 1912 h 3384"/>
                <a:gd name="T66" fmla="*/ 805 w 3010"/>
                <a:gd name="T67" fmla="*/ 2140 h 3384"/>
                <a:gd name="T68" fmla="*/ 593 w 3010"/>
                <a:gd name="T69" fmla="*/ 2235 h 3384"/>
                <a:gd name="T70" fmla="*/ 430 w 3010"/>
                <a:gd name="T71" fmla="*/ 2076 h 3384"/>
                <a:gd name="T72" fmla="*/ 528 w 3010"/>
                <a:gd name="T73" fmla="*/ 1869 h 3384"/>
                <a:gd name="T74" fmla="*/ 1329 w 3010"/>
                <a:gd name="T75" fmla="*/ 1474 h 3384"/>
                <a:gd name="T76" fmla="*/ 1499 w 3010"/>
                <a:gd name="T77" fmla="*/ 1696 h 3384"/>
                <a:gd name="T78" fmla="*/ 1400 w 3010"/>
                <a:gd name="T79" fmla="*/ 1960 h 3384"/>
                <a:gd name="T80" fmla="*/ 1116 w 3010"/>
                <a:gd name="T81" fmla="*/ 2020 h 3384"/>
                <a:gd name="T82" fmla="*/ 916 w 3010"/>
                <a:gd name="T83" fmla="*/ 1823 h 3384"/>
                <a:gd name="T84" fmla="*/ 977 w 3010"/>
                <a:gd name="T85" fmla="*/ 1547 h 3384"/>
                <a:gd name="T86" fmla="*/ 1484 w 3010"/>
                <a:gd name="T87" fmla="*/ 120 h 3384"/>
                <a:gd name="T88" fmla="*/ 1288 w 3010"/>
                <a:gd name="T89" fmla="*/ 236 h 3384"/>
                <a:gd name="T90" fmla="*/ 1288 w 3010"/>
                <a:gd name="T91" fmla="*/ 980 h 3384"/>
                <a:gd name="T92" fmla="*/ 1484 w 3010"/>
                <a:gd name="T93" fmla="*/ 1097 h 3384"/>
                <a:gd name="T94" fmla="*/ 2769 w 3010"/>
                <a:gd name="T95" fmla="*/ 1073 h 3384"/>
                <a:gd name="T96" fmla="*/ 2888 w 3010"/>
                <a:gd name="T97" fmla="*/ 882 h 3384"/>
                <a:gd name="T98" fmla="*/ 2797 w 3010"/>
                <a:gd name="T99" fmla="*/ 161 h 3384"/>
                <a:gd name="T100" fmla="*/ 2668 w 3010"/>
                <a:gd name="T101" fmla="*/ 0 h 3384"/>
                <a:gd name="T102" fmla="*/ 2939 w 3010"/>
                <a:gd name="T103" fmla="*/ 130 h 3384"/>
                <a:gd name="T104" fmla="*/ 3007 w 3010"/>
                <a:gd name="T105" fmla="*/ 928 h 3384"/>
                <a:gd name="T106" fmla="*/ 2840 w 3010"/>
                <a:gd name="T107" fmla="*/ 1170 h 3384"/>
                <a:gd name="T108" fmla="*/ 1604 w 3010"/>
                <a:gd name="T109" fmla="*/ 1216 h 3384"/>
                <a:gd name="T110" fmla="*/ 1242 w 3010"/>
                <a:gd name="T111" fmla="*/ 1118 h 3384"/>
                <a:gd name="T112" fmla="*/ 1143 w 3010"/>
                <a:gd name="T113" fmla="*/ 334 h 3384"/>
                <a:gd name="T114" fmla="*/ 1275 w 3010"/>
                <a:gd name="T115" fmla="*/ 70 h 3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10" h="3384">
                  <a:moveTo>
                    <a:pt x="2182" y="2426"/>
                  </a:moveTo>
                  <a:lnTo>
                    <a:pt x="2218" y="2428"/>
                  </a:lnTo>
                  <a:lnTo>
                    <a:pt x="2253" y="2438"/>
                  </a:lnTo>
                  <a:lnTo>
                    <a:pt x="2285" y="2451"/>
                  </a:lnTo>
                  <a:lnTo>
                    <a:pt x="2315" y="2468"/>
                  </a:lnTo>
                  <a:lnTo>
                    <a:pt x="2340" y="2490"/>
                  </a:lnTo>
                  <a:lnTo>
                    <a:pt x="2363" y="2515"/>
                  </a:lnTo>
                  <a:lnTo>
                    <a:pt x="2381" y="2544"/>
                  </a:lnTo>
                  <a:lnTo>
                    <a:pt x="2394" y="2576"/>
                  </a:lnTo>
                  <a:lnTo>
                    <a:pt x="2403" y="2610"/>
                  </a:lnTo>
                  <a:lnTo>
                    <a:pt x="2406" y="2645"/>
                  </a:lnTo>
                  <a:lnTo>
                    <a:pt x="2406" y="3047"/>
                  </a:lnTo>
                  <a:lnTo>
                    <a:pt x="2175" y="3047"/>
                  </a:lnTo>
                  <a:lnTo>
                    <a:pt x="2175" y="2631"/>
                  </a:lnTo>
                  <a:lnTo>
                    <a:pt x="2172" y="2589"/>
                  </a:lnTo>
                  <a:lnTo>
                    <a:pt x="2165" y="2548"/>
                  </a:lnTo>
                  <a:lnTo>
                    <a:pt x="2153" y="2509"/>
                  </a:lnTo>
                  <a:lnTo>
                    <a:pt x="2137" y="2471"/>
                  </a:lnTo>
                  <a:lnTo>
                    <a:pt x="2118" y="2435"/>
                  </a:lnTo>
                  <a:lnTo>
                    <a:pt x="2150" y="2428"/>
                  </a:lnTo>
                  <a:lnTo>
                    <a:pt x="2182" y="2426"/>
                  </a:lnTo>
                  <a:close/>
                  <a:moveTo>
                    <a:pt x="224" y="2426"/>
                  </a:moveTo>
                  <a:lnTo>
                    <a:pt x="257" y="2428"/>
                  </a:lnTo>
                  <a:lnTo>
                    <a:pt x="287" y="2435"/>
                  </a:lnTo>
                  <a:lnTo>
                    <a:pt x="269" y="2471"/>
                  </a:lnTo>
                  <a:lnTo>
                    <a:pt x="253" y="2509"/>
                  </a:lnTo>
                  <a:lnTo>
                    <a:pt x="241" y="2548"/>
                  </a:lnTo>
                  <a:lnTo>
                    <a:pt x="234" y="2589"/>
                  </a:lnTo>
                  <a:lnTo>
                    <a:pt x="232" y="2631"/>
                  </a:lnTo>
                  <a:lnTo>
                    <a:pt x="232" y="3047"/>
                  </a:lnTo>
                  <a:lnTo>
                    <a:pt x="0" y="3047"/>
                  </a:lnTo>
                  <a:lnTo>
                    <a:pt x="0" y="2645"/>
                  </a:lnTo>
                  <a:lnTo>
                    <a:pt x="3" y="2610"/>
                  </a:lnTo>
                  <a:lnTo>
                    <a:pt x="11" y="2576"/>
                  </a:lnTo>
                  <a:lnTo>
                    <a:pt x="25" y="2544"/>
                  </a:lnTo>
                  <a:lnTo>
                    <a:pt x="44" y="2515"/>
                  </a:lnTo>
                  <a:lnTo>
                    <a:pt x="66" y="2490"/>
                  </a:lnTo>
                  <a:lnTo>
                    <a:pt x="92" y="2468"/>
                  </a:lnTo>
                  <a:lnTo>
                    <a:pt x="122" y="2450"/>
                  </a:lnTo>
                  <a:lnTo>
                    <a:pt x="154" y="2436"/>
                  </a:lnTo>
                  <a:lnTo>
                    <a:pt x="189" y="2428"/>
                  </a:lnTo>
                  <a:lnTo>
                    <a:pt x="224" y="2426"/>
                  </a:lnTo>
                  <a:close/>
                  <a:moveTo>
                    <a:pt x="1776" y="2314"/>
                  </a:moveTo>
                  <a:lnTo>
                    <a:pt x="1820" y="2318"/>
                  </a:lnTo>
                  <a:lnTo>
                    <a:pt x="1862" y="2326"/>
                  </a:lnTo>
                  <a:lnTo>
                    <a:pt x="1902" y="2339"/>
                  </a:lnTo>
                  <a:lnTo>
                    <a:pt x="1940" y="2358"/>
                  </a:lnTo>
                  <a:lnTo>
                    <a:pt x="1975" y="2380"/>
                  </a:lnTo>
                  <a:lnTo>
                    <a:pt x="2005" y="2408"/>
                  </a:lnTo>
                  <a:lnTo>
                    <a:pt x="2032" y="2438"/>
                  </a:lnTo>
                  <a:lnTo>
                    <a:pt x="2055" y="2471"/>
                  </a:lnTo>
                  <a:lnTo>
                    <a:pt x="2074" y="2508"/>
                  </a:lnTo>
                  <a:lnTo>
                    <a:pt x="2089" y="2547"/>
                  </a:lnTo>
                  <a:lnTo>
                    <a:pt x="2097" y="2588"/>
                  </a:lnTo>
                  <a:lnTo>
                    <a:pt x="2101" y="2631"/>
                  </a:lnTo>
                  <a:lnTo>
                    <a:pt x="2101" y="3201"/>
                  </a:lnTo>
                  <a:lnTo>
                    <a:pt x="1747" y="3201"/>
                  </a:lnTo>
                  <a:lnTo>
                    <a:pt x="1747" y="2569"/>
                  </a:lnTo>
                  <a:lnTo>
                    <a:pt x="1744" y="2517"/>
                  </a:lnTo>
                  <a:lnTo>
                    <a:pt x="1735" y="2467"/>
                  </a:lnTo>
                  <a:lnTo>
                    <a:pt x="1723" y="2420"/>
                  </a:lnTo>
                  <a:lnTo>
                    <a:pt x="1706" y="2373"/>
                  </a:lnTo>
                  <a:lnTo>
                    <a:pt x="1686" y="2329"/>
                  </a:lnTo>
                  <a:lnTo>
                    <a:pt x="1714" y="2322"/>
                  </a:lnTo>
                  <a:lnTo>
                    <a:pt x="1745" y="2317"/>
                  </a:lnTo>
                  <a:lnTo>
                    <a:pt x="1776" y="2314"/>
                  </a:lnTo>
                  <a:close/>
                  <a:moveTo>
                    <a:pt x="630" y="2314"/>
                  </a:moveTo>
                  <a:lnTo>
                    <a:pt x="661" y="2317"/>
                  </a:lnTo>
                  <a:lnTo>
                    <a:pt x="691" y="2322"/>
                  </a:lnTo>
                  <a:lnTo>
                    <a:pt x="721" y="2330"/>
                  </a:lnTo>
                  <a:lnTo>
                    <a:pt x="700" y="2374"/>
                  </a:lnTo>
                  <a:lnTo>
                    <a:pt x="682" y="2420"/>
                  </a:lnTo>
                  <a:lnTo>
                    <a:pt x="669" y="2468"/>
                  </a:lnTo>
                  <a:lnTo>
                    <a:pt x="661" y="2517"/>
                  </a:lnTo>
                  <a:lnTo>
                    <a:pt x="659" y="2569"/>
                  </a:lnTo>
                  <a:lnTo>
                    <a:pt x="659" y="3201"/>
                  </a:lnTo>
                  <a:lnTo>
                    <a:pt x="306" y="3201"/>
                  </a:lnTo>
                  <a:lnTo>
                    <a:pt x="306" y="2631"/>
                  </a:lnTo>
                  <a:lnTo>
                    <a:pt x="309" y="2588"/>
                  </a:lnTo>
                  <a:lnTo>
                    <a:pt x="318" y="2547"/>
                  </a:lnTo>
                  <a:lnTo>
                    <a:pt x="332" y="2508"/>
                  </a:lnTo>
                  <a:lnTo>
                    <a:pt x="350" y="2471"/>
                  </a:lnTo>
                  <a:lnTo>
                    <a:pt x="373" y="2438"/>
                  </a:lnTo>
                  <a:lnTo>
                    <a:pt x="401" y="2408"/>
                  </a:lnTo>
                  <a:lnTo>
                    <a:pt x="431" y="2380"/>
                  </a:lnTo>
                  <a:lnTo>
                    <a:pt x="466" y="2358"/>
                  </a:lnTo>
                  <a:lnTo>
                    <a:pt x="504" y="2339"/>
                  </a:lnTo>
                  <a:lnTo>
                    <a:pt x="543" y="2326"/>
                  </a:lnTo>
                  <a:lnTo>
                    <a:pt x="585" y="2318"/>
                  </a:lnTo>
                  <a:lnTo>
                    <a:pt x="630" y="2314"/>
                  </a:lnTo>
                  <a:close/>
                  <a:moveTo>
                    <a:pt x="1203" y="2109"/>
                  </a:moveTo>
                  <a:lnTo>
                    <a:pt x="1258" y="2112"/>
                  </a:lnTo>
                  <a:lnTo>
                    <a:pt x="1310" y="2122"/>
                  </a:lnTo>
                  <a:lnTo>
                    <a:pt x="1362" y="2136"/>
                  </a:lnTo>
                  <a:lnTo>
                    <a:pt x="1410" y="2157"/>
                  </a:lnTo>
                  <a:lnTo>
                    <a:pt x="1455" y="2181"/>
                  </a:lnTo>
                  <a:lnTo>
                    <a:pt x="1497" y="2211"/>
                  </a:lnTo>
                  <a:lnTo>
                    <a:pt x="1535" y="2244"/>
                  </a:lnTo>
                  <a:lnTo>
                    <a:pt x="1570" y="2282"/>
                  </a:lnTo>
                  <a:lnTo>
                    <a:pt x="1600" y="2323"/>
                  </a:lnTo>
                  <a:lnTo>
                    <a:pt x="1625" y="2367"/>
                  </a:lnTo>
                  <a:lnTo>
                    <a:pt x="1646" y="2414"/>
                  </a:lnTo>
                  <a:lnTo>
                    <a:pt x="1661" y="2463"/>
                  </a:lnTo>
                  <a:lnTo>
                    <a:pt x="1670" y="2515"/>
                  </a:lnTo>
                  <a:lnTo>
                    <a:pt x="1674" y="2569"/>
                  </a:lnTo>
                  <a:lnTo>
                    <a:pt x="1674" y="3384"/>
                  </a:lnTo>
                  <a:lnTo>
                    <a:pt x="733" y="3384"/>
                  </a:lnTo>
                  <a:lnTo>
                    <a:pt x="733" y="2569"/>
                  </a:lnTo>
                  <a:lnTo>
                    <a:pt x="737" y="2515"/>
                  </a:lnTo>
                  <a:lnTo>
                    <a:pt x="746" y="2463"/>
                  </a:lnTo>
                  <a:lnTo>
                    <a:pt x="761" y="2414"/>
                  </a:lnTo>
                  <a:lnTo>
                    <a:pt x="781" y="2367"/>
                  </a:lnTo>
                  <a:lnTo>
                    <a:pt x="807" y="2323"/>
                  </a:lnTo>
                  <a:lnTo>
                    <a:pt x="836" y="2282"/>
                  </a:lnTo>
                  <a:lnTo>
                    <a:pt x="871" y="2244"/>
                  </a:lnTo>
                  <a:lnTo>
                    <a:pt x="910" y="2211"/>
                  </a:lnTo>
                  <a:lnTo>
                    <a:pt x="952" y="2181"/>
                  </a:lnTo>
                  <a:lnTo>
                    <a:pt x="997" y="2157"/>
                  </a:lnTo>
                  <a:lnTo>
                    <a:pt x="1045" y="2136"/>
                  </a:lnTo>
                  <a:lnTo>
                    <a:pt x="1095" y="2122"/>
                  </a:lnTo>
                  <a:lnTo>
                    <a:pt x="1149" y="2112"/>
                  </a:lnTo>
                  <a:lnTo>
                    <a:pt x="1203" y="2109"/>
                  </a:lnTo>
                  <a:close/>
                  <a:moveTo>
                    <a:pt x="2182" y="2085"/>
                  </a:moveTo>
                  <a:lnTo>
                    <a:pt x="2210" y="2087"/>
                  </a:lnTo>
                  <a:lnTo>
                    <a:pt x="2235" y="2095"/>
                  </a:lnTo>
                  <a:lnTo>
                    <a:pt x="2258" y="2107"/>
                  </a:lnTo>
                  <a:lnTo>
                    <a:pt x="2278" y="2124"/>
                  </a:lnTo>
                  <a:lnTo>
                    <a:pt x="2295" y="2143"/>
                  </a:lnTo>
                  <a:lnTo>
                    <a:pt x="2307" y="2166"/>
                  </a:lnTo>
                  <a:lnTo>
                    <a:pt x="2315" y="2190"/>
                  </a:lnTo>
                  <a:lnTo>
                    <a:pt x="2318" y="2217"/>
                  </a:lnTo>
                  <a:lnTo>
                    <a:pt x="2315" y="2244"/>
                  </a:lnTo>
                  <a:lnTo>
                    <a:pt x="2307" y="2269"/>
                  </a:lnTo>
                  <a:lnTo>
                    <a:pt x="2295" y="2292"/>
                  </a:lnTo>
                  <a:lnTo>
                    <a:pt x="2278" y="2311"/>
                  </a:lnTo>
                  <a:lnTo>
                    <a:pt x="2258" y="2328"/>
                  </a:lnTo>
                  <a:lnTo>
                    <a:pt x="2235" y="2340"/>
                  </a:lnTo>
                  <a:lnTo>
                    <a:pt x="2210" y="2348"/>
                  </a:lnTo>
                  <a:lnTo>
                    <a:pt x="2182" y="2350"/>
                  </a:lnTo>
                  <a:lnTo>
                    <a:pt x="2155" y="2348"/>
                  </a:lnTo>
                  <a:lnTo>
                    <a:pt x="2129" y="2340"/>
                  </a:lnTo>
                  <a:lnTo>
                    <a:pt x="2106" y="2328"/>
                  </a:lnTo>
                  <a:lnTo>
                    <a:pt x="2086" y="2311"/>
                  </a:lnTo>
                  <a:lnTo>
                    <a:pt x="2069" y="2292"/>
                  </a:lnTo>
                  <a:lnTo>
                    <a:pt x="2056" y="2269"/>
                  </a:lnTo>
                  <a:lnTo>
                    <a:pt x="2048" y="2244"/>
                  </a:lnTo>
                  <a:lnTo>
                    <a:pt x="2045" y="2217"/>
                  </a:lnTo>
                  <a:lnTo>
                    <a:pt x="2048" y="2190"/>
                  </a:lnTo>
                  <a:lnTo>
                    <a:pt x="2056" y="2166"/>
                  </a:lnTo>
                  <a:lnTo>
                    <a:pt x="2069" y="2143"/>
                  </a:lnTo>
                  <a:lnTo>
                    <a:pt x="2086" y="2124"/>
                  </a:lnTo>
                  <a:lnTo>
                    <a:pt x="2106" y="2107"/>
                  </a:lnTo>
                  <a:lnTo>
                    <a:pt x="2129" y="2095"/>
                  </a:lnTo>
                  <a:lnTo>
                    <a:pt x="2155" y="2087"/>
                  </a:lnTo>
                  <a:lnTo>
                    <a:pt x="2182" y="2085"/>
                  </a:lnTo>
                  <a:close/>
                  <a:moveTo>
                    <a:pt x="224" y="2085"/>
                  </a:moveTo>
                  <a:lnTo>
                    <a:pt x="252" y="2087"/>
                  </a:lnTo>
                  <a:lnTo>
                    <a:pt x="277" y="2095"/>
                  </a:lnTo>
                  <a:lnTo>
                    <a:pt x="300" y="2107"/>
                  </a:lnTo>
                  <a:lnTo>
                    <a:pt x="320" y="2124"/>
                  </a:lnTo>
                  <a:lnTo>
                    <a:pt x="337" y="2143"/>
                  </a:lnTo>
                  <a:lnTo>
                    <a:pt x="349" y="2166"/>
                  </a:lnTo>
                  <a:lnTo>
                    <a:pt x="358" y="2190"/>
                  </a:lnTo>
                  <a:lnTo>
                    <a:pt x="360" y="2217"/>
                  </a:lnTo>
                  <a:lnTo>
                    <a:pt x="358" y="2244"/>
                  </a:lnTo>
                  <a:lnTo>
                    <a:pt x="349" y="2269"/>
                  </a:lnTo>
                  <a:lnTo>
                    <a:pt x="337" y="2292"/>
                  </a:lnTo>
                  <a:lnTo>
                    <a:pt x="320" y="2311"/>
                  </a:lnTo>
                  <a:lnTo>
                    <a:pt x="300" y="2328"/>
                  </a:lnTo>
                  <a:lnTo>
                    <a:pt x="277" y="2340"/>
                  </a:lnTo>
                  <a:lnTo>
                    <a:pt x="252" y="2348"/>
                  </a:lnTo>
                  <a:lnTo>
                    <a:pt x="224" y="2350"/>
                  </a:lnTo>
                  <a:lnTo>
                    <a:pt x="197" y="2348"/>
                  </a:lnTo>
                  <a:lnTo>
                    <a:pt x="172" y="2340"/>
                  </a:lnTo>
                  <a:lnTo>
                    <a:pt x="149" y="2328"/>
                  </a:lnTo>
                  <a:lnTo>
                    <a:pt x="128" y="2311"/>
                  </a:lnTo>
                  <a:lnTo>
                    <a:pt x="112" y="2292"/>
                  </a:lnTo>
                  <a:lnTo>
                    <a:pt x="100" y="2269"/>
                  </a:lnTo>
                  <a:lnTo>
                    <a:pt x="91" y="2244"/>
                  </a:lnTo>
                  <a:lnTo>
                    <a:pt x="88" y="2217"/>
                  </a:lnTo>
                  <a:lnTo>
                    <a:pt x="91" y="2190"/>
                  </a:lnTo>
                  <a:lnTo>
                    <a:pt x="100" y="2166"/>
                  </a:lnTo>
                  <a:lnTo>
                    <a:pt x="112" y="2143"/>
                  </a:lnTo>
                  <a:lnTo>
                    <a:pt x="128" y="2124"/>
                  </a:lnTo>
                  <a:lnTo>
                    <a:pt x="149" y="2107"/>
                  </a:lnTo>
                  <a:lnTo>
                    <a:pt x="172" y="2095"/>
                  </a:lnTo>
                  <a:lnTo>
                    <a:pt x="197" y="2087"/>
                  </a:lnTo>
                  <a:lnTo>
                    <a:pt x="224" y="2085"/>
                  </a:lnTo>
                  <a:close/>
                  <a:moveTo>
                    <a:pt x="1776" y="1842"/>
                  </a:moveTo>
                  <a:lnTo>
                    <a:pt x="1813" y="1845"/>
                  </a:lnTo>
                  <a:lnTo>
                    <a:pt x="1848" y="1854"/>
                  </a:lnTo>
                  <a:lnTo>
                    <a:pt x="1879" y="1869"/>
                  </a:lnTo>
                  <a:lnTo>
                    <a:pt x="1907" y="1889"/>
                  </a:lnTo>
                  <a:lnTo>
                    <a:pt x="1932" y="1912"/>
                  </a:lnTo>
                  <a:lnTo>
                    <a:pt x="1952" y="1940"/>
                  </a:lnTo>
                  <a:lnTo>
                    <a:pt x="1967" y="1971"/>
                  </a:lnTo>
                  <a:lnTo>
                    <a:pt x="1977" y="2005"/>
                  </a:lnTo>
                  <a:lnTo>
                    <a:pt x="1980" y="2040"/>
                  </a:lnTo>
                  <a:lnTo>
                    <a:pt x="1977" y="2076"/>
                  </a:lnTo>
                  <a:lnTo>
                    <a:pt x="1967" y="2109"/>
                  </a:lnTo>
                  <a:lnTo>
                    <a:pt x="1952" y="2140"/>
                  </a:lnTo>
                  <a:lnTo>
                    <a:pt x="1932" y="2168"/>
                  </a:lnTo>
                  <a:lnTo>
                    <a:pt x="1907" y="2191"/>
                  </a:lnTo>
                  <a:lnTo>
                    <a:pt x="1879" y="2211"/>
                  </a:lnTo>
                  <a:lnTo>
                    <a:pt x="1848" y="2226"/>
                  </a:lnTo>
                  <a:lnTo>
                    <a:pt x="1813" y="2235"/>
                  </a:lnTo>
                  <a:lnTo>
                    <a:pt x="1776" y="2239"/>
                  </a:lnTo>
                  <a:lnTo>
                    <a:pt x="1741" y="2235"/>
                  </a:lnTo>
                  <a:lnTo>
                    <a:pt x="1706" y="2226"/>
                  </a:lnTo>
                  <a:lnTo>
                    <a:pt x="1675" y="2211"/>
                  </a:lnTo>
                  <a:lnTo>
                    <a:pt x="1646" y="2191"/>
                  </a:lnTo>
                  <a:lnTo>
                    <a:pt x="1622" y="2168"/>
                  </a:lnTo>
                  <a:lnTo>
                    <a:pt x="1602" y="2140"/>
                  </a:lnTo>
                  <a:lnTo>
                    <a:pt x="1586" y="2109"/>
                  </a:lnTo>
                  <a:lnTo>
                    <a:pt x="1577" y="2076"/>
                  </a:lnTo>
                  <a:lnTo>
                    <a:pt x="1574" y="2040"/>
                  </a:lnTo>
                  <a:lnTo>
                    <a:pt x="1577" y="2005"/>
                  </a:lnTo>
                  <a:lnTo>
                    <a:pt x="1586" y="1971"/>
                  </a:lnTo>
                  <a:lnTo>
                    <a:pt x="1602" y="1940"/>
                  </a:lnTo>
                  <a:lnTo>
                    <a:pt x="1622" y="1912"/>
                  </a:lnTo>
                  <a:lnTo>
                    <a:pt x="1646" y="1889"/>
                  </a:lnTo>
                  <a:lnTo>
                    <a:pt x="1675" y="1869"/>
                  </a:lnTo>
                  <a:lnTo>
                    <a:pt x="1706" y="1854"/>
                  </a:lnTo>
                  <a:lnTo>
                    <a:pt x="1741" y="1845"/>
                  </a:lnTo>
                  <a:lnTo>
                    <a:pt x="1776" y="1842"/>
                  </a:lnTo>
                  <a:close/>
                  <a:moveTo>
                    <a:pt x="630" y="1842"/>
                  </a:moveTo>
                  <a:lnTo>
                    <a:pt x="666" y="1845"/>
                  </a:lnTo>
                  <a:lnTo>
                    <a:pt x="700" y="1854"/>
                  </a:lnTo>
                  <a:lnTo>
                    <a:pt x="731" y="1869"/>
                  </a:lnTo>
                  <a:lnTo>
                    <a:pt x="760" y="1889"/>
                  </a:lnTo>
                  <a:lnTo>
                    <a:pt x="785" y="1912"/>
                  </a:lnTo>
                  <a:lnTo>
                    <a:pt x="805" y="1940"/>
                  </a:lnTo>
                  <a:lnTo>
                    <a:pt x="819" y="1971"/>
                  </a:lnTo>
                  <a:lnTo>
                    <a:pt x="829" y="2005"/>
                  </a:lnTo>
                  <a:lnTo>
                    <a:pt x="832" y="2040"/>
                  </a:lnTo>
                  <a:lnTo>
                    <a:pt x="829" y="2076"/>
                  </a:lnTo>
                  <a:lnTo>
                    <a:pt x="819" y="2109"/>
                  </a:lnTo>
                  <a:lnTo>
                    <a:pt x="805" y="2140"/>
                  </a:lnTo>
                  <a:lnTo>
                    <a:pt x="785" y="2168"/>
                  </a:lnTo>
                  <a:lnTo>
                    <a:pt x="760" y="2191"/>
                  </a:lnTo>
                  <a:lnTo>
                    <a:pt x="731" y="2211"/>
                  </a:lnTo>
                  <a:lnTo>
                    <a:pt x="700" y="2226"/>
                  </a:lnTo>
                  <a:lnTo>
                    <a:pt x="666" y="2235"/>
                  </a:lnTo>
                  <a:lnTo>
                    <a:pt x="630" y="2239"/>
                  </a:lnTo>
                  <a:lnTo>
                    <a:pt x="593" y="2235"/>
                  </a:lnTo>
                  <a:lnTo>
                    <a:pt x="559" y="2226"/>
                  </a:lnTo>
                  <a:lnTo>
                    <a:pt x="528" y="2211"/>
                  </a:lnTo>
                  <a:lnTo>
                    <a:pt x="499" y="2191"/>
                  </a:lnTo>
                  <a:lnTo>
                    <a:pt x="474" y="2168"/>
                  </a:lnTo>
                  <a:lnTo>
                    <a:pt x="454" y="2140"/>
                  </a:lnTo>
                  <a:lnTo>
                    <a:pt x="440" y="2109"/>
                  </a:lnTo>
                  <a:lnTo>
                    <a:pt x="430" y="2076"/>
                  </a:lnTo>
                  <a:lnTo>
                    <a:pt x="427" y="2040"/>
                  </a:lnTo>
                  <a:lnTo>
                    <a:pt x="430" y="2005"/>
                  </a:lnTo>
                  <a:lnTo>
                    <a:pt x="440" y="1971"/>
                  </a:lnTo>
                  <a:lnTo>
                    <a:pt x="454" y="1940"/>
                  </a:lnTo>
                  <a:lnTo>
                    <a:pt x="474" y="1912"/>
                  </a:lnTo>
                  <a:lnTo>
                    <a:pt x="499" y="1889"/>
                  </a:lnTo>
                  <a:lnTo>
                    <a:pt x="528" y="1869"/>
                  </a:lnTo>
                  <a:lnTo>
                    <a:pt x="559" y="1854"/>
                  </a:lnTo>
                  <a:lnTo>
                    <a:pt x="593" y="1845"/>
                  </a:lnTo>
                  <a:lnTo>
                    <a:pt x="630" y="1842"/>
                  </a:lnTo>
                  <a:close/>
                  <a:moveTo>
                    <a:pt x="1203" y="1446"/>
                  </a:moveTo>
                  <a:lnTo>
                    <a:pt x="1248" y="1450"/>
                  </a:lnTo>
                  <a:lnTo>
                    <a:pt x="1289" y="1459"/>
                  </a:lnTo>
                  <a:lnTo>
                    <a:pt x="1329" y="1474"/>
                  </a:lnTo>
                  <a:lnTo>
                    <a:pt x="1366" y="1493"/>
                  </a:lnTo>
                  <a:lnTo>
                    <a:pt x="1400" y="1519"/>
                  </a:lnTo>
                  <a:lnTo>
                    <a:pt x="1429" y="1547"/>
                  </a:lnTo>
                  <a:lnTo>
                    <a:pt x="1454" y="1580"/>
                  </a:lnTo>
                  <a:lnTo>
                    <a:pt x="1475" y="1616"/>
                  </a:lnTo>
                  <a:lnTo>
                    <a:pt x="1490" y="1655"/>
                  </a:lnTo>
                  <a:lnTo>
                    <a:pt x="1499" y="1696"/>
                  </a:lnTo>
                  <a:lnTo>
                    <a:pt x="1502" y="1739"/>
                  </a:lnTo>
                  <a:lnTo>
                    <a:pt x="1499" y="1782"/>
                  </a:lnTo>
                  <a:lnTo>
                    <a:pt x="1490" y="1823"/>
                  </a:lnTo>
                  <a:lnTo>
                    <a:pt x="1475" y="1862"/>
                  </a:lnTo>
                  <a:lnTo>
                    <a:pt x="1454" y="1898"/>
                  </a:lnTo>
                  <a:lnTo>
                    <a:pt x="1429" y="1931"/>
                  </a:lnTo>
                  <a:lnTo>
                    <a:pt x="1400" y="1960"/>
                  </a:lnTo>
                  <a:lnTo>
                    <a:pt x="1366" y="1985"/>
                  </a:lnTo>
                  <a:lnTo>
                    <a:pt x="1329" y="2005"/>
                  </a:lnTo>
                  <a:lnTo>
                    <a:pt x="1289" y="2020"/>
                  </a:lnTo>
                  <a:lnTo>
                    <a:pt x="1248" y="2029"/>
                  </a:lnTo>
                  <a:lnTo>
                    <a:pt x="1203" y="2032"/>
                  </a:lnTo>
                  <a:lnTo>
                    <a:pt x="1158" y="2029"/>
                  </a:lnTo>
                  <a:lnTo>
                    <a:pt x="1116" y="2020"/>
                  </a:lnTo>
                  <a:lnTo>
                    <a:pt x="1076" y="2005"/>
                  </a:lnTo>
                  <a:lnTo>
                    <a:pt x="1040" y="1985"/>
                  </a:lnTo>
                  <a:lnTo>
                    <a:pt x="1006" y="1960"/>
                  </a:lnTo>
                  <a:lnTo>
                    <a:pt x="977" y="1931"/>
                  </a:lnTo>
                  <a:lnTo>
                    <a:pt x="952" y="1898"/>
                  </a:lnTo>
                  <a:lnTo>
                    <a:pt x="932" y="1862"/>
                  </a:lnTo>
                  <a:lnTo>
                    <a:pt x="916" y="1823"/>
                  </a:lnTo>
                  <a:lnTo>
                    <a:pt x="907" y="1782"/>
                  </a:lnTo>
                  <a:lnTo>
                    <a:pt x="903" y="1739"/>
                  </a:lnTo>
                  <a:lnTo>
                    <a:pt x="907" y="1696"/>
                  </a:lnTo>
                  <a:lnTo>
                    <a:pt x="916" y="1655"/>
                  </a:lnTo>
                  <a:lnTo>
                    <a:pt x="932" y="1616"/>
                  </a:lnTo>
                  <a:lnTo>
                    <a:pt x="952" y="1580"/>
                  </a:lnTo>
                  <a:lnTo>
                    <a:pt x="977" y="1547"/>
                  </a:lnTo>
                  <a:lnTo>
                    <a:pt x="1006" y="1519"/>
                  </a:lnTo>
                  <a:lnTo>
                    <a:pt x="1040" y="1493"/>
                  </a:lnTo>
                  <a:lnTo>
                    <a:pt x="1076" y="1474"/>
                  </a:lnTo>
                  <a:lnTo>
                    <a:pt x="1116" y="1459"/>
                  </a:lnTo>
                  <a:lnTo>
                    <a:pt x="1158" y="1450"/>
                  </a:lnTo>
                  <a:lnTo>
                    <a:pt x="1203" y="1446"/>
                  </a:lnTo>
                  <a:close/>
                  <a:moveTo>
                    <a:pt x="1484" y="120"/>
                  </a:moveTo>
                  <a:lnTo>
                    <a:pt x="1448" y="123"/>
                  </a:lnTo>
                  <a:lnTo>
                    <a:pt x="1414" y="131"/>
                  </a:lnTo>
                  <a:lnTo>
                    <a:pt x="1383" y="144"/>
                  </a:lnTo>
                  <a:lnTo>
                    <a:pt x="1355" y="161"/>
                  </a:lnTo>
                  <a:lnTo>
                    <a:pt x="1328" y="183"/>
                  </a:lnTo>
                  <a:lnTo>
                    <a:pt x="1306" y="208"/>
                  </a:lnTo>
                  <a:lnTo>
                    <a:pt x="1288" y="236"/>
                  </a:lnTo>
                  <a:lnTo>
                    <a:pt x="1275" y="267"/>
                  </a:lnTo>
                  <a:lnTo>
                    <a:pt x="1266" y="299"/>
                  </a:lnTo>
                  <a:lnTo>
                    <a:pt x="1264" y="334"/>
                  </a:lnTo>
                  <a:lnTo>
                    <a:pt x="1264" y="882"/>
                  </a:lnTo>
                  <a:lnTo>
                    <a:pt x="1266" y="917"/>
                  </a:lnTo>
                  <a:lnTo>
                    <a:pt x="1275" y="950"/>
                  </a:lnTo>
                  <a:lnTo>
                    <a:pt x="1288" y="980"/>
                  </a:lnTo>
                  <a:lnTo>
                    <a:pt x="1306" y="1009"/>
                  </a:lnTo>
                  <a:lnTo>
                    <a:pt x="1328" y="1034"/>
                  </a:lnTo>
                  <a:lnTo>
                    <a:pt x="1355" y="1055"/>
                  </a:lnTo>
                  <a:lnTo>
                    <a:pt x="1383" y="1073"/>
                  </a:lnTo>
                  <a:lnTo>
                    <a:pt x="1414" y="1086"/>
                  </a:lnTo>
                  <a:lnTo>
                    <a:pt x="1448" y="1094"/>
                  </a:lnTo>
                  <a:lnTo>
                    <a:pt x="1484" y="1097"/>
                  </a:lnTo>
                  <a:lnTo>
                    <a:pt x="1728" y="1097"/>
                  </a:lnTo>
                  <a:lnTo>
                    <a:pt x="1728" y="1365"/>
                  </a:lnTo>
                  <a:lnTo>
                    <a:pt x="2002" y="1097"/>
                  </a:lnTo>
                  <a:lnTo>
                    <a:pt x="2668" y="1097"/>
                  </a:lnTo>
                  <a:lnTo>
                    <a:pt x="2704" y="1094"/>
                  </a:lnTo>
                  <a:lnTo>
                    <a:pt x="2737" y="1086"/>
                  </a:lnTo>
                  <a:lnTo>
                    <a:pt x="2769" y="1073"/>
                  </a:lnTo>
                  <a:lnTo>
                    <a:pt x="2797" y="1055"/>
                  </a:lnTo>
                  <a:lnTo>
                    <a:pt x="2822" y="1034"/>
                  </a:lnTo>
                  <a:lnTo>
                    <a:pt x="2844" y="1009"/>
                  </a:lnTo>
                  <a:lnTo>
                    <a:pt x="2862" y="980"/>
                  </a:lnTo>
                  <a:lnTo>
                    <a:pt x="2876" y="950"/>
                  </a:lnTo>
                  <a:lnTo>
                    <a:pt x="2884" y="917"/>
                  </a:lnTo>
                  <a:lnTo>
                    <a:pt x="2888" y="882"/>
                  </a:lnTo>
                  <a:lnTo>
                    <a:pt x="2888" y="334"/>
                  </a:lnTo>
                  <a:lnTo>
                    <a:pt x="2884" y="299"/>
                  </a:lnTo>
                  <a:lnTo>
                    <a:pt x="2876" y="267"/>
                  </a:lnTo>
                  <a:lnTo>
                    <a:pt x="2862" y="236"/>
                  </a:lnTo>
                  <a:lnTo>
                    <a:pt x="2844" y="208"/>
                  </a:lnTo>
                  <a:lnTo>
                    <a:pt x="2822" y="183"/>
                  </a:lnTo>
                  <a:lnTo>
                    <a:pt x="2797" y="161"/>
                  </a:lnTo>
                  <a:lnTo>
                    <a:pt x="2769" y="144"/>
                  </a:lnTo>
                  <a:lnTo>
                    <a:pt x="2737" y="131"/>
                  </a:lnTo>
                  <a:lnTo>
                    <a:pt x="2704" y="123"/>
                  </a:lnTo>
                  <a:lnTo>
                    <a:pt x="2668" y="120"/>
                  </a:lnTo>
                  <a:lnTo>
                    <a:pt x="1484" y="120"/>
                  </a:lnTo>
                  <a:close/>
                  <a:moveTo>
                    <a:pt x="1484" y="0"/>
                  </a:moveTo>
                  <a:lnTo>
                    <a:pt x="2668" y="0"/>
                  </a:lnTo>
                  <a:lnTo>
                    <a:pt x="2714" y="3"/>
                  </a:lnTo>
                  <a:lnTo>
                    <a:pt x="2759" y="12"/>
                  </a:lnTo>
                  <a:lnTo>
                    <a:pt x="2801" y="27"/>
                  </a:lnTo>
                  <a:lnTo>
                    <a:pt x="2840" y="46"/>
                  </a:lnTo>
                  <a:lnTo>
                    <a:pt x="2877" y="70"/>
                  </a:lnTo>
                  <a:lnTo>
                    <a:pt x="2910" y="97"/>
                  </a:lnTo>
                  <a:lnTo>
                    <a:pt x="2939" y="130"/>
                  </a:lnTo>
                  <a:lnTo>
                    <a:pt x="2963" y="165"/>
                  </a:lnTo>
                  <a:lnTo>
                    <a:pt x="2983" y="204"/>
                  </a:lnTo>
                  <a:lnTo>
                    <a:pt x="2998" y="245"/>
                  </a:lnTo>
                  <a:lnTo>
                    <a:pt x="3007" y="288"/>
                  </a:lnTo>
                  <a:lnTo>
                    <a:pt x="3010" y="334"/>
                  </a:lnTo>
                  <a:lnTo>
                    <a:pt x="3010" y="882"/>
                  </a:lnTo>
                  <a:lnTo>
                    <a:pt x="3007" y="928"/>
                  </a:lnTo>
                  <a:lnTo>
                    <a:pt x="2998" y="971"/>
                  </a:lnTo>
                  <a:lnTo>
                    <a:pt x="2983" y="1012"/>
                  </a:lnTo>
                  <a:lnTo>
                    <a:pt x="2963" y="1051"/>
                  </a:lnTo>
                  <a:lnTo>
                    <a:pt x="2939" y="1086"/>
                  </a:lnTo>
                  <a:lnTo>
                    <a:pt x="2910" y="1118"/>
                  </a:lnTo>
                  <a:lnTo>
                    <a:pt x="2877" y="1146"/>
                  </a:lnTo>
                  <a:lnTo>
                    <a:pt x="2840" y="1170"/>
                  </a:lnTo>
                  <a:lnTo>
                    <a:pt x="2801" y="1190"/>
                  </a:lnTo>
                  <a:lnTo>
                    <a:pt x="2759" y="1204"/>
                  </a:lnTo>
                  <a:lnTo>
                    <a:pt x="2714" y="1213"/>
                  </a:lnTo>
                  <a:lnTo>
                    <a:pt x="2668" y="1216"/>
                  </a:lnTo>
                  <a:lnTo>
                    <a:pt x="2053" y="1216"/>
                  </a:lnTo>
                  <a:lnTo>
                    <a:pt x="1604" y="1654"/>
                  </a:lnTo>
                  <a:lnTo>
                    <a:pt x="1604" y="1216"/>
                  </a:lnTo>
                  <a:lnTo>
                    <a:pt x="1484" y="1216"/>
                  </a:lnTo>
                  <a:lnTo>
                    <a:pt x="1437" y="1213"/>
                  </a:lnTo>
                  <a:lnTo>
                    <a:pt x="1393" y="1204"/>
                  </a:lnTo>
                  <a:lnTo>
                    <a:pt x="1351" y="1190"/>
                  </a:lnTo>
                  <a:lnTo>
                    <a:pt x="1312" y="1170"/>
                  </a:lnTo>
                  <a:lnTo>
                    <a:pt x="1275" y="1146"/>
                  </a:lnTo>
                  <a:lnTo>
                    <a:pt x="1242" y="1118"/>
                  </a:lnTo>
                  <a:lnTo>
                    <a:pt x="1214" y="1086"/>
                  </a:lnTo>
                  <a:lnTo>
                    <a:pt x="1189" y="1051"/>
                  </a:lnTo>
                  <a:lnTo>
                    <a:pt x="1169" y="1012"/>
                  </a:lnTo>
                  <a:lnTo>
                    <a:pt x="1154" y="971"/>
                  </a:lnTo>
                  <a:lnTo>
                    <a:pt x="1146" y="928"/>
                  </a:lnTo>
                  <a:lnTo>
                    <a:pt x="1143" y="882"/>
                  </a:lnTo>
                  <a:lnTo>
                    <a:pt x="1143" y="334"/>
                  </a:lnTo>
                  <a:lnTo>
                    <a:pt x="1145" y="288"/>
                  </a:lnTo>
                  <a:lnTo>
                    <a:pt x="1154" y="245"/>
                  </a:lnTo>
                  <a:lnTo>
                    <a:pt x="1169" y="204"/>
                  </a:lnTo>
                  <a:lnTo>
                    <a:pt x="1189" y="165"/>
                  </a:lnTo>
                  <a:lnTo>
                    <a:pt x="1213" y="130"/>
                  </a:lnTo>
                  <a:lnTo>
                    <a:pt x="1242" y="97"/>
                  </a:lnTo>
                  <a:lnTo>
                    <a:pt x="1275" y="70"/>
                  </a:lnTo>
                  <a:lnTo>
                    <a:pt x="1312" y="46"/>
                  </a:lnTo>
                  <a:lnTo>
                    <a:pt x="1350" y="27"/>
                  </a:lnTo>
                  <a:lnTo>
                    <a:pt x="1393" y="12"/>
                  </a:lnTo>
                  <a:lnTo>
                    <a:pt x="1437" y="3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107"/>
            <p:cNvSpPr>
              <a:spLocks noEditPoints="1"/>
            </p:cNvSpPr>
            <p:nvPr/>
          </p:nvSpPr>
          <p:spPr bwMode="auto">
            <a:xfrm>
              <a:off x="7221451" y="3557363"/>
              <a:ext cx="383181" cy="370753"/>
            </a:xfrm>
            <a:custGeom>
              <a:avLst/>
              <a:gdLst>
                <a:gd name="T0" fmla="*/ 1767 w 3666"/>
                <a:gd name="T1" fmla="*/ 3297 h 3543"/>
                <a:gd name="T2" fmla="*/ 1920 w 3666"/>
                <a:gd name="T3" fmla="*/ 3417 h 3543"/>
                <a:gd name="T4" fmla="*/ 2002 w 3666"/>
                <a:gd name="T5" fmla="*/ 3242 h 3543"/>
                <a:gd name="T6" fmla="*/ 547 w 3666"/>
                <a:gd name="T7" fmla="*/ 3185 h 3543"/>
                <a:gd name="T8" fmla="*/ 504 w 3666"/>
                <a:gd name="T9" fmla="*/ 3374 h 3543"/>
                <a:gd name="T10" fmla="*/ 697 w 3666"/>
                <a:gd name="T11" fmla="*/ 3374 h 3543"/>
                <a:gd name="T12" fmla="*/ 655 w 3666"/>
                <a:gd name="T13" fmla="*/ 3185 h 3543"/>
                <a:gd name="T14" fmla="*/ 2065 w 3666"/>
                <a:gd name="T15" fmla="*/ 3122 h 3543"/>
                <a:gd name="T16" fmla="*/ 2110 w 3666"/>
                <a:gd name="T17" fmla="*/ 3410 h 3543"/>
                <a:gd name="T18" fmla="*/ 1851 w 3666"/>
                <a:gd name="T19" fmla="*/ 3540 h 3543"/>
                <a:gd name="T20" fmla="*/ 1647 w 3666"/>
                <a:gd name="T21" fmla="*/ 3337 h 3543"/>
                <a:gd name="T22" fmla="*/ 1777 w 3666"/>
                <a:gd name="T23" fmla="*/ 3077 h 3543"/>
                <a:gd name="T24" fmla="*/ 747 w 3666"/>
                <a:gd name="T25" fmla="*/ 3097 h 3543"/>
                <a:gd name="T26" fmla="*/ 834 w 3666"/>
                <a:gd name="T27" fmla="*/ 3374 h 3543"/>
                <a:gd name="T28" fmla="*/ 601 w 3666"/>
                <a:gd name="T29" fmla="*/ 3543 h 3543"/>
                <a:gd name="T30" fmla="*/ 367 w 3666"/>
                <a:gd name="T31" fmla="*/ 3374 h 3543"/>
                <a:gd name="T32" fmla="*/ 455 w 3666"/>
                <a:gd name="T33" fmla="*/ 3097 h 3543"/>
                <a:gd name="T34" fmla="*/ 2456 w 3666"/>
                <a:gd name="T35" fmla="*/ 3157 h 3543"/>
                <a:gd name="T36" fmla="*/ 2205 w 3666"/>
                <a:gd name="T37" fmla="*/ 3208 h 3543"/>
                <a:gd name="T38" fmla="*/ 1977 w 3666"/>
                <a:gd name="T39" fmla="*/ 2982 h 3543"/>
                <a:gd name="T40" fmla="*/ 1662 w 3666"/>
                <a:gd name="T41" fmla="*/ 3065 h 3543"/>
                <a:gd name="T42" fmla="*/ 900 w 3666"/>
                <a:gd name="T43" fmla="*/ 3167 h 3543"/>
                <a:gd name="T44" fmla="*/ 644 w 3666"/>
                <a:gd name="T45" fmla="*/ 2973 h 3543"/>
                <a:gd name="T46" fmla="*/ 344 w 3666"/>
                <a:gd name="T47" fmla="*/ 3096 h 3543"/>
                <a:gd name="T48" fmla="*/ 44 w 3666"/>
                <a:gd name="T49" fmla="*/ 3223 h 3543"/>
                <a:gd name="T50" fmla="*/ 1741 w 3666"/>
                <a:gd name="T51" fmla="*/ 2240 h 3543"/>
                <a:gd name="T52" fmla="*/ 2225 w 3666"/>
                <a:gd name="T53" fmla="*/ 2609 h 3543"/>
                <a:gd name="T54" fmla="*/ 1757 w 3666"/>
                <a:gd name="T55" fmla="*/ 2230 h 3543"/>
                <a:gd name="T56" fmla="*/ 1595 w 3666"/>
                <a:gd name="T57" fmla="*/ 1977 h 3543"/>
                <a:gd name="T58" fmla="*/ 1945 w 3666"/>
                <a:gd name="T59" fmla="*/ 2139 h 3543"/>
                <a:gd name="T60" fmla="*/ 0 w 3666"/>
                <a:gd name="T61" fmla="*/ 2802 h 3543"/>
                <a:gd name="T62" fmla="*/ 119 w 3666"/>
                <a:gd name="T63" fmla="*/ 1886 h 3543"/>
                <a:gd name="T64" fmla="*/ 2049 w 3666"/>
                <a:gd name="T65" fmla="*/ 1519 h 3543"/>
                <a:gd name="T66" fmla="*/ 2171 w 3666"/>
                <a:gd name="T67" fmla="*/ 1616 h 3543"/>
                <a:gd name="T68" fmla="*/ 2237 w 3666"/>
                <a:gd name="T69" fmla="*/ 1475 h 3543"/>
                <a:gd name="T70" fmla="*/ 2405 w 3666"/>
                <a:gd name="T71" fmla="*/ 410 h 3543"/>
                <a:gd name="T72" fmla="*/ 2340 w 3666"/>
                <a:gd name="T73" fmla="*/ 1459 h 3543"/>
                <a:gd name="T74" fmla="*/ 2855 w 3666"/>
                <a:gd name="T75" fmla="*/ 1977 h 3543"/>
                <a:gd name="T76" fmla="*/ 2207 w 3666"/>
                <a:gd name="T77" fmla="*/ 1710 h 3543"/>
                <a:gd name="T78" fmla="*/ 1974 w 3666"/>
                <a:gd name="T79" fmla="*/ 1620 h 3543"/>
                <a:gd name="T80" fmla="*/ 2007 w 3666"/>
                <a:gd name="T81" fmla="*/ 1376 h 3543"/>
                <a:gd name="T82" fmla="*/ 2386 w 3666"/>
                <a:gd name="T83" fmla="*/ 408 h 3543"/>
                <a:gd name="T84" fmla="*/ 2827 w 3666"/>
                <a:gd name="T85" fmla="*/ 160 h 3543"/>
                <a:gd name="T86" fmla="*/ 3406 w 3666"/>
                <a:gd name="T87" fmla="*/ 670 h 3543"/>
                <a:gd name="T88" fmla="*/ 3663 w 3666"/>
                <a:gd name="T89" fmla="*/ 1414 h 3543"/>
                <a:gd name="T90" fmla="*/ 3515 w 3666"/>
                <a:gd name="T91" fmla="*/ 2179 h 3543"/>
                <a:gd name="T92" fmla="*/ 3035 w 3666"/>
                <a:gd name="T93" fmla="*/ 2751 h 3543"/>
                <a:gd name="T94" fmla="*/ 2773 w 3666"/>
                <a:gd name="T95" fmla="*/ 2676 h 3543"/>
                <a:gd name="T96" fmla="*/ 3272 w 3666"/>
                <a:gd name="T97" fmla="*/ 2201 h 3543"/>
                <a:gd name="T98" fmla="*/ 3462 w 3666"/>
                <a:gd name="T99" fmla="*/ 1519 h 3543"/>
                <a:gd name="T100" fmla="*/ 3267 w 3666"/>
                <a:gd name="T101" fmla="*/ 830 h 3543"/>
                <a:gd name="T102" fmla="*/ 2759 w 3666"/>
                <a:gd name="T103" fmla="*/ 354 h 3543"/>
                <a:gd name="T104" fmla="*/ 2055 w 3666"/>
                <a:gd name="T105" fmla="*/ 206 h 3543"/>
                <a:gd name="T106" fmla="*/ 1388 w 3666"/>
                <a:gd name="T107" fmla="*/ 447 h 3543"/>
                <a:gd name="T108" fmla="*/ 946 w 3666"/>
                <a:gd name="T109" fmla="*/ 987 h 3543"/>
                <a:gd name="T110" fmla="*/ 843 w 3666"/>
                <a:gd name="T111" fmla="*/ 1662 h 3543"/>
                <a:gd name="T112" fmla="*/ 662 w 3666"/>
                <a:gd name="T113" fmla="*/ 1213 h 3543"/>
                <a:gd name="T114" fmla="*/ 1009 w 3666"/>
                <a:gd name="T115" fmla="*/ 516 h 3543"/>
                <a:gd name="T116" fmla="*/ 1651 w 3666"/>
                <a:gd name="T117" fmla="*/ 8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66" h="3543">
                  <a:moveTo>
                    <a:pt x="1891" y="3173"/>
                  </a:moveTo>
                  <a:lnTo>
                    <a:pt x="1863" y="3176"/>
                  </a:lnTo>
                  <a:lnTo>
                    <a:pt x="1836" y="3185"/>
                  </a:lnTo>
                  <a:lnTo>
                    <a:pt x="1814" y="3200"/>
                  </a:lnTo>
                  <a:lnTo>
                    <a:pt x="1795" y="3220"/>
                  </a:lnTo>
                  <a:lnTo>
                    <a:pt x="1781" y="3242"/>
                  </a:lnTo>
                  <a:lnTo>
                    <a:pt x="1771" y="3269"/>
                  </a:lnTo>
                  <a:lnTo>
                    <a:pt x="1767" y="3297"/>
                  </a:lnTo>
                  <a:lnTo>
                    <a:pt x="1771" y="3325"/>
                  </a:lnTo>
                  <a:lnTo>
                    <a:pt x="1781" y="3351"/>
                  </a:lnTo>
                  <a:lnTo>
                    <a:pt x="1795" y="3374"/>
                  </a:lnTo>
                  <a:lnTo>
                    <a:pt x="1814" y="3393"/>
                  </a:lnTo>
                  <a:lnTo>
                    <a:pt x="1836" y="3408"/>
                  </a:lnTo>
                  <a:lnTo>
                    <a:pt x="1863" y="3417"/>
                  </a:lnTo>
                  <a:lnTo>
                    <a:pt x="1891" y="3420"/>
                  </a:lnTo>
                  <a:lnTo>
                    <a:pt x="1920" y="3417"/>
                  </a:lnTo>
                  <a:lnTo>
                    <a:pt x="1945" y="3408"/>
                  </a:lnTo>
                  <a:lnTo>
                    <a:pt x="1969" y="3393"/>
                  </a:lnTo>
                  <a:lnTo>
                    <a:pt x="1987" y="3374"/>
                  </a:lnTo>
                  <a:lnTo>
                    <a:pt x="2002" y="3351"/>
                  </a:lnTo>
                  <a:lnTo>
                    <a:pt x="2011" y="3325"/>
                  </a:lnTo>
                  <a:lnTo>
                    <a:pt x="2014" y="3297"/>
                  </a:lnTo>
                  <a:lnTo>
                    <a:pt x="2011" y="3269"/>
                  </a:lnTo>
                  <a:lnTo>
                    <a:pt x="2002" y="3242"/>
                  </a:lnTo>
                  <a:lnTo>
                    <a:pt x="1987" y="3220"/>
                  </a:lnTo>
                  <a:lnTo>
                    <a:pt x="1969" y="3200"/>
                  </a:lnTo>
                  <a:lnTo>
                    <a:pt x="1945" y="3185"/>
                  </a:lnTo>
                  <a:lnTo>
                    <a:pt x="1920" y="3176"/>
                  </a:lnTo>
                  <a:lnTo>
                    <a:pt x="1891" y="3173"/>
                  </a:lnTo>
                  <a:close/>
                  <a:moveTo>
                    <a:pt x="601" y="3173"/>
                  </a:moveTo>
                  <a:lnTo>
                    <a:pt x="572" y="3176"/>
                  </a:lnTo>
                  <a:lnTo>
                    <a:pt x="547" y="3185"/>
                  </a:lnTo>
                  <a:lnTo>
                    <a:pt x="523" y="3200"/>
                  </a:lnTo>
                  <a:lnTo>
                    <a:pt x="504" y="3220"/>
                  </a:lnTo>
                  <a:lnTo>
                    <a:pt x="490" y="3242"/>
                  </a:lnTo>
                  <a:lnTo>
                    <a:pt x="481" y="3269"/>
                  </a:lnTo>
                  <a:lnTo>
                    <a:pt x="478" y="3297"/>
                  </a:lnTo>
                  <a:lnTo>
                    <a:pt x="481" y="3325"/>
                  </a:lnTo>
                  <a:lnTo>
                    <a:pt x="490" y="3351"/>
                  </a:lnTo>
                  <a:lnTo>
                    <a:pt x="504" y="3374"/>
                  </a:lnTo>
                  <a:lnTo>
                    <a:pt x="523" y="3393"/>
                  </a:lnTo>
                  <a:lnTo>
                    <a:pt x="547" y="3408"/>
                  </a:lnTo>
                  <a:lnTo>
                    <a:pt x="572" y="3417"/>
                  </a:lnTo>
                  <a:lnTo>
                    <a:pt x="601" y="3420"/>
                  </a:lnTo>
                  <a:lnTo>
                    <a:pt x="629" y="3417"/>
                  </a:lnTo>
                  <a:lnTo>
                    <a:pt x="655" y="3408"/>
                  </a:lnTo>
                  <a:lnTo>
                    <a:pt x="678" y="3393"/>
                  </a:lnTo>
                  <a:lnTo>
                    <a:pt x="697" y="3374"/>
                  </a:lnTo>
                  <a:lnTo>
                    <a:pt x="712" y="3351"/>
                  </a:lnTo>
                  <a:lnTo>
                    <a:pt x="721" y="3325"/>
                  </a:lnTo>
                  <a:lnTo>
                    <a:pt x="724" y="3297"/>
                  </a:lnTo>
                  <a:lnTo>
                    <a:pt x="721" y="3269"/>
                  </a:lnTo>
                  <a:lnTo>
                    <a:pt x="712" y="3242"/>
                  </a:lnTo>
                  <a:lnTo>
                    <a:pt x="697" y="3220"/>
                  </a:lnTo>
                  <a:lnTo>
                    <a:pt x="678" y="3200"/>
                  </a:lnTo>
                  <a:lnTo>
                    <a:pt x="655" y="3185"/>
                  </a:lnTo>
                  <a:lnTo>
                    <a:pt x="629" y="3176"/>
                  </a:lnTo>
                  <a:lnTo>
                    <a:pt x="601" y="3173"/>
                  </a:lnTo>
                  <a:close/>
                  <a:moveTo>
                    <a:pt x="1891" y="3050"/>
                  </a:moveTo>
                  <a:lnTo>
                    <a:pt x="1931" y="3053"/>
                  </a:lnTo>
                  <a:lnTo>
                    <a:pt x="1969" y="3063"/>
                  </a:lnTo>
                  <a:lnTo>
                    <a:pt x="2004" y="3077"/>
                  </a:lnTo>
                  <a:lnTo>
                    <a:pt x="2036" y="3097"/>
                  </a:lnTo>
                  <a:lnTo>
                    <a:pt x="2065" y="3122"/>
                  </a:lnTo>
                  <a:lnTo>
                    <a:pt x="2090" y="3151"/>
                  </a:lnTo>
                  <a:lnTo>
                    <a:pt x="2110" y="3183"/>
                  </a:lnTo>
                  <a:lnTo>
                    <a:pt x="2125" y="3219"/>
                  </a:lnTo>
                  <a:lnTo>
                    <a:pt x="2134" y="3256"/>
                  </a:lnTo>
                  <a:lnTo>
                    <a:pt x="2137" y="3297"/>
                  </a:lnTo>
                  <a:lnTo>
                    <a:pt x="2134" y="3337"/>
                  </a:lnTo>
                  <a:lnTo>
                    <a:pt x="2125" y="3374"/>
                  </a:lnTo>
                  <a:lnTo>
                    <a:pt x="2110" y="3410"/>
                  </a:lnTo>
                  <a:lnTo>
                    <a:pt x="2090" y="3442"/>
                  </a:lnTo>
                  <a:lnTo>
                    <a:pt x="2065" y="3471"/>
                  </a:lnTo>
                  <a:lnTo>
                    <a:pt x="2036" y="3496"/>
                  </a:lnTo>
                  <a:lnTo>
                    <a:pt x="2004" y="3516"/>
                  </a:lnTo>
                  <a:lnTo>
                    <a:pt x="1969" y="3531"/>
                  </a:lnTo>
                  <a:lnTo>
                    <a:pt x="1931" y="3540"/>
                  </a:lnTo>
                  <a:lnTo>
                    <a:pt x="1891" y="3543"/>
                  </a:lnTo>
                  <a:lnTo>
                    <a:pt x="1851" y="3540"/>
                  </a:lnTo>
                  <a:lnTo>
                    <a:pt x="1813" y="3531"/>
                  </a:lnTo>
                  <a:lnTo>
                    <a:pt x="1777" y="3516"/>
                  </a:lnTo>
                  <a:lnTo>
                    <a:pt x="1745" y="3496"/>
                  </a:lnTo>
                  <a:lnTo>
                    <a:pt x="1716" y="3471"/>
                  </a:lnTo>
                  <a:lnTo>
                    <a:pt x="1692" y="3442"/>
                  </a:lnTo>
                  <a:lnTo>
                    <a:pt x="1672" y="3410"/>
                  </a:lnTo>
                  <a:lnTo>
                    <a:pt x="1656" y="3374"/>
                  </a:lnTo>
                  <a:lnTo>
                    <a:pt x="1647" y="3337"/>
                  </a:lnTo>
                  <a:lnTo>
                    <a:pt x="1644" y="3297"/>
                  </a:lnTo>
                  <a:lnTo>
                    <a:pt x="1647" y="3256"/>
                  </a:lnTo>
                  <a:lnTo>
                    <a:pt x="1656" y="3219"/>
                  </a:lnTo>
                  <a:lnTo>
                    <a:pt x="1672" y="3183"/>
                  </a:lnTo>
                  <a:lnTo>
                    <a:pt x="1692" y="3151"/>
                  </a:lnTo>
                  <a:lnTo>
                    <a:pt x="1716" y="3122"/>
                  </a:lnTo>
                  <a:lnTo>
                    <a:pt x="1745" y="3097"/>
                  </a:lnTo>
                  <a:lnTo>
                    <a:pt x="1777" y="3077"/>
                  </a:lnTo>
                  <a:lnTo>
                    <a:pt x="1813" y="3063"/>
                  </a:lnTo>
                  <a:lnTo>
                    <a:pt x="1851" y="3053"/>
                  </a:lnTo>
                  <a:lnTo>
                    <a:pt x="1891" y="3050"/>
                  </a:lnTo>
                  <a:close/>
                  <a:moveTo>
                    <a:pt x="601" y="3050"/>
                  </a:moveTo>
                  <a:lnTo>
                    <a:pt x="641" y="3053"/>
                  </a:lnTo>
                  <a:lnTo>
                    <a:pt x="679" y="3063"/>
                  </a:lnTo>
                  <a:lnTo>
                    <a:pt x="714" y="3077"/>
                  </a:lnTo>
                  <a:lnTo>
                    <a:pt x="747" y="3097"/>
                  </a:lnTo>
                  <a:lnTo>
                    <a:pt x="775" y="3122"/>
                  </a:lnTo>
                  <a:lnTo>
                    <a:pt x="800" y="3151"/>
                  </a:lnTo>
                  <a:lnTo>
                    <a:pt x="820" y="3183"/>
                  </a:lnTo>
                  <a:lnTo>
                    <a:pt x="834" y="3219"/>
                  </a:lnTo>
                  <a:lnTo>
                    <a:pt x="844" y="3256"/>
                  </a:lnTo>
                  <a:lnTo>
                    <a:pt x="848" y="3297"/>
                  </a:lnTo>
                  <a:lnTo>
                    <a:pt x="844" y="3337"/>
                  </a:lnTo>
                  <a:lnTo>
                    <a:pt x="834" y="3374"/>
                  </a:lnTo>
                  <a:lnTo>
                    <a:pt x="820" y="3410"/>
                  </a:lnTo>
                  <a:lnTo>
                    <a:pt x="800" y="3442"/>
                  </a:lnTo>
                  <a:lnTo>
                    <a:pt x="775" y="3471"/>
                  </a:lnTo>
                  <a:lnTo>
                    <a:pt x="747" y="3496"/>
                  </a:lnTo>
                  <a:lnTo>
                    <a:pt x="714" y="3516"/>
                  </a:lnTo>
                  <a:lnTo>
                    <a:pt x="679" y="3531"/>
                  </a:lnTo>
                  <a:lnTo>
                    <a:pt x="641" y="3540"/>
                  </a:lnTo>
                  <a:lnTo>
                    <a:pt x="601" y="3543"/>
                  </a:lnTo>
                  <a:lnTo>
                    <a:pt x="561" y="3540"/>
                  </a:lnTo>
                  <a:lnTo>
                    <a:pt x="523" y="3531"/>
                  </a:lnTo>
                  <a:lnTo>
                    <a:pt x="488" y="3516"/>
                  </a:lnTo>
                  <a:lnTo>
                    <a:pt x="455" y="3496"/>
                  </a:lnTo>
                  <a:lnTo>
                    <a:pt x="427" y="3471"/>
                  </a:lnTo>
                  <a:lnTo>
                    <a:pt x="402" y="3442"/>
                  </a:lnTo>
                  <a:lnTo>
                    <a:pt x="381" y="3410"/>
                  </a:lnTo>
                  <a:lnTo>
                    <a:pt x="367" y="3374"/>
                  </a:lnTo>
                  <a:lnTo>
                    <a:pt x="358" y="3337"/>
                  </a:lnTo>
                  <a:lnTo>
                    <a:pt x="354" y="3297"/>
                  </a:lnTo>
                  <a:lnTo>
                    <a:pt x="358" y="3256"/>
                  </a:lnTo>
                  <a:lnTo>
                    <a:pt x="367" y="3219"/>
                  </a:lnTo>
                  <a:lnTo>
                    <a:pt x="381" y="3183"/>
                  </a:lnTo>
                  <a:lnTo>
                    <a:pt x="402" y="3151"/>
                  </a:lnTo>
                  <a:lnTo>
                    <a:pt x="427" y="3122"/>
                  </a:lnTo>
                  <a:lnTo>
                    <a:pt x="455" y="3097"/>
                  </a:lnTo>
                  <a:lnTo>
                    <a:pt x="488" y="3077"/>
                  </a:lnTo>
                  <a:lnTo>
                    <a:pt x="523" y="3063"/>
                  </a:lnTo>
                  <a:lnTo>
                    <a:pt x="561" y="3053"/>
                  </a:lnTo>
                  <a:lnTo>
                    <a:pt x="601" y="3050"/>
                  </a:lnTo>
                  <a:close/>
                  <a:moveTo>
                    <a:pt x="0" y="2867"/>
                  </a:moveTo>
                  <a:lnTo>
                    <a:pt x="2460" y="2867"/>
                  </a:lnTo>
                  <a:lnTo>
                    <a:pt x="2460" y="3131"/>
                  </a:lnTo>
                  <a:lnTo>
                    <a:pt x="2456" y="3157"/>
                  </a:lnTo>
                  <a:lnTo>
                    <a:pt x="2447" y="3183"/>
                  </a:lnTo>
                  <a:lnTo>
                    <a:pt x="2434" y="3205"/>
                  </a:lnTo>
                  <a:lnTo>
                    <a:pt x="2415" y="3223"/>
                  </a:lnTo>
                  <a:lnTo>
                    <a:pt x="2393" y="3238"/>
                  </a:lnTo>
                  <a:lnTo>
                    <a:pt x="2368" y="3246"/>
                  </a:lnTo>
                  <a:lnTo>
                    <a:pt x="2341" y="3250"/>
                  </a:lnTo>
                  <a:lnTo>
                    <a:pt x="2214" y="3250"/>
                  </a:lnTo>
                  <a:lnTo>
                    <a:pt x="2205" y="3208"/>
                  </a:lnTo>
                  <a:lnTo>
                    <a:pt x="2191" y="3167"/>
                  </a:lnTo>
                  <a:lnTo>
                    <a:pt x="2172" y="3131"/>
                  </a:lnTo>
                  <a:lnTo>
                    <a:pt x="2148" y="3096"/>
                  </a:lnTo>
                  <a:lnTo>
                    <a:pt x="2121" y="3065"/>
                  </a:lnTo>
                  <a:lnTo>
                    <a:pt x="2090" y="3037"/>
                  </a:lnTo>
                  <a:lnTo>
                    <a:pt x="2054" y="3014"/>
                  </a:lnTo>
                  <a:lnTo>
                    <a:pt x="2017" y="2996"/>
                  </a:lnTo>
                  <a:lnTo>
                    <a:pt x="1977" y="2982"/>
                  </a:lnTo>
                  <a:lnTo>
                    <a:pt x="1935" y="2973"/>
                  </a:lnTo>
                  <a:lnTo>
                    <a:pt x="1891" y="2971"/>
                  </a:lnTo>
                  <a:lnTo>
                    <a:pt x="1847" y="2973"/>
                  </a:lnTo>
                  <a:lnTo>
                    <a:pt x="1805" y="2982"/>
                  </a:lnTo>
                  <a:lnTo>
                    <a:pt x="1765" y="2996"/>
                  </a:lnTo>
                  <a:lnTo>
                    <a:pt x="1727" y="3014"/>
                  </a:lnTo>
                  <a:lnTo>
                    <a:pt x="1693" y="3037"/>
                  </a:lnTo>
                  <a:lnTo>
                    <a:pt x="1662" y="3065"/>
                  </a:lnTo>
                  <a:lnTo>
                    <a:pt x="1634" y="3096"/>
                  </a:lnTo>
                  <a:lnTo>
                    <a:pt x="1611" y="3131"/>
                  </a:lnTo>
                  <a:lnTo>
                    <a:pt x="1592" y="3167"/>
                  </a:lnTo>
                  <a:lnTo>
                    <a:pt x="1577" y="3208"/>
                  </a:lnTo>
                  <a:lnTo>
                    <a:pt x="1569" y="3250"/>
                  </a:lnTo>
                  <a:lnTo>
                    <a:pt x="923" y="3250"/>
                  </a:lnTo>
                  <a:lnTo>
                    <a:pt x="914" y="3208"/>
                  </a:lnTo>
                  <a:lnTo>
                    <a:pt x="900" y="3167"/>
                  </a:lnTo>
                  <a:lnTo>
                    <a:pt x="881" y="3131"/>
                  </a:lnTo>
                  <a:lnTo>
                    <a:pt x="858" y="3096"/>
                  </a:lnTo>
                  <a:lnTo>
                    <a:pt x="830" y="3065"/>
                  </a:lnTo>
                  <a:lnTo>
                    <a:pt x="799" y="3037"/>
                  </a:lnTo>
                  <a:lnTo>
                    <a:pt x="764" y="3014"/>
                  </a:lnTo>
                  <a:lnTo>
                    <a:pt x="727" y="2996"/>
                  </a:lnTo>
                  <a:lnTo>
                    <a:pt x="687" y="2982"/>
                  </a:lnTo>
                  <a:lnTo>
                    <a:pt x="644" y="2973"/>
                  </a:lnTo>
                  <a:lnTo>
                    <a:pt x="601" y="2971"/>
                  </a:lnTo>
                  <a:lnTo>
                    <a:pt x="557" y="2973"/>
                  </a:lnTo>
                  <a:lnTo>
                    <a:pt x="514" y="2982"/>
                  </a:lnTo>
                  <a:lnTo>
                    <a:pt x="474" y="2996"/>
                  </a:lnTo>
                  <a:lnTo>
                    <a:pt x="438" y="3014"/>
                  </a:lnTo>
                  <a:lnTo>
                    <a:pt x="403" y="3037"/>
                  </a:lnTo>
                  <a:lnTo>
                    <a:pt x="371" y="3065"/>
                  </a:lnTo>
                  <a:lnTo>
                    <a:pt x="344" y="3096"/>
                  </a:lnTo>
                  <a:lnTo>
                    <a:pt x="320" y="3131"/>
                  </a:lnTo>
                  <a:lnTo>
                    <a:pt x="301" y="3167"/>
                  </a:lnTo>
                  <a:lnTo>
                    <a:pt x="288" y="3208"/>
                  </a:lnTo>
                  <a:lnTo>
                    <a:pt x="278" y="3250"/>
                  </a:lnTo>
                  <a:lnTo>
                    <a:pt x="119" y="3250"/>
                  </a:lnTo>
                  <a:lnTo>
                    <a:pt x="91" y="3246"/>
                  </a:lnTo>
                  <a:lnTo>
                    <a:pt x="67" y="3238"/>
                  </a:lnTo>
                  <a:lnTo>
                    <a:pt x="44" y="3223"/>
                  </a:lnTo>
                  <a:lnTo>
                    <a:pt x="27" y="3205"/>
                  </a:lnTo>
                  <a:lnTo>
                    <a:pt x="12" y="3183"/>
                  </a:lnTo>
                  <a:lnTo>
                    <a:pt x="3" y="3157"/>
                  </a:lnTo>
                  <a:lnTo>
                    <a:pt x="0" y="3131"/>
                  </a:lnTo>
                  <a:lnTo>
                    <a:pt x="0" y="2867"/>
                  </a:lnTo>
                  <a:close/>
                  <a:moveTo>
                    <a:pt x="1757" y="2230"/>
                  </a:moveTo>
                  <a:lnTo>
                    <a:pt x="1747" y="2233"/>
                  </a:lnTo>
                  <a:lnTo>
                    <a:pt x="1741" y="2240"/>
                  </a:lnTo>
                  <a:lnTo>
                    <a:pt x="1739" y="2249"/>
                  </a:lnTo>
                  <a:lnTo>
                    <a:pt x="1739" y="2598"/>
                  </a:lnTo>
                  <a:lnTo>
                    <a:pt x="1741" y="2608"/>
                  </a:lnTo>
                  <a:lnTo>
                    <a:pt x="1747" y="2615"/>
                  </a:lnTo>
                  <a:lnTo>
                    <a:pt x="1757" y="2617"/>
                  </a:lnTo>
                  <a:lnTo>
                    <a:pt x="2210" y="2617"/>
                  </a:lnTo>
                  <a:lnTo>
                    <a:pt x="2218" y="2615"/>
                  </a:lnTo>
                  <a:lnTo>
                    <a:pt x="2225" y="2609"/>
                  </a:lnTo>
                  <a:lnTo>
                    <a:pt x="2227" y="2601"/>
                  </a:lnTo>
                  <a:lnTo>
                    <a:pt x="2227" y="2592"/>
                  </a:lnTo>
                  <a:lnTo>
                    <a:pt x="2222" y="2586"/>
                  </a:lnTo>
                  <a:lnTo>
                    <a:pt x="1856" y="2235"/>
                  </a:lnTo>
                  <a:lnTo>
                    <a:pt x="1853" y="2233"/>
                  </a:lnTo>
                  <a:lnTo>
                    <a:pt x="1847" y="2231"/>
                  </a:lnTo>
                  <a:lnTo>
                    <a:pt x="1843" y="2230"/>
                  </a:lnTo>
                  <a:lnTo>
                    <a:pt x="1757" y="2230"/>
                  </a:lnTo>
                  <a:close/>
                  <a:moveTo>
                    <a:pt x="119" y="1886"/>
                  </a:moveTo>
                  <a:lnTo>
                    <a:pt x="1480" y="1886"/>
                  </a:lnTo>
                  <a:lnTo>
                    <a:pt x="1506" y="1888"/>
                  </a:lnTo>
                  <a:lnTo>
                    <a:pt x="1532" y="1897"/>
                  </a:lnTo>
                  <a:lnTo>
                    <a:pt x="1554" y="1912"/>
                  </a:lnTo>
                  <a:lnTo>
                    <a:pt x="1573" y="1931"/>
                  </a:lnTo>
                  <a:lnTo>
                    <a:pt x="1586" y="1952"/>
                  </a:lnTo>
                  <a:lnTo>
                    <a:pt x="1595" y="1977"/>
                  </a:lnTo>
                  <a:lnTo>
                    <a:pt x="1599" y="2005"/>
                  </a:lnTo>
                  <a:lnTo>
                    <a:pt x="1599" y="2093"/>
                  </a:lnTo>
                  <a:lnTo>
                    <a:pt x="1834" y="2093"/>
                  </a:lnTo>
                  <a:lnTo>
                    <a:pt x="1860" y="2095"/>
                  </a:lnTo>
                  <a:lnTo>
                    <a:pt x="1883" y="2101"/>
                  </a:lnTo>
                  <a:lnTo>
                    <a:pt x="1905" y="2110"/>
                  </a:lnTo>
                  <a:lnTo>
                    <a:pt x="1926" y="2123"/>
                  </a:lnTo>
                  <a:lnTo>
                    <a:pt x="1945" y="2139"/>
                  </a:lnTo>
                  <a:lnTo>
                    <a:pt x="2413" y="2601"/>
                  </a:lnTo>
                  <a:lnTo>
                    <a:pt x="2430" y="2620"/>
                  </a:lnTo>
                  <a:lnTo>
                    <a:pt x="2443" y="2641"/>
                  </a:lnTo>
                  <a:lnTo>
                    <a:pt x="2452" y="2665"/>
                  </a:lnTo>
                  <a:lnTo>
                    <a:pt x="2457" y="2689"/>
                  </a:lnTo>
                  <a:lnTo>
                    <a:pt x="2460" y="2715"/>
                  </a:lnTo>
                  <a:lnTo>
                    <a:pt x="2460" y="2802"/>
                  </a:lnTo>
                  <a:lnTo>
                    <a:pt x="0" y="2802"/>
                  </a:lnTo>
                  <a:lnTo>
                    <a:pt x="0" y="2005"/>
                  </a:lnTo>
                  <a:lnTo>
                    <a:pt x="3" y="1977"/>
                  </a:lnTo>
                  <a:lnTo>
                    <a:pt x="12" y="1952"/>
                  </a:lnTo>
                  <a:lnTo>
                    <a:pt x="26" y="1931"/>
                  </a:lnTo>
                  <a:lnTo>
                    <a:pt x="44" y="1912"/>
                  </a:lnTo>
                  <a:lnTo>
                    <a:pt x="67" y="1897"/>
                  </a:lnTo>
                  <a:lnTo>
                    <a:pt x="91" y="1888"/>
                  </a:lnTo>
                  <a:lnTo>
                    <a:pt x="119" y="1886"/>
                  </a:lnTo>
                  <a:close/>
                  <a:moveTo>
                    <a:pt x="2148" y="1419"/>
                  </a:moveTo>
                  <a:lnTo>
                    <a:pt x="2125" y="1422"/>
                  </a:lnTo>
                  <a:lnTo>
                    <a:pt x="2104" y="1429"/>
                  </a:lnTo>
                  <a:lnTo>
                    <a:pt x="2086" y="1441"/>
                  </a:lnTo>
                  <a:lnTo>
                    <a:pt x="2071" y="1457"/>
                  </a:lnTo>
                  <a:lnTo>
                    <a:pt x="2059" y="1475"/>
                  </a:lnTo>
                  <a:lnTo>
                    <a:pt x="2052" y="1496"/>
                  </a:lnTo>
                  <a:lnTo>
                    <a:pt x="2049" y="1519"/>
                  </a:lnTo>
                  <a:lnTo>
                    <a:pt x="2052" y="1541"/>
                  </a:lnTo>
                  <a:lnTo>
                    <a:pt x="2059" y="1562"/>
                  </a:lnTo>
                  <a:lnTo>
                    <a:pt x="2071" y="1581"/>
                  </a:lnTo>
                  <a:lnTo>
                    <a:pt x="2086" y="1597"/>
                  </a:lnTo>
                  <a:lnTo>
                    <a:pt x="2105" y="1608"/>
                  </a:lnTo>
                  <a:lnTo>
                    <a:pt x="2125" y="1616"/>
                  </a:lnTo>
                  <a:lnTo>
                    <a:pt x="2148" y="1618"/>
                  </a:lnTo>
                  <a:lnTo>
                    <a:pt x="2171" y="1616"/>
                  </a:lnTo>
                  <a:lnTo>
                    <a:pt x="2192" y="1608"/>
                  </a:lnTo>
                  <a:lnTo>
                    <a:pt x="2211" y="1597"/>
                  </a:lnTo>
                  <a:lnTo>
                    <a:pt x="2226" y="1581"/>
                  </a:lnTo>
                  <a:lnTo>
                    <a:pt x="2237" y="1562"/>
                  </a:lnTo>
                  <a:lnTo>
                    <a:pt x="2245" y="1541"/>
                  </a:lnTo>
                  <a:lnTo>
                    <a:pt x="2248" y="1519"/>
                  </a:lnTo>
                  <a:lnTo>
                    <a:pt x="2245" y="1496"/>
                  </a:lnTo>
                  <a:lnTo>
                    <a:pt x="2237" y="1475"/>
                  </a:lnTo>
                  <a:lnTo>
                    <a:pt x="2226" y="1457"/>
                  </a:lnTo>
                  <a:lnTo>
                    <a:pt x="2211" y="1441"/>
                  </a:lnTo>
                  <a:lnTo>
                    <a:pt x="2192" y="1429"/>
                  </a:lnTo>
                  <a:lnTo>
                    <a:pt x="2171" y="1422"/>
                  </a:lnTo>
                  <a:lnTo>
                    <a:pt x="2148" y="1419"/>
                  </a:lnTo>
                  <a:close/>
                  <a:moveTo>
                    <a:pt x="2386" y="408"/>
                  </a:moveTo>
                  <a:lnTo>
                    <a:pt x="2403" y="409"/>
                  </a:lnTo>
                  <a:lnTo>
                    <a:pt x="2405" y="410"/>
                  </a:lnTo>
                  <a:lnTo>
                    <a:pt x="2424" y="417"/>
                  </a:lnTo>
                  <a:lnTo>
                    <a:pt x="2438" y="429"/>
                  </a:lnTo>
                  <a:lnTo>
                    <a:pt x="2450" y="446"/>
                  </a:lnTo>
                  <a:lnTo>
                    <a:pt x="2455" y="463"/>
                  </a:lnTo>
                  <a:lnTo>
                    <a:pt x="2455" y="483"/>
                  </a:lnTo>
                  <a:lnTo>
                    <a:pt x="2307" y="1397"/>
                  </a:lnTo>
                  <a:lnTo>
                    <a:pt x="2326" y="1427"/>
                  </a:lnTo>
                  <a:lnTo>
                    <a:pt x="2340" y="1459"/>
                  </a:lnTo>
                  <a:lnTo>
                    <a:pt x="2347" y="1495"/>
                  </a:lnTo>
                  <a:lnTo>
                    <a:pt x="2841" y="1888"/>
                  </a:lnTo>
                  <a:lnTo>
                    <a:pt x="2852" y="1899"/>
                  </a:lnTo>
                  <a:lnTo>
                    <a:pt x="2861" y="1914"/>
                  </a:lnTo>
                  <a:lnTo>
                    <a:pt x="2865" y="1929"/>
                  </a:lnTo>
                  <a:lnTo>
                    <a:pt x="2865" y="1946"/>
                  </a:lnTo>
                  <a:lnTo>
                    <a:pt x="2863" y="1962"/>
                  </a:lnTo>
                  <a:lnTo>
                    <a:pt x="2855" y="1977"/>
                  </a:lnTo>
                  <a:lnTo>
                    <a:pt x="2854" y="1978"/>
                  </a:lnTo>
                  <a:lnTo>
                    <a:pt x="2843" y="1992"/>
                  </a:lnTo>
                  <a:lnTo>
                    <a:pt x="2829" y="2001"/>
                  </a:lnTo>
                  <a:lnTo>
                    <a:pt x="2815" y="2007"/>
                  </a:lnTo>
                  <a:lnTo>
                    <a:pt x="2798" y="2010"/>
                  </a:lnTo>
                  <a:lnTo>
                    <a:pt x="2783" y="2007"/>
                  </a:lnTo>
                  <a:lnTo>
                    <a:pt x="2766" y="2002"/>
                  </a:lnTo>
                  <a:lnTo>
                    <a:pt x="2207" y="1710"/>
                  </a:lnTo>
                  <a:lnTo>
                    <a:pt x="2178" y="1718"/>
                  </a:lnTo>
                  <a:lnTo>
                    <a:pt x="2148" y="1720"/>
                  </a:lnTo>
                  <a:lnTo>
                    <a:pt x="2112" y="1717"/>
                  </a:lnTo>
                  <a:lnTo>
                    <a:pt x="2079" y="1708"/>
                  </a:lnTo>
                  <a:lnTo>
                    <a:pt x="2046" y="1693"/>
                  </a:lnTo>
                  <a:lnTo>
                    <a:pt x="2019" y="1674"/>
                  </a:lnTo>
                  <a:lnTo>
                    <a:pt x="1994" y="1649"/>
                  </a:lnTo>
                  <a:lnTo>
                    <a:pt x="1974" y="1620"/>
                  </a:lnTo>
                  <a:lnTo>
                    <a:pt x="1960" y="1589"/>
                  </a:lnTo>
                  <a:lnTo>
                    <a:pt x="1950" y="1555"/>
                  </a:lnTo>
                  <a:lnTo>
                    <a:pt x="1946" y="1519"/>
                  </a:lnTo>
                  <a:lnTo>
                    <a:pt x="1950" y="1486"/>
                  </a:lnTo>
                  <a:lnTo>
                    <a:pt x="1957" y="1454"/>
                  </a:lnTo>
                  <a:lnTo>
                    <a:pt x="1970" y="1426"/>
                  </a:lnTo>
                  <a:lnTo>
                    <a:pt x="1986" y="1399"/>
                  </a:lnTo>
                  <a:lnTo>
                    <a:pt x="2007" y="1376"/>
                  </a:lnTo>
                  <a:lnTo>
                    <a:pt x="2032" y="1355"/>
                  </a:lnTo>
                  <a:lnTo>
                    <a:pt x="2059" y="1339"/>
                  </a:lnTo>
                  <a:lnTo>
                    <a:pt x="2326" y="455"/>
                  </a:lnTo>
                  <a:lnTo>
                    <a:pt x="2333" y="439"/>
                  </a:lnTo>
                  <a:lnTo>
                    <a:pt x="2343" y="427"/>
                  </a:lnTo>
                  <a:lnTo>
                    <a:pt x="2356" y="417"/>
                  </a:lnTo>
                  <a:lnTo>
                    <a:pt x="2371" y="410"/>
                  </a:lnTo>
                  <a:lnTo>
                    <a:pt x="2386" y="408"/>
                  </a:lnTo>
                  <a:close/>
                  <a:moveTo>
                    <a:pt x="2148" y="0"/>
                  </a:moveTo>
                  <a:lnTo>
                    <a:pt x="2252" y="3"/>
                  </a:lnTo>
                  <a:lnTo>
                    <a:pt x="2354" y="13"/>
                  </a:lnTo>
                  <a:lnTo>
                    <a:pt x="2454" y="30"/>
                  </a:lnTo>
                  <a:lnTo>
                    <a:pt x="2552" y="54"/>
                  </a:lnTo>
                  <a:lnTo>
                    <a:pt x="2646" y="83"/>
                  </a:lnTo>
                  <a:lnTo>
                    <a:pt x="2738" y="119"/>
                  </a:lnTo>
                  <a:lnTo>
                    <a:pt x="2827" y="160"/>
                  </a:lnTo>
                  <a:lnTo>
                    <a:pt x="2914" y="206"/>
                  </a:lnTo>
                  <a:lnTo>
                    <a:pt x="2996" y="259"/>
                  </a:lnTo>
                  <a:lnTo>
                    <a:pt x="3075" y="317"/>
                  </a:lnTo>
                  <a:lnTo>
                    <a:pt x="3151" y="378"/>
                  </a:lnTo>
                  <a:lnTo>
                    <a:pt x="3221" y="444"/>
                  </a:lnTo>
                  <a:lnTo>
                    <a:pt x="3287" y="516"/>
                  </a:lnTo>
                  <a:lnTo>
                    <a:pt x="3349" y="591"/>
                  </a:lnTo>
                  <a:lnTo>
                    <a:pt x="3406" y="670"/>
                  </a:lnTo>
                  <a:lnTo>
                    <a:pt x="3458" y="753"/>
                  </a:lnTo>
                  <a:lnTo>
                    <a:pt x="3505" y="838"/>
                  </a:lnTo>
                  <a:lnTo>
                    <a:pt x="3546" y="928"/>
                  </a:lnTo>
                  <a:lnTo>
                    <a:pt x="3582" y="1021"/>
                  </a:lnTo>
                  <a:lnTo>
                    <a:pt x="3612" y="1115"/>
                  </a:lnTo>
                  <a:lnTo>
                    <a:pt x="3635" y="1213"/>
                  </a:lnTo>
                  <a:lnTo>
                    <a:pt x="3653" y="1313"/>
                  </a:lnTo>
                  <a:lnTo>
                    <a:pt x="3663" y="1414"/>
                  </a:lnTo>
                  <a:lnTo>
                    <a:pt x="3666" y="1519"/>
                  </a:lnTo>
                  <a:lnTo>
                    <a:pt x="3663" y="1619"/>
                  </a:lnTo>
                  <a:lnTo>
                    <a:pt x="3653" y="1718"/>
                  </a:lnTo>
                  <a:lnTo>
                    <a:pt x="3637" y="1815"/>
                  </a:lnTo>
                  <a:lnTo>
                    <a:pt x="3615" y="1909"/>
                  </a:lnTo>
                  <a:lnTo>
                    <a:pt x="3587" y="2002"/>
                  </a:lnTo>
                  <a:lnTo>
                    <a:pt x="3554" y="2092"/>
                  </a:lnTo>
                  <a:lnTo>
                    <a:pt x="3515" y="2179"/>
                  </a:lnTo>
                  <a:lnTo>
                    <a:pt x="3472" y="2263"/>
                  </a:lnTo>
                  <a:lnTo>
                    <a:pt x="3422" y="2344"/>
                  </a:lnTo>
                  <a:lnTo>
                    <a:pt x="3368" y="2421"/>
                  </a:lnTo>
                  <a:lnTo>
                    <a:pt x="3309" y="2496"/>
                  </a:lnTo>
                  <a:lnTo>
                    <a:pt x="3247" y="2566"/>
                  </a:lnTo>
                  <a:lnTo>
                    <a:pt x="3181" y="2631"/>
                  </a:lnTo>
                  <a:lnTo>
                    <a:pt x="3109" y="2694"/>
                  </a:lnTo>
                  <a:lnTo>
                    <a:pt x="3035" y="2751"/>
                  </a:lnTo>
                  <a:lnTo>
                    <a:pt x="2957" y="2804"/>
                  </a:lnTo>
                  <a:lnTo>
                    <a:pt x="2875" y="2853"/>
                  </a:lnTo>
                  <a:lnTo>
                    <a:pt x="2791" y="2895"/>
                  </a:lnTo>
                  <a:lnTo>
                    <a:pt x="2703" y="2933"/>
                  </a:lnTo>
                  <a:lnTo>
                    <a:pt x="2613" y="2965"/>
                  </a:lnTo>
                  <a:lnTo>
                    <a:pt x="2613" y="2749"/>
                  </a:lnTo>
                  <a:lnTo>
                    <a:pt x="2694" y="2715"/>
                  </a:lnTo>
                  <a:lnTo>
                    <a:pt x="2773" y="2676"/>
                  </a:lnTo>
                  <a:lnTo>
                    <a:pt x="2848" y="2631"/>
                  </a:lnTo>
                  <a:lnTo>
                    <a:pt x="2919" y="2582"/>
                  </a:lnTo>
                  <a:lnTo>
                    <a:pt x="2988" y="2529"/>
                  </a:lnTo>
                  <a:lnTo>
                    <a:pt x="3053" y="2471"/>
                  </a:lnTo>
                  <a:lnTo>
                    <a:pt x="3114" y="2409"/>
                  </a:lnTo>
                  <a:lnTo>
                    <a:pt x="3171" y="2343"/>
                  </a:lnTo>
                  <a:lnTo>
                    <a:pt x="3224" y="2274"/>
                  </a:lnTo>
                  <a:lnTo>
                    <a:pt x="3272" y="2201"/>
                  </a:lnTo>
                  <a:lnTo>
                    <a:pt x="3314" y="2124"/>
                  </a:lnTo>
                  <a:lnTo>
                    <a:pt x="3352" y="2045"/>
                  </a:lnTo>
                  <a:lnTo>
                    <a:pt x="3385" y="1964"/>
                  </a:lnTo>
                  <a:lnTo>
                    <a:pt x="3412" y="1878"/>
                  </a:lnTo>
                  <a:lnTo>
                    <a:pt x="3434" y="1792"/>
                  </a:lnTo>
                  <a:lnTo>
                    <a:pt x="3449" y="1703"/>
                  </a:lnTo>
                  <a:lnTo>
                    <a:pt x="3458" y="1611"/>
                  </a:lnTo>
                  <a:lnTo>
                    <a:pt x="3462" y="1519"/>
                  </a:lnTo>
                  <a:lnTo>
                    <a:pt x="3458" y="1424"/>
                  </a:lnTo>
                  <a:lnTo>
                    <a:pt x="3449" y="1333"/>
                  </a:lnTo>
                  <a:lnTo>
                    <a:pt x="3433" y="1243"/>
                  </a:lnTo>
                  <a:lnTo>
                    <a:pt x="3410" y="1155"/>
                  </a:lnTo>
                  <a:lnTo>
                    <a:pt x="3383" y="1070"/>
                  </a:lnTo>
                  <a:lnTo>
                    <a:pt x="3349" y="987"/>
                  </a:lnTo>
                  <a:lnTo>
                    <a:pt x="3311" y="907"/>
                  </a:lnTo>
                  <a:lnTo>
                    <a:pt x="3267" y="830"/>
                  </a:lnTo>
                  <a:lnTo>
                    <a:pt x="3218" y="757"/>
                  </a:lnTo>
                  <a:lnTo>
                    <a:pt x="3165" y="687"/>
                  </a:lnTo>
                  <a:lnTo>
                    <a:pt x="3107" y="620"/>
                  </a:lnTo>
                  <a:lnTo>
                    <a:pt x="3045" y="559"/>
                  </a:lnTo>
                  <a:lnTo>
                    <a:pt x="2979" y="501"/>
                  </a:lnTo>
                  <a:lnTo>
                    <a:pt x="2909" y="447"/>
                  </a:lnTo>
                  <a:lnTo>
                    <a:pt x="2836" y="399"/>
                  </a:lnTo>
                  <a:lnTo>
                    <a:pt x="2759" y="354"/>
                  </a:lnTo>
                  <a:lnTo>
                    <a:pt x="2680" y="315"/>
                  </a:lnTo>
                  <a:lnTo>
                    <a:pt x="2597" y="282"/>
                  </a:lnTo>
                  <a:lnTo>
                    <a:pt x="2512" y="254"/>
                  </a:lnTo>
                  <a:lnTo>
                    <a:pt x="2424" y="232"/>
                  </a:lnTo>
                  <a:lnTo>
                    <a:pt x="2334" y="216"/>
                  </a:lnTo>
                  <a:lnTo>
                    <a:pt x="2242" y="206"/>
                  </a:lnTo>
                  <a:lnTo>
                    <a:pt x="2148" y="203"/>
                  </a:lnTo>
                  <a:lnTo>
                    <a:pt x="2055" y="206"/>
                  </a:lnTo>
                  <a:lnTo>
                    <a:pt x="1963" y="216"/>
                  </a:lnTo>
                  <a:lnTo>
                    <a:pt x="1873" y="232"/>
                  </a:lnTo>
                  <a:lnTo>
                    <a:pt x="1785" y="254"/>
                  </a:lnTo>
                  <a:lnTo>
                    <a:pt x="1700" y="282"/>
                  </a:lnTo>
                  <a:lnTo>
                    <a:pt x="1617" y="315"/>
                  </a:lnTo>
                  <a:lnTo>
                    <a:pt x="1537" y="354"/>
                  </a:lnTo>
                  <a:lnTo>
                    <a:pt x="1461" y="399"/>
                  </a:lnTo>
                  <a:lnTo>
                    <a:pt x="1388" y="447"/>
                  </a:lnTo>
                  <a:lnTo>
                    <a:pt x="1318" y="501"/>
                  </a:lnTo>
                  <a:lnTo>
                    <a:pt x="1252" y="559"/>
                  </a:lnTo>
                  <a:lnTo>
                    <a:pt x="1190" y="620"/>
                  </a:lnTo>
                  <a:lnTo>
                    <a:pt x="1132" y="687"/>
                  </a:lnTo>
                  <a:lnTo>
                    <a:pt x="1079" y="757"/>
                  </a:lnTo>
                  <a:lnTo>
                    <a:pt x="1030" y="830"/>
                  </a:lnTo>
                  <a:lnTo>
                    <a:pt x="985" y="907"/>
                  </a:lnTo>
                  <a:lnTo>
                    <a:pt x="946" y="987"/>
                  </a:lnTo>
                  <a:lnTo>
                    <a:pt x="913" y="1070"/>
                  </a:lnTo>
                  <a:lnTo>
                    <a:pt x="885" y="1155"/>
                  </a:lnTo>
                  <a:lnTo>
                    <a:pt x="864" y="1243"/>
                  </a:lnTo>
                  <a:lnTo>
                    <a:pt x="848" y="1333"/>
                  </a:lnTo>
                  <a:lnTo>
                    <a:pt x="838" y="1424"/>
                  </a:lnTo>
                  <a:lnTo>
                    <a:pt x="834" y="1519"/>
                  </a:lnTo>
                  <a:lnTo>
                    <a:pt x="837" y="1591"/>
                  </a:lnTo>
                  <a:lnTo>
                    <a:pt x="843" y="1662"/>
                  </a:lnTo>
                  <a:lnTo>
                    <a:pt x="852" y="1733"/>
                  </a:lnTo>
                  <a:lnTo>
                    <a:pt x="647" y="1733"/>
                  </a:lnTo>
                  <a:lnTo>
                    <a:pt x="638" y="1662"/>
                  </a:lnTo>
                  <a:lnTo>
                    <a:pt x="632" y="1591"/>
                  </a:lnTo>
                  <a:lnTo>
                    <a:pt x="631" y="1519"/>
                  </a:lnTo>
                  <a:lnTo>
                    <a:pt x="634" y="1414"/>
                  </a:lnTo>
                  <a:lnTo>
                    <a:pt x="644" y="1313"/>
                  </a:lnTo>
                  <a:lnTo>
                    <a:pt x="662" y="1213"/>
                  </a:lnTo>
                  <a:lnTo>
                    <a:pt x="685" y="1115"/>
                  </a:lnTo>
                  <a:lnTo>
                    <a:pt x="714" y="1021"/>
                  </a:lnTo>
                  <a:lnTo>
                    <a:pt x="750" y="928"/>
                  </a:lnTo>
                  <a:lnTo>
                    <a:pt x="791" y="838"/>
                  </a:lnTo>
                  <a:lnTo>
                    <a:pt x="839" y="753"/>
                  </a:lnTo>
                  <a:lnTo>
                    <a:pt x="890" y="670"/>
                  </a:lnTo>
                  <a:lnTo>
                    <a:pt x="948" y="591"/>
                  </a:lnTo>
                  <a:lnTo>
                    <a:pt x="1009" y="516"/>
                  </a:lnTo>
                  <a:lnTo>
                    <a:pt x="1075" y="444"/>
                  </a:lnTo>
                  <a:lnTo>
                    <a:pt x="1146" y="378"/>
                  </a:lnTo>
                  <a:lnTo>
                    <a:pt x="1222" y="317"/>
                  </a:lnTo>
                  <a:lnTo>
                    <a:pt x="1301" y="259"/>
                  </a:lnTo>
                  <a:lnTo>
                    <a:pt x="1383" y="206"/>
                  </a:lnTo>
                  <a:lnTo>
                    <a:pt x="1469" y="160"/>
                  </a:lnTo>
                  <a:lnTo>
                    <a:pt x="1559" y="119"/>
                  </a:lnTo>
                  <a:lnTo>
                    <a:pt x="1651" y="83"/>
                  </a:lnTo>
                  <a:lnTo>
                    <a:pt x="1745" y="54"/>
                  </a:lnTo>
                  <a:lnTo>
                    <a:pt x="1843" y="30"/>
                  </a:lnTo>
                  <a:lnTo>
                    <a:pt x="1943" y="13"/>
                  </a:lnTo>
                  <a:lnTo>
                    <a:pt x="2044" y="3"/>
                  </a:lnTo>
                  <a:lnTo>
                    <a:pt x="214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6856226" y="4210158"/>
              <a:ext cx="358780" cy="368362"/>
              <a:chOff x="-1162050" y="2613025"/>
              <a:chExt cx="684212" cy="701675"/>
            </a:xfrm>
            <a:solidFill>
              <a:schemeClr val="tx1"/>
            </a:solidFill>
          </p:grpSpPr>
          <p:sp>
            <p:nvSpPr>
              <p:cNvPr id="172" name="Freeform 112"/>
              <p:cNvSpPr>
                <a:spLocks/>
              </p:cNvSpPr>
              <p:nvPr/>
            </p:nvSpPr>
            <p:spPr bwMode="auto">
              <a:xfrm>
                <a:off x="-873125" y="2613025"/>
                <a:ext cx="106362" cy="109538"/>
              </a:xfrm>
              <a:custGeom>
                <a:avLst/>
                <a:gdLst>
                  <a:gd name="T0" fmla="*/ 267 w 535"/>
                  <a:gd name="T1" fmla="*/ 0 h 479"/>
                  <a:gd name="T2" fmla="*/ 267 w 535"/>
                  <a:gd name="T3" fmla="*/ 0 h 479"/>
                  <a:gd name="T4" fmla="*/ 311 w 535"/>
                  <a:gd name="T5" fmla="*/ 3 h 479"/>
                  <a:gd name="T6" fmla="*/ 352 w 535"/>
                  <a:gd name="T7" fmla="*/ 12 h 479"/>
                  <a:gd name="T8" fmla="*/ 390 w 535"/>
                  <a:gd name="T9" fmla="*/ 27 h 479"/>
                  <a:gd name="T10" fmla="*/ 425 w 535"/>
                  <a:gd name="T11" fmla="*/ 47 h 479"/>
                  <a:gd name="T12" fmla="*/ 456 w 535"/>
                  <a:gd name="T13" fmla="*/ 71 h 479"/>
                  <a:gd name="T14" fmla="*/ 483 w 535"/>
                  <a:gd name="T15" fmla="*/ 99 h 479"/>
                  <a:gd name="T16" fmla="*/ 504 w 535"/>
                  <a:gd name="T17" fmla="*/ 130 h 479"/>
                  <a:gd name="T18" fmla="*/ 521 w 535"/>
                  <a:gd name="T19" fmla="*/ 164 h 479"/>
                  <a:gd name="T20" fmla="*/ 531 w 535"/>
                  <a:gd name="T21" fmla="*/ 201 h 479"/>
                  <a:gd name="T22" fmla="*/ 535 w 535"/>
                  <a:gd name="T23" fmla="*/ 240 h 479"/>
                  <a:gd name="T24" fmla="*/ 531 w 535"/>
                  <a:gd name="T25" fmla="*/ 279 h 479"/>
                  <a:gd name="T26" fmla="*/ 521 w 535"/>
                  <a:gd name="T27" fmla="*/ 316 h 479"/>
                  <a:gd name="T28" fmla="*/ 504 w 535"/>
                  <a:gd name="T29" fmla="*/ 350 h 479"/>
                  <a:gd name="T30" fmla="*/ 483 w 535"/>
                  <a:gd name="T31" fmla="*/ 381 h 479"/>
                  <a:gd name="T32" fmla="*/ 456 w 535"/>
                  <a:gd name="T33" fmla="*/ 410 h 479"/>
                  <a:gd name="T34" fmla="*/ 425 w 535"/>
                  <a:gd name="T35" fmla="*/ 433 h 479"/>
                  <a:gd name="T36" fmla="*/ 390 w 535"/>
                  <a:gd name="T37" fmla="*/ 453 h 479"/>
                  <a:gd name="T38" fmla="*/ 352 w 535"/>
                  <a:gd name="T39" fmla="*/ 467 h 479"/>
                  <a:gd name="T40" fmla="*/ 311 w 535"/>
                  <a:gd name="T41" fmla="*/ 476 h 479"/>
                  <a:gd name="T42" fmla="*/ 267 w 535"/>
                  <a:gd name="T43" fmla="*/ 479 h 479"/>
                  <a:gd name="T44" fmla="*/ 224 w 535"/>
                  <a:gd name="T45" fmla="*/ 476 h 479"/>
                  <a:gd name="T46" fmla="*/ 183 w 535"/>
                  <a:gd name="T47" fmla="*/ 467 h 479"/>
                  <a:gd name="T48" fmla="*/ 145 w 535"/>
                  <a:gd name="T49" fmla="*/ 453 h 479"/>
                  <a:gd name="T50" fmla="*/ 110 w 535"/>
                  <a:gd name="T51" fmla="*/ 433 h 479"/>
                  <a:gd name="T52" fmla="*/ 79 w 535"/>
                  <a:gd name="T53" fmla="*/ 410 h 479"/>
                  <a:gd name="T54" fmla="*/ 52 w 535"/>
                  <a:gd name="T55" fmla="*/ 381 h 479"/>
                  <a:gd name="T56" fmla="*/ 30 w 535"/>
                  <a:gd name="T57" fmla="*/ 350 h 479"/>
                  <a:gd name="T58" fmla="*/ 14 w 535"/>
                  <a:gd name="T59" fmla="*/ 316 h 479"/>
                  <a:gd name="T60" fmla="*/ 4 w 535"/>
                  <a:gd name="T61" fmla="*/ 279 h 479"/>
                  <a:gd name="T62" fmla="*/ 0 w 535"/>
                  <a:gd name="T63" fmla="*/ 240 h 479"/>
                  <a:gd name="T64" fmla="*/ 4 w 535"/>
                  <a:gd name="T65" fmla="*/ 201 h 479"/>
                  <a:gd name="T66" fmla="*/ 14 w 535"/>
                  <a:gd name="T67" fmla="*/ 164 h 479"/>
                  <a:gd name="T68" fmla="*/ 30 w 535"/>
                  <a:gd name="T69" fmla="*/ 130 h 479"/>
                  <a:gd name="T70" fmla="*/ 52 w 535"/>
                  <a:gd name="T71" fmla="*/ 99 h 479"/>
                  <a:gd name="T72" fmla="*/ 79 w 535"/>
                  <a:gd name="T73" fmla="*/ 71 h 479"/>
                  <a:gd name="T74" fmla="*/ 110 w 535"/>
                  <a:gd name="T75" fmla="*/ 47 h 479"/>
                  <a:gd name="T76" fmla="*/ 145 w 535"/>
                  <a:gd name="T77" fmla="*/ 27 h 479"/>
                  <a:gd name="T78" fmla="*/ 183 w 535"/>
                  <a:gd name="T79" fmla="*/ 12 h 479"/>
                  <a:gd name="T80" fmla="*/ 224 w 535"/>
                  <a:gd name="T81" fmla="*/ 3 h 479"/>
                  <a:gd name="T82" fmla="*/ 267 w 535"/>
                  <a:gd name="T83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5" h="479">
                    <a:moveTo>
                      <a:pt x="267" y="0"/>
                    </a:moveTo>
                    <a:lnTo>
                      <a:pt x="267" y="0"/>
                    </a:lnTo>
                    <a:lnTo>
                      <a:pt x="311" y="3"/>
                    </a:lnTo>
                    <a:lnTo>
                      <a:pt x="352" y="12"/>
                    </a:lnTo>
                    <a:lnTo>
                      <a:pt x="390" y="27"/>
                    </a:lnTo>
                    <a:lnTo>
                      <a:pt x="425" y="47"/>
                    </a:lnTo>
                    <a:lnTo>
                      <a:pt x="456" y="71"/>
                    </a:lnTo>
                    <a:lnTo>
                      <a:pt x="483" y="99"/>
                    </a:lnTo>
                    <a:lnTo>
                      <a:pt x="504" y="130"/>
                    </a:lnTo>
                    <a:lnTo>
                      <a:pt x="521" y="164"/>
                    </a:lnTo>
                    <a:lnTo>
                      <a:pt x="531" y="201"/>
                    </a:lnTo>
                    <a:lnTo>
                      <a:pt x="535" y="240"/>
                    </a:lnTo>
                    <a:lnTo>
                      <a:pt x="531" y="279"/>
                    </a:lnTo>
                    <a:lnTo>
                      <a:pt x="521" y="316"/>
                    </a:lnTo>
                    <a:lnTo>
                      <a:pt x="504" y="350"/>
                    </a:lnTo>
                    <a:lnTo>
                      <a:pt x="483" y="381"/>
                    </a:lnTo>
                    <a:lnTo>
                      <a:pt x="456" y="410"/>
                    </a:lnTo>
                    <a:lnTo>
                      <a:pt x="425" y="433"/>
                    </a:lnTo>
                    <a:lnTo>
                      <a:pt x="390" y="453"/>
                    </a:lnTo>
                    <a:lnTo>
                      <a:pt x="352" y="467"/>
                    </a:lnTo>
                    <a:lnTo>
                      <a:pt x="311" y="476"/>
                    </a:lnTo>
                    <a:lnTo>
                      <a:pt x="267" y="479"/>
                    </a:lnTo>
                    <a:lnTo>
                      <a:pt x="224" y="476"/>
                    </a:lnTo>
                    <a:lnTo>
                      <a:pt x="183" y="467"/>
                    </a:lnTo>
                    <a:lnTo>
                      <a:pt x="145" y="453"/>
                    </a:lnTo>
                    <a:lnTo>
                      <a:pt x="110" y="433"/>
                    </a:lnTo>
                    <a:lnTo>
                      <a:pt x="79" y="410"/>
                    </a:lnTo>
                    <a:lnTo>
                      <a:pt x="52" y="381"/>
                    </a:lnTo>
                    <a:lnTo>
                      <a:pt x="30" y="350"/>
                    </a:lnTo>
                    <a:lnTo>
                      <a:pt x="14" y="316"/>
                    </a:lnTo>
                    <a:lnTo>
                      <a:pt x="4" y="279"/>
                    </a:lnTo>
                    <a:lnTo>
                      <a:pt x="0" y="240"/>
                    </a:lnTo>
                    <a:lnTo>
                      <a:pt x="4" y="201"/>
                    </a:lnTo>
                    <a:lnTo>
                      <a:pt x="14" y="164"/>
                    </a:lnTo>
                    <a:lnTo>
                      <a:pt x="30" y="130"/>
                    </a:lnTo>
                    <a:lnTo>
                      <a:pt x="52" y="99"/>
                    </a:lnTo>
                    <a:lnTo>
                      <a:pt x="79" y="71"/>
                    </a:lnTo>
                    <a:lnTo>
                      <a:pt x="110" y="47"/>
                    </a:lnTo>
                    <a:lnTo>
                      <a:pt x="145" y="27"/>
                    </a:lnTo>
                    <a:lnTo>
                      <a:pt x="183" y="12"/>
                    </a:lnTo>
                    <a:lnTo>
                      <a:pt x="224" y="3"/>
                    </a:lnTo>
                    <a:lnTo>
                      <a:pt x="2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 113"/>
              <p:cNvSpPr>
                <a:spLocks/>
              </p:cNvSpPr>
              <p:nvPr/>
            </p:nvSpPr>
            <p:spPr bwMode="auto">
              <a:xfrm>
                <a:off x="-873125" y="3206750"/>
                <a:ext cx="106362" cy="107950"/>
              </a:xfrm>
              <a:custGeom>
                <a:avLst/>
                <a:gdLst>
                  <a:gd name="T0" fmla="*/ 267 w 535"/>
                  <a:gd name="T1" fmla="*/ 0 h 480"/>
                  <a:gd name="T2" fmla="*/ 311 w 535"/>
                  <a:gd name="T3" fmla="*/ 5 h 480"/>
                  <a:gd name="T4" fmla="*/ 352 w 535"/>
                  <a:gd name="T5" fmla="*/ 14 h 480"/>
                  <a:gd name="T6" fmla="*/ 390 w 535"/>
                  <a:gd name="T7" fmla="*/ 28 h 480"/>
                  <a:gd name="T8" fmla="*/ 425 w 535"/>
                  <a:gd name="T9" fmla="*/ 48 h 480"/>
                  <a:gd name="T10" fmla="*/ 456 w 535"/>
                  <a:gd name="T11" fmla="*/ 71 h 480"/>
                  <a:gd name="T12" fmla="*/ 483 w 535"/>
                  <a:gd name="T13" fmla="*/ 99 h 480"/>
                  <a:gd name="T14" fmla="*/ 504 w 535"/>
                  <a:gd name="T15" fmla="*/ 130 h 480"/>
                  <a:gd name="T16" fmla="*/ 521 w 535"/>
                  <a:gd name="T17" fmla="*/ 165 h 480"/>
                  <a:gd name="T18" fmla="*/ 531 w 535"/>
                  <a:gd name="T19" fmla="*/ 202 h 480"/>
                  <a:gd name="T20" fmla="*/ 535 w 535"/>
                  <a:gd name="T21" fmla="*/ 241 h 480"/>
                  <a:gd name="T22" fmla="*/ 531 w 535"/>
                  <a:gd name="T23" fmla="*/ 280 h 480"/>
                  <a:gd name="T24" fmla="*/ 521 w 535"/>
                  <a:gd name="T25" fmla="*/ 316 h 480"/>
                  <a:gd name="T26" fmla="*/ 504 w 535"/>
                  <a:gd name="T27" fmla="*/ 350 h 480"/>
                  <a:gd name="T28" fmla="*/ 483 w 535"/>
                  <a:gd name="T29" fmla="*/ 382 h 480"/>
                  <a:gd name="T30" fmla="*/ 456 w 535"/>
                  <a:gd name="T31" fmla="*/ 410 h 480"/>
                  <a:gd name="T32" fmla="*/ 425 w 535"/>
                  <a:gd name="T33" fmla="*/ 434 h 480"/>
                  <a:gd name="T34" fmla="*/ 390 w 535"/>
                  <a:gd name="T35" fmla="*/ 453 h 480"/>
                  <a:gd name="T36" fmla="*/ 352 w 535"/>
                  <a:gd name="T37" fmla="*/ 468 h 480"/>
                  <a:gd name="T38" fmla="*/ 311 w 535"/>
                  <a:gd name="T39" fmla="*/ 477 h 480"/>
                  <a:gd name="T40" fmla="*/ 267 w 535"/>
                  <a:gd name="T41" fmla="*/ 480 h 480"/>
                  <a:gd name="T42" fmla="*/ 224 w 535"/>
                  <a:gd name="T43" fmla="*/ 477 h 480"/>
                  <a:gd name="T44" fmla="*/ 183 w 535"/>
                  <a:gd name="T45" fmla="*/ 468 h 480"/>
                  <a:gd name="T46" fmla="*/ 145 w 535"/>
                  <a:gd name="T47" fmla="*/ 453 h 480"/>
                  <a:gd name="T48" fmla="*/ 110 w 535"/>
                  <a:gd name="T49" fmla="*/ 434 h 480"/>
                  <a:gd name="T50" fmla="*/ 79 w 535"/>
                  <a:gd name="T51" fmla="*/ 410 h 480"/>
                  <a:gd name="T52" fmla="*/ 52 w 535"/>
                  <a:gd name="T53" fmla="*/ 382 h 480"/>
                  <a:gd name="T54" fmla="*/ 30 w 535"/>
                  <a:gd name="T55" fmla="*/ 350 h 480"/>
                  <a:gd name="T56" fmla="*/ 14 w 535"/>
                  <a:gd name="T57" fmla="*/ 316 h 480"/>
                  <a:gd name="T58" fmla="*/ 4 w 535"/>
                  <a:gd name="T59" fmla="*/ 280 h 480"/>
                  <a:gd name="T60" fmla="*/ 0 w 535"/>
                  <a:gd name="T61" fmla="*/ 241 h 480"/>
                  <a:gd name="T62" fmla="*/ 4 w 535"/>
                  <a:gd name="T63" fmla="*/ 202 h 480"/>
                  <a:gd name="T64" fmla="*/ 14 w 535"/>
                  <a:gd name="T65" fmla="*/ 165 h 480"/>
                  <a:gd name="T66" fmla="*/ 30 w 535"/>
                  <a:gd name="T67" fmla="*/ 130 h 480"/>
                  <a:gd name="T68" fmla="*/ 52 w 535"/>
                  <a:gd name="T69" fmla="*/ 99 h 480"/>
                  <a:gd name="T70" fmla="*/ 79 w 535"/>
                  <a:gd name="T71" fmla="*/ 71 h 480"/>
                  <a:gd name="T72" fmla="*/ 110 w 535"/>
                  <a:gd name="T73" fmla="*/ 48 h 480"/>
                  <a:gd name="T74" fmla="*/ 145 w 535"/>
                  <a:gd name="T75" fmla="*/ 28 h 480"/>
                  <a:gd name="T76" fmla="*/ 183 w 535"/>
                  <a:gd name="T77" fmla="*/ 14 h 480"/>
                  <a:gd name="T78" fmla="*/ 224 w 535"/>
                  <a:gd name="T79" fmla="*/ 5 h 480"/>
                  <a:gd name="T80" fmla="*/ 267 w 535"/>
                  <a:gd name="T81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35" h="480">
                    <a:moveTo>
                      <a:pt x="267" y="0"/>
                    </a:moveTo>
                    <a:lnTo>
                      <a:pt x="311" y="5"/>
                    </a:lnTo>
                    <a:lnTo>
                      <a:pt x="352" y="14"/>
                    </a:lnTo>
                    <a:lnTo>
                      <a:pt x="390" y="28"/>
                    </a:lnTo>
                    <a:lnTo>
                      <a:pt x="425" y="48"/>
                    </a:lnTo>
                    <a:lnTo>
                      <a:pt x="456" y="71"/>
                    </a:lnTo>
                    <a:lnTo>
                      <a:pt x="483" y="99"/>
                    </a:lnTo>
                    <a:lnTo>
                      <a:pt x="504" y="130"/>
                    </a:lnTo>
                    <a:lnTo>
                      <a:pt x="521" y="165"/>
                    </a:lnTo>
                    <a:lnTo>
                      <a:pt x="531" y="202"/>
                    </a:lnTo>
                    <a:lnTo>
                      <a:pt x="535" y="241"/>
                    </a:lnTo>
                    <a:lnTo>
                      <a:pt x="531" y="280"/>
                    </a:lnTo>
                    <a:lnTo>
                      <a:pt x="521" y="316"/>
                    </a:lnTo>
                    <a:lnTo>
                      <a:pt x="504" y="350"/>
                    </a:lnTo>
                    <a:lnTo>
                      <a:pt x="483" y="382"/>
                    </a:lnTo>
                    <a:lnTo>
                      <a:pt x="456" y="410"/>
                    </a:lnTo>
                    <a:lnTo>
                      <a:pt x="425" y="434"/>
                    </a:lnTo>
                    <a:lnTo>
                      <a:pt x="390" y="453"/>
                    </a:lnTo>
                    <a:lnTo>
                      <a:pt x="352" y="468"/>
                    </a:lnTo>
                    <a:lnTo>
                      <a:pt x="311" y="477"/>
                    </a:lnTo>
                    <a:lnTo>
                      <a:pt x="267" y="480"/>
                    </a:lnTo>
                    <a:lnTo>
                      <a:pt x="224" y="477"/>
                    </a:lnTo>
                    <a:lnTo>
                      <a:pt x="183" y="468"/>
                    </a:lnTo>
                    <a:lnTo>
                      <a:pt x="145" y="453"/>
                    </a:lnTo>
                    <a:lnTo>
                      <a:pt x="110" y="434"/>
                    </a:lnTo>
                    <a:lnTo>
                      <a:pt x="79" y="410"/>
                    </a:lnTo>
                    <a:lnTo>
                      <a:pt x="52" y="382"/>
                    </a:lnTo>
                    <a:lnTo>
                      <a:pt x="30" y="350"/>
                    </a:lnTo>
                    <a:lnTo>
                      <a:pt x="14" y="316"/>
                    </a:lnTo>
                    <a:lnTo>
                      <a:pt x="4" y="280"/>
                    </a:lnTo>
                    <a:lnTo>
                      <a:pt x="0" y="241"/>
                    </a:lnTo>
                    <a:lnTo>
                      <a:pt x="4" y="202"/>
                    </a:lnTo>
                    <a:lnTo>
                      <a:pt x="14" y="165"/>
                    </a:lnTo>
                    <a:lnTo>
                      <a:pt x="30" y="130"/>
                    </a:lnTo>
                    <a:lnTo>
                      <a:pt x="52" y="99"/>
                    </a:lnTo>
                    <a:lnTo>
                      <a:pt x="79" y="71"/>
                    </a:lnTo>
                    <a:lnTo>
                      <a:pt x="110" y="48"/>
                    </a:lnTo>
                    <a:lnTo>
                      <a:pt x="145" y="28"/>
                    </a:lnTo>
                    <a:lnTo>
                      <a:pt x="183" y="14"/>
                    </a:lnTo>
                    <a:lnTo>
                      <a:pt x="224" y="5"/>
                    </a:lnTo>
                    <a:lnTo>
                      <a:pt x="2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 114"/>
              <p:cNvSpPr>
                <a:spLocks/>
              </p:cNvSpPr>
              <p:nvPr/>
            </p:nvSpPr>
            <p:spPr bwMode="auto">
              <a:xfrm>
                <a:off x="-584200" y="2909888"/>
                <a:ext cx="106362" cy="109538"/>
              </a:xfrm>
              <a:custGeom>
                <a:avLst/>
                <a:gdLst>
                  <a:gd name="T0" fmla="*/ 266 w 534"/>
                  <a:gd name="T1" fmla="*/ 0 h 480"/>
                  <a:gd name="T2" fmla="*/ 310 w 534"/>
                  <a:gd name="T3" fmla="*/ 4 h 480"/>
                  <a:gd name="T4" fmla="*/ 351 w 534"/>
                  <a:gd name="T5" fmla="*/ 13 h 480"/>
                  <a:gd name="T6" fmla="*/ 389 w 534"/>
                  <a:gd name="T7" fmla="*/ 28 h 480"/>
                  <a:gd name="T8" fmla="*/ 424 w 534"/>
                  <a:gd name="T9" fmla="*/ 47 h 480"/>
                  <a:gd name="T10" fmla="*/ 455 w 534"/>
                  <a:gd name="T11" fmla="*/ 71 h 480"/>
                  <a:gd name="T12" fmla="*/ 482 w 534"/>
                  <a:gd name="T13" fmla="*/ 99 h 480"/>
                  <a:gd name="T14" fmla="*/ 504 w 534"/>
                  <a:gd name="T15" fmla="*/ 130 h 480"/>
                  <a:gd name="T16" fmla="*/ 520 w 534"/>
                  <a:gd name="T17" fmla="*/ 165 h 480"/>
                  <a:gd name="T18" fmla="*/ 531 w 534"/>
                  <a:gd name="T19" fmla="*/ 201 h 480"/>
                  <a:gd name="T20" fmla="*/ 534 w 534"/>
                  <a:gd name="T21" fmla="*/ 241 h 480"/>
                  <a:gd name="T22" fmla="*/ 531 w 534"/>
                  <a:gd name="T23" fmla="*/ 280 h 480"/>
                  <a:gd name="T24" fmla="*/ 520 w 534"/>
                  <a:gd name="T25" fmla="*/ 316 h 480"/>
                  <a:gd name="T26" fmla="*/ 504 w 534"/>
                  <a:gd name="T27" fmla="*/ 351 h 480"/>
                  <a:gd name="T28" fmla="*/ 482 w 534"/>
                  <a:gd name="T29" fmla="*/ 382 h 480"/>
                  <a:gd name="T30" fmla="*/ 455 w 534"/>
                  <a:gd name="T31" fmla="*/ 411 h 480"/>
                  <a:gd name="T32" fmla="*/ 424 w 534"/>
                  <a:gd name="T33" fmla="*/ 434 h 480"/>
                  <a:gd name="T34" fmla="*/ 389 w 534"/>
                  <a:gd name="T35" fmla="*/ 454 h 480"/>
                  <a:gd name="T36" fmla="*/ 351 w 534"/>
                  <a:gd name="T37" fmla="*/ 468 h 480"/>
                  <a:gd name="T38" fmla="*/ 310 w 534"/>
                  <a:gd name="T39" fmla="*/ 477 h 480"/>
                  <a:gd name="T40" fmla="*/ 266 w 534"/>
                  <a:gd name="T41" fmla="*/ 480 h 480"/>
                  <a:gd name="T42" fmla="*/ 224 w 534"/>
                  <a:gd name="T43" fmla="*/ 477 h 480"/>
                  <a:gd name="T44" fmla="*/ 182 w 534"/>
                  <a:gd name="T45" fmla="*/ 468 h 480"/>
                  <a:gd name="T46" fmla="*/ 144 w 534"/>
                  <a:gd name="T47" fmla="*/ 454 h 480"/>
                  <a:gd name="T48" fmla="*/ 109 w 534"/>
                  <a:gd name="T49" fmla="*/ 434 h 480"/>
                  <a:gd name="T50" fmla="*/ 78 w 534"/>
                  <a:gd name="T51" fmla="*/ 411 h 480"/>
                  <a:gd name="T52" fmla="*/ 51 w 534"/>
                  <a:gd name="T53" fmla="*/ 382 h 480"/>
                  <a:gd name="T54" fmla="*/ 30 w 534"/>
                  <a:gd name="T55" fmla="*/ 351 h 480"/>
                  <a:gd name="T56" fmla="*/ 13 w 534"/>
                  <a:gd name="T57" fmla="*/ 316 h 480"/>
                  <a:gd name="T58" fmla="*/ 3 w 534"/>
                  <a:gd name="T59" fmla="*/ 280 h 480"/>
                  <a:gd name="T60" fmla="*/ 0 w 534"/>
                  <a:gd name="T61" fmla="*/ 241 h 480"/>
                  <a:gd name="T62" fmla="*/ 3 w 534"/>
                  <a:gd name="T63" fmla="*/ 201 h 480"/>
                  <a:gd name="T64" fmla="*/ 13 w 534"/>
                  <a:gd name="T65" fmla="*/ 165 h 480"/>
                  <a:gd name="T66" fmla="*/ 30 w 534"/>
                  <a:gd name="T67" fmla="*/ 130 h 480"/>
                  <a:gd name="T68" fmla="*/ 51 w 534"/>
                  <a:gd name="T69" fmla="*/ 99 h 480"/>
                  <a:gd name="T70" fmla="*/ 78 w 534"/>
                  <a:gd name="T71" fmla="*/ 71 h 480"/>
                  <a:gd name="T72" fmla="*/ 109 w 534"/>
                  <a:gd name="T73" fmla="*/ 47 h 480"/>
                  <a:gd name="T74" fmla="*/ 144 w 534"/>
                  <a:gd name="T75" fmla="*/ 28 h 480"/>
                  <a:gd name="T76" fmla="*/ 182 w 534"/>
                  <a:gd name="T77" fmla="*/ 13 h 480"/>
                  <a:gd name="T78" fmla="*/ 224 w 534"/>
                  <a:gd name="T79" fmla="*/ 4 h 480"/>
                  <a:gd name="T80" fmla="*/ 266 w 534"/>
                  <a:gd name="T81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34" h="480">
                    <a:moveTo>
                      <a:pt x="266" y="0"/>
                    </a:moveTo>
                    <a:lnTo>
                      <a:pt x="310" y="4"/>
                    </a:lnTo>
                    <a:lnTo>
                      <a:pt x="351" y="13"/>
                    </a:lnTo>
                    <a:lnTo>
                      <a:pt x="389" y="28"/>
                    </a:lnTo>
                    <a:lnTo>
                      <a:pt x="424" y="47"/>
                    </a:lnTo>
                    <a:lnTo>
                      <a:pt x="455" y="71"/>
                    </a:lnTo>
                    <a:lnTo>
                      <a:pt x="482" y="99"/>
                    </a:lnTo>
                    <a:lnTo>
                      <a:pt x="504" y="130"/>
                    </a:lnTo>
                    <a:lnTo>
                      <a:pt x="520" y="165"/>
                    </a:lnTo>
                    <a:lnTo>
                      <a:pt x="531" y="201"/>
                    </a:lnTo>
                    <a:lnTo>
                      <a:pt x="534" y="241"/>
                    </a:lnTo>
                    <a:lnTo>
                      <a:pt x="531" y="280"/>
                    </a:lnTo>
                    <a:lnTo>
                      <a:pt x="520" y="316"/>
                    </a:lnTo>
                    <a:lnTo>
                      <a:pt x="504" y="351"/>
                    </a:lnTo>
                    <a:lnTo>
                      <a:pt x="482" y="382"/>
                    </a:lnTo>
                    <a:lnTo>
                      <a:pt x="455" y="411"/>
                    </a:lnTo>
                    <a:lnTo>
                      <a:pt x="424" y="434"/>
                    </a:lnTo>
                    <a:lnTo>
                      <a:pt x="389" y="454"/>
                    </a:lnTo>
                    <a:lnTo>
                      <a:pt x="351" y="468"/>
                    </a:lnTo>
                    <a:lnTo>
                      <a:pt x="310" y="477"/>
                    </a:lnTo>
                    <a:lnTo>
                      <a:pt x="266" y="480"/>
                    </a:lnTo>
                    <a:lnTo>
                      <a:pt x="224" y="477"/>
                    </a:lnTo>
                    <a:lnTo>
                      <a:pt x="182" y="468"/>
                    </a:lnTo>
                    <a:lnTo>
                      <a:pt x="144" y="454"/>
                    </a:lnTo>
                    <a:lnTo>
                      <a:pt x="109" y="434"/>
                    </a:lnTo>
                    <a:lnTo>
                      <a:pt x="78" y="411"/>
                    </a:lnTo>
                    <a:lnTo>
                      <a:pt x="51" y="382"/>
                    </a:lnTo>
                    <a:lnTo>
                      <a:pt x="30" y="351"/>
                    </a:lnTo>
                    <a:lnTo>
                      <a:pt x="13" y="316"/>
                    </a:lnTo>
                    <a:lnTo>
                      <a:pt x="3" y="280"/>
                    </a:lnTo>
                    <a:lnTo>
                      <a:pt x="0" y="241"/>
                    </a:lnTo>
                    <a:lnTo>
                      <a:pt x="3" y="201"/>
                    </a:lnTo>
                    <a:lnTo>
                      <a:pt x="13" y="165"/>
                    </a:lnTo>
                    <a:lnTo>
                      <a:pt x="30" y="130"/>
                    </a:lnTo>
                    <a:lnTo>
                      <a:pt x="51" y="99"/>
                    </a:lnTo>
                    <a:lnTo>
                      <a:pt x="78" y="71"/>
                    </a:lnTo>
                    <a:lnTo>
                      <a:pt x="109" y="47"/>
                    </a:lnTo>
                    <a:lnTo>
                      <a:pt x="144" y="28"/>
                    </a:lnTo>
                    <a:lnTo>
                      <a:pt x="182" y="13"/>
                    </a:lnTo>
                    <a:lnTo>
                      <a:pt x="224" y="4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 115"/>
              <p:cNvSpPr>
                <a:spLocks/>
              </p:cNvSpPr>
              <p:nvPr/>
            </p:nvSpPr>
            <p:spPr bwMode="auto">
              <a:xfrm>
                <a:off x="-1162050" y="2909888"/>
                <a:ext cx="106362" cy="109538"/>
              </a:xfrm>
              <a:custGeom>
                <a:avLst/>
                <a:gdLst>
                  <a:gd name="T0" fmla="*/ 268 w 535"/>
                  <a:gd name="T1" fmla="*/ 0 h 480"/>
                  <a:gd name="T2" fmla="*/ 311 w 535"/>
                  <a:gd name="T3" fmla="*/ 4 h 480"/>
                  <a:gd name="T4" fmla="*/ 352 w 535"/>
                  <a:gd name="T5" fmla="*/ 13 h 480"/>
                  <a:gd name="T6" fmla="*/ 390 w 535"/>
                  <a:gd name="T7" fmla="*/ 28 h 480"/>
                  <a:gd name="T8" fmla="*/ 426 w 535"/>
                  <a:gd name="T9" fmla="*/ 47 h 480"/>
                  <a:gd name="T10" fmla="*/ 457 w 535"/>
                  <a:gd name="T11" fmla="*/ 71 h 480"/>
                  <a:gd name="T12" fmla="*/ 483 w 535"/>
                  <a:gd name="T13" fmla="*/ 99 h 480"/>
                  <a:gd name="T14" fmla="*/ 505 w 535"/>
                  <a:gd name="T15" fmla="*/ 130 h 480"/>
                  <a:gd name="T16" fmla="*/ 521 w 535"/>
                  <a:gd name="T17" fmla="*/ 165 h 480"/>
                  <a:gd name="T18" fmla="*/ 531 w 535"/>
                  <a:gd name="T19" fmla="*/ 201 h 480"/>
                  <a:gd name="T20" fmla="*/ 535 w 535"/>
                  <a:gd name="T21" fmla="*/ 241 h 480"/>
                  <a:gd name="T22" fmla="*/ 531 w 535"/>
                  <a:gd name="T23" fmla="*/ 280 h 480"/>
                  <a:gd name="T24" fmla="*/ 521 w 535"/>
                  <a:gd name="T25" fmla="*/ 316 h 480"/>
                  <a:gd name="T26" fmla="*/ 505 w 535"/>
                  <a:gd name="T27" fmla="*/ 351 h 480"/>
                  <a:gd name="T28" fmla="*/ 483 w 535"/>
                  <a:gd name="T29" fmla="*/ 382 h 480"/>
                  <a:gd name="T30" fmla="*/ 457 w 535"/>
                  <a:gd name="T31" fmla="*/ 411 h 480"/>
                  <a:gd name="T32" fmla="*/ 426 w 535"/>
                  <a:gd name="T33" fmla="*/ 434 h 480"/>
                  <a:gd name="T34" fmla="*/ 390 w 535"/>
                  <a:gd name="T35" fmla="*/ 454 h 480"/>
                  <a:gd name="T36" fmla="*/ 352 w 535"/>
                  <a:gd name="T37" fmla="*/ 468 h 480"/>
                  <a:gd name="T38" fmla="*/ 311 w 535"/>
                  <a:gd name="T39" fmla="*/ 477 h 480"/>
                  <a:gd name="T40" fmla="*/ 268 w 535"/>
                  <a:gd name="T41" fmla="*/ 480 h 480"/>
                  <a:gd name="T42" fmla="*/ 224 w 535"/>
                  <a:gd name="T43" fmla="*/ 477 h 480"/>
                  <a:gd name="T44" fmla="*/ 184 w 535"/>
                  <a:gd name="T45" fmla="*/ 468 h 480"/>
                  <a:gd name="T46" fmla="*/ 144 w 535"/>
                  <a:gd name="T47" fmla="*/ 454 h 480"/>
                  <a:gd name="T48" fmla="*/ 110 w 535"/>
                  <a:gd name="T49" fmla="*/ 434 h 480"/>
                  <a:gd name="T50" fmla="*/ 78 w 535"/>
                  <a:gd name="T51" fmla="*/ 411 h 480"/>
                  <a:gd name="T52" fmla="*/ 53 w 535"/>
                  <a:gd name="T53" fmla="*/ 382 h 480"/>
                  <a:gd name="T54" fmla="*/ 30 w 535"/>
                  <a:gd name="T55" fmla="*/ 351 h 480"/>
                  <a:gd name="T56" fmla="*/ 14 w 535"/>
                  <a:gd name="T57" fmla="*/ 316 h 480"/>
                  <a:gd name="T58" fmla="*/ 4 w 535"/>
                  <a:gd name="T59" fmla="*/ 280 h 480"/>
                  <a:gd name="T60" fmla="*/ 0 w 535"/>
                  <a:gd name="T61" fmla="*/ 241 h 480"/>
                  <a:gd name="T62" fmla="*/ 4 w 535"/>
                  <a:gd name="T63" fmla="*/ 201 h 480"/>
                  <a:gd name="T64" fmla="*/ 14 w 535"/>
                  <a:gd name="T65" fmla="*/ 165 h 480"/>
                  <a:gd name="T66" fmla="*/ 30 w 535"/>
                  <a:gd name="T67" fmla="*/ 130 h 480"/>
                  <a:gd name="T68" fmla="*/ 53 w 535"/>
                  <a:gd name="T69" fmla="*/ 99 h 480"/>
                  <a:gd name="T70" fmla="*/ 78 w 535"/>
                  <a:gd name="T71" fmla="*/ 71 h 480"/>
                  <a:gd name="T72" fmla="*/ 110 w 535"/>
                  <a:gd name="T73" fmla="*/ 47 h 480"/>
                  <a:gd name="T74" fmla="*/ 144 w 535"/>
                  <a:gd name="T75" fmla="*/ 28 h 480"/>
                  <a:gd name="T76" fmla="*/ 184 w 535"/>
                  <a:gd name="T77" fmla="*/ 13 h 480"/>
                  <a:gd name="T78" fmla="*/ 224 w 535"/>
                  <a:gd name="T79" fmla="*/ 4 h 480"/>
                  <a:gd name="T80" fmla="*/ 268 w 535"/>
                  <a:gd name="T81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35" h="480">
                    <a:moveTo>
                      <a:pt x="268" y="0"/>
                    </a:moveTo>
                    <a:lnTo>
                      <a:pt x="311" y="4"/>
                    </a:lnTo>
                    <a:lnTo>
                      <a:pt x="352" y="13"/>
                    </a:lnTo>
                    <a:lnTo>
                      <a:pt x="390" y="28"/>
                    </a:lnTo>
                    <a:lnTo>
                      <a:pt x="426" y="47"/>
                    </a:lnTo>
                    <a:lnTo>
                      <a:pt x="457" y="71"/>
                    </a:lnTo>
                    <a:lnTo>
                      <a:pt x="483" y="99"/>
                    </a:lnTo>
                    <a:lnTo>
                      <a:pt x="505" y="130"/>
                    </a:lnTo>
                    <a:lnTo>
                      <a:pt x="521" y="165"/>
                    </a:lnTo>
                    <a:lnTo>
                      <a:pt x="531" y="201"/>
                    </a:lnTo>
                    <a:lnTo>
                      <a:pt x="535" y="241"/>
                    </a:lnTo>
                    <a:lnTo>
                      <a:pt x="531" y="280"/>
                    </a:lnTo>
                    <a:lnTo>
                      <a:pt x="521" y="316"/>
                    </a:lnTo>
                    <a:lnTo>
                      <a:pt x="505" y="351"/>
                    </a:lnTo>
                    <a:lnTo>
                      <a:pt x="483" y="382"/>
                    </a:lnTo>
                    <a:lnTo>
                      <a:pt x="457" y="411"/>
                    </a:lnTo>
                    <a:lnTo>
                      <a:pt x="426" y="434"/>
                    </a:lnTo>
                    <a:lnTo>
                      <a:pt x="390" y="454"/>
                    </a:lnTo>
                    <a:lnTo>
                      <a:pt x="352" y="468"/>
                    </a:lnTo>
                    <a:lnTo>
                      <a:pt x="311" y="477"/>
                    </a:lnTo>
                    <a:lnTo>
                      <a:pt x="268" y="480"/>
                    </a:lnTo>
                    <a:lnTo>
                      <a:pt x="224" y="477"/>
                    </a:lnTo>
                    <a:lnTo>
                      <a:pt x="184" y="468"/>
                    </a:lnTo>
                    <a:lnTo>
                      <a:pt x="144" y="454"/>
                    </a:lnTo>
                    <a:lnTo>
                      <a:pt x="110" y="434"/>
                    </a:lnTo>
                    <a:lnTo>
                      <a:pt x="78" y="411"/>
                    </a:lnTo>
                    <a:lnTo>
                      <a:pt x="53" y="382"/>
                    </a:lnTo>
                    <a:lnTo>
                      <a:pt x="30" y="351"/>
                    </a:lnTo>
                    <a:lnTo>
                      <a:pt x="14" y="316"/>
                    </a:lnTo>
                    <a:lnTo>
                      <a:pt x="4" y="280"/>
                    </a:lnTo>
                    <a:lnTo>
                      <a:pt x="0" y="241"/>
                    </a:lnTo>
                    <a:lnTo>
                      <a:pt x="4" y="201"/>
                    </a:lnTo>
                    <a:lnTo>
                      <a:pt x="14" y="165"/>
                    </a:lnTo>
                    <a:lnTo>
                      <a:pt x="30" y="130"/>
                    </a:lnTo>
                    <a:lnTo>
                      <a:pt x="53" y="99"/>
                    </a:lnTo>
                    <a:lnTo>
                      <a:pt x="78" y="71"/>
                    </a:lnTo>
                    <a:lnTo>
                      <a:pt x="110" y="47"/>
                    </a:lnTo>
                    <a:lnTo>
                      <a:pt x="144" y="28"/>
                    </a:lnTo>
                    <a:lnTo>
                      <a:pt x="184" y="13"/>
                    </a:lnTo>
                    <a:lnTo>
                      <a:pt x="224" y="4"/>
                    </a:lnTo>
                    <a:lnTo>
                      <a:pt x="2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116"/>
              <p:cNvSpPr>
                <a:spLocks/>
              </p:cNvSpPr>
              <p:nvPr/>
            </p:nvSpPr>
            <p:spPr bwMode="auto">
              <a:xfrm>
                <a:off x="-1041400" y="2738438"/>
                <a:ext cx="441325" cy="452438"/>
              </a:xfrm>
              <a:custGeom>
                <a:avLst/>
                <a:gdLst>
                  <a:gd name="T0" fmla="*/ 1222 w 2224"/>
                  <a:gd name="T1" fmla="*/ 181 h 1997"/>
                  <a:gd name="T2" fmla="*/ 1148 w 2224"/>
                  <a:gd name="T3" fmla="*/ 523 h 1997"/>
                  <a:gd name="T4" fmla="*/ 1263 w 2224"/>
                  <a:gd name="T5" fmla="*/ 541 h 1997"/>
                  <a:gd name="T6" fmla="*/ 1368 w 2224"/>
                  <a:gd name="T7" fmla="*/ 580 h 1997"/>
                  <a:gd name="T8" fmla="*/ 1463 w 2224"/>
                  <a:gd name="T9" fmla="*/ 638 h 1997"/>
                  <a:gd name="T10" fmla="*/ 1678 w 2224"/>
                  <a:gd name="T11" fmla="*/ 350 h 1997"/>
                  <a:gd name="T12" fmla="*/ 1833 w 2224"/>
                  <a:gd name="T13" fmla="*/ 491 h 1997"/>
                  <a:gd name="T14" fmla="*/ 1514 w 2224"/>
                  <a:gd name="T15" fmla="*/ 682 h 1997"/>
                  <a:gd name="T16" fmla="*/ 1581 w 2224"/>
                  <a:gd name="T17" fmla="*/ 766 h 1997"/>
                  <a:gd name="T18" fmla="*/ 1627 w 2224"/>
                  <a:gd name="T19" fmla="*/ 862 h 1997"/>
                  <a:gd name="T20" fmla="*/ 1650 w 2224"/>
                  <a:gd name="T21" fmla="*/ 967 h 1997"/>
                  <a:gd name="T22" fmla="*/ 2023 w 2224"/>
                  <a:gd name="T23" fmla="*/ 899 h 1997"/>
                  <a:gd name="T24" fmla="*/ 2023 w 2224"/>
                  <a:gd name="T25" fmla="*/ 1098 h 1997"/>
                  <a:gd name="T26" fmla="*/ 1651 w 2224"/>
                  <a:gd name="T27" fmla="*/ 1031 h 1997"/>
                  <a:gd name="T28" fmla="*/ 1636 w 2224"/>
                  <a:gd name="T29" fmla="*/ 1123 h 1997"/>
                  <a:gd name="T30" fmla="*/ 1603 w 2224"/>
                  <a:gd name="T31" fmla="*/ 1210 h 1997"/>
                  <a:gd name="T32" fmla="*/ 1553 w 2224"/>
                  <a:gd name="T33" fmla="*/ 1287 h 1997"/>
                  <a:gd name="T34" fmla="*/ 1781 w 2224"/>
                  <a:gd name="T35" fmla="*/ 1554 h 1997"/>
                  <a:gd name="T36" fmla="*/ 1897 w 2224"/>
                  <a:gd name="T37" fmla="*/ 1705 h 1997"/>
                  <a:gd name="T38" fmla="*/ 1730 w 2224"/>
                  <a:gd name="T39" fmla="*/ 1599 h 1997"/>
                  <a:gd name="T40" fmla="*/ 1433 w 2224"/>
                  <a:gd name="T41" fmla="*/ 1397 h 1997"/>
                  <a:gd name="T42" fmla="*/ 1347 w 2224"/>
                  <a:gd name="T43" fmla="*/ 1444 h 1997"/>
                  <a:gd name="T44" fmla="*/ 1251 w 2224"/>
                  <a:gd name="T45" fmla="*/ 1476 h 1997"/>
                  <a:gd name="T46" fmla="*/ 1148 w 2224"/>
                  <a:gd name="T47" fmla="*/ 1491 h 1997"/>
                  <a:gd name="T48" fmla="*/ 1222 w 2224"/>
                  <a:gd name="T49" fmla="*/ 1816 h 1997"/>
                  <a:gd name="T50" fmla="*/ 1001 w 2224"/>
                  <a:gd name="T51" fmla="*/ 1816 h 1997"/>
                  <a:gd name="T52" fmla="*/ 1076 w 2224"/>
                  <a:gd name="T53" fmla="*/ 1491 h 1997"/>
                  <a:gd name="T54" fmla="*/ 972 w 2224"/>
                  <a:gd name="T55" fmla="*/ 1476 h 1997"/>
                  <a:gd name="T56" fmla="*/ 876 w 2224"/>
                  <a:gd name="T57" fmla="*/ 1444 h 1997"/>
                  <a:gd name="T58" fmla="*/ 788 w 2224"/>
                  <a:gd name="T59" fmla="*/ 1397 h 1997"/>
                  <a:gd name="T60" fmla="*/ 492 w 2224"/>
                  <a:gd name="T61" fmla="*/ 1599 h 1997"/>
                  <a:gd name="T62" fmla="*/ 324 w 2224"/>
                  <a:gd name="T63" fmla="*/ 1705 h 1997"/>
                  <a:gd name="T64" fmla="*/ 442 w 2224"/>
                  <a:gd name="T65" fmla="*/ 1554 h 1997"/>
                  <a:gd name="T66" fmla="*/ 665 w 2224"/>
                  <a:gd name="T67" fmla="*/ 1280 h 1997"/>
                  <a:gd name="T68" fmla="*/ 609 w 2224"/>
                  <a:gd name="T69" fmla="*/ 1189 h 1997"/>
                  <a:gd name="T70" fmla="*/ 578 w 2224"/>
                  <a:gd name="T71" fmla="*/ 1086 h 1997"/>
                  <a:gd name="T72" fmla="*/ 201 w 2224"/>
                  <a:gd name="T73" fmla="*/ 1031 h 1997"/>
                  <a:gd name="T74" fmla="*/ 0 w 2224"/>
                  <a:gd name="T75" fmla="*/ 999 h 1997"/>
                  <a:gd name="T76" fmla="*/ 201 w 2224"/>
                  <a:gd name="T77" fmla="*/ 967 h 1997"/>
                  <a:gd name="T78" fmla="*/ 581 w 2224"/>
                  <a:gd name="T79" fmla="*/ 912 h 1997"/>
                  <a:gd name="T80" fmla="*/ 616 w 2224"/>
                  <a:gd name="T81" fmla="*/ 812 h 1997"/>
                  <a:gd name="T82" fmla="*/ 673 w 2224"/>
                  <a:gd name="T83" fmla="*/ 722 h 1997"/>
                  <a:gd name="T84" fmla="*/ 442 w 2224"/>
                  <a:gd name="T85" fmla="*/ 443 h 1997"/>
                  <a:gd name="T86" fmla="*/ 324 w 2224"/>
                  <a:gd name="T87" fmla="*/ 293 h 1997"/>
                  <a:gd name="T88" fmla="*/ 492 w 2224"/>
                  <a:gd name="T89" fmla="*/ 397 h 1997"/>
                  <a:gd name="T90" fmla="*/ 805 w 2224"/>
                  <a:gd name="T91" fmla="*/ 607 h 1997"/>
                  <a:gd name="T92" fmla="*/ 905 w 2224"/>
                  <a:gd name="T93" fmla="*/ 558 h 1997"/>
                  <a:gd name="T94" fmla="*/ 1017 w 2224"/>
                  <a:gd name="T95" fmla="*/ 529 h 1997"/>
                  <a:gd name="T96" fmla="*/ 1076 w 2224"/>
                  <a:gd name="T97" fmla="*/ 181 h 1997"/>
                  <a:gd name="T98" fmla="*/ 1111 w 2224"/>
                  <a:gd name="T99" fmla="*/ 0 h 1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24" h="1997">
                    <a:moveTo>
                      <a:pt x="1111" y="0"/>
                    </a:moveTo>
                    <a:lnTo>
                      <a:pt x="1222" y="181"/>
                    </a:lnTo>
                    <a:lnTo>
                      <a:pt x="1148" y="181"/>
                    </a:lnTo>
                    <a:lnTo>
                      <a:pt x="1148" y="523"/>
                    </a:lnTo>
                    <a:lnTo>
                      <a:pt x="1206" y="529"/>
                    </a:lnTo>
                    <a:lnTo>
                      <a:pt x="1263" y="541"/>
                    </a:lnTo>
                    <a:lnTo>
                      <a:pt x="1317" y="558"/>
                    </a:lnTo>
                    <a:lnTo>
                      <a:pt x="1368" y="580"/>
                    </a:lnTo>
                    <a:lnTo>
                      <a:pt x="1418" y="607"/>
                    </a:lnTo>
                    <a:lnTo>
                      <a:pt x="1463" y="638"/>
                    </a:lnTo>
                    <a:lnTo>
                      <a:pt x="1730" y="397"/>
                    </a:lnTo>
                    <a:lnTo>
                      <a:pt x="1678" y="350"/>
                    </a:lnTo>
                    <a:lnTo>
                      <a:pt x="1897" y="293"/>
                    </a:lnTo>
                    <a:lnTo>
                      <a:pt x="1833" y="491"/>
                    </a:lnTo>
                    <a:lnTo>
                      <a:pt x="1781" y="443"/>
                    </a:lnTo>
                    <a:lnTo>
                      <a:pt x="1514" y="682"/>
                    </a:lnTo>
                    <a:lnTo>
                      <a:pt x="1550" y="722"/>
                    </a:lnTo>
                    <a:lnTo>
                      <a:pt x="1581" y="766"/>
                    </a:lnTo>
                    <a:lnTo>
                      <a:pt x="1607" y="813"/>
                    </a:lnTo>
                    <a:lnTo>
                      <a:pt x="1627" y="862"/>
                    </a:lnTo>
                    <a:lnTo>
                      <a:pt x="1642" y="913"/>
                    </a:lnTo>
                    <a:lnTo>
                      <a:pt x="1650" y="967"/>
                    </a:lnTo>
                    <a:lnTo>
                      <a:pt x="2023" y="967"/>
                    </a:lnTo>
                    <a:lnTo>
                      <a:pt x="2023" y="899"/>
                    </a:lnTo>
                    <a:lnTo>
                      <a:pt x="2224" y="999"/>
                    </a:lnTo>
                    <a:lnTo>
                      <a:pt x="2023" y="1098"/>
                    </a:lnTo>
                    <a:lnTo>
                      <a:pt x="2023" y="1031"/>
                    </a:lnTo>
                    <a:lnTo>
                      <a:pt x="1651" y="1031"/>
                    </a:lnTo>
                    <a:lnTo>
                      <a:pt x="1646" y="1078"/>
                    </a:lnTo>
                    <a:lnTo>
                      <a:pt x="1636" y="1123"/>
                    </a:lnTo>
                    <a:lnTo>
                      <a:pt x="1622" y="1168"/>
                    </a:lnTo>
                    <a:lnTo>
                      <a:pt x="1603" y="1210"/>
                    </a:lnTo>
                    <a:lnTo>
                      <a:pt x="1580" y="1249"/>
                    </a:lnTo>
                    <a:lnTo>
                      <a:pt x="1553" y="1287"/>
                    </a:lnTo>
                    <a:lnTo>
                      <a:pt x="1522" y="1322"/>
                    </a:lnTo>
                    <a:lnTo>
                      <a:pt x="1781" y="1554"/>
                    </a:lnTo>
                    <a:lnTo>
                      <a:pt x="1833" y="1506"/>
                    </a:lnTo>
                    <a:lnTo>
                      <a:pt x="1897" y="1705"/>
                    </a:lnTo>
                    <a:lnTo>
                      <a:pt x="1678" y="1646"/>
                    </a:lnTo>
                    <a:lnTo>
                      <a:pt x="1730" y="1599"/>
                    </a:lnTo>
                    <a:lnTo>
                      <a:pt x="1473" y="1369"/>
                    </a:lnTo>
                    <a:lnTo>
                      <a:pt x="1433" y="1397"/>
                    </a:lnTo>
                    <a:lnTo>
                      <a:pt x="1391" y="1422"/>
                    </a:lnTo>
                    <a:lnTo>
                      <a:pt x="1347" y="1444"/>
                    </a:lnTo>
                    <a:lnTo>
                      <a:pt x="1300" y="1462"/>
                    </a:lnTo>
                    <a:lnTo>
                      <a:pt x="1251" y="1476"/>
                    </a:lnTo>
                    <a:lnTo>
                      <a:pt x="1200" y="1485"/>
                    </a:lnTo>
                    <a:lnTo>
                      <a:pt x="1148" y="1491"/>
                    </a:lnTo>
                    <a:lnTo>
                      <a:pt x="1148" y="1816"/>
                    </a:lnTo>
                    <a:lnTo>
                      <a:pt x="1222" y="1816"/>
                    </a:lnTo>
                    <a:lnTo>
                      <a:pt x="1111" y="1997"/>
                    </a:lnTo>
                    <a:lnTo>
                      <a:pt x="1001" y="1816"/>
                    </a:lnTo>
                    <a:lnTo>
                      <a:pt x="1076" y="1816"/>
                    </a:lnTo>
                    <a:lnTo>
                      <a:pt x="1076" y="1491"/>
                    </a:lnTo>
                    <a:lnTo>
                      <a:pt x="1022" y="1485"/>
                    </a:lnTo>
                    <a:lnTo>
                      <a:pt x="972" y="1476"/>
                    </a:lnTo>
                    <a:lnTo>
                      <a:pt x="923" y="1462"/>
                    </a:lnTo>
                    <a:lnTo>
                      <a:pt x="876" y="1444"/>
                    </a:lnTo>
                    <a:lnTo>
                      <a:pt x="831" y="1422"/>
                    </a:lnTo>
                    <a:lnTo>
                      <a:pt x="788" y="1397"/>
                    </a:lnTo>
                    <a:lnTo>
                      <a:pt x="749" y="1369"/>
                    </a:lnTo>
                    <a:lnTo>
                      <a:pt x="492" y="1599"/>
                    </a:lnTo>
                    <a:lnTo>
                      <a:pt x="546" y="1647"/>
                    </a:lnTo>
                    <a:lnTo>
                      <a:pt x="324" y="1705"/>
                    </a:lnTo>
                    <a:lnTo>
                      <a:pt x="389" y="1506"/>
                    </a:lnTo>
                    <a:lnTo>
                      <a:pt x="442" y="1554"/>
                    </a:lnTo>
                    <a:lnTo>
                      <a:pt x="700" y="1321"/>
                    </a:lnTo>
                    <a:lnTo>
                      <a:pt x="665" y="1280"/>
                    </a:lnTo>
                    <a:lnTo>
                      <a:pt x="635" y="1236"/>
                    </a:lnTo>
                    <a:lnTo>
                      <a:pt x="609" y="1189"/>
                    </a:lnTo>
                    <a:lnTo>
                      <a:pt x="590" y="1138"/>
                    </a:lnTo>
                    <a:lnTo>
                      <a:pt x="578" y="1086"/>
                    </a:lnTo>
                    <a:lnTo>
                      <a:pt x="571" y="1031"/>
                    </a:lnTo>
                    <a:lnTo>
                      <a:pt x="201" y="1031"/>
                    </a:lnTo>
                    <a:lnTo>
                      <a:pt x="201" y="1098"/>
                    </a:lnTo>
                    <a:lnTo>
                      <a:pt x="0" y="999"/>
                    </a:lnTo>
                    <a:lnTo>
                      <a:pt x="201" y="899"/>
                    </a:lnTo>
                    <a:lnTo>
                      <a:pt x="201" y="967"/>
                    </a:lnTo>
                    <a:lnTo>
                      <a:pt x="572" y="967"/>
                    </a:lnTo>
                    <a:lnTo>
                      <a:pt x="581" y="912"/>
                    </a:lnTo>
                    <a:lnTo>
                      <a:pt x="596" y="861"/>
                    </a:lnTo>
                    <a:lnTo>
                      <a:pt x="616" y="812"/>
                    </a:lnTo>
                    <a:lnTo>
                      <a:pt x="641" y="765"/>
                    </a:lnTo>
                    <a:lnTo>
                      <a:pt x="673" y="722"/>
                    </a:lnTo>
                    <a:lnTo>
                      <a:pt x="709" y="682"/>
                    </a:lnTo>
                    <a:lnTo>
                      <a:pt x="442" y="443"/>
                    </a:lnTo>
                    <a:lnTo>
                      <a:pt x="389" y="491"/>
                    </a:lnTo>
                    <a:lnTo>
                      <a:pt x="324" y="293"/>
                    </a:lnTo>
                    <a:lnTo>
                      <a:pt x="546" y="350"/>
                    </a:lnTo>
                    <a:lnTo>
                      <a:pt x="492" y="397"/>
                    </a:lnTo>
                    <a:lnTo>
                      <a:pt x="760" y="638"/>
                    </a:lnTo>
                    <a:lnTo>
                      <a:pt x="805" y="607"/>
                    </a:lnTo>
                    <a:lnTo>
                      <a:pt x="853" y="580"/>
                    </a:lnTo>
                    <a:lnTo>
                      <a:pt x="905" y="558"/>
                    </a:lnTo>
                    <a:lnTo>
                      <a:pt x="960" y="541"/>
                    </a:lnTo>
                    <a:lnTo>
                      <a:pt x="1017" y="529"/>
                    </a:lnTo>
                    <a:lnTo>
                      <a:pt x="1076" y="523"/>
                    </a:lnTo>
                    <a:lnTo>
                      <a:pt x="1076" y="181"/>
                    </a:lnTo>
                    <a:lnTo>
                      <a:pt x="1001" y="181"/>
                    </a:lnTo>
                    <a:lnTo>
                      <a:pt x="11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117"/>
              <p:cNvSpPr>
                <a:spLocks/>
              </p:cNvSpPr>
              <p:nvPr/>
            </p:nvSpPr>
            <p:spPr bwMode="auto">
              <a:xfrm>
                <a:off x="-668338" y="2700338"/>
                <a:ext cx="104775" cy="109538"/>
              </a:xfrm>
              <a:custGeom>
                <a:avLst/>
                <a:gdLst>
                  <a:gd name="T0" fmla="*/ 267 w 534"/>
                  <a:gd name="T1" fmla="*/ 0 h 479"/>
                  <a:gd name="T2" fmla="*/ 310 w 534"/>
                  <a:gd name="T3" fmla="*/ 3 h 479"/>
                  <a:gd name="T4" fmla="*/ 351 w 534"/>
                  <a:gd name="T5" fmla="*/ 12 h 479"/>
                  <a:gd name="T6" fmla="*/ 390 w 534"/>
                  <a:gd name="T7" fmla="*/ 27 h 479"/>
                  <a:gd name="T8" fmla="*/ 424 w 534"/>
                  <a:gd name="T9" fmla="*/ 47 h 479"/>
                  <a:gd name="T10" fmla="*/ 456 w 534"/>
                  <a:gd name="T11" fmla="*/ 71 h 479"/>
                  <a:gd name="T12" fmla="*/ 483 w 534"/>
                  <a:gd name="T13" fmla="*/ 98 h 479"/>
                  <a:gd name="T14" fmla="*/ 504 w 534"/>
                  <a:gd name="T15" fmla="*/ 129 h 479"/>
                  <a:gd name="T16" fmla="*/ 521 w 534"/>
                  <a:gd name="T17" fmla="*/ 164 h 479"/>
                  <a:gd name="T18" fmla="*/ 531 w 534"/>
                  <a:gd name="T19" fmla="*/ 200 h 479"/>
                  <a:gd name="T20" fmla="*/ 534 w 534"/>
                  <a:gd name="T21" fmla="*/ 240 h 479"/>
                  <a:gd name="T22" fmla="*/ 531 w 534"/>
                  <a:gd name="T23" fmla="*/ 278 h 479"/>
                  <a:gd name="T24" fmla="*/ 521 w 534"/>
                  <a:gd name="T25" fmla="*/ 315 h 479"/>
                  <a:gd name="T26" fmla="*/ 504 w 534"/>
                  <a:gd name="T27" fmla="*/ 349 h 479"/>
                  <a:gd name="T28" fmla="*/ 483 w 534"/>
                  <a:gd name="T29" fmla="*/ 380 h 479"/>
                  <a:gd name="T30" fmla="*/ 456 w 534"/>
                  <a:gd name="T31" fmla="*/ 409 h 479"/>
                  <a:gd name="T32" fmla="*/ 424 w 534"/>
                  <a:gd name="T33" fmla="*/ 433 h 479"/>
                  <a:gd name="T34" fmla="*/ 390 w 534"/>
                  <a:gd name="T35" fmla="*/ 453 h 479"/>
                  <a:gd name="T36" fmla="*/ 351 w 534"/>
                  <a:gd name="T37" fmla="*/ 467 h 479"/>
                  <a:gd name="T38" fmla="*/ 310 w 534"/>
                  <a:gd name="T39" fmla="*/ 476 h 479"/>
                  <a:gd name="T40" fmla="*/ 267 w 534"/>
                  <a:gd name="T41" fmla="*/ 479 h 479"/>
                  <a:gd name="T42" fmla="*/ 224 w 534"/>
                  <a:gd name="T43" fmla="*/ 476 h 479"/>
                  <a:gd name="T44" fmla="*/ 182 w 534"/>
                  <a:gd name="T45" fmla="*/ 467 h 479"/>
                  <a:gd name="T46" fmla="*/ 144 w 534"/>
                  <a:gd name="T47" fmla="*/ 453 h 479"/>
                  <a:gd name="T48" fmla="*/ 110 w 534"/>
                  <a:gd name="T49" fmla="*/ 433 h 479"/>
                  <a:gd name="T50" fmla="*/ 78 w 534"/>
                  <a:gd name="T51" fmla="*/ 409 h 479"/>
                  <a:gd name="T52" fmla="*/ 51 w 534"/>
                  <a:gd name="T53" fmla="*/ 380 h 479"/>
                  <a:gd name="T54" fmla="*/ 30 w 534"/>
                  <a:gd name="T55" fmla="*/ 349 h 479"/>
                  <a:gd name="T56" fmla="*/ 13 w 534"/>
                  <a:gd name="T57" fmla="*/ 315 h 479"/>
                  <a:gd name="T58" fmla="*/ 3 w 534"/>
                  <a:gd name="T59" fmla="*/ 278 h 479"/>
                  <a:gd name="T60" fmla="*/ 0 w 534"/>
                  <a:gd name="T61" fmla="*/ 240 h 479"/>
                  <a:gd name="T62" fmla="*/ 3 w 534"/>
                  <a:gd name="T63" fmla="*/ 200 h 479"/>
                  <a:gd name="T64" fmla="*/ 13 w 534"/>
                  <a:gd name="T65" fmla="*/ 164 h 479"/>
                  <a:gd name="T66" fmla="*/ 30 w 534"/>
                  <a:gd name="T67" fmla="*/ 129 h 479"/>
                  <a:gd name="T68" fmla="*/ 51 w 534"/>
                  <a:gd name="T69" fmla="*/ 98 h 479"/>
                  <a:gd name="T70" fmla="*/ 78 w 534"/>
                  <a:gd name="T71" fmla="*/ 71 h 479"/>
                  <a:gd name="T72" fmla="*/ 110 w 534"/>
                  <a:gd name="T73" fmla="*/ 47 h 479"/>
                  <a:gd name="T74" fmla="*/ 144 w 534"/>
                  <a:gd name="T75" fmla="*/ 27 h 479"/>
                  <a:gd name="T76" fmla="*/ 182 w 534"/>
                  <a:gd name="T77" fmla="*/ 12 h 479"/>
                  <a:gd name="T78" fmla="*/ 224 w 534"/>
                  <a:gd name="T79" fmla="*/ 3 h 479"/>
                  <a:gd name="T80" fmla="*/ 267 w 534"/>
                  <a:gd name="T81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34" h="479">
                    <a:moveTo>
                      <a:pt x="267" y="0"/>
                    </a:moveTo>
                    <a:lnTo>
                      <a:pt x="310" y="3"/>
                    </a:lnTo>
                    <a:lnTo>
                      <a:pt x="351" y="12"/>
                    </a:lnTo>
                    <a:lnTo>
                      <a:pt x="390" y="27"/>
                    </a:lnTo>
                    <a:lnTo>
                      <a:pt x="424" y="47"/>
                    </a:lnTo>
                    <a:lnTo>
                      <a:pt x="456" y="71"/>
                    </a:lnTo>
                    <a:lnTo>
                      <a:pt x="483" y="98"/>
                    </a:lnTo>
                    <a:lnTo>
                      <a:pt x="504" y="129"/>
                    </a:lnTo>
                    <a:lnTo>
                      <a:pt x="521" y="164"/>
                    </a:lnTo>
                    <a:lnTo>
                      <a:pt x="531" y="200"/>
                    </a:lnTo>
                    <a:lnTo>
                      <a:pt x="534" y="240"/>
                    </a:lnTo>
                    <a:lnTo>
                      <a:pt x="531" y="278"/>
                    </a:lnTo>
                    <a:lnTo>
                      <a:pt x="521" y="315"/>
                    </a:lnTo>
                    <a:lnTo>
                      <a:pt x="504" y="349"/>
                    </a:lnTo>
                    <a:lnTo>
                      <a:pt x="483" y="380"/>
                    </a:lnTo>
                    <a:lnTo>
                      <a:pt x="456" y="409"/>
                    </a:lnTo>
                    <a:lnTo>
                      <a:pt x="424" y="433"/>
                    </a:lnTo>
                    <a:lnTo>
                      <a:pt x="390" y="453"/>
                    </a:lnTo>
                    <a:lnTo>
                      <a:pt x="351" y="467"/>
                    </a:lnTo>
                    <a:lnTo>
                      <a:pt x="310" y="476"/>
                    </a:lnTo>
                    <a:lnTo>
                      <a:pt x="267" y="479"/>
                    </a:lnTo>
                    <a:lnTo>
                      <a:pt x="224" y="476"/>
                    </a:lnTo>
                    <a:lnTo>
                      <a:pt x="182" y="467"/>
                    </a:lnTo>
                    <a:lnTo>
                      <a:pt x="144" y="453"/>
                    </a:lnTo>
                    <a:lnTo>
                      <a:pt x="110" y="433"/>
                    </a:lnTo>
                    <a:lnTo>
                      <a:pt x="78" y="409"/>
                    </a:lnTo>
                    <a:lnTo>
                      <a:pt x="51" y="380"/>
                    </a:lnTo>
                    <a:lnTo>
                      <a:pt x="30" y="349"/>
                    </a:lnTo>
                    <a:lnTo>
                      <a:pt x="13" y="315"/>
                    </a:lnTo>
                    <a:lnTo>
                      <a:pt x="3" y="278"/>
                    </a:lnTo>
                    <a:lnTo>
                      <a:pt x="0" y="240"/>
                    </a:lnTo>
                    <a:lnTo>
                      <a:pt x="3" y="200"/>
                    </a:lnTo>
                    <a:lnTo>
                      <a:pt x="13" y="164"/>
                    </a:lnTo>
                    <a:lnTo>
                      <a:pt x="30" y="129"/>
                    </a:lnTo>
                    <a:lnTo>
                      <a:pt x="51" y="98"/>
                    </a:lnTo>
                    <a:lnTo>
                      <a:pt x="78" y="71"/>
                    </a:lnTo>
                    <a:lnTo>
                      <a:pt x="110" y="47"/>
                    </a:lnTo>
                    <a:lnTo>
                      <a:pt x="144" y="27"/>
                    </a:lnTo>
                    <a:lnTo>
                      <a:pt x="182" y="12"/>
                    </a:lnTo>
                    <a:lnTo>
                      <a:pt x="224" y="3"/>
                    </a:lnTo>
                    <a:lnTo>
                      <a:pt x="2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118"/>
              <p:cNvSpPr>
                <a:spLocks/>
              </p:cNvSpPr>
              <p:nvPr/>
            </p:nvSpPr>
            <p:spPr bwMode="auto">
              <a:xfrm>
                <a:off x="-1077913" y="3119438"/>
                <a:ext cx="106362" cy="109538"/>
              </a:xfrm>
              <a:custGeom>
                <a:avLst/>
                <a:gdLst>
                  <a:gd name="T0" fmla="*/ 266 w 534"/>
                  <a:gd name="T1" fmla="*/ 0 h 481"/>
                  <a:gd name="T2" fmla="*/ 310 w 534"/>
                  <a:gd name="T3" fmla="*/ 4 h 481"/>
                  <a:gd name="T4" fmla="*/ 351 w 534"/>
                  <a:gd name="T5" fmla="*/ 13 h 481"/>
                  <a:gd name="T6" fmla="*/ 390 w 534"/>
                  <a:gd name="T7" fmla="*/ 28 h 481"/>
                  <a:gd name="T8" fmla="*/ 424 w 534"/>
                  <a:gd name="T9" fmla="*/ 48 h 481"/>
                  <a:gd name="T10" fmla="*/ 456 w 534"/>
                  <a:gd name="T11" fmla="*/ 71 h 481"/>
                  <a:gd name="T12" fmla="*/ 483 w 534"/>
                  <a:gd name="T13" fmla="*/ 99 h 481"/>
                  <a:gd name="T14" fmla="*/ 504 w 534"/>
                  <a:gd name="T15" fmla="*/ 130 h 481"/>
                  <a:gd name="T16" fmla="*/ 521 w 534"/>
                  <a:gd name="T17" fmla="*/ 165 h 481"/>
                  <a:gd name="T18" fmla="*/ 531 w 534"/>
                  <a:gd name="T19" fmla="*/ 202 h 481"/>
                  <a:gd name="T20" fmla="*/ 534 w 534"/>
                  <a:gd name="T21" fmla="*/ 241 h 481"/>
                  <a:gd name="T22" fmla="*/ 531 w 534"/>
                  <a:gd name="T23" fmla="*/ 280 h 481"/>
                  <a:gd name="T24" fmla="*/ 521 w 534"/>
                  <a:gd name="T25" fmla="*/ 316 h 481"/>
                  <a:gd name="T26" fmla="*/ 504 w 534"/>
                  <a:gd name="T27" fmla="*/ 350 h 481"/>
                  <a:gd name="T28" fmla="*/ 483 w 534"/>
                  <a:gd name="T29" fmla="*/ 382 h 481"/>
                  <a:gd name="T30" fmla="*/ 456 w 534"/>
                  <a:gd name="T31" fmla="*/ 411 h 481"/>
                  <a:gd name="T32" fmla="*/ 424 w 534"/>
                  <a:gd name="T33" fmla="*/ 434 h 481"/>
                  <a:gd name="T34" fmla="*/ 390 w 534"/>
                  <a:gd name="T35" fmla="*/ 454 h 481"/>
                  <a:gd name="T36" fmla="*/ 351 w 534"/>
                  <a:gd name="T37" fmla="*/ 468 h 481"/>
                  <a:gd name="T38" fmla="*/ 310 w 534"/>
                  <a:gd name="T39" fmla="*/ 477 h 481"/>
                  <a:gd name="T40" fmla="*/ 266 w 534"/>
                  <a:gd name="T41" fmla="*/ 481 h 481"/>
                  <a:gd name="T42" fmla="*/ 224 w 534"/>
                  <a:gd name="T43" fmla="*/ 477 h 481"/>
                  <a:gd name="T44" fmla="*/ 182 w 534"/>
                  <a:gd name="T45" fmla="*/ 468 h 481"/>
                  <a:gd name="T46" fmla="*/ 144 w 534"/>
                  <a:gd name="T47" fmla="*/ 454 h 481"/>
                  <a:gd name="T48" fmla="*/ 109 w 534"/>
                  <a:gd name="T49" fmla="*/ 434 h 481"/>
                  <a:gd name="T50" fmla="*/ 78 w 534"/>
                  <a:gd name="T51" fmla="*/ 411 h 481"/>
                  <a:gd name="T52" fmla="*/ 51 w 534"/>
                  <a:gd name="T53" fmla="*/ 382 h 481"/>
                  <a:gd name="T54" fmla="*/ 30 w 534"/>
                  <a:gd name="T55" fmla="*/ 350 h 481"/>
                  <a:gd name="T56" fmla="*/ 14 w 534"/>
                  <a:gd name="T57" fmla="*/ 316 h 481"/>
                  <a:gd name="T58" fmla="*/ 4 w 534"/>
                  <a:gd name="T59" fmla="*/ 280 h 481"/>
                  <a:gd name="T60" fmla="*/ 0 w 534"/>
                  <a:gd name="T61" fmla="*/ 241 h 481"/>
                  <a:gd name="T62" fmla="*/ 4 w 534"/>
                  <a:gd name="T63" fmla="*/ 202 h 481"/>
                  <a:gd name="T64" fmla="*/ 14 w 534"/>
                  <a:gd name="T65" fmla="*/ 165 h 481"/>
                  <a:gd name="T66" fmla="*/ 30 w 534"/>
                  <a:gd name="T67" fmla="*/ 130 h 481"/>
                  <a:gd name="T68" fmla="*/ 51 w 534"/>
                  <a:gd name="T69" fmla="*/ 99 h 481"/>
                  <a:gd name="T70" fmla="*/ 78 w 534"/>
                  <a:gd name="T71" fmla="*/ 71 h 481"/>
                  <a:gd name="T72" fmla="*/ 109 w 534"/>
                  <a:gd name="T73" fmla="*/ 48 h 481"/>
                  <a:gd name="T74" fmla="*/ 144 w 534"/>
                  <a:gd name="T75" fmla="*/ 28 h 481"/>
                  <a:gd name="T76" fmla="*/ 182 w 534"/>
                  <a:gd name="T77" fmla="*/ 13 h 481"/>
                  <a:gd name="T78" fmla="*/ 224 w 534"/>
                  <a:gd name="T79" fmla="*/ 4 h 481"/>
                  <a:gd name="T80" fmla="*/ 266 w 534"/>
                  <a:gd name="T81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34" h="481">
                    <a:moveTo>
                      <a:pt x="266" y="0"/>
                    </a:moveTo>
                    <a:lnTo>
                      <a:pt x="310" y="4"/>
                    </a:lnTo>
                    <a:lnTo>
                      <a:pt x="351" y="13"/>
                    </a:lnTo>
                    <a:lnTo>
                      <a:pt x="390" y="28"/>
                    </a:lnTo>
                    <a:lnTo>
                      <a:pt x="424" y="48"/>
                    </a:lnTo>
                    <a:lnTo>
                      <a:pt x="456" y="71"/>
                    </a:lnTo>
                    <a:lnTo>
                      <a:pt x="483" y="99"/>
                    </a:lnTo>
                    <a:lnTo>
                      <a:pt x="504" y="130"/>
                    </a:lnTo>
                    <a:lnTo>
                      <a:pt x="521" y="165"/>
                    </a:lnTo>
                    <a:lnTo>
                      <a:pt x="531" y="202"/>
                    </a:lnTo>
                    <a:lnTo>
                      <a:pt x="534" y="241"/>
                    </a:lnTo>
                    <a:lnTo>
                      <a:pt x="531" y="280"/>
                    </a:lnTo>
                    <a:lnTo>
                      <a:pt x="521" y="316"/>
                    </a:lnTo>
                    <a:lnTo>
                      <a:pt x="504" y="350"/>
                    </a:lnTo>
                    <a:lnTo>
                      <a:pt x="483" y="382"/>
                    </a:lnTo>
                    <a:lnTo>
                      <a:pt x="456" y="411"/>
                    </a:lnTo>
                    <a:lnTo>
                      <a:pt x="424" y="434"/>
                    </a:lnTo>
                    <a:lnTo>
                      <a:pt x="390" y="454"/>
                    </a:lnTo>
                    <a:lnTo>
                      <a:pt x="351" y="468"/>
                    </a:lnTo>
                    <a:lnTo>
                      <a:pt x="310" y="477"/>
                    </a:lnTo>
                    <a:lnTo>
                      <a:pt x="266" y="481"/>
                    </a:lnTo>
                    <a:lnTo>
                      <a:pt x="224" y="477"/>
                    </a:lnTo>
                    <a:lnTo>
                      <a:pt x="182" y="468"/>
                    </a:lnTo>
                    <a:lnTo>
                      <a:pt x="144" y="454"/>
                    </a:lnTo>
                    <a:lnTo>
                      <a:pt x="109" y="434"/>
                    </a:lnTo>
                    <a:lnTo>
                      <a:pt x="78" y="411"/>
                    </a:lnTo>
                    <a:lnTo>
                      <a:pt x="51" y="382"/>
                    </a:lnTo>
                    <a:lnTo>
                      <a:pt x="30" y="350"/>
                    </a:lnTo>
                    <a:lnTo>
                      <a:pt x="14" y="316"/>
                    </a:lnTo>
                    <a:lnTo>
                      <a:pt x="4" y="280"/>
                    </a:lnTo>
                    <a:lnTo>
                      <a:pt x="0" y="241"/>
                    </a:lnTo>
                    <a:lnTo>
                      <a:pt x="4" y="202"/>
                    </a:lnTo>
                    <a:lnTo>
                      <a:pt x="14" y="165"/>
                    </a:lnTo>
                    <a:lnTo>
                      <a:pt x="30" y="130"/>
                    </a:lnTo>
                    <a:lnTo>
                      <a:pt x="51" y="99"/>
                    </a:lnTo>
                    <a:lnTo>
                      <a:pt x="78" y="71"/>
                    </a:lnTo>
                    <a:lnTo>
                      <a:pt x="109" y="48"/>
                    </a:lnTo>
                    <a:lnTo>
                      <a:pt x="144" y="28"/>
                    </a:lnTo>
                    <a:lnTo>
                      <a:pt x="182" y="13"/>
                    </a:lnTo>
                    <a:lnTo>
                      <a:pt x="224" y="4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 119"/>
              <p:cNvSpPr>
                <a:spLocks/>
              </p:cNvSpPr>
              <p:nvPr/>
            </p:nvSpPr>
            <p:spPr bwMode="auto">
              <a:xfrm>
                <a:off x="-668338" y="3119438"/>
                <a:ext cx="104775" cy="109538"/>
              </a:xfrm>
              <a:custGeom>
                <a:avLst/>
                <a:gdLst>
                  <a:gd name="T0" fmla="*/ 267 w 534"/>
                  <a:gd name="T1" fmla="*/ 0 h 481"/>
                  <a:gd name="T2" fmla="*/ 310 w 534"/>
                  <a:gd name="T3" fmla="*/ 4 h 481"/>
                  <a:gd name="T4" fmla="*/ 351 w 534"/>
                  <a:gd name="T5" fmla="*/ 13 h 481"/>
                  <a:gd name="T6" fmla="*/ 390 w 534"/>
                  <a:gd name="T7" fmla="*/ 28 h 481"/>
                  <a:gd name="T8" fmla="*/ 424 w 534"/>
                  <a:gd name="T9" fmla="*/ 48 h 481"/>
                  <a:gd name="T10" fmla="*/ 456 w 534"/>
                  <a:gd name="T11" fmla="*/ 71 h 481"/>
                  <a:gd name="T12" fmla="*/ 483 w 534"/>
                  <a:gd name="T13" fmla="*/ 99 h 481"/>
                  <a:gd name="T14" fmla="*/ 504 w 534"/>
                  <a:gd name="T15" fmla="*/ 130 h 481"/>
                  <a:gd name="T16" fmla="*/ 521 w 534"/>
                  <a:gd name="T17" fmla="*/ 165 h 481"/>
                  <a:gd name="T18" fmla="*/ 531 w 534"/>
                  <a:gd name="T19" fmla="*/ 202 h 481"/>
                  <a:gd name="T20" fmla="*/ 534 w 534"/>
                  <a:gd name="T21" fmla="*/ 241 h 481"/>
                  <a:gd name="T22" fmla="*/ 531 w 534"/>
                  <a:gd name="T23" fmla="*/ 280 h 481"/>
                  <a:gd name="T24" fmla="*/ 521 w 534"/>
                  <a:gd name="T25" fmla="*/ 316 h 481"/>
                  <a:gd name="T26" fmla="*/ 504 w 534"/>
                  <a:gd name="T27" fmla="*/ 350 h 481"/>
                  <a:gd name="T28" fmla="*/ 483 w 534"/>
                  <a:gd name="T29" fmla="*/ 382 h 481"/>
                  <a:gd name="T30" fmla="*/ 456 w 534"/>
                  <a:gd name="T31" fmla="*/ 411 h 481"/>
                  <a:gd name="T32" fmla="*/ 424 w 534"/>
                  <a:gd name="T33" fmla="*/ 434 h 481"/>
                  <a:gd name="T34" fmla="*/ 390 w 534"/>
                  <a:gd name="T35" fmla="*/ 454 h 481"/>
                  <a:gd name="T36" fmla="*/ 351 w 534"/>
                  <a:gd name="T37" fmla="*/ 468 h 481"/>
                  <a:gd name="T38" fmla="*/ 310 w 534"/>
                  <a:gd name="T39" fmla="*/ 477 h 481"/>
                  <a:gd name="T40" fmla="*/ 267 w 534"/>
                  <a:gd name="T41" fmla="*/ 481 h 481"/>
                  <a:gd name="T42" fmla="*/ 224 w 534"/>
                  <a:gd name="T43" fmla="*/ 477 h 481"/>
                  <a:gd name="T44" fmla="*/ 182 w 534"/>
                  <a:gd name="T45" fmla="*/ 468 h 481"/>
                  <a:gd name="T46" fmla="*/ 144 w 534"/>
                  <a:gd name="T47" fmla="*/ 454 h 481"/>
                  <a:gd name="T48" fmla="*/ 110 w 534"/>
                  <a:gd name="T49" fmla="*/ 434 h 481"/>
                  <a:gd name="T50" fmla="*/ 78 w 534"/>
                  <a:gd name="T51" fmla="*/ 411 h 481"/>
                  <a:gd name="T52" fmla="*/ 51 w 534"/>
                  <a:gd name="T53" fmla="*/ 382 h 481"/>
                  <a:gd name="T54" fmla="*/ 30 w 534"/>
                  <a:gd name="T55" fmla="*/ 350 h 481"/>
                  <a:gd name="T56" fmla="*/ 13 w 534"/>
                  <a:gd name="T57" fmla="*/ 316 h 481"/>
                  <a:gd name="T58" fmla="*/ 3 w 534"/>
                  <a:gd name="T59" fmla="*/ 280 h 481"/>
                  <a:gd name="T60" fmla="*/ 0 w 534"/>
                  <a:gd name="T61" fmla="*/ 241 h 481"/>
                  <a:gd name="T62" fmla="*/ 3 w 534"/>
                  <a:gd name="T63" fmla="*/ 202 h 481"/>
                  <a:gd name="T64" fmla="*/ 13 w 534"/>
                  <a:gd name="T65" fmla="*/ 165 h 481"/>
                  <a:gd name="T66" fmla="*/ 30 w 534"/>
                  <a:gd name="T67" fmla="*/ 130 h 481"/>
                  <a:gd name="T68" fmla="*/ 51 w 534"/>
                  <a:gd name="T69" fmla="*/ 99 h 481"/>
                  <a:gd name="T70" fmla="*/ 78 w 534"/>
                  <a:gd name="T71" fmla="*/ 71 h 481"/>
                  <a:gd name="T72" fmla="*/ 110 w 534"/>
                  <a:gd name="T73" fmla="*/ 48 h 481"/>
                  <a:gd name="T74" fmla="*/ 144 w 534"/>
                  <a:gd name="T75" fmla="*/ 28 h 481"/>
                  <a:gd name="T76" fmla="*/ 182 w 534"/>
                  <a:gd name="T77" fmla="*/ 13 h 481"/>
                  <a:gd name="T78" fmla="*/ 224 w 534"/>
                  <a:gd name="T79" fmla="*/ 4 h 481"/>
                  <a:gd name="T80" fmla="*/ 267 w 534"/>
                  <a:gd name="T81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34" h="481">
                    <a:moveTo>
                      <a:pt x="267" y="0"/>
                    </a:moveTo>
                    <a:lnTo>
                      <a:pt x="310" y="4"/>
                    </a:lnTo>
                    <a:lnTo>
                      <a:pt x="351" y="13"/>
                    </a:lnTo>
                    <a:lnTo>
                      <a:pt x="390" y="28"/>
                    </a:lnTo>
                    <a:lnTo>
                      <a:pt x="424" y="48"/>
                    </a:lnTo>
                    <a:lnTo>
                      <a:pt x="456" y="71"/>
                    </a:lnTo>
                    <a:lnTo>
                      <a:pt x="483" y="99"/>
                    </a:lnTo>
                    <a:lnTo>
                      <a:pt x="504" y="130"/>
                    </a:lnTo>
                    <a:lnTo>
                      <a:pt x="521" y="165"/>
                    </a:lnTo>
                    <a:lnTo>
                      <a:pt x="531" y="202"/>
                    </a:lnTo>
                    <a:lnTo>
                      <a:pt x="534" y="241"/>
                    </a:lnTo>
                    <a:lnTo>
                      <a:pt x="531" y="280"/>
                    </a:lnTo>
                    <a:lnTo>
                      <a:pt x="521" y="316"/>
                    </a:lnTo>
                    <a:lnTo>
                      <a:pt x="504" y="350"/>
                    </a:lnTo>
                    <a:lnTo>
                      <a:pt x="483" y="382"/>
                    </a:lnTo>
                    <a:lnTo>
                      <a:pt x="456" y="411"/>
                    </a:lnTo>
                    <a:lnTo>
                      <a:pt x="424" y="434"/>
                    </a:lnTo>
                    <a:lnTo>
                      <a:pt x="390" y="454"/>
                    </a:lnTo>
                    <a:lnTo>
                      <a:pt x="351" y="468"/>
                    </a:lnTo>
                    <a:lnTo>
                      <a:pt x="310" y="477"/>
                    </a:lnTo>
                    <a:lnTo>
                      <a:pt x="267" y="481"/>
                    </a:lnTo>
                    <a:lnTo>
                      <a:pt x="224" y="477"/>
                    </a:lnTo>
                    <a:lnTo>
                      <a:pt x="182" y="468"/>
                    </a:lnTo>
                    <a:lnTo>
                      <a:pt x="144" y="454"/>
                    </a:lnTo>
                    <a:lnTo>
                      <a:pt x="110" y="434"/>
                    </a:lnTo>
                    <a:lnTo>
                      <a:pt x="78" y="411"/>
                    </a:lnTo>
                    <a:lnTo>
                      <a:pt x="51" y="382"/>
                    </a:lnTo>
                    <a:lnTo>
                      <a:pt x="30" y="350"/>
                    </a:lnTo>
                    <a:lnTo>
                      <a:pt x="13" y="316"/>
                    </a:lnTo>
                    <a:lnTo>
                      <a:pt x="3" y="280"/>
                    </a:lnTo>
                    <a:lnTo>
                      <a:pt x="0" y="241"/>
                    </a:lnTo>
                    <a:lnTo>
                      <a:pt x="3" y="202"/>
                    </a:lnTo>
                    <a:lnTo>
                      <a:pt x="13" y="165"/>
                    </a:lnTo>
                    <a:lnTo>
                      <a:pt x="30" y="130"/>
                    </a:lnTo>
                    <a:lnTo>
                      <a:pt x="51" y="99"/>
                    </a:lnTo>
                    <a:lnTo>
                      <a:pt x="78" y="71"/>
                    </a:lnTo>
                    <a:lnTo>
                      <a:pt x="110" y="48"/>
                    </a:lnTo>
                    <a:lnTo>
                      <a:pt x="144" y="28"/>
                    </a:lnTo>
                    <a:lnTo>
                      <a:pt x="182" y="13"/>
                    </a:lnTo>
                    <a:lnTo>
                      <a:pt x="224" y="4"/>
                    </a:lnTo>
                    <a:lnTo>
                      <a:pt x="2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120"/>
              <p:cNvSpPr>
                <a:spLocks/>
              </p:cNvSpPr>
              <p:nvPr/>
            </p:nvSpPr>
            <p:spPr bwMode="auto">
              <a:xfrm>
                <a:off x="-1077913" y="2700338"/>
                <a:ext cx="106362" cy="109538"/>
              </a:xfrm>
              <a:custGeom>
                <a:avLst/>
                <a:gdLst>
                  <a:gd name="T0" fmla="*/ 266 w 534"/>
                  <a:gd name="T1" fmla="*/ 0 h 480"/>
                  <a:gd name="T2" fmla="*/ 310 w 534"/>
                  <a:gd name="T3" fmla="*/ 3 h 480"/>
                  <a:gd name="T4" fmla="*/ 351 w 534"/>
                  <a:gd name="T5" fmla="*/ 12 h 480"/>
                  <a:gd name="T6" fmla="*/ 390 w 534"/>
                  <a:gd name="T7" fmla="*/ 28 h 480"/>
                  <a:gd name="T8" fmla="*/ 424 w 534"/>
                  <a:gd name="T9" fmla="*/ 47 h 480"/>
                  <a:gd name="T10" fmla="*/ 456 w 534"/>
                  <a:gd name="T11" fmla="*/ 71 h 480"/>
                  <a:gd name="T12" fmla="*/ 483 w 534"/>
                  <a:gd name="T13" fmla="*/ 99 h 480"/>
                  <a:gd name="T14" fmla="*/ 504 w 534"/>
                  <a:gd name="T15" fmla="*/ 130 h 480"/>
                  <a:gd name="T16" fmla="*/ 521 w 534"/>
                  <a:gd name="T17" fmla="*/ 165 h 480"/>
                  <a:gd name="T18" fmla="*/ 531 w 534"/>
                  <a:gd name="T19" fmla="*/ 201 h 480"/>
                  <a:gd name="T20" fmla="*/ 534 w 534"/>
                  <a:gd name="T21" fmla="*/ 241 h 480"/>
                  <a:gd name="T22" fmla="*/ 531 w 534"/>
                  <a:gd name="T23" fmla="*/ 280 h 480"/>
                  <a:gd name="T24" fmla="*/ 521 w 534"/>
                  <a:gd name="T25" fmla="*/ 316 h 480"/>
                  <a:gd name="T26" fmla="*/ 504 w 534"/>
                  <a:gd name="T27" fmla="*/ 351 h 480"/>
                  <a:gd name="T28" fmla="*/ 483 w 534"/>
                  <a:gd name="T29" fmla="*/ 382 h 480"/>
                  <a:gd name="T30" fmla="*/ 456 w 534"/>
                  <a:gd name="T31" fmla="*/ 411 h 480"/>
                  <a:gd name="T32" fmla="*/ 424 w 534"/>
                  <a:gd name="T33" fmla="*/ 434 h 480"/>
                  <a:gd name="T34" fmla="*/ 390 w 534"/>
                  <a:gd name="T35" fmla="*/ 454 h 480"/>
                  <a:gd name="T36" fmla="*/ 351 w 534"/>
                  <a:gd name="T37" fmla="*/ 468 h 480"/>
                  <a:gd name="T38" fmla="*/ 310 w 534"/>
                  <a:gd name="T39" fmla="*/ 477 h 480"/>
                  <a:gd name="T40" fmla="*/ 266 w 534"/>
                  <a:gd name="T41" fmla="*/ 480 h 480"/>
                  <a:gd name="T42" fmla="*/ 224 w 534"/>
                  <a:gd name="T43" fmla="*/ 477 h 480"/>
                  <a:gd name="T44" fmla="*/ 182 w 534"/>
                  <a:gd name="T45" fmla="*/ 468 h 480"/>
                  <a:gd name="T46" fmla="*/ 144 w 534"/>
                  <a:gd name="T47" fmla="*/ 454 h 480"/>
                  <a:gd name="T48" fmla="*/ 109 w 534"/>
                  <a:gd name="T49" fmla="*/ 434 h 480"/>
                  <a:gd name="T50" fmla="*/ 78 w 534"/>
                  <a:gd name="T51" fmla="*/ 411 h 480"/>
                  <a:gd name="T52" fmla="*/ 51 w 534"/>
                  <a:gd name="T53" fmla="*/ 382 h 480"/>
                  <a:gd name="T54" fmla="*/ 29 w 534"/>
                  <a:gd name="T55" fmla="*/ 351 h 480"/>
                  <a:gd name="T56" fmla="*/ 13 w 534"/>
                  <a:gd name="T57" fmla="*/ 316 h 480"/>
                  <a:gd name="T58" fmla="*/ 3 w 534"/>
                  <a:gd name="T59" fmla="*/ 280 h 480"/>
                  <a:gd name="T60" fmla="*/ 0 w 534"/>
                  <a:gd name="T61" fmla="*/ 241 h 480"/>
                  <a:gd name="T62" fmla="*/ 3 w 534"/>
                  <a:gd name="T63" fmla="*/ 201 h 480"/>
                  <a:gd name="T64" fmla="*/ 13 w 534"/>
                  <a:gd name="T65" fmla="*/ 165 h 480"/>
                  <a:gd name="T66" fmla="*/ 29 w 534"/>
                  <a:gd name="T67" fmla="*/ 130 h 480"/>
                  <a:gd name="T68" fmla="*/ 51 w 534"/>
                  <a:gd name="T69" fmla="*/ 99 h 480"/>
                  <a:gd name="T70" fmla="*/ 78 w 534"/>
                  <a:gd name="T71" fmla="*/ 71 h 480"/>
                  <a:gd name="T72" fmla="*/ 109 w 534"/>
                  <a:gd name="T73" fmla="*/ 47 h 480"/>
                  <a:gd name="T74" fmla="*/ 144 w 534"/>
                  <a:gd name="T75" fmla="*/ 28 h 480"/>
                  <a:gd name="T76" fmla="*/ 182 w 534"/>
                  <a:gd name="T77" fmla="*/ 12 h 480"/>
                  <a:gd name="T78" fmla="*/ 224 w 534"/>
                  <a:gd name="T79" fmla="*/ 3 h 480"/>
                  <a:gd name="T80" fmla="*/ 266 w 534"/>
                  <a:gd name="T81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34" h="480">
                    <a:moveTo>
                      <a:pt x="266" y="0"/>
                    </a:moveTo>
                    <a:lnTo>
                      <a:pt x="310" y="3"/>
                    </a:lnTo>
                    <a:lnTo>
                      <a:pt x="351" y="12"/>
                    </a:lnTo>
                    <a:lnTo>
                      <a:pt x="390" y="28"/>
                    </a:lnTo>
                    <a:lnTo>
                      <a:pt x="424" y="47"/>
                    </a:lnTo>
                    <a:lnTo>
                      <a:pt x="456" y="71"/>
                    </a:lnTo>
                    <a:lnTo>
                      <a:pt x="483" y="99"/>
                    </a:lnTo>
                    <a:lnTo>
                      <a:pt x="504" y="130"/>
                    </a:lnTo>
                    <a:lnTo>
                      <a:pt x="521" y="165"/>
                    </a:lnTo>
                    <a:lnTo>
                      <a:pt x="531" y="201"/>
                    </a:lnTo>
                    <a:lnTo>
                      <a:pt x="534" y="241"/>
                    </a:lnTo>
                    <a:lnTo>
                      <a:pt x="531" y="280"/>
                    </a:lnTo>
                    <a:lnTo>
                      <a:pt x="521" y="316"/>
                    </a:lnTo>
                    <a:lnTo>
                      <a:pt x="504" y="351"/>
                    </a:lnTo>
                    <a:lnTo>
                      <a:pt x="483" y="382"/>
                    </a:lnTo>
                    <a:lnTo>
                      <a:pt x="456" y="411"/>
                    </a:lnTo>
                    <a:lnTo>
                      <a:pt x="424" y="434"/>
                    </a:lnTo>
                    <a:lnTo>
                      <a:pt x="390" y="454"/>
                    </a:lnTo>
                    <a:lnTo>
                      <a:pt x="351" y="468"/>
                    </a:lnTo>
                    <a:lnTo>
                      <a:pt x="310" y="477"/>
                    </a:lnTo>
                    <a:lnTo>
                      <a:pt x="266" y="480"/>
                    </a:lnTo>
                    <a:lnTo>
                      <a:pt x="224" y="477"/>
                    </a:lnTo>
                    <a:lnTo>
                      <a:pt x="182" y="468"/>
                    </a:lnTo>
                    <a:lnTo>
                      <a:pt x="144" y="454"/>
                    </a:lnTo>
                    <a:lnTo>
                      <a:pt x="109" y="434"/>
                    </a:lnTo>
                    <a:lnTo>
                      <a:pt x="78" y="411"/>
                    </a:lnTo>
                    <a:lnTo>
                      <a:pt x="51" y="382"/>
                    </a:lnTo>
                    <a:lnTo>
                      <a:pt x="29" y="351"/>
                    </a:lnTo>
                    <a:lnTo>
                      <a:pt x="13" y="316"/>
                    </a:lnTo>
                    <a:lnTo>
                      <a:pt x="3" y="280"/>
                    </a:lnTo>
                    <a:lnTo>
                      <a:pt x="0" y="241"/>
                    </a:lnTo>
                    <a:lnTo>
                      <a:pt x="3" y="201"/>
                    </a:lnTo>
                    <a:lnTo>
                      <a:pt x="13" y="165"/>
                    </a:lnTo>
                    <a:lnTo>
                      <a:pt x="29" y="130"/>
                    </a:lnTo>
                    <a:lnTo>
                      <a:pt x="51" y="99"/>
                    </a:lnTo>
                    <a:lnTo>
                      <a:pt x="78" y="71"/>
                    </a:lnTo>
                    <a:lnTo>
                      <a:pt x="109" y="47"/>
                    </a:lnTo>
                    <a:lnTo>
                      <a:pt x="144" y="28"/>
                    </a:lnTo>
                    <a:lnTo>
                      <a:pt x="182" y="12"/>
                    </a:lnTo>
                    <a:lnTo>
                      <a:pt x="224" y="3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4609038" y="3579286"/>
              <a:ext cx="351865" cy="353883"/>
              <a:chOff x="-2292350" y="3246438"/>
              <a:chExt cx="2082800" cy="2092325"/>
            </a:xfrm>
            <a:solidFill>
              <a:schemeClr val="tx1"/>
            </a:solidFill>
          </p:grpSpPr>
          <p:sp>
            <p:nvSpPr>
              <p:cNvPr id="186" name="Freeform 125"/>
              <p:cNvSpPr>
                <a:spLocks/>
              </p:cNvSpPr>
              <p:nvPr/>
            </p:nvSpPr>
            <p:spPr bwMode="auto">
              <a:xfrm>
                <a:off x="-2292350" y="3457575"/>
                <a:ext cx="1881188" cy="1881188"/>
              </a:xfrm>
              <a:custGeom>
                <a:avLst/>
                <a:gdLst>
                  <a:gd name="T0" fmla="*/ 1994 w 3554"/>
                  <a:gd name="T1" fmla="*/ 14 h 3556"/>
                  <a:gd name="T2" fmla="*/ 2305 w 3554"/>
                  <a:gd name="T3" fmla="*/ 81 h 3556"/>
                  <a:gd name="T4" fmla="*/ 2594 w 3554"/>
                  <a:gd name="T5" fmla="*/ 198 h 3556"/>
                  <a:gd name="T6" fmla="*/ 2613 w 3554"/>
                  <a:gd name="T7" fmla="*/ 520 h 3556"/>
                  <a:gd name="T8" fmla="*/ 2309 w 3554"/>
                  <a:gd name="T9" fmla="*/ 584 h 3556"/>
                  <a:gd name="T10" fmla="*/ 2053 w 3554"/>
                  <a:gd name="T11" fmla="*/ 501 h 3556"/>
                  <a:gd name="T12" fmla="*/ 1777 w 3554"/>
                  <a:gd name="T13" fmla="*/ 471 h 3556"/>
                  <a:gd name="T14" fmla="*/ 1491 w 3554"/>
                  <a:gd name="T15" fmla="*/ 502 h 3556"/>
                  <a:gd name="T16" fmla="*/ 1226 w 3554"/>
                  <a:gd name="T17" fmla="*/ 592 h 3556"/>
                  <a:gd name="T18" fmla="*/ 991 w 3554"/>
                  <a:gd name="T19" fmla="*/ 734 h 3556"/>
                  <a:gd name="T20" fmla="*/ 791 w 3554"/>
                  <a:gd name="T21" fmla="*/ 920 h 3556"/>
                  <a:gd name="T22" fmla="*/ 634 w 3554"/>
                  <a:gd name="T23" fmla="*/ 1145 h 3556"/>
                  <a:gd name="T24" fmla="*/ 526 w 3554"/>
                  <a:gd name="T25" fmla="*/ 1401 h 3556"/>
                  <a:gd name="T26" fmla="*/ 474 w 3554"/>
                  <a:gd name="T27" fmla="*/ 1680 h 3556"/>
                  <a:gd name="T28" fmla="*/ 485 w 3554"/>
                  <a:gd name="T29" fmla="*/ 1971 h 3556"/>
                  <a:gd name="T30" fmla="*/ 556 w 3554"/>
                  <a:gd name="T31" fmla="*/ 2244 h 3556"/>
                  <a:gd name="T32" fmla="*/ 681 w 3554"/>
                  <a:gd name="T33" fmla="*/ 2490 h 3556"/>
                  <a:gd name="T34" fmla="*/ 854 w 3554"/>
                  <a:gd name="T35" fmla="*/ 2702 h 3556"/>
                  <a:gd name="T36" fmla="*/ 1066 w 3554"/>
                  <a:gd name="T37" fmla="*/ 2874 h 3556"/>
                  <a:gd name="T38" fmla="*/ 1312 w 3554"/>
                  <a:gd name="T39" fmla="*/ 2999 h 3556"/>
                  <a:gd name="T40" fmla="*/ 1585 w 3554"/>
                  <a:gd name="T41" fmla="*/ 3071 h 3556"/>
                  <a:gd name="T42" fmla="*/ 1876 w 3554"/>
                  <a:gd name="T43" fmla="*/ 3082 h 3556"/>
                  <a:gd name="T44" fmla="*/ 2155 w 3554"/>
                  <a:gd name="T45" fmla="*/ 3029 h 3556"/>
                  <a:gd name="T46" fmla="*/ 2411 w 3554"/>
                  <a:gd name="T47" fmla="*/ 2922 h 3556"/>
                  <a:gd name="T48" fmla="*/ 2634 w 3554"/>
                  <a:gd name="T49" fmla="*/ 2765 h 3556"/>
                  <a:gd name="T50" fmla="*/ 2822 w 3554"/>
                  <a:gd name="T51" fmla="*/ 2564 h 3556"/>
                  <a:gd name="T52" fmla="*/ 2962 w 3554"/>
                  <a:gd name="T53" fmla="*/ 2329 h 3556"/>
                  <a:gd name="T54" fmla="*/ 3052 w 3554"/>
                  <a:gd name="T55" fmla="*/ 2065 h 3556"/>
                  <a:gd name="T56" fmla="*/ 3085 w 3554"/>
                  <a:gd name="T57" fmla="*/ 1778 h 3556"/>
                  <a:gd name="T58" fmla="*/ 3055 w 3554"/>
                  <a:gd name="T59" fmla="*/ 1503 h 3556"/>
                  <a:gd name="T60" fmla="*/ 2972 w 3554"/>
                  <a:gd name="T61" fmla="*/ 1247 h 3556"/>
                  <a:gd name="T62" fmla="*/ 3051 w 3554"/>
                  <a:gd name="T63" fmla="*/ 927 h 3556"/>
                  <a:gd name="T64" fmla="*/ 3325 w 3554"/>
                  <a:gd name="T65" fmla="*/ 945 h 3556"/>
                  <a:gd name="T66" fmla="*/ 3435 w 3554"/>
                  <a:gd name="T67" fmla="*/ 1136 h 3556"/>
                  <a:gd name="T68" fmla="*/ 3524 w 3554"/>
                  <a:gd name="T69" fmla="*/ 1446 h 3556"/>
                  <a:gd name="T70" fmla="*/ 3554 w 3554"/>
                  <a:gd name="T71" fmla="*/ 1778 h 3556"/>
                  <a:gd name="T72" fmla="*/ 3522 w 3554"/>
                  <a:gd name="T73" fmla="*/ 2122 h 3556"/>
                  <a:gd name="T74" fmla="*/ 3426 w 3554"/>
                  <a:gd name="T75" fmla="*/ 2444 h 3556"/>
                  <a:gd name="T76" fmla="*/ 3273 w 3554"/>
                  <a:gd name="T77" fmla="*/ 2737 h 3556"/>
                  <a:gd name="T78" fmla="*/ 3073 w 3554"/>
                  <a:gd name="T79" fmla="*/ 2995 h 3556"/>
                  <a:gd name="T80" fmla="*/ 2827 w 3554"/>
                  <a:gd name="T81" fmla="*/ 3213 h 3556"/>
                  <a:gd name="T82" fmla="*/ 2544 w 3554"/>
                  <a:gd name="T83" fmla="*/ 3382 h 3556"/>
                  <a:gd name="T84" fmla="*/ 2232 w 3554"/>
                  <a:gd name="T85" fmla="*/ 3497 h 3556"/>
                  <a:gd name="T86" fmla="*/ 1894 w 3554"/>
                  <a:gd name="T87" fmla="*/ 3553 h 3556"/>
                  <a:gd name="T88" fmla="*/ 1545 w 3554"/>
                  <a:gd name="T89" fmla="*/ 3541 h 3556"/>
                  <a:gd name="T90" fmla="*/ 1215 w 3554"/>
                  <a:gd name="T91" fmla="*/ 3465 h 3556"/>
                  <a:gd name="T92" fmla="*/ 911 w 3554"/>
                  <a:gd name="T93" fmla="*/ 3332 h 3556"/>
                  <a:gd name="T94" fmla="*/ 641 w 3554"/>
                  <a:gd name="T95" fmla="*/ 3145 h 3556"/>
                  <a:gd name="T96" fmla="*/ 409 w 3554"/>
                  <a:gd name="T97" fmla="*/ 2914 h 3556"/>
                  <a:gd name="T98" fmla="*/ 225 w 3554"/>
                  <a:gd name="T99" fmla="*/ 2644 h 3556"/>
                  <a:gd name="T100" fmla="*/ 90 w 3554"/>
                  <a:gd name="T101" fmla="*/ 2340 h 3556"/>
                  <a:gd name="T102" fmla="*/ 14 w 3554"/>
                  <a:gd name="T103" fmla="*/ 2009 h 3556"/>
                  <a:gd name="T104" fmla="*/ 0 w 3554"/>
                  <a:gd name="T105" fmla="*/ 1778 h 3556"/>
                  <a:gd name="T106" fmla="*/ 34 w 3554"/>
                  <a:gd name="T107" fmla="*/ 1434 h 3556"/>
                  <a:gd name="T108" fmla="*/ 128 w 3554"/>
                  <a:gd name="T109" fmla="*/ 1111 h 3556"/>
                  <a:gd name="T110" fmla="*/ 281 w 3554"/>
                  <a:gd name="T111" fmla="*/ 818 h 3556"/>
                  <a:gd name="T112" fmla="*/ 483 w 3554"/>
                  <a:gd name="T113" fmla="*/ 560 h 3556"/>
                  <a:gd name="T114" fmla="*/ 728 w 3554"/>
                  <a:gd name="T115" fmla="*/ 344 h 3556"/>
                  <a:gd name="T116" fmla="*/ 1010 w 3554"/>
                  <a:gd name="T117" fmla="*/ 174 h 3556"/>
                  <a:gd name="T118" fmla="*/ 1322 w 3554"/>
                  <a:gd name="T119" fmla="*/ 59 h 3556"/>
                  <a:gd name="T120" fmla="*/ 1659 w 3554"/>
                  <a:gd name="T121" fmla="*/ 4 h 3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54" h="3556">
                    <a:moveTo>
                      <a:pt x="1777" y="0"/>
                    </a:moveTo>
                    <a:lnTo>
                      <a:pt x="1886" y="4"/>
                    </a:lnTo>
                    <a:lnTo>
                      <a:pt x="1994" y="14"/>
                    </a:lnTo>
                    <a:lnTo>
                      <a:pt x="2100" y="29"/>
                    </a:lnTo>
                    <a:lnTo>
                      <a:pt x="2203" y="52"/>
                    </a:lnTo>
                    <a:lnTo>
                      <a:pt x="2305" y="81"/>
                    </a:lnTo>
                    <a:lnTo>
                      <a:pt x="2404" y="114"/>
                    </a:lnTo>
                    <a:lnTo>
                      <a:pt x="2500" y="154"/>
                    </a:lnTo>
                    <a:lnTo>
                      <a:pt x="2594" y="198"/>
                    </a:lnTo>
                    <a:lnTo>
                      <a:pt x="2591" y="230"/>
                    </a:lnTo>
                    <a:lnTo>
                      <a:pt x="2592" y="261"/>
                    </a:lnTo>
                    <a:lnTo>
                      <a:pt x="2613" y="520"/>
                    </a:lnTo>
                    <a:lnTo>
                      <a:pt x="2465" y="667"/>
                    </a:lnTo>
                    <a:lnTo>
                      <a:pt x="2388" y="624"/>
                    </a:lnTo>
                    <a:lnTo>
                      <a:pt x="2309" y="584"/>
                    </a:lnTo>
                    <a:lnTo>
                      <a:pt x="2226" y="550"/>
                    </a:lnTo>
                    <a:lnTo>
                      <a:pt x="2141" y="523"/>
                    </a:lnTo>
                    <a:lnTo>
                      <a:pt x="2053" y="501"/>
                    </a:lnTo>
                    <a:lnTo>
                      <a:pt x="1963" y="484"/>
                    </a:lnTo>
                    <a:lnTo>
                      <a:pt x="1871" y="475"/>
                    </a:lnTo>
                    <a:lnTo>
                      <a:pt x="1777" y="471"/>
                    </a:lnTo>
                    <a:lnTo>
                      <a:pt x="1680" y="475"/>
                    </a:lnTo>
                    <a:lnTo>
                      <a:pt x="1584" y="485"/>
                    </a:lnTo>
                    <a:lnTo>
                      <a:pt x="1491" y="502"/>
                    </a:lnTo>
                    <a:lnTo>
                      <a:pt x="1400" y="526"/>
                    </a:lnTo>
                    <a:lnTo>
                      <a:pt x="1311" y="556"/>
                    </a:lnTo>
                    <a:lnTo>
                      <a:pt x="1226" y="592"/>
                    </a:lnTo>
                    <a:lnTo>
                      <a:pt x="1144" y="634"/>
                    </a:lnTo>
                    <a:lnTo>
                      <a:pt x="1066" y="682"/>
                    </a:lnTo>
                    <a:lnTo>
                      <a:pt x="991" y="734"/>
                    </a:lnTo>
                    <a:lnTo>
                      <a:pt x="920" y="792"/>
                    </a:lnTo>
                    <a:lnTo>
                      <a:pt x="854" y="854"/>
                    </a:lnTo>
                    <a:lnTo>
                      <a:pt x="791" y="920"/>
                    </a:lnTo>
                    <a:lnTo>
                      <a:pt x="734" y="992"/>
                    </a:lnTo>
                    <a:lnTo>
                      <a:pt x="681" y="1067"/>
                    </a:lnTo>
                    <a:lnTo>
                      <a:pt x="634" y="1145"/>
                    </a:lnTo>
                    <a:lnTo>
                      <a:pt x="592" y="1228"/>
                    </a:lnTo>
                    <a:lnTo>
                      <a:pt x="556" y="1313"/>
                    </a:lnTo>
                    <a:lnTo>
                      <a:pt x="526" y="1401"/>
                    </a:lnTo>
                    <a:lnTo>
                      <a:pt x="502" y="1492"/>
                    </a:lnTo>
                    <a:lnTo>
                      <a:pt x="485" y="1586"/>
                    </a:lnTo>
                    <a:lnTo>
                      <a:pt x="474" y="1680"/>
                    </a:lnTo>
                    <a:lnTo>
                      <a:pt x="471" y="1778"/>
                    </a:lnTo>
                    <a:lnTo>
                      <a:pt x="474" y="1876"/>
                    </a:lnTo>
                    <a:lnTo>
                      <a:pt x="485" y="1971"/>
                    </a:lnTo>
                    <a:lnTo>
                      <a:pt x="502" y="2065"/>
                    </a:lnTo>
                    <a:lnTo>
                      <a:pt x="526" y="2156"/>
                    </a:lnTo>
                    <a:lnTo>
                      <a:pt x="556" y="2244"/>
                    </a:lnTo>
                    <a:lnTo>
                      <a:pt x="592" y="2329"/>
                    </a:lnTo>
                    <a:lnTo>
                      <a:pt x="634" y="2411"/>
                    </a:lnTo>
                    <a:lnTo>
                      <a:pt x="681" y="2490"/>
                    </a:lnTo>
                    <a:lnTo>
                      <a:pt x="734" y="2564"/>
                    </a:lnTo>
                    <a:lnTo>
                      <a:pt x="791" y="2635"/>
                    </a:lnTo>
                    <a:lnTo>
                      <a:pt x="854" y="2702"/>
                    </a:lnTo>
                    <a:lnTo>
                      <a:pt x="920" y="2765"/>
                    </a:lnTo>
                    <a:lnTo>
                      <a:pt x="992" y="2821"/>
                    </a:lnTo>
                    <a:lnTo>
                      <a:pt x="1066" y="2874"/>
                    </a:lnTo>
                    <a:lnTo>
                      <a:pt x="1144" y="2922"/>
                    </a:lnTo>
                    <a:lnTo>
                      <a:pt x="1227" y="2963"/>
                    </a:lnTo>
                    <a:lnTo>
                      <a:pt x="1312" y="2999"/>
                    </a:lnTo>
                    <a:lnTo>
                      <a:pt x="1400" y="3029"/>
                    </a:lnTo>
                    <a:lnTo>
                      <a:pt x="1491" y="3053"/>
                    </a:lnTo>
                    <a:lnTo>
                      <a:pt x="1585" y="3071"/>
                    </a:lnTo>
                    <a:lnTo>
                      <a:pt x="1680" y="3082"/>
                    </a:lnTo>
                    <a:lnTo>
                      <a:pt x="1777" y="3084"/>
                    </a:lnTo>
                    <a:lnTo>
                      <a:pt x="1876" y="3082"/>
                    </a:lnTo>
                    <a:lnTo>
                      <a:pt x="1970" y="3071"/>
                    </a:lnTo>
                    <a:lnTo>
                      <a:pt x="2064" y="3053"/>
                    </a:lnTo>
                    <a:lnTo>
                      <a:pt x="2155" y="3029"/>
                    </a:lnTo>
                    <a:lnTo>
                      <a:pt x="2243" y="2999"/>
                    </a:lnTo>
                    <a:lnTo>
                      <a:pt x="2328" y="2963"/>
                    </a:lnTo>
                    <a:lnTo>
                      <a:pt x="2411" y="2922"/>
                    </a:lnTo>
                    <a:lnTo>
                      <a:pt x="2489" y="2874"/>
                    </a:lnTo>
                    <a:lnTo>
                      <a:pt x="2564" y="2821"/>
                    </a:lnTo>
                    <a:lnTo>
                      <a:pt x="2634" y="2765"/>
                    </a:lnTo>
                    <a:lnTo>
                      <a:pt x="2702" y="2702"/>
                    </a:lnTo>
                    <a:lnTo>
                      <a:pt x="2764" y="2635"/>
                    </a:lnTo>
                    <a:lnTo>
                      <a:pt x="2822" y="2564"/>
                    </a:lnTo>
                    <a:lnTo>
                      <a:pt x="2873" y="2490"/>
                    </a:lnTo>
                    <a:lnTo>
                      <a:pt x="2921" y="2411"/>
                    </a:lnTo>
                    <a:lnTo>
                      <a:pt x="2962" y="2329"/>
                    </a:lnTo>
                    <a:lnTo>
                      <a:pt x="2998" y="2244"/>
                    </a:lnTo>
                    <a:lnTo>
                      <a:pt x="3029" y="2156"/>
                    </a:lnTo>
                    <a:lnTo>
                      <a:pt x="3052" y="2065"/>
                    </a:lnTo>
                    <a:lnTo>
                      <a:pt x="3070" y="1971"/>
                    </a:lnTo>
                    <a:lnTo>
                      <a:pt x="3081" y="1876"/>
                    </a:lnTo>
                    <a:lnTo>
                      <a:pt x="3085" y="1778"/>
                    </a:lnTo>
                    <a:lnTo>
                      <a:pt x="3081" y="1684"/>
                    </a:lnTo>
                    <a:lnTo>
                      <a:pt x="3071" y="1593"/>
                    </a:lnTo>
                    <a:lnTo>
                      <a:pt x="3055" y="1503"/>
                    </a:lnTo>
                    <a:lnTo>
                      <a:pt x="3033" y="1415"/>
                    </a:lnTo>
                    <a:lnTo>
                      <a:pt x="3005" y="1329"/>
                    </a:lnTo>
                    <a:lnTo>
                      <a:pt x="2972" y="1247"/>
                    </a:lnTo>
                    <a:lnTo>
                      <a:pt x="2932" y="1166"/>
                    </a:lnTo>
                    <a:lnTo>
                      <a:pt x="2889" y="1090"/>
                    </a:lnTo>
                    <a:lnTo>
                      <a:pt x="3051" y="927"/>
                    </a:lnTo>
                    <a:lnTo>
                      <a:pt x="3277" y="944"/>
                    </a:lnTo>
                    <a:lnTo>
                      <a:pt x="3303" y="945"/>
                    </a:lnTo>
                    <a:lnTo>
                      <a:pt x="3325" y="945"/>
                    </a:lnTo>
                    <a:lnTo>
                      <a:pt x="3346" y="943"/>
                    </a:lnTo>
                    <a:lnTo>
                      <a:pt x="3394" y="1038"/>
                    </a:lnTo>
                    <a:lnTo>
                      <a:pt x="3435" y="1136"/>
                    </a:lnTo>
                    <a:lnTo>
                      <a:pt x="3471" y="1237"/>
                    </a:lnTo>
                    <a:lnTo>
                      <a:pt x="3500" y="1341"/>
                    </a:lnTo>
                    <a:lnTo>
                      <a:pt x="3524" y="1446"/>
                    </a:lnTo>
                    <a:lnTo>
                      <a:pt x="3541" y="1555"/>
                    </a:lnTo>
                    <a:lnTo>
                      <a:pt x="3552" y="1666"/>
                    </a:lnTo>
                    <a:lnTo>
                      <a:pt x="3554" y="1778"/>
                    </a:lnTo>
                    <a:lnTo>
                      <a:pt x="3551" y="1895"/>
                    </a:lnTo>
                    <a:lnTo>
                      <a:pt x="3540" y="2009"/>
                    </a:lnTo>
                    <a:lnTo>
                      <a:pt x="3522" y="2122"/>
                    </a:lnTo>
                    <a:lnTo>
                      <a:pt x="3497" y="2233"/>
                    </a:lnTo>
                    <a:lnTo>
                      <a:pt x="3464" y="2340"/>
                    </a:lnTo>
                    <a:lnTo>
                      <a:pt x="3426" y="2444"/>
                    </a:lnTo>
                    <a:lnTo>
                      <a:pt x="3381" y="2546"/>
                    </a:lnTo>
                    <a:lnTo>
                      <a:pt x="3331" y="2644"/>
                    </a:lnTo>
                    <a:lnTo>
                      <a:pt x="3273" y="2737"/>
                    </a:lnTo>
                    <a:lnTo>
                      <a:pt x="3212" y="2828"/>
                    </a:lnTo>
                    <a:lnTo>
                      <a:pt x="3145" y="2914"/>
                    </a:lnTo>
                    <a:lnTo>
                      <a:pt x="3073" y="2995"/>
                    </a:lnTo>
                    <a:lnTo>
                      <a:pt x="2995" y="3073"/>
                    </a:lnTo>
                    <a:lnTo>
                      <a:pt x="2913" y="3145"/>
                    </a:lnTo>
                    <a:lnTo>
                      <a:pt x="2827" y="3213"/>
                    </a:lnTo>
                    <a:lnTo>
                      <a:pt x="2736" y="3275"/>
                    </a:lnTo>
                    <a:lnTo>
                      <a:pt x="2643" y="3332"/>
                    </a:lnTo>
                    <a:lnTo>
                      <a:pt x="2544" y="3382"/>
                    </a:lnTo>
                    <a:lnTo>
                      <a:pt x="2443" y="3426"/>
                    </a:lnTo>
                    <a:lnTo>
                      <a:pt x="2339" y="3465"/>
                    </a:lnTo>
                    <a:lnTo>
                      <a:pt x="2232" y="3497"/>
                    </a:lnTo>
                    <a:lnTo>
                      <a:pt x="2122" y="3523"/>
                    </a:lnTo>
                    <a:lnTo>
                      <a:pt x="2009" y="3541"/>
                    </a:lnTo>
                    <a:lnTo>
                      <a:pt x="1894" y="3553"/>
                    </a:lnTo>
                    <a:lnTo>
                      <a:pt x="1777" y="3556"/>
                    </a:lnTo>
                    <a:lnTo>
                      <a:pt x="1661" y="3553"/>
                    </a:lnTo>
                    <a:lnTo>
                      <a:pt x="1545" y="3541"/>
                    </a:lnTo>
                    <a:lnTo>
                      <a:pt x="1432" y="3523"/>
                    </a:lnTo>
                    <a:lnTo>
                      <a:pt x="1323" y="3497"/>
                    </a:lnTo>
                    <a:lnTo>
                      <a:pt x="1215" y="3465"/>
                    </a:lnTo>
                    <a:lnTo>
                      <a:pt x="1111" y="3426"/>
                    </a:lnTo>
                    <a:lnTo>
                      <a:pt x="1010" y="3382"/>
                    </a:lnTo>
                    <a:lnTo>
                      <a:pt x="911" y="3332"/>
                    </a:lnTo>
                    <a:lnTo>
                      <a:pt x="818" y="3275"/>
                    </a:lnTo>
                    <a:lnTo>
                      <a:pt x="728" y="3213"/>
                    </a:lnTo>
                    <a:lnTo>
                      <a:pt x="641" y="3145"/>
                    </a:lnTo>
                    <a:lnTo>
                      <a:pt x="560" y="3073"/>
                    </a:lnTo>
                    <a:lnTo>
                      <a:pt x="483" y="2995"/>
                    </a:lnTo>
                    <a:lnTo>
                      <a:pt x="409" y="2914"/>
                    </a:lnTo>
                    <a:lnTo>
                      <a:pt x="342" y="2828"/>
                    </a:lnTo>
                    <a:lnTo>
                      <a:pt x="281" y="2737"/>
                    </a:lnTo>
                    <a:lnTo>
                      <a:pt x="225" y="2644"/>
                    </a:lnTo>
                    <a:lnTo>
                      <a:pt x="174" y="2546"/>
                    </a:lnTo>
                    <a:lnTo>
                      <a:pt x="128" y="2444"/>
                    </a:lnTo>
                    <a:lnTo>
                      <a:pt x="90" y="2340"/>
                    </a:lnTo>
                    <a:lnTo>
                      <a:pt x="59" y="2233"/>
                    </a:lnTo>
                    <a:lnTo>
                      <a:pt x="34" y="2122"/>
                    </a:lnTo>
                    <a:lnTo>
                      <a:pt x="14" y="2009"/>
                    </a:lnTo>
                    <a:lnTo>
                      <a:pt x="4" y="1895"/>
                    </a:lnTo>
                    <a:lnTo>
                      <a:pt x="0" y="1778"/>
                    </a:lnTo>
                    <a:lnTo>
                      <a:pt x="0" y="1778"/>
                    </a:lnTo>
                    <a:lnTo>
                      <a:pt x="4" y="1661"/>
                    </a:lnTo>
                    <a:lnTo>
                      <a:pt x="14" y="1546"/>
                    </a:lnTo>
                    <a:lnTo>
                      <a:pt x="34" y="1434"/>
                    </a:lnTo>
                    <a:lnTo>
                      <a:pt x="59" y="1324"/>
                    </a:lnTo>
                    <a:lnTo>
                      <a:pt x="90" y="1216"/>
                    </a:lnTo>
                    <a:lnTo>
                      <a:pt x="128" y="1111"/>
                    </a:lnTo>
                    <a:lnTo>
                      <a:pt x="174" y="1010"/>
                    </a:lnTo>
                    <a:lnTo>
                      <a:pt x="225" y="913"/>
                    </a:lnTo>
                    <a:lnTo>
                      <a:pt x="281" y="818"/>
                    </a:lnTo>
                    <a:lnTo>
                      <a:pt x="342" y="728"/>
                    </a:lnTo>
                    <a:lnTo>
                      <a:pt x="409" y="642"/>
                    </a:lnTo>
                    <a:lnTo>
                      <a:pt x="483" y="560"/>
                    </a:lnTo>
                    <a:lnTo>
                      <a:pt x="560" y="483"/>
                    </a:lnTo>
                    <a:lnTo>
                      <a:pt x="641" y="411"/>
                    </a:lnTo>
                    <a:lnTo>
                      <a:pt x="728" y="344"/>
                    </a:lnTo>
                    <a:lnTo>
                      <a:pt x="818" y="281"/>
                    </a:lnTo>
                    <a:lnTo>
                      <a:pt x="911" y="225"/>
                    </a:lnTo>
                    <a:lnTo>
                      <a:pt x="1010" y="174"/>
                    </a:lnTo>
                    <a:lnTo>
                      <a:pt x="1111" y="130"/>
                    </a:lnTo>
                    <a:lnTo>
                      <a:pt x="1215" y="90"/>
                    </a:lnTo>
                    <a:lnTo>
                      <a:pt x="1322" y="59"/>
                    </a:lnTo>
                    <a:lnTo>
                      <a:pt x="1432" y="34"/>
                    </a:lnTo>
                    <a:lnTo>
                      <a:pt x="1545" y="15"/>
                    </a:lnTo>
                    <a:lnTo>
                      <a:pt x="1659" y="4"/>
                    </a:lnTo>
                    <a:lnTo>
                      <a:pt x="17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 126"/>
              <p:cNvSpPr>
                <a:spLocks/>
              </p:cNvSpPr>
              <p:nvPr/>
            </p:nvSpPr>
            <p:spPr bwMode="auto">
              <a:xfrm>
                <a:off x="-1814513" y="3935413"/>
                <a:ext cx="925513" cy="925513"/>
              </a:xfrm>
              <a:custGeom>
                <a:avLst/>
                <a:gdLst>
                  <a:gd name="T0" fmla="*/ 954 w 1750"/>
                  <a:gd name="T1" fmla="*/ 4 h 1751"/>
                  <a:gd name="T2" fmla="*/ 1104 w 1750"/>
                  <a:gd name="T3" fmla="*/ 31 h 1751"/>
                  <a:gd name="T4" fmla="*/ 1245 w 1750"/>
                  <a:gd name="T5" fmla="*/ 83 h 1751"/>
                  <a:gd name="T6" fmla="*/ 910 w 1750"/>
                  <a:gd name="T7" fmla="*/ 418 h 1751"/>
                  <a:gd name="T8" fmla="*/ 817 w 1750"/>
                  <a:gd name="T9" fmla="*/ 421 h 1751"/>
                  <a:gd name="T10" fmla="*/ 709 w 1750"/>
                  <a:gd name="T11" fmla="*/ 448 h 1751"/>
                  <a:gd name="T12" fmla="*/ 613 w 1750"/>
                  <a:gd name="T13" fmla="*/ 499 h 1751"/>
                  <a:gd name="T14" fmla="*/ 532 w 1750"/>
                  <a:gd name="T15" fmla="*/ 571 h 1751"/>
                  <a:gd name="T16" fmla="*/ 469 w 1750"/>
                  <a:gd name="T17" fmla="*/ 661 h 1751"/>
                  <a:gd name="T18" fmla="*/ 430 w 1750"/>
                  <a:gd name="T19" fmla="*/ 763 h 1751"/>
                  <a:gd name="T20" fmla="*/ 416 w 1750"/>
                  <a:gd name="T21" fmla="*/ 876 h 1751"/>
                  <a:gd name="T22" fmla="*/ 430 w 1750"/>
                  <a:gd name="T23" fmla="*/ 989 h 1751"/>
                  <a:gd name="T24" fmla="*/ 469 w 1750"/>
                  <a:gd name="T25" fmla="*/ 1092 h 1751"/>
                  <a:gd name="T26" fmla="*/ 532 w 1750"/>
                  <a:gd name="T27" fmla="*/ 1181 h 1751"/>
                  <a:gd name="T28" fmla="*/ 612 w 1750"/>
                  <a:gd name="T29" fmla="*/ 1253 h 1751"/>
                  <a:gd name="T30" fmla="*/ 708 w 1750"/>
                  <a:gd name="T31" fmla="*/ 1304 h 1751"/>
                  <a:gd name="T32" fmla="*/ 817 w 1750"/>
                  <a:gd name="T33" fmla="*/ 1332 h 1751"/>
                  <a:gd name="T34" fmla="*/ 933 w 1750"/>
                  <a:gd name="T35" fmla="*/ 1332 h 1751"/>
                  <a:gd name="T36" fmla="*/ 1041 w 1750"/>
                  <a:gd name="T37" fmla="*/ 1304 h 1751"/>
                  <a:gd name="T38" fmla="*/ 1137 w 1750"/>
                  <a:gd name="T39" fmla="*/ 1253 h 1751"/>
                  <a:gd name="T40" fmla="*/ 1218 w 1750"/>
                  <a:gd name="T41" fmla="*/ 1181 h 1751"/>
                  <a:gd name="T42" fmla="*/ 1281 w 1750"/>
                  <a:gd name="T43" fmla="*/ 1092 h 1751"/>
                  <a:gd name="T44" fmla="*/ 1321 w 1750"/>
                  <a:gd name="T45" fmla="*/ 989 h 1751"/>
                  <a:gd name="T46" fmla="*/ 1334 w 1750"/>
                  <a:gd name="T47" fmla="*/ 876 h 1751"/>
                  <a:gd name="T48" fmla="*/ 1662 w 1750"/>
                  <a:gd name="T49" fmla="*/ 513 h 1751"/>
                  <a:gd name="T50" fmla="*/ 1696 w 1750"/>
                  <a:gd name="T51" fmla="*/ 575 h 1751"/>
                  <a:gd name="T52" fmla="*/ 1736 w 1750"/>
                  <a:gd name="T53" fmla="*/ 721 h 1751"/>
                  <a:gd name="T54" fmla="*/ 1750 w 1750"/>
                  <a:gd name="T55" fmla="*/ 876 h 1751"/>
                  <a:gd name="T56" fmla="*/ 1736 w 1750"/>
                  <a:gd name="T57" fmla="*/ 1033 h 1751"/>
                  <a:gd name="T58" fmla="*/ 1695 w 1750"/>
                  <a:gd name="T59" fmla="*/ 1182 h 1751"/>
                  <a:gd name="T60" fmla="*/ 1630 w 1750"/>
                  <a:gd name="T61" fmla="*/ 1318 h 1751"/>
                  <a:gd name="T62" fmla="*/ 1545 w 1750"/>
                  <a:gd name="T63" fmla="*/ 1440 h 1751"/>
                  <a:gd name="T64" fmla="*/ 1439 w 1750"/>
                  <a:gd name="T65" fmla="*/ 1546 h 1751"/>
                  <a:gd name="T66" fmla="*/ 1317 w 1750"/>
                  <a:gd name="T67" fmla="*/ 1632 h 1751"/>
                  <a:gd name="T68" fmla="*/ 1180 w 1750"/>
                  <a:gd name="T69" fmla="*/ 1697 h 1751"/>
                  <a:gd name="T70" fmla="*/ 1032 w 1750"/>
                  <a:gd name="T71" fmla="*/ 1737 h 1751"/>
                  <a:gd name="T72" fmla="*/ 875 w 1750"/>
                  <a:gd name="T73" fmla="*/ 1751 h 1751"/>
                  <a:gd name="T74" fmla="*/ 718 w 1750"/>
                  <a:gd name="T75" fmla="*/ 1737 h 1751"/>
                  <a:gd name="T76" fmla="*/ 570 w 1750"/>
                  <a:gd name="T77" fmla="*/ 1696 h 1751"/>
                  <a:gd name="T78" fmla="*/ 433 w 1750"/>
                  <a:gd name="T79" fmla="*/ 1632 h 1751"/>
                  <a:gd name="T80" fmla="*/ 312 w 1750"/>
                  <a:gd name="T81" fmla="*/ 1546 h 1751"/>
                  <a:gd name="T82" fmla="*/ 206 w 1750"/>
                  <a:gd name="T83" fmla="*/ 1440 h 1751"/>
                  <a:gd name="T84" fmla="*/ 120 w 1750"/>
                  <a:gd name="T85" fmla="*/ 1318 h 1751"/>
                  <a:gd name="T86" fmla="*/ 55 w 1750"/>
                  <a:gd name="T87" fmla="*/ 1181 h 1751"/>
                  <a:gd name="T88" fmla="*/ 14 w 1750"/>
                  <a:gd name="T89" fmla="*/ 1033 h 1751"/>
                  <a:gd name="T90" fmla="*/ 0 w 1750"/>
                  <a:gd name="T91" fmla="*/ 876 h 1751"/>
                  <a:gd name="T92" fmla="*/ 14 w 1750"/>
                  <a:gd name="T93" fmla="*/ 718 h 1751"/>
                  <a:gd name="T94" fmla="*/ 55 w 1750"/>
                  <a:gd name="T95" fmla="*/ 571 h 1751"/>
                  <a:gd name="T96" fmla="*/ 120 w 1750"/>
                  <a:gd name="T97" fmla="*/ 434 h 1751"/>
                  <a:gd name="T98" fmla="*/ 206 w 1750"/>
                  <a:gd name="T99" fmla="*/ 311 h 1751"/>
                  <a:gd name="T100" fmla="*/ 312 w 1750"/>
                  <a:gd name="T101" fmla="*/ 207 h 1751"/>
                  <a:gd name="T102" fmla="*/ 433 w 1750"/>
                  <a:gd name="T103" fmla="*/ 120 h 1751"/>
                  <a:gd name="T104" fmla="*/ 570 w 1750"/>
                  <a:gd name="T105" fmla="*/ 55 h 1751"/>
                  <a:gd name="T106" fmla="*/ 718 w 1750"/>
                  <a:gd name="T107" fmla="*/ 15 h 1751"/>
                  <a:gd name="T108" fmla="*/ 875 w 1750"/>
                  <a:gd name="T109" fmla="*/ 0 h 1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50" h="1751">
                    <a:moveTo>
                      <a:pt x="875" y="0"/>
                    </a:moveTo>
                    <a:lnTo>
                      <a:pt x="954" y="4"/>
                    </a:lnTo>
                    <a:lnTo>
                      <a:pt x="1030" y="15"/>
                    </a:lnTo>
                    <a:lnTo>
                      <a:pt x="1104" y="31"/>
                    </a:lnTo>
                    <a:lnTo>
                      <a:pt x="1176" y="54"/>
                    </a:lnTo>
                    <a:lnTo>
                      <a:pt x="1245" y="83"/>
                    </a:lnTo>
                    <a:lnTo>
                      <a:pt x="1238" y="90"/>
                    </a:lnTo>
                    <a:lnTo>
                      <a:pt x="910" y="418"/>
                    </a:lnTo>
                    <a:lnTo>
                      <a:pt x="875" y="417"/>
                    </a:lnTo>
                    <a:lnTo>
                      <a:pt x="817" y="421"/>
                    </a:lnTo>
                    <a:lnTo>
                      <a:pt x="762" y="431"/>
                    </a:lnTo>
                    <a:lnTo>
                      <a:pt x="709" y="448"/>
                    </a:lnTo>
                    <a:lnTo>
                      <a:pt x="659" y="471"/>
                    </a:lnTo>
                    <a:lnTo>
                      <a:pt x="613" y="499"/>
                    </a:lnTo>
                    <a:lnTo>
                      <a:pt x="570" y="532"/>
                    </a:lnTo>
                    <a:lnTo>
                      <a:pt x="532" y="571"/>
                    </a:lnTo>
                    <a:lnTo>
                      <a:pt x="498" y="614"/>
                    </a:lnTo>
                    <a:lnTo>
                      <a:pt x="469" y="661"/>
                    </a:lnTo>
                    <a:lnTo>
                      <a:pt x="446" y="710"/>
                    </a:lnTo>
                    <a:lnTo>
                      <a:pt x="430" y="763"/>
                    </a:lnTo>
                    <a:lnTo>
                      <a:pt x="420" y="818"/>
                    </a:lnTo>
                    <a:lnTo>
                      <a:pt x="416" y="876"/>
                    </a:lnTo>
                    <a:lnTo>
                      <a:pt x="420" y="933"/>
                    </a:lnTo>
                    <a:lnTo>
                      <a:pt x="430" y="989"/>
                    </a:lnTo>
                    <a:lnTo>
                      <a:pt x="446" y="1043"/>
                    </a:lnTo>
                    <a:lnTo>
                      <a:pt x="469" y="1092"/>
                    </a:lnTo>
                    <a:lnTo>
                      <a:pt x="498" y="1139"/>
                    </a:lnTo>
                    <a:lnTo>
                      <a:pt x="532" y="1181"/>
                    </a:lnTo>
                    <a:lnTo>
                      <a:pt x="570" y="1219"/>
                    </a:lnTo>
                    <a:lnTo>
                      <a:pt x="612" y="1253"/>
                    </a:lnTo>
                    <a:lnTo>
                      <a:pt x="659" y="1282"/>
                    </a:lnTo>
                    <a:lnTo>
                      <a:pt x="708" y="1304"/>
                    </a:lnTo>
                    <a:lnTo>
                      <a:pt x="762" y="1321"/>
                    </a:lnTo>
                    <a:lnTo>
                      <a:pt x="817" y="1332"/>
                    </a:lnTo>
                    <a:lnTo>
                      <a:pt x="875" y="1336"/>
                    </a:lnTo>
                    <a:lnTo>
                      <a:pt x="933" y="1332"/>
                    </a:lnTo>
                    <a:lnTo>
                      <a:pt x="988" y="1321"/>
                    </a:lnTo>
                    <a:lnTo>
                      <a:pt x="1041" y="1304"/>
                    </a:lnTo>
                    <a:lnTo>
                      <a:pt x="1091" y="1282"/>
                    </a:lnTo>
                    <a:lnTo>
                      <a:pt x="1137" y="1253"/>
                    </a:lnTo>
                    <a:lnTo>
                      <a:pt x="1180" y="1219"/>
                    </a:lnTo>
                    <a:lnTo>
                      <a:pt x="1218" y="1181"/>
                    </a:lnTo>
                    <a:lnTo>
                      <a:pt x="1252" y="1139"/>
                    </a:lnTo>
                    <a:lnTo>
                      <a:pt x="1281" y="1092"/>
                    </a:lnTo>
                    <a:lnTo>
                      <a:pt x="1304" y="1043"/>
                    </a:lnTo>
                    <a:lnTo>
                      <a:pt x="1321" y="989"/>
                    </a:lnTo>
                    <a:lnTo>
                      <a:pt x="1330" y="933"/>
                    </a:lnTo>
                    <a:lnTo>
                      <a:pt x="1334" y="876"/>
                    </a:lnTo>
                    <a:lnTo>
                      <a:pt x="1333" y="841"/>
                    </a:lnTo>
                    <a:lnTo>
                      <a:pt x="1662" y="513"/>
                    </a:lnTo>
                    <a:lnTo>
                      <a:pt x="1668" y="506"/>
                    </a:lnTo>
                    <a:lnTo>
                      <a:pt x="1696" y="575"/>
                    </a:lnTo>
                    <a:lnTo>
                      <a:pt x="1720" y="646"/>
                    </a:lnTo>
                    <a:lnTo>
                      <a:pt x="1736" y="721"/>
                    </a:lnTo>
                    <a:lnTo>
                      <a:pt x="1747" y="798"/>
                    </a:lnTo>
                    <a:lnTo>
                      <a:pt x="1750" y="876"/>
                    </a:lnTo>
                    <a:lnTo>
                      <a:pt x="1747" y="956"/>
                    </a:lnTo>
                    <a:lnTo>
                      <a:pt x="1736" y="1033"/>
                    </a:lnTo>
                    <a:lnTo>
                      <a:pt x="1719" y="1109"/>
                    </a:lnTo>
                    <a:lnTo>
                      <a:pt x="1695" y="1182"/>
                    </a:lnTo>
                    <a:lnTo>
                      <a:pt x="1666" y="1252"/>
                    </a:lnTo>
                    <a:lnTo>
                      <a:pt x="1630" y="1318"/>
                    </a:lnTo>
                    <a:lnTo>
                      <a:pt x="1591" y="1381"/>
                    </a:lnTo>
                    <a:lnTo>
                      <a:pt x="1545" y="1440"/>
                    </a:lnTo>
                    <a:lnTo>
                      <a:pt x="1493" y="1495"/>
                    </a:lnTo>
                    <a:lnTo>
                      <a:pt x="1439" y="1546"/>
                    </a:lnTo>
                    <a:lnTo>
                      <a:pt x="1379" y="1591"/>
                    </a:lnTo>
                    <a:lnTo>
                      <a:pt x="1317" y="1632"/>
                    </a:lnTo>
                    <a:lnTo>
                      <a:pt x="1251" y="1667"/>
                    </a:lnTo>
                    <a:lnTo>
                      <a:pt x="1180" y="1697"/>
                    </a:lnTo>
                    <a:lnTo>
                      <a:pt x="1108" y="1720"/>
                    </a:lnTo>
                    <a:lnTo>
                      <a:pt x="1032" y="1737"/>
                    </a:lnTo>
                    <a:lnTo>
                      <a:pt x="954" y="1748"/>
                    </a:lnTo>
                    <a:lnTo>
                      <a:pt x="875" y="1751"/>
                    </a:lnTo>
                    <a:lnTo>
                      <a:pt x="796" y="1748"/>
                    </a:lnTo>
                    <a:lnTo>
                      <a:pt x="718" y="1737"/>
                    </a:lnTo>
                    <a:lnTo>
                      <a:pt x="642" y="1720"/>
                    </a:lnTo>
                    <a:lnTo>
                      <a:pt x="570" y="1696"/>
                    </a:lnTo>
                    <a:lnTo>
                      <a:pt x="500" y="1667"/>
                    </a:lnTo>
                    <a:lnTo>
                      <a:pt x="433" y="1632"/>
                    </a:lnTo>
                    <a:lnTo>
                      <a:pt x="371" y="1591"/>
                    </a:lnTo>
                    <a:lnTo>
                      <a:pt x="312" y="1546"/>
                    </a:lnTo>
                    <a:lnTo>
                      <a:pt x="257" y="1495"/>
                    </a:lnTo>
                    <a:lnTo>
                      <a:pt x="206" y="1440"/>
                    </a:lnTo>
                    <a:lnTo>
                      <a:pt x="161" y="1380"/>
                    </a:lnTo>
                    <a:lnTo>
                      <a:pt x="120" y="1318"/>
                    </a:lnTo>
                    <a:lnTo>
                      <a:pt x="85" y="1252"/>
                    </a:lnTo>
                    <a:lnTo>
                      <a:pt x="55" y="1181"/>
                    </a:lnTo>
                    <a:lnTo>
                      <a:pt x="31" y="1109"/>
                    </a:lnTo>
                    <a:lnTo>
                      <a:pt x="14" y="1033"/>
                    </a:lnTo>
                    <a:lnTo>
                      <a:pt x="3" y="955"/>
                    </a:lnTo>
                    <a:lnTo>
                      <a:pt x="0" y="876"/>
                    </a:lnTo>
                    <a:lnTo>
                      <a:pt x="3" y="796"/>
                    </a:lnTo>
                    <a:lnTo>
                      <a:pt x="14" y="718"/>
                    </a:lnTo>
                    <a:lnTo>
                      <a:pt x="31" y="643"/>
                    </a:lnTo>
                    <a:lnTo>
                      <a:pt x="55" y="571"/>
                    </a:lnTo>
                    <a:lnTo>
                      <a:pt x="85" y="501"/>
                    </a:lnTo>
                    <a:lnTo>
                      <a:pt x="120" y="434"/>
                    </a:lnTo>
                    <a:lnTo>
                      <a:pt x="161" y="371"/>
                    </a:lnTo>
                    <a:lnTo>
                      <a:pt x="206" y="311"/>
                    </a:lnTo>
                    <a:lnTo>
                      <a:pt x="257" y="257"/>
                    </a:lnTo>
                    <a:lnTo>
                      <a:pt x="312" y="207"/>
                    </a:lnTo>
                    <a:lnTo>
                      <a:pt x="371" y="161"/>
                    </a:lnTo>
                    <a:lnTo>
                      <a:pt x="433" y="120"/>
                    </a:lnTo>
                    <a:lnTo>
                      <a:pt x="500" y="84"/>
                    </a:lnTo>
                    <a:lnTo>
                      <a:pt x="570" y="55"/>
                    </a:lnTo>
                    <a:lnTo>
                      <a:pt x="642" y="31"/>
                    </a:lnTo>
                    <a:lnTo>
                      <a:pt x="718" y="15"/>
                    </a:lnTo>
                    <a:lnTo>
                      <a:pt x="796" y="4"/>
                    </a:lnTo>
                    <a:lnTo>
                      <a:pt x="8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Freeform 127"/>
              <p:cNvSpPr>
                <a:spLocks/>
              </p:cNvSpPr>
              <p:nvPr/>
            </p:nvSpPr>
            <p:spPr bwMode="auto">
              <a:xfrm>
                <a:off x="-1349375" y="3246438"/>
                <a:ext cx="1139825" cy="1146175"/>
              </a:xfrm>
              <a:custGeom>
                <a:avLst/>
                <a:gdLst>
                  <a:gd name="T0" fmla="*/ 1509 w 2153"/>
                  <a:gd name="T1" fmla="*/ 1 h 2166"/>
                  <a:gd name="T2" fmla="*/ 1530 w 2153"/>
                  <a:gd name="T3" fmla="*/ 14 h 2166"/>
                  <a:gd name="T4" fmla="*/ 1539 w 2153"/>
                  <a:gd name="T5" fmla="*/ 37 h 2166"/>
                  <a:gd name="T6" fmla="*/ 1685 w 2153"/>
                  <a:gd name="T7" fmla="*/ 239 h 2166"/>
                  <a:gd name="T8" fmla="*/ 1726 w 2153"/>
                  <a:gd name="T9" fmla="*/ 211 h 2166"/>
                  <a:gd name="T10" fmla="*/ 1771 w 2153"/>
                  <a:gd name="T11" fmla="*/ 203 h 2166"/>
                  <a:gd name="T12" fmla="*/ 1818 w 2153"/>
                  <a:gd name="T13" fmla="*/ 211 h 2166"/>
                  <a:gd name="T14" fmla="*/ 1859 w 2153"/>
                  <a:gd name="T15" fmla="*/ 239 h 2166"/>
                  <a:gd name="T16" fmla="*/ 1949 w 2153"/>
                  <a:gd name="T17" fmla="*/ 333 h 2166"/>
                  <a:gd name="T18" fmla="*/ 1967 w 2153"/>
                  <a:gd name="T19" fmla="*/ 385 h 2166"/>
                  <a:gd name="T20" fmla="*/ 1961 w 2153"/>
                  <a:gd name="T21" fmla="*/ 438 h 2166"/>
                  <a:gd name="T22" fmla="*/ 1931 w 2153"/>
                  <a:gd name="T23" fmla="*/ 486 h 2166"/>
                  <a:gd name="T24" fmla="*/ 2115 w 2153"/>
                  <a:gd name="T25" fmla="*/ 613 h 2166"/>
                  <a:gd name="T26" fmla="*/ 2140 w 2153"/>
                  <a:gd name="T27" fmla="*/ 624 h 2166"/>
                  <a:gd name="T28" fmla="*/ 2152 w 2153"/>
                  <a:gd name="T29" fmla="*/ 647 h 2166"/>
                  <a:gd name="T30" fmla="*/ 2149 w 2153"/>
                  <a:gd name="T31" fmla="*/ 672 h 2166"/>
                  <a:gd name="T32" fmla="*/ 1666 w 2153"/>
                  <a:gd name="T33" fmla="*/ 1158 h 2166"/>
                  <a:gd name="T34" fmla="*/ 1613 w 2153"/>
                  <a:gd name="T35" fmla="*/ 1197 h 2166"/>
                  <a:gd name="T36" fmla="*/ 1551 w 2153"/>
                  <a:gd name="T37" fmla="*/ 1216 h 2166"/>
                  <a:gd name="T38" fmla="*/ 1512 w 2153"/>
                  <a:gd name="T39" fmla="*/ 1219 h 2166"/>
                  <a:gd name="T40" fmla="*/ 1491 w 2153"/>
                  <a:gd name="T41" fmla="*/ 1217 h 2166"/>
                  <a:gd name="T42" fmla="*/ 286 w 2153"/>
                  <a:gd name="T43" fmla="*/ 2131 h 2166"/>
                  <a:gd name="T44" fmla="*/ 244 w 2153"/>
                  <a:gd name="T45" fmla="*/ 2156 h 2166"/>
                  <a:gd name="T46" fmla="*/ 108 w 2153"/>
                  <a:gd name="T47" fmla="*/ 2166 h 2166"/>
                  <a:gd name="T48" fmla="*/ 78 w 2153"/>
                  <a:gd name="T49" fmla="*/ 2164 h 2166"/>
                  <a:gd name="T50" fmla="*/ 35 w 2153"/>
                  <a:gd name="T51" fmla="*/ 2142 h 2166"/>
                  <a:gd name="T52" fmla="*/ 7 w 2153"/>
                  <a:gd name="T53" fmla="*/ 2104 h 2166"/>
                  <a:gd name="T54" fmla="*/ 0 w 2153"/>
                  <a:gd name="T55" fmla="*/ 2054 h 2166"/>
                  <a:gd name="T56" fmla="*/ 12 w 2153"/>
                  <a:gd name="T57" fmla="*/ 1926 h 2166"/>
                  <a:gd name="T58" fmla="*/ 37 w 2153"/>
                  <a:gd name="T59" fmla="*/ 1885 h 2166"/>
                  <a:gd name="T60" fmla="*/ 470 w 2153"/>
                  <a:gd name="T61" fmla="*/ 1453 h 2166"/>
                  <a:gd name="T62" fmla="*/ 785 w 2153"/>
                  <a:gd name="T63" fmla="*/ 1137 h 2166"/>
                  <a:gd name="T64" fmla="*/ 934 w 2153"/>
                  <a:gd name="T65" fmla="*/ 667 h 2166"/>
                  <a:gd name="T66" fmla="*/ 934 w 2153"/>
                  <a:gd name="T67" fmla="*/ 613 h 2166"/>
                  <a:gd name="T68" fmla="*/ 952 w 2153"/>
                  <a:gd name="T69" fmla="*/ 545 h 2166"/>
                  <a:gd name="T70" fmla="*/ 994 w 2153"/>
                  <a:gd name="T71" fmla="*/ 486 h 2166"/>
                  <a:gd name="T72" fmla="*/ 1478 w 2153"/>
                  <a:gd name="T73" fmla="*/ 4 h 2166"/>
                  <a:gd name="T74" fmla="*/ 1497 w 2153"/>
                  <a:gd name="T75" fmla="*/ 0 h 2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53" h="2166">
                    <a:moveTo>
                      <a:pt x="1497" y="0"/>
                    </a:moveTo>
                    <a:lnTo>
                      <a:pt x="1509" y="1"/>
                    </a:lnTo>
                    <a:lnTo>
                      <a:pt x="1520" y="6"/>
                    </a:lnTo>
                    <a:lnTo>
                      <a:pt x="1530" y="14"/>
                    </a:lnTo>
                    <a:lnTo>
                      <a:pt x="1536" y="25"/>
                    </a:lnTo>
                    <a:lnTo>
                      <a:pt x="1539" y="37"/>
                    </a:lnTo>
                    <a:lnTo>
                      <a:pt x="1565" y="359"/>
                    </a:lnTo>
                    <a:lnTo>
                      <a:pt x="1685" y="239"/>
                    </a:lnTo>
                    <a:lnTo>
                      <a:pt x="1704" y="222"/>
                    </a:lnTo>
                    <a:lnTo>
                      <a:pt x="1726" y="211"/>
                    </a:lnTo>
                    <a:lnTo>
                      <a:pt x="1748" y="204"/>
                    </a:lnTo>
                    <a:lnTo>
                      <a:pt x="1771" y="203"/>
                    </a:lnTo>
                    <a:lnTo>
                      <a:pt x="1795" y="204"/>
                    </a:lnTo>
                    <a:lnTo>
                      <a:pt x="1818" y="211"/>
                    </a:lnTo>
                    <a:lnTo>
                      <a:pt x="1840" y="222"/>
                    </a:lnTo>
                    <a:lnTo>
                      <a:pt x="1859" y="239"/>
                    </a:lnTo>
                    <a:lnTo>
                      <a:pt x="1931" y="312"/>
                    </a:lnTo>
                    <a:lnTo>
                      <a:pt x="1949" y="333"/>
                    </a:lnTo>
                    <a:lnTo>
                      <a:pt x="1961" y="359"/>
                    </a:lnTo>
                    <a:lnTo>
                      <a:pt x="1967" y="385"/>
                    </a:lnTo>
                    <a:lnTo>
                      <a:pt x="1967" y="412"/>
                    </a:lnTo>
                    <a:lnTo>
                      <a:pt x="1961" y="438"/>
                    </a:lnTo>
                    <a:lnTo>
                      <a:pt x="1949" y="463"/>
                    </a:lnTo>
                    <a:lnTo>
                      <a:pt x="1931" y="486"/>
                    </a:lnTo>
                    <a:lnTo>
                      <a:pt x="1826" y="590"/>
                    </a:lnTo>
                    <a:lnTo>
                      <a:pt x="2115" y="613"/>
                    </a:lnTo>
                    <a:lnTo>
                      <a:pt x="2128" y="617"/>
                    </a:lnTo>
                    <a:lnTo>
                      <a:pt x="2140" y="624"/>
                    </a:lnTo>
                    <a:lnTo>
                      <a:pt x="2147" y="634"/>
                    </a:lnTo>
                    <a:lnTo>
                      <a:pt x="2152" y="647"/>
                    </a:lnTo>
                    <a:lnTo>
                      <a:pt x="2153" y="659"/>
                    </a:lnTo>
                    <a:lnTo>
                      <a:pt x="2149" y="672"/>
                    </a:lnTo>
                    <a:lnTo>
                      <a:pt x="2141" y="684"/>
                    </a:lnTo>
                    <a:lnTo>
                      <a:pt x="1666" y="1158"/>
                    </a:lnTo>
                    <a:lnTo>
                      <a:pt x="1640" y="1180"/>
                    </a:lnTo>
                    <a:lnTo>
                      <a:pt x="1613" y="1197"/>
                    </a:lnTo>
                    <a:lnTo>
                      <a:pt x="1583" y="1209"/>
                    </a:lnTo>
                    <a:lnTo>
                      <a:pt x="1551" y="1216"/>
                    </a:lnTo>
                    <a:lnTo>
                      <a:pt x="1519" y="1220"/>
                    </a:lnTo>
                    <a:lnTo>
                      <a:pt x="1512" y="1219"/>
                    </a:lnTo>
                    <a:lnTo>
                      <a:pt x="1503" y="1219"/>
                    </a:lnTo>
                    <a:lnTo>
                      <a:pt x="1491" y="1217"/>
                    </a:lnTo>
                    <a:lnTo>
                      <a:pt x="1220" y="1197"/>
                    </a:lnTo>
                    <a:lnTo>
                      <a:pt x="286" y="2131"/>
                    </a:lnTo>
                    <a:lnTo>
                      <a:pt x="267" y="2147"/>
                    </a:lnTo>
                    <a:lnTo>
                      <a:pt x="244" y="2156"/>
                    </a:lnTo>
                    <a:lnTo>
                      <a:pt x="219" y="2161"/>
                    </a:lnTo>
                    <a:lnTo>
                      <a:pt x="108" y="2166"/>
                    </a:lnTo>
                    <a:lnTo>
                      <a:pt x="103" y="2166"/>
                    </a:lnTo>
                    <a:lnTo>
                      <a:pt x="78" y="2164"/>
                    </a:lnTo>
                    <a:lnTo>
                      <a:pt x="55" y="2155"/>
                    </a:lnTo>
                    <a:lnTo>
                      <a:pt x="35" y="2142"/>
                    </a:lnTo>
                    <a:lnTo>
                      <a:pt x="19" y="2124"/>
                    </a:lnTo>
                    <a:lnTo>
                      <a:pt x="7" y="2104"/>
                    </a:lnTo>
                    <a:lnTo>
                      <a:pt x="0" y="2080"/>
                    </a:lnTo>
                    <a:lnTo>
                      <a:pt x="0" y="2054"/>
                    </a:lnTo>
                    <a:lnTo>
                      <a:pt x="8" y="1950"/>
                    </a:lnTo>
                    <a:lnTo>
                      <a:pt x="12" y="1926"/>
                    </a:lnTo>
                    <a:lnTo>
                      <a:pt x="23" y="1904"/>
                    </a:lnTo>
                    <a:lnTo>
                      <a:pt x="37" y="1885"/>
                    </a:lnTo>
                    <a:lnTo>
                      <a:pt x="171" y="1753"/>
                    </a:lnTo>
                    <a:lnTo>
                      <a:pt x="470" y="1453"/>
                    </a:lnTo>
                    <a:lnTo>
                      <a:pt x="477" y="1447"/>
                    </a:lnTo>
                    <a:lnTo>
                      <a:pt x="785" y="1137"/>
                    </a:lnTo>
                    <a:lnTo>
                      <a:pt x="957" y="965"/>
                    </a:lnTo>
                    <a:lnTo>
                      <a:pt x="934" y="667"/>
                    </a:lnTo>
                    <a:lnTo>
                      <a:pt x="933" y="649"/>
                    </a:lnTo>
                    <a:lnTo>
                      <a:pt x="934" y="613"/>
                    </a:lnTo>
                    <a:lnTo>
                      <a:pt x="940" y="578"/>
                    </a:lnTo>
                    <a:lnTo>
                      <a:pt x="952" y="545"/>
                    </a:lnTo>
                    <a:lnTo>
                      <a:pt x="970" y="514"/>
                    </a:lnTo>
                    <a:lnTo>
                      <a:pt x="994" y="486"/>
                    </a:lnTo>
                    <a:lnTo>
                      <a:pt x="1469" y="12"/>
                    </a:lnTo>
                    <a:lnTo>
                      <a:pt x="1478" y="4"/>
                    </a:lnTo>
                    <a:lnTo>
                      <a:pt x="1488" y="1"/>
                    </a:lnTo>
                    <a:lnTo>
                      <a:pt x="14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5" name="Freeform 142"/>
            <p:cNvSpPr>
              <a:spLocks noEditPoints="1"/>
            </p:cNvSpPr>
            <p:nvPr/>
          </p:nvSpPr>
          <p:spPr bwMode="auto">
            <a:xfrm>
              <a:off x="4915769" y="4210506"/>
              <a:ext cx="381510" cy="380619"/>
            </a:xfrm>
            <a:custGeom>
              <a:avLst/>
              <a:gdLst>
                <a:gd name="T0" fmla="*/ 1921 w 3440"/>
                <a:gd name="T1" fmla="*/ 3131 h 3427"/>
                <a:gd name="T2" fmla="*/ 1744 w 3440"/>
                <a:gd name="T3" fmla="*/ 3235 h 3427"/>
                <a:gd name="T4" fmla="*/ 1561 w 3440"/>
                <a:gd name="T5" fmla="*/ 3225 h 3427"/>
                <a:gd name="T6" fmla="*/ 1664 w 3440"/>
                <a:gd name="T7" fmla="*/ 3278 h 3427"/>
                <a:gd name="T8" fmla="*/ 1898 w 3440"/>
                <a:gd name="T9" fmla="*/ 3306 h 3427"/>
                <a:gd name="T10" fmla="*/ 2120 w 3440"/>
                <a:gd name="T11" fmla="*/ 3161 h 3427"/>
                <a:gd name="T12" fmla="*/ 310 w 3440"/>
                <a:gd name="T13" fmla="*/ 1242 h 3427"/>
                <a:gd name="T14" fmla="*/ 268 w 3440"/>
                <a:gd name="T15" fmla="*/ 1280 h 3427"/>
                <a:gd name="T16" fmla="*/ 136 w 3440"/>
                <a:gd name="T17" fmla="*/ 1477 h 3427"/>
                <a:gd name="T18" fmla="*/ 159 w 3440"/>
                <a:gd name="T19" fmla="*/ 1706 h 3427"/>
                <a:gd name="T20" fmla="*/ 237 w 3440"/>
                <a:gd name="T21" fmla="*/ 1850 h 3427"/>
                <a:gd name="T22" fmla="*/ 213 w 3440"/>
                <a:gd name="T23" fmla="*/ 1662 h 3427"/>
                <a:gd name="T24" fmla="*/ 267 w 3440"/>
                <a:gd name="T25" fmla="*/ 1509 h 3427"/>
                <a:gd name="T26" fmla="*/ 418 w 3440"/>
                <a:gd name="T27" fmla="*/ 1425 h 3427"/>
                <a:gd name="T28" fmla="*/ 496 w 3440"/>
                <a:gd name="T29" fmla="*/ 1101 h 3427"/>
                <a:gd name="T30" fmla="*/ 768 w 3440"/>
                <a:gd name="T31" fmla="*/ 1404 h 3427"/>
                <a:gd name="T32" fmla="*/ 794 w 3440"/>
                <a:gd name="T33" fmla="*/ 1647 h 3427"/>
                <a:gd name="T34" fmla="*/ 644 w 3440"/>
                <a:gd name="T35" fmla="*/ 1825 h 3427"/>
                <a:gd name="T36" fmla="*/ 681 w 3440"/>
                <a:gd name="T37" fmla="*/ 2064 h 3427"/>
                <a:gd name="T38" fmla="*/ 955 w 3440"/>
                <a:gd name="T39" fmla="*/ 2396 h 3427"/>
                <a:gd name="T40" fmla="*/ 1289 w 3440"/>
                <a:gd name="T41" fmla="*/ 2698 h 3427"/>
                <a:gd name="T42" fmla="*/ 1559 w 3440"/>
                <a:gd name="T43" fmla="*/ 2804 h 3427"/>
                <a:gd name="T44" fmla="*/ 1735 w 3440"/>
                <a:gd name="T45" fmla="*/ 2654 h 3427"/>
                <a:gd name="T46" fmla="*/ 1952 w 3440"/>
                <a:gd name="T47" fmla="*/ 2627 h 3427"/>
                <a:gd name="T48" fmla="*/ 2281 w 3440"/>
                <a:gd name="T49" fmla="*/ 2867 h 3427"/>
                <a:gd name="T50" fmla="*/ 2319 w 3440"/>
                <a:gd name="T51" fmla="*/ 3123 h 3427"/>
                <a:gd name="T52" fmla="*/ 2149 w 3440"/>
                <a:gd name="T53" fmla="*/ 3323 h 3427"/>
                <a:gd name="T54" fmla="*/ 1853 w 3440"/>
                <a:gd name="T55" fmla="*/ 3424 h 3427"/>
                <a:gd name="T56" fmla="*/ 1291 w 3440"/>
                <a:gd name="T57" fmla="*/ 3222 h 3427"/>
                <a:gd name="T58" fmla="*/ 605 w 3440"/>
                <a:gd name="T59" fmla="*/ 2666 h 3427"/>
                <a:gd name="T60" fmla="*/ 130 w 3440"/>
                <a:gd name="T61" fmla="*/ 1991 h 3427"/>
                <a:gd name="T62" fmla="*/ 1 w 3440"/>
                <a:gd name="T63" fmla="*/ 1475 h 3427"/>
                <a:gd name="T64" fmla="*/ 144 w 3440"/>
                <a:gd name="T65" fmla="*/ 1230 h 3427"/>
                <a:gd name="T66" fmla="*/ 354 w 3440"/>
                <a:gd name="T67" fmla="*/ 1084 h 3427"/>
                <a:gd name="T68" fmla="*/ 2736 w 3440"/>
                <a:gd name="T69" fmla="*/ 754 h 3427"/>
                <a:gd name="T70" fmla="*/ 2796 w 3440"/>
                <a:gd name="T71" fmla="*/ 980 h 3427"/>
                <a:gd name="T72" fmla="*/ 3021 w 3440"/>
                <a:gd name="T73" fmla="*/ 922 h 3427"/>
                <a:gd name="T74" fmla="*/ 2963 w 3440"/>
                <a:gd name="T75" fmla="*/ 695 h 3427"/>
                <a:gd name="T76" fmla="*/ 2257 w 3440"/>
                <a:gd name="T77" fmla="*/ 731 h 3427"/>
                <a:gd name="T78" fmla="*/ 2278 w 3440"/>
                <a:gd name="T79" fmla="*/ 964 h 3427"/>
                <a:gd name="T80" fmla="*/ 2510 w 3440"/>
                <a:gd name="T81" fmla="*/ 945 h 3427"/>
                <a:gd name="T82" fmla="*/ 2490 w 3440"/>
                <a:gd name="T83" fmla="*/ 712 h 3427"/>
                <a:gd name="T84" fmla="*/ 1782 w 3440"/>
                <a:gd name="T85" fmla="*/ 712 h 3427"/>
                <a:gd name="T86" fmla="*/ 1762 w 3440"/>
                <a:gd name="T87" fmla="*/ 945 h 3427"/>
                <a:gd name="T88" fmla="*/ 1995 w 3440"/>
                <a:gd name="T89" fmla="*/ 964 h 3427"/>
                <a:gd name="T90" fmla="*/ 2015 w 3440"/>
                <a:gd name="T91" fmla="*/ 731 h 3427"/>
                <a:gd name="T92" fmla="*/ 2626 w 3440"/>
                <a:gd name="T93" fmla="*/ 22 h 3427"/>
                <a:gd name="T94" fmla="*/ 3208 w 3440"/>
                <a:gd name="T95" fmla="*/ 314 h 3427"/>
                <a:gd name="T96" fmla="*/ 3440 w 3440"/>
                <a:gd name="T97" fmla="*/ 838 h 3427"/>
                <a:gd name="T98" fmla="*/ 3208 w 3440"/>
                <a:gd name="T99" fmla="*/ 1361 h 3427"/>
                <a:gd name="T100" fmla="*/ 2626 w 3440"/>
                <a:gd name="T101" fmla="*/ 1653 h 3427"/>
                <a:gd name="T102" fmla="*/ 2065 w 3440"/>
                <a:gd name="T103" fmla="*/ 1778 h 3427"/>
                <a:gd name="T104" fmla="*/ 1577 w 3440"/>
                <a:gd name="T105" fmla="*/ 1882 h 3427"/>
                <a:gd name="T106" fmla="*/ 1642 w 3440"/>
                <a:gd name="T107" fmla="*/ 1433 h 3427"/>
                <a:gd name="T108" fmla="*/ 1338 w 3440"/>
                <a:gd name="T109" fmla="*/ 962 h 3427"/>
                <a:gd name="T110" fmla="*/ 1472 w 3440"/>
                <a:gd name="T111" fmla="*/ 415 h 3427"/>
                <a:gd name="T112" fmla="*/ 1990 w 3440"/>
                <a:gd name="T113" fmla="*/ 60 h 3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40" h="3427">
                  <a:moveTo>
                    <a:pt x="1973" y="3010"/>
                  </a:moveTo>
                  <a:lnTo>
                    <a:pt x="1972" y="3013"/>
                  </a:lnTo>
                  <a:lnTo>
                    <a:pt x="1969" y="3021"/>
                  </a:lnTo>
                  <a:lnTo>
                    <a:pt x="1965" y="3034"/>
                  </a:lnTo>
                  <a:lnTo>
                    <a:pt x="1959" y="3051"/>
                  </a:lnTo>
                  <a:lnTo>
                    <a:pt x="1952" y="3068"/>
                  </a:lnTo>
                  <a:lnTo>
                    <a:pt x="1944" y="3088"/>
                  </a:lnTo>
                  <a:lnTo>
                    <a:pt x="1934" y="3110"/>
                  </a:lnTo>
                  <a:lnTo>
                    <a:pt x="1921" y="3131"/>
                  </a:lnTo>
                  <a:lnTo>
                    <a:pt x="1906" y="3153"/>
                  </a:lnTo>
                  <a:lnTo>
                    <a:pt x="1887" y="3173"/>
                  </a:lnTo>
                  <a:lnTo>
                    <a:pt x="1864" y="3192"/>
                  </a:lnTo>
                  <a:lnTo>
                    <a:pt x="1838" y="3206"/>
                  </a:lnTo>
                  <a:lnTo>
                    <a:pt x="1816" y="3217"/>
                  </a:lnTo>
                  <a:lnTo>
                    <a:pt x="1792" y="3224"/>
                  </a:lnTo>
                  <a:lnTo>
                    <a:pt x="1776" y="3228"/>
                  </a:lnTo>
                  <a:lnTo>
                    <a:pt x="1760" y="3231"/>
                  </a:lnTo>
                  <a:lnTo>
                    <a:pt x="1744" y="3235"/>
                  </a:lnTo>
                  <a:lnTo>
                    <a:pt x="1719" y="3237"/>
                  </a:lnTo>
                  <a:lnTo>
                    <a:pt x="1695" y="3238"/>
                  </a:lnTo>
                  <a:lnTo>
                    <a:pt x="1673" y="3238"/>
                  </a:lnTo>
                  <a:lnTo>
                    <a:pt x="1651" y="3237"/>
                  </a:lnTo>
                  <a:lnTo>
                    <a:pt x="1625" y="3235"/>
                  </a:lnTo>
                  <a:lnTo>
                    <a:pt x="1602" y="3231"/>
                  </a:lnTo>
                  <a:lnTo>
                    <a:pt x="1583" y="3228"/>
                  </a:lnTo>
                  <a:lnTo>
                    <a:pt x="1570" y="3226"/>
                  </a:lnTo>
                  <a:lnTo>
                    <a:pt x="1561" y="3225"/>
                  </a:lnTo>
                  <a:lnTo>
                    <a:pt x="1557" y="3224"/>
                  </a:lnTo>
                  <a:lnTo>
                    <a:pt x="1559" y="3225"/>
                  </a:lnTo>
                  <a:lnTo>
                    <a:pt x="1564" y="3228"/>
                  </a:lnTo>
                  <a:lnTo>
                    <a:pt x="1571" y="3231"/>
                  </a:lnTo>
                  <a:lnTo>
                    <a:pt x="1580" y="3237"/>
                  </a:lnTo>
                  <a:lnTo>
                    <a:pt x="1597" y="3246"/>
                  </a:lnTo>
                  <a:lnTo>
                    <a:pt x="1618" y="3258"/>
                  </a:lnTo>
                  <a:lnTo>
                    <a:pt x="1643" y="3269"/>
                  </a:lnTo>
                  <a:lnTo>
                    <a:pt x="1664" y="3278"/>
                  </a:lnTo>
                  <a:lnTo>
                    <a:pt x="1688" y="3287"/>
                  </a:lnTo>
                  <a:lnTo>
                    <a:pt x="1713" y="3294"/>
                  </a:lnTo>
                  <a:lnTo>
                    <a:pt x="1740" y="3301"/>
                  </a:lnTo>
                  <a:lnTo>
                    <a:pt x="1759" y="3306"/>
                  </a:lnTo>
                  <a:lnTo>
                    <a:pt x="1778" y="3309"/>
                  </a:lnTo>
                  <a:lnTo>
                    <a:pt x="1799" y="3311"/>
                  </a:lnTo>
                  <a:lnTo>
                    <a:pt x="1832" y="3313"/>
                  </a:lnTo>
                  <a:lnTo>
                    <a:pt x="1865" y="3310"/>
                  </a:lnTo>
                  <a:lnTo>
                    <a:pt x="1898" y="3306"/>
                  </a:lnTo>
                  <a:lnTo>
                    <a:pt x="1932" y="3296"/>
                  </a:lnTo>
                  <a:lnTo>
                    <a:pt x="1963" y="3285"/>
                  </a:lnTo>
                  <a:lnTo>
                    <a:pt x="1994" y="3269"/>
                  </a:lnTo>
                  <a:lnTo>
                    <a:pt x="2021" y="3252"/>
                  </a:lnTo>
                  <a:lnTo>
                    <a:pt x="2046" y="3234"/>
                  </a:lnTo>
                  <a:lnTo>
                    <a:pt x="2069" y="3215"/>
                  </a:lnTo>
                  <a:lnTo>
                    <a:pt x="2089" y="3196"/>
                  </a:lnTo>
                  <a:lnTo>
                    <a:pt x="2106" y="3178"/>
                  </a:lnTo>
                  <a:lnTo>
                    <a:pt x="2120" y="3161"/>
                  </a:lnTo>
                  <a:lnTo>
                    <a:pt x="2133" y="3148"/>
                  </a:lnTo>
                  <a:lnTo>
                    <a:pt x="2142" y="3135"/>
                  </a:lnTo>
                  <a:lnTo>
                    <a:pt x="2149" y="3127"/>
                  </a:lnTo>
                  <a:lnTo>
                    <a:pt x="2155" y="3120"/>
                  </a:lnTo>
                  <a:lnTo>
                    <a:pt x="2158" y="3117"/>
                  </a:lnTo>
                  <a:lnTo>
                    <a:pt x="2159" y="3114"/>
                  </a:lnTo>
                  <a:lnTo>
                    <a:pt x="1973" y="3010"/>
                  </a:lnTo>
                  <a:close/>
                  <a:moveTo>
                    <a:pt x="311" y="1242"/>
                  </a:moveTo>
                  <a:lnTo>
                    <a:pt x="310" y="1242"/>
                  </a:lnTo>
                  <a:lnTo>
                    <a:pt x="309" y="1244"/>
                  </a:lnTo>
                  <a:lnTo>
                    <a:pt x="306" y="1246"/>
                  </a:lnTo>
                  <a:lnTo>
                    <a:pt x="304" y="1248"/>
                  </a:lnTo>
                  <a:lnTo>
                    <a:pt x="302" y="1250"/>
                  </a:lnTo>
                  <a:lnTo>
                    <a:pt x="300" y="1252"/>
                  </a:lnTo>
                  <a:lnTo>
                    <a:pt x="297" y="1255"/>
                  </a:lnTo>
                  <a:lnTo>
                    <a:pt x="293" y="1258"/>
                  </a:lnTo>
                  <a:lnTo>
                    <a:pt x="281" y="1267"/>
                  </a:lnTo>
                  <a:lnTo>
                    <a:pt x="268" y="1280"/>
                  </a:lnTo>
                  <a:lnTo>
                    <a:pt x="252" y="1295"/>
                  </a:lnTo>
                  <a:lnTo>
                    <a:pt x="235" y="1311"/>
                  </a:lnTo>
                  <a:lnTo>
                    <a:pt x="215" y="1332"/>
                  </a:lnTo>
                  <a:lnTo>
                    <a:pt x="196" y="1355"/>
                  </a:lnTo>
                  <a:lnTo>
                    <a:pt x="177" y="1381"/>
                  </a:lnTo>
                  <a:lnTo>
                    <a:pt x="161" y="1412"/>
                  </a:lnTo>
                  <a:lnTo>
                    <a:pt x="151" y="1432"/>
                  </a:lnTo>
                  <a:lnTo>
                    <a:pt x="143" y="1454"/>
                  </a:lnTo>
                  <a:lnTo>
                    <a:pt x="136" y="1477"/>
                  </a:lnTo>
                  <a:lnTo>
                    <a:pt x="131" y="1500"/>
                  </a:lnTo>
                  <a:lnTo>
                    <a:pt x="128" y="1523"/>
                  </a:lnTo>
                  <a:lnTo>
                    <a:pt x="127" y="1546"/>
                  </a:lnTo>
                  <a:lnTo>
                    <a:pt x="127" y="1569"/>
                  </a:lnTo>
                  <a:lnTo>
                    <a:pt x="129" y="1591"/>
                  </a:lnTo>
                  <a:lnTo>
                    <a:pt x="132" y="1612"/>
                  </a:lnTo>
                  <a:lnTo>
                    <a:pt x="139" y="1642"/>
                  </a:lnTo>
                  <a:lnTo>
                    <a:pt x="146" y="1672"/>
                  </a:lnTo>
                  <a:lnTo>
                    <a:pt x="159" y="1706"/>
                  </a:lnTo>
                  <a:lnTo>
                    <a:pt x="173" y="1739"/>
                  </a:lnTo>
                  <a:lnTo>
                    <a:pt x="187" y="1767"/>
                  </a:lnTo>
                  <a:lnTo>
                    <a:pt x="200" y="1791"/>
                  </a:lnTo>
                  <a:lnTo>
                    <a:pt x="213" y="1812"/>
                  </a:lnTo>
                  <a:lnTo>
                    <a:pt x="222" y="1827"/>
                  </a:lnTo>
                  <a:lnTo>
                    <a:pt x="228" y="1837"/>
                  </a:lnTo>
                  <a:lnTo>
                    <a:pt x="232" y="1844"/>
                  </a:lnTo>
                  <a:lnTo>
                    <a:pt x="236" y="1848"/>
                  </a:lnTo>
                  <a:lnTo>
                    <a:pt x="237" y="1850"/>
                  </a:lnTo>
                  <a:lnTo>
                    <a:pt x="236" y="1847"/>
                  </a:lnTo>
                  <a:lnTo>
                    <a:pt x="234" y="1838"/>
                  </a:lnTo>
                  <a:lnTo>
                    <a:pt x="230" y="1824"/>
                  </a:lnTo>
                  <a:lnTo>
                    <a:pt x="227" y="1805"/>
                  </a:lnTo>
                  <a:lnTo>
                    <a:pt x="222" y="1782"/>
                  </a:lnTo>
                  <a:lnTo>
                    <a:pt x="219" y="1756"/>
                  </a:lnTo>
                  <a:lnTo>
                    <a:pt x="215" y="1727"/>
                  </a:lnTo>
                  <a:lnTo>
                    <a:pt x="214" y="1695"/>
                  </a:lnTo>
                  <a:lnTo>
                    <a:pt x="213" y="1662"/>
                  </a:lnTo>
                  <a:lnTo>
                    <a:pt x="216" y="1636"/>
                  </a:lnTo>
                  <a:lnTo>
                    <a:pt x="219" y="1611"/>
                  </a:lnTo>
                  <a:lnTo>
                    <a:pt x="223" y="1595"/>
                  </a:lnTo>
                  <a:lnTo>
                    <a:pt x="227" y="1580"/>
                  </a:lnTo>
                  <a:lnTo>
                    <a:pt x="232" y="1564"/>
                  </a:lnTo>
                  <a:lnTo>
                    <a:pt x="239" y="1551"/>
                  </a:lnTo>
                  <a:lnTo>
                    <a:pt x="246" y="1537"/>
                  </a:lnTo>
                  <a:lnTo>
                    <a:pt x="253" y="1524"/>
                  </a:lnTo>
                  <a:lnTo>
                    <a:pt x="267" y="1509"/>
                  </a:lnTo>
                  <a:lnTo>
                    <a:pt x="280" y="1494"/>
                  </a:lnTo>
                  <a:lnTo>
                    <a:pt x="295" y="1483"/>
                  </a:lnTo>
                  <a:lnTo>
                    <a:pt x="311" y="1472"/>
                  </a:lnTo>
                  <a:lnTo>
                    <a:pt x="326" y="1463"/>
                  </a:lnTo>
                  <a:lnTo>
                    <a:pt x="342" y="1455"/>
                  </a:lnTo>
                  <a:lnTo>
                    <a:pt x="372" y="1443"/>
                  </a:lnTo>
                  <a:lnTo>
                    <a:pt x="398" y="1433"/>
                  </a:lnTo>
                  <a:lnTo>
                    <a:pt x="410" y="1428"/>
                  </a:lnTo>
                  <a:lnTo>
                    <a:pt x="418" y="1425"/>
                  </a:lnTo>
                  <a:lnTo>
                    <a:pt x="421" y="1424"/>
                  </a:lnTo>
                  <a:lnTo>
                    <a:pt x="423" y="1423"/>
                  </a:lnTo>
                  <a:lnTo>
                    <a:pt x="425" y="1422"/>
                  </a:lnTo>
                  <a:lnTo>
                    <a:pt x="425" y="1422"/>
                  </a:lnTo>
                  <a:lnTo>
                    <a:pt x="311" y="1242"/>
                  </a:lnTo>
                  <a:close/>
                  <a:moveTo>
                    <a:pt x="409" y="1078"/>
                  </a:moveTo>
                  <a:lnTo>
                    <a:pt x="437" y="1081"/>
                  </a:lnTo>
                  <a:lnTo>
                    <a:pt x="466" y="1089"/>
                  </a:lnTo>
                  <a:lnTo>
                    <a:pt x="496" y="1101"/>
                  </a:lnTo>
                  <a:lnTo>
                    <a:pt x="526" y="1118"/>
                  </a:lnTo>
                  <a:lnTo>
                    <a:pt x="559" y="1141"/>
                  </a:lnTo>
                  <a:lnTo>
                    <a:pt x="591" y="1168"/>
                  </a:lnTo>
                  <a:lnTo>
                    <a:pt x="624" y="1203"/>
                  </a:lnTo>
                  <a:lnTo>
                    <a:pt x="659" y="1243"/>
                  </a:lnTo>
                  <a:lnTo>
                    <a:pt x="693" y="1287"/>
                  </a:lnTo>
                  <a:lnTo>
                    <a:pt x="723" y="1329"/>
                  </a:lnTo>
                  <a:lnTo>
                    <a:pt x="747" y="1368"/>
                  </a:lnTo>
                  <a:lnTo>
                    <a:pt x="768" y="1404"/>
                  </a:lnTo>
                  <a:lnTo>
                    <a:pt x="785" y="1438"/>
                  </a:lnTo>
                  <a:lnTo>
                    <a:pt x="797" y="1470"/>
                  </a:lnTo>
                  <a:lnTo>
                    <a:pt x="807" y="1499"/>
                  </a:lnTo>
                  <a:lnTo>
                    <a:pt x="812" y="1528"/>
                  </a:lnTo>
                  <a:lnTo>
                    <a:pt x="814" y="1555"/>
                  </a:lnTo>
                  <a:lnTo>
                    <a:pt x="813" y="1579"/>
                  </a:lnTo>
                  <a:lnTo>
                    <a:pt x="810" y="1603"/>
                  </a:lnTo>
                  <a:lnTo>
                    <a:pt x="804" y="1626"/>
                  </a:lnTo>
                  <a:lnTo>
                    <a:pt x="794" y="1647"/>
                  </a:lnTo>
                  <a:lnTo>
                    <a:pt x="784" y="1668"/>
                  </a:lnTo>
                  <a:lnTo>
                    <a:pt x="771" y="1687"/>
                  </a:lnTo>
                  <a:lnTo>
                    <a:pt x="757" y="1707"/>
                  </a:lnTo>
                  <a:lnTo>
                    <a:pt x="740" y="1727"/>
                  </a:lnTo>
                  <a:lnTo>
                    <a:pt x="722" y="1746"/>
                  </a:lnTo>
                  <a:lnTo>
                    <a:pt x="705" y="1765"/>
                  </a:lnTo>
                  <a:lnTo>
                    <a:pt x="685" y="1785"/>
                  </a:lnTo>
                  <a:lnTo>
                    <a:pt x="665" y="1804"/>
                  </a:lnTo>
                  <a:lnTo>
                    <a:pt x="644" y="1825"/>
                  </a:lnTo>
                  <a:lnTo>
                    <a:pt x="630" y="1843"/>
                  </a:lnTo>
                  <a:lnTo>
                    <a:pt x="621" y="1864"/>
                  </a:lnTo>
                  <a:lnTo>
                    <a:pt x="617" y="1887"/>
                  </a:lnTo>
                  <a:lnTo>
                    <a:pt x="618" y="1912"/>
                  </a:lnTo>
                  <a:lnTo>
                    <a:pt x="622" y="1939"/>
                  </a:lnTo>
                  <a:lnTo>
                    <a:pt x="632" y="1968"/>
                  </a:lnTo>
                  <a:lnTo>
                    <a:pt x="644" y="1999"/>
                  </a:lnTo>
                  <a:lnTo>
                    <a:pt x="661" y="2031"/>
                  </a:lnTo>
                  <a:lnTo>
                    <a:pt x="681" y="2064"/>
                  </a:lnTo>
                  <a:lnTo>
                    <a:pt x="703" y="2099"/>
                  </a:lnTo>
                  <a:lnTo>
                    <a:pt x="728" y="2134"/>
                  </a:lnTo>
                  <a:lnTo>
                    <a:pt x="756" y="2171"/>
                  </a:lnTo>
                  <a:lnTo>
                    <a:pt x="785" y="2208"/>
                  </a:lnTo>
                  <a:lnTo>
                    <a:pt x="816" y="2245"/>
                  </a:lnTo>
                  <a:lnTo>
                    <a:pt x="850" y="2283"/>
                  </a:lnTo>
                  <a:lnTo>
                    <a:pt x="884" y="2320"/>
                  </a:lnTo>
                  <a:lnTo>
                    <a:pt x="919" y="2358"/>
                  </a:lnTo>
                  <a:lnTo>
                    <a:pt x="955" y="2396"/>
                  </a:lnTo>
                  <a:lnTo>
                    <a:pt x="991" y="2433"/>
                  </a:lnTo>
                  <a:lnTo>
                    <a:pt x="1029" y="2470"/>
                  </a:lnTo>
                  <a:lnTo>
                    <a:pt x="1065" y="2505"/>
                  </a:lnTo>
                  <a:lnTo>
                    <a:pt x="1103" y="2541"/>
                  </a:lnTo>
                  <a:lnTo>
                    <a:pt x="1141" y="2575"/>
                  </a:lnTo>
                  <a:lnTo>
                    <a:pt x="1179" y="2609"/>
                  </a:lnTo>
                  <a:lnTo>
                    <a:pt x="1215" y="2640"/>
                  </a:lnTo>
                  <a:lnTo>
                    <a:pt x="1253" y="2669"/>
                  </a:lnTo>
                  <a:lnTo>
                    <a:pt x="1289" y="2698"/>
                  </a:lnTo>
                  <a:lnTo>
                    <a:pt x="1325" y="2723"/>
                  </a:lnTo>
                  <a:lnTo>
                    <a:pt x="1359" y="2745"/>
                  </a:lnTo>
                  <a:lnTo>
                    <a:pt x="1393" y="2764"/>
                  </a:lnTo>
                  <a:lnTo>
                    <a:pt x="1425" y="2780"/>
                  </a:lnTo>
                  <a:lnTo>
                    <a:pt x="1455" y="2794"/>
                  </a:lnTo>
                  <a:lnTo>
                    <a:pt x="1484" y="2802"/>
                  </a:lnTo>
                  <a:lnTo>
                    <a:pt x="1512" y="2807"/>
                  </a:lnTo>
                  <a:lnTo>
                    <a:pt x="1537" y="2808"/>
                  </a:lnTo>
                  <a:lnTo>
                    <a:pt x="1559" y="2804"/>
                  </a:lnTo>
                  <a:lnTo>
                    <a:pt x="1580" y="2795"/>
                  </a:lnTo>
                  <a:lnTo>
                    <a:pt x="1598" y="2781"/>
                  </a:lnTo>
                  <a:lnTo>
                    <a:pt x="1618" y="2760"/>
                  </a:lnTo>
                  <a:lnTo>
                    <a:pt x="1639" y="2740"/>
                  </a:lnTo>
                  <a:lnTo>
                    <a:pt x="1657" y="2721"/>
                  </a:lnTo>
                  <a:lnTo>
                    <a:pt x="1677" y="2702"/>
                  </a:lnTo>
                  <a:lnTo>
                    <a:pt x="1696" y="2685"/>
                  </a:lnTo>
                  <a:lnTo>
                    <a:pt x="1716" y="2668"/>
                  </a:lnTo>
                  <a:lnTo>
                    <a:pt x="1735" y="2654"/>
                  </a:lnTo>
                  <a:lnTo>
                    <a:pt x="1755" y="2641"/>
                  </a:lnTo>
                  <a:lnTo>
                    <a:pt x="1775" y="2630"/>
                  </a:lnTo>
                  <a:lnTo>
                    <a:pt x="1797" y="2621"/>
                  </a:lnTo>
                  <a:lnTo>
                    <a:pt x="1820" y="2615"/>
                  </a:lnTo>
                  <a:lnTo>
                    <a:pt x="1843" y="2611"/>
                  </a:lnTo>
                  <a:lnTo>
                    <a:pt x="1868" y="2611"/>
                  </a:lnTo>
                  <a:lnTo>
                    <a:pt x="1894" y="2613"/>
                  </a:lnTo>
                  <a:lnTo>
                    <a:pt x="1922" y="2618"/>
                  </a:lnTo>
                  <a:lnTo>
                    <a:pt x="1952" y="2627"/>
                  </a:lnTo>
                  <a:lnTo>
                    <a:pt x="1984" y="2640"/>
                  </a:lnTo>
                  <a:lnTo>
                    <a:pt x="2018" y="2656"/>
                  </a:lnTo>
                  <a:lnTo>
                    <a:pt x="2055" y="2677"/>
                  </a:lnTo>
                  <a:lnTo>
                    <a:pt x="2093" y="2702"/>
                  </a:lnTo>
                  <a:lnTo>
                    <a:pt x="2134" y="2731"/>
                  </a:lnTo>
                  <a:lnTo>
                    <a:pt x="2179" y="2765"/>
                  </a:lnTo>
                  <a:lnTo>
                    <a:pt x="2219" y="2800"/>
                  </a:lnTo>
                  <a:lnTo>
                    <a:pt x="2253" y="2834"/>
                  </a:lnTo>
                  <a:lnTo>
                    <a:pt x="2281" y="2867"/>
                  </a:lnTo>
                  <a:lnTo>
                    <a:pt x="2304" y="2899"/>
                  </a:lnTo>
                  <a:lnTo>
                    <a:pt x="2320" y="2930"/>
                  </a:lnTo>
                  <a:lnTo>
                    <a:pt x="2332" y="2960"/>
                  </a:lnTo>
                  <a:lnTo>
                    <a:pt x="2339" y="2989"/>
                  </a:lnTo>
                  <a:lnTo>
                    <a:pt x="2342" y="3017"/>
                  </a:lnTo>
                  <a:lnTo>
                    <a:pt x="2341" y="3044"/>
                  </a:lnTo>
                  <a:lnTo>
                    <a:pt x="2337" y="3072"/>
                  </a:lnTo>
                  <a:lnTo>
                    <a:pt x="2330" y="3098"/>
                  </a:lnTo>
                  <a:lnTo>
                    <a:pt x="2319" y="3123"/>
                  </a:lnTo>
                  <a:lnTo>
                    <a:pt x="2306" y="3148"/>
                  </a:lnTo>
                  <a:lnTo>
                    <a:pt x="2290" y="3172"/>
                  </a:lnTo>
                  <a:lnTo>
                    <a:pt x="2274" y="3195"/>
                  </a:lnTo>
                  <a:lnTo>
                    <a:pt x="2254" y="3218"/>
                  </a:lnTo>
                  <a:lnTo>
                    <a:pt x="2234" y="3240"/>
                  </a:lnTo>
                  <a:lnTo>
                    <a:pt x="2213" y="3262"/>
                  </a:lnTo>
                  <a:lnTo>
                    <a:pt x="2192" y="3283"/>
                  </a:lnTo>
                  <a:lnTo>
                    <a:pt x="2170" y="3304"/>
                  </a:lnTo>
                  <a:lnTo>
                    <a:pt x="2149" y="3323"/>
                  </a:lnTo>
                  <a:lnTo>
                    <a:pt x="2129" y="3343"/>
                  </a:lnTo>
                  <a:lnTo>
                    <a:pt x="2109" y="3363"/>
                  </a:lnTo>
                  <a:lnTo>
                    <a:pt x="2086" y="3383"/>
                  </a:lnTo>
                  <a:lnTo>
                    <a:pt x="2057" y="3399"/>
                  </a:lnTo>
                  <a:lnTo>
                    <a:pt x="2024" y="3411"/>
                  </a:lnTo>
                  <a:lnTo>
                    <a:pt x="1988" y="3419"/>
                  </a:lnTo>
                  <a:lnTo>
                    <a:pt x="1947" y="3425"/>
                  </a:lnTo>
                  <a:lnTo>
                    <a:pt x="1902" y="3427"/>
                  </a:lnTo>
                  <a:lnTo>
                    <a:pt x="1853" y="3424"/>
                  </a:lnTo>
                  <a:lnTo>
                    <a:pt x="1802" y="3417"/>
                  </a:lnTo>
                  <a:lnTo>
                    <a:pt x="1747" y="3408"/>
                  </a:lnTo>
                  <a:lnTo>
                    <a:pt x="1690" y="3393"/>
                  </a:lnTo>
                  <a:lnTo>
                    <a:pt x="1629" y="3376"/>
                  </a:lnTo>
                  <a:lnTo>
                    <a:pt x="1566" y="3353"/>
                  </a:lnTo>
                  <a:lnTo>
                    <a:pt x="1500" y="3326"/>
                  </a:lnTo>
                  <a:lnTo>
                    <a:pt x="1432" y="3296"/>
                  </a:lnTo>
                  <a:lnTo>
                    <a:pt x="1362" y="3261"/>
                  </a:lnTo>
                  <a:lnTo>
                    <a:pt x="1291" y="3222"/>
                  </a:lnTo>
                  <a:lnTo>
                    <a:pt x="1218" y="3178"/>
                  </a:lnTo>
                  <a:lnTo>
                    <a:pt x="1144" y="3130"/>
                  </a:lnTo>
                  <a:lnTo>
                    <a:pt x="1068" y="3078"/>
                  </a:lnTo>
                  <a:lnTo>
                    <a:pt x="991" y="3020"/>
                  </a:lnTo>
                  <a:lnTo>
                    <a:pt x="914" y="2959"/>
                  </a:lnTo>
                  <a:lnTo>
                    <a:pt x="836" y="2892"/>
                  </a:lnTo>
                  <a:lnTo>
                    <a:pt x="759" y="2821"/>
                  </a:lnTo>
                  <a:lnTo>
                    <a:pt x="680" y="2745"/>
                  </a:lnTo>
                  <a:lnTo>
                    <a:pt x="605" y="2666"/>
                  </a:lnTo>
                  <a:lnTo>
                    <a:pt x="534" y="2588"/>
                  </a:lnTo>
                  <a:lnTo>
                    <a:pt x="467" y="2511"/>
                  </a:lnTo>
                  <a:lnTo>
                    <a:pt x="406" y="2433"/>
                  </a:lnTo>
                  <a:lnTo>
                    <a:pt x="348" y="2356"/>
                  </a:lnTo>
                  <a:lnTo>
                    <a:pt x="296" y="2281"/>
                  </a:lnTo>
                  <a:lnTo>
                    <a:pt x="248" y="2206"/>
                  </a:lnTo>
                  <a:lnTo>
                    <a:pt x="204" y="2132"/>
                  </a:lnTo>
                  <a:lnTo>
                    <a:pt x="165" y="2061"/>
                  </a:lnTo>
                  <a:lnTo>
                    <a:pt x="130" y="1991"/>
                  </a:lnTo>
                  <a:lnTo>
                    <a:pt x="100" y="1923"/>
                  </a:lnTo>
                  <a:lnTo>
                    <a:pt x="73" y="1858"/>
                  </a:lnTo>
                  <a:lnTo>
                    <a:pt x="51" y="1794"/>
                  </a:lnTo>
                  <a:lnTo>
                    <a:pt x="33" y="1733"/>
                  </a:lnTo>
                  <a:lnTo>
                    <a:pt x="19" y="1675"/>
                  </a:lnTo>
                  <a:lnTo>
                    <a:pt x="8" y="1620"/>
                  </a:lnTo>
                  <a:lnTo>
                    <a:pt x="2" y="1568"/>
                  </a:lnTo>
                  <a:lnTo>
                    <a:pt x="0" y="1520"/>
                  </a:lnTo>
                  <a:lnTo>
                    <a:pt x="1" y="1475"/>
                  </a:lnTo>
                  <a:lnTo>
                    <a:pt x="6" y="1435"/>
                  </a:lnTo>
                  <a:lnTo>
                    <a:pt x="16" y="1398"/>
                  </a:lnTo>
                  <a:lnTo>
                    <a:pt x="28" y="1365"/>
                  </a:lnTo>
                  <a:lnTo>
                    <a:pt x="44" y="1336"/>
                  </a:lnTo>
                  <a:lnTo>
                    <a:pt x="64" y="1312"/>
                  </a:lnTo>
                  <a:lnTo>
                    <a:pt x="82" y="1292"/>
                  </a:lnTo>
                  <a:lnTo>
                    <a:pt x="102" y="1273"/>
                  </a:lnTo>
                  <a:lnTo>
                    <a:pt x="123" y="1251"/>
                  </a:lnTo>
                  <a:lnTo>
                    <a:pt x="144" y="1230"/>
                  </a:lnTo>
                  <a:lnTo>
                    <a:pt x="165" y="1208"/>
                  </a:lnTo>
                  <a:lnTo>
                    <a:pt x="187" y="1187"/>
                  </a:lnTo>
                  <a:lnTo>
                    <a:pt x="208" y="1167"/>
                  </a:lnTo>
                  <a:lnTo>
                    <a:pt x="231" y="1148"/>
                  </a:lnTo>
                  <a:lnTo>
                    <a:pt x="254" y="1132"/>
                  </a:lnTo>
                  <a:lnTo>
                    <a:pt x="278" y="1116"/>
                  </a:lnTo>
                  <a:lnTo>
                    <a:pt x="303" y="1102"/>
                  </a:lnTo>
                  <a:lnTo>
                    <a:pt x="328" y="1092"/>
                  </a:lnTo>
                  <a:lnTo>
                    <a:pt x="354" y="1084"/>
                  </a:lnTo>
                  <a:lnTo>
                    <a:pt x="380" y="1079"/>
                  </a:lnTo>
                  <a:lnTo>
                    <a:pt x="409" y="1078"/>
                  </a:lnTo>
                  <a:close/>
                  <a:moveTo>
                    <a:pt x="2879" y="672"/>
                  </a:moveTo>
                  <a:lnTo>
                    <a:pt x="2849" y="675"/>
                  </a:lnTo>
                  <a:lnTo>
                    <a:pt x="2821" y="682"/>
                  </a:lnTo>
                  <a:lnTo>
                    <a:pt x="2796" y="695"/>
                  </a:lnTo>
                  <a:lnTo>
                    <a:pt x="2773" y="712"/>
                  </a:lnTo>
                  <a:lnTo>
                    <a:pt x="2753" y="731"/>
                  </a:lnTo>
                  <a:lnTo>
                    <a:pt x="2736" y="754"/>
                  </a:lnTo>
                  <a:lnTo>
                    <a:pt x="2724" y="780"/>
                  </a:lnTo>
                  <a:lnTo>
                    <a:pt x="2717" y="808"/>
                  </a:lnTo>
                  <a:lnTo>
                    <a:pt x="2713" y="838"/>
                  </a:lnTo>
                  <a:lnTo>
                    <a:pt x="2717" y="867"/>
                  </a:lnTo>
                  <a:lnTo>
                    <a:pt x="2724" y="895"/>
                  </a:lnTo>
                  <a:lnTo>
                    <a:pt x="2736" y="922"/>
                  </a:lnTo>
                  <a:lnTo>
                    <a:pt x="2753" y="945"/>
                  </a:lnTo>
                  <a:lnTo>
                    <a:pt x="2773" y="964"/>
                  </a:lnTo>
                  <a:lnTo>
                    <a:pt x="2796" y="980"/>
                  </a:lnTo>
                  <a:lnTo>
                    <a:pt x="2821" y="993"/>
                  </a:lnTo>
                  <a:lnTo>
                    <a:pt x="2849" y="1000"/>
                  </a:lnTo>
                  <a:lnTo>
                    <a:pt x="2879" y="1003"/>
                  </a:lnTo>
                  <a:lnTo>
                    <a:pt x="2908" y="1000"/>
                  </a:lnTo>
                  <a:lnTo>
                    <a:pt x="2937" y="993"/>
                  </a:lnTo>
                  <a:lnTo>
                    <a:pt x="2963" y="980"/>
                  </a:lnTo>
                  <a:lnTo>
                    <a:pt x="2986" y="964"/>
                  </a:lnTo>
                  <a:lnTo>
                    <a:pt x="3005" y="945"/>
                  </a:lnTo>
                  <a:lnTo>
                    <a:pt x="3021" y="922"/>
                  </a:lnTo>
                  <a:lnTo>
                    <a:pt x="3033" y="895"/>
                  </a:lnTo>
                  <a:lnTo>
                    <a:pt x="3041" y="867"/>
                  </a:lnTo>
                  <a:lnTo>
                    <a:pt x="3044" y="838"/>
                  </a:lnTo>
                  <a:lnTo>
                    <a:pt x="3041" y="808"/>
                  </a:lnTo>
                  <a:lnTo>
                    <a:pt x="3033" y="780"/>
                  </a:lnTo>
                  <a:lnTo>
                    <a:pt x="3021" y="754"/>
                  </a:lnTo>
                  <a:lnTo>
                    <a:pt x="3005" y="731"/>
                  </a:lnTo>
                  <a:lnTo>
                    <a:pt x="2986" y="712"/>
                  </a:lnTo>
                  <a:lnTo>
                    <a:pt x="2963" y="695"/>
                  </a:lnTo>
                  <a:lnTo>
                    <a:pt x="2937" y="682"/>
                  </a:lnTo>
                  <a:lnTo>
                    <a:pt x="2908" y="675"/>
                  </a:lnTo>
                  <a:lnTo>
                    <a:pt x="2879" y="672"/>
                  </a:lnTo>
                  <a:close/>
                  <a:moveTo>
                    <a:pt x="2384" y="672"/>
                  </a:moveTo>
                  <a:lnTo>
                    <a:pt x="2354" y="675"/>
                  </a:lnTo>
                  <a:lnTo>
                    <a:pt x="2326" y="682"/>
                  </a:lnTo>
                  <a:lnTo>
                    <a:pt x="2301" y="695"/>
                  </a:lnTo>
                  <a:lnTo>
                    <a:pt x="2278" y="712"/>
                  </a:lnTo>
                  <a:lnTo>
                    <a:pt x="2257" y="731"/>
                  </a:lnTo>
                  <a:lnTo>
                    <a:pt x="2241" y="754"/>
                  </a:lnTo>
                  <a:lnTo>
                    <a:pt x="2229" y="780"/>
                  </a:lnTo>
                  <a:lnTo>
                    <a:pt x="2221" y="808"/>
                  </a:lnTo>
                  <a:lnTo>
                    <a:pt x="2218" y="838"/>
                  </a:lnTo>
                  <a:lnTo>
                    <a:pt x="2221" y="867"/>
                  </a:lnTo>
                  <a:lnTo>
                    <a:pt x="2229" y="895"/>
                  </a:lnTo>
                  <a:lnTo>
                    <a:pt x="2241" y="922"/>
                  </a:lnTo>
                  <a:lnTo>
                    <a:pt x="2257" y="945"/>
                  </a:lnTo>
                  <a:lnTo>
                    <a:pt x="2278" y="964"/>
                  </a:lnTo>
                  <a:lnTo>
                    <a:pt x="2301" y="980"/>
                  </a:lnTo>
                  <a:lnTo>
                    <a:pt x="2326" y="993"/>
                  </a:lnTo>
                  <a:lnTo>
                    <a:pt x="2354" y="1000"/>
                  </a:lnTo>
                  <a:lnTo>
                    <a:pt x="2384" y="1003"/>
                  </a:lnTo>
                  <a:lnTo>
                    <a:pt x="2413" y="1000"/>
                  </a:lnTo>
                  <a:lnTo>
                    <a:pt x="2441" y="993"/>
                  </a:lnTo>
                  <a:lnTo>
                    <a:pt x="2466" y="980"/>
                  </a:lnTo>
                  <a:lnTo>
                    <a:pt x="2490" y="964"/>
                  </a:lnTo>
                  <a:lnTo>
                    <a:pt x="2510" y="945"/>
                  </a:lnTo>
                  <a:lnTo>
                    <a:pt x="2526" y="922"/>
                  </a:lnTo>
                  <a:lnTo>
                    <a:pt x="2538" y="895"/>
                  </a:lnTo>
                  <a:lnTo>
                    <a:pt x="2546" y="867"/>
                  </a:lnTo>
                  <a:lnTo>
                    <a:pt x="2549" y="838"/>
                  </a:lnTo>
                  <a:lnTo>
                    <a:pt x="2546" y="808"/>
                  </a:lnTo>
                  <a:lnTo>
                    <a:pt x="2538" y="780"/>
                  </a:lnTo>
                  <a:lnTo>
                    <a:pt x="2526" y="754"/>
                  </a:lnTo>
                  <a:lnTo>
                    <a:pt x="2510" y="731"/>
                  </a:lnTo>
                  <a:lnTo>
                    <a:pt x="2490" y="712"/>
                  </a:lnTo>
                  <a:lnTo>
                    <a:pt x="2466" y="695"/>
                  </a:lnTo>
                  <a:lnTo>
                    <a:pt x="2441" y="682"/>
                  </a:lnTo>
                  <a:lnTo>
                    <a:pt x="2413" y="675"/>
                  </a:lnTo>
                  <a:lnTo>
                    <a:pt x="2384" y="672"/>
                  </a:lnTo>
                  <a:close/>
                  <a:moveTo>
                    <a:pt x="1889" y="672"/>
                  </a:moveTo>
                  <a:lnTo>
                    <a:pt x="1859" y="675"/>
                  </a:lnTo>
                  <a:lnTo>
                    <a:pt x="1830" y="682"/>
                  </a:lnTo>
                  <a:lnTo>
                    <a:pt x="1805" y="695"/>
                  </a:lnTo>
                  <a:lnTo>
                    <a:pt x="1782" y="712"/>
                  </a:lnTo>
                  <a:lnTo>
                    <a:pt x="1762" y="731"/>
                  </a:lnTo>
                  <a:lnTo>
                    <a:pt x="1746" y="754"/>
                  </a:lnTo>
                  <a:lnTo>
                    <a:pt x="1734" y="780"/>
                  </a:lnTo>
                  <a:lnTo>
                    <a:pt x="1726" y="808"/>
                  </a:lnTo>
                  <a:lnTo>
                    <a:pt x="1723" y="838"/>
                  </a:lnTo>
                  <a:lnTo>
                    <a:pt x="1726" y="867"/>
                  </a:lnTo>
                  <a:lnTo>
                    <a:pt x="1734" y="895"/>
                  </a:lnTo>
                  <a:lnTo>
                    <a:pt x="1746" y="922"/>
                  </a:lnTo>
                  <a:lnTo>
                    <a:pt x="1762" y="945"/>
                  </a:lnTo>
                  <a:lnTo>
                    <a:pt x="1782" y="964"/>
                  </a:lnTo>
                  <a:lnTo>
                    <a:pt x="1805" y="980"/>
                  </a:lnTo>
                  <a:lnTo>
                    <a:pt x="1830" y="993"/>
                  </a:lnTo>
                  <a:lnTo>
                    <a:pt x="1859" y="1000"/>
                  </a:lnTo>
                  <a:lnTo>
                    <a:pt x="1889" y="1003"/>
                  </a:lnTo>
                  <a:lnTo>
                    <a:pt x="1918" y="1000"/>
                  </a:lnTo>
                  <a:lnTo>
                    <a:pt x="1946" y="993"/>
                  </a:lnTo>
                  <a:lnTo>
                    <a:pt x="1971" y="980"/>
                  </a:lnTo>
                  <a:lnTo>
                    <a:pt x="1995" y="964"/>
                  </a:lnTo>
                  <a:lnTo>
                    <a:pt x="2015" y="945"/>
                  </a:lnTo>
                  <a:lnTo>
                    <a:pt x="2031" y="922"/>
                  </a:lnTo>
                  <a:lnTo>
                    <a:pt x="2043" y="895"/>
                  </a:lnTo>
                  <a:lnTo>
                    <a:pt x="2050" y="867"/>
                  </a:lnTo>
                  <a:lnTo>
                    <a:pt x="2054" y="838"/>
                  </a:lnTo>
                  <a:lnTo>
                    <a:pt x="2050" y="808"/>
                  </a:lnTo>
                  <a:lnTo>
                    <a:pt x="2043" y="780"/>
                  </a:lnTo>
                  <a:lnTo>
                    <a:pt x="2031" y="754"/>
                  </a:lnTo>
                  <a:lnTo>
                    <a:pt x="2015" y="731"/>
                  </a:lnTo>
                  <a:lnTo>
                    <a:pt x="1995" y="712"/>
                  </a:lnTo>
                  <a:lnTo>
                    <a:pt x="1971" y="695"/>
                  </a:lnTo>
                  <a:lnTo>
                    <a:pt x="1946" y="682"/>
                  </a:lnTo>
                  <a:lnTo>
                    <a:pt x="1918" y="675"/>
                  </a:lnTo>
                  <a:lnTo>
                    <a:pt x="1889" y="672"/>
                  </a:lnTo>
                  <a:close/>
                  <a:moveTo>
                    <a:pt x="2384" y="0"/>
                  </a:moveTo>
                  <a:lnTo>
                    <a:pt x="2466" y="2"/>
                  </a:lnTo>
                  <a:lnTo>
                    <a:pt x="2547" y="10"/>
                  </a:lnTo>
                  <a:lnTo>
                    <a:pt x="2626" y="22"/>
                  </a:lnTo>
                  <a:lnTo>
                    <a:pt x="2702" y="39"/>
                  </a:lnTo>
                  <a:lnTo>
                    <a:pt x="2777" y="60"/>
                  </a:lnTo>
                  <a:lnTo>
                    <a:pt x="2848" y="85"/>
                  </a:lnTo>
                  <a:lnTo>
                    <a:pt x="2917" y="114"/>
                  </a:lnTo>
                  <a:lnTo>
                    <a:pt x="2982" y="147"/>
                  </a:lnTo>
                  <a:lnTo>
                    <a:pt x="3044" y="184"/>
                  </a:lnTo>
                  <a:lnTo>
                    <a:pt x="3103" y="224"/>
                  </a:lnTo>
                  <a:lnTo>
                    <a:pt x="3158" y="268"/>
                  </a:lnTo>
                  <a:lnTo>
                    <a:pt x="3208" y="314"/>
                  </a:lnTo>
                  <a:lnTo>
                    <a:pt x="3254" y="363"/>
                  </a:lnTo>
                  <a:lnTo>
                    <a:pt x="3296" y="415"/>
                  </a:lnTo>
                  <a:lnTo>
                    <a:pt x="3333" y="469"/>
                  </a:lnTo>
                  <a:lnTo>
                    <a:pt x="3365" y="526"/>
                  </a:lnTo>
                  <a:lnTo>
                    <a:pt x="3391" y="585"/>
                  </a:lnTo>
                  <a:lnTo>
                    <a:pt x="3412" y="646"/>
                  </a:lnTo>
                  <a:lnTo>
                    <a:pt x="3427" y="708"/>
                  </a:lnTo>
                  <a:lnTo>
                    <a:pt x="3437" y="772"/>
                  </a:lnTo>
                  <a:lnTo>
                    <a:pt x="3440" y="838"/>
                  </a:lnTo>
                  <a:lnTo>
                    <a:pt x="3437" y="903"/>
                  </a:lnTo>
                  <a:lnTo>
                    <a:pt x="3427" y="968"/>
                  </a:lnTo>
                  <a:lnTo>
                    <a:pt x="3412" y="1030"/>
                  </a:lnTo>
                  <a:lnTo>
                    <a:pt x="3391" y="1091"/>
                  </a:lnTo>
                  <a:lnTo>
                    <a:pt x="3365" y="1149"/>
                  </a:lnTo>
                  <a:lnTo>
                    <a:pt x="3333" y="1206"/>
                  </a:lnTo>
                  <a:lnTo>
                    <a:pt x="3296" y="1260"/>
                  </a:lnTo>
                  <a:lnTo>
                    <a:pt x="3254" y="1312"/>
                  </a:lnTo>
                  <a:lnTo>
                    <a:pt x="3208" y="1361"/>
                  </a:lnTo>
                  <a:lnTo>
                    <a:pt x="3158" y="1408"/>
                  </a:lnTo>
                  <a:lnTo>
                    <a:pt x="3103" y="1451"/>
                  </a:lnTo>
                  <a:lnTo>
                    <a:pt x="3044" y="1491"/>
                  </a:lnTo>
                  <a:lnTo>
                    <a:pt x="2982" y="1529"/>
                  </a:lnTo>
                  <a:lnTo>
                    <a:pt x="2917" y="1561"/>
                  </a:lnTo>
                  <a:lnTo>
                    <a:pt x="2848" y="1590"/>
                  </a:lnTo>
                  <a:lnTo>
                    <a:pt x="2777" y="1615"/>
                  </a:lnTo>
                  <a:lnTo>
                    <a:pt x="2702" y="1636"/>
                  </a:lnTo>
                  <a:lnTo>
                    <a:pt x="2626" y="1653"/>
                  </a:lnTo>
                  <a:lnTo>
                    <a:pt x="2547" y="1665"/>
                  </a:lnTo>
                  <a:lnTo>
                    <a:pt x="2466" y="1673"/>
                  </a:lnTo>
                  <a:lnTo>
                    <a:pt x="2384" y="1676"/>
                  </a:lnTo>
                  <a:lnTo>
                    <a:pt x="2326" y="1674"/>
                  </a:lnTo>
                  <a:lnTo>
                    <a:pt x="2268" y="1670"/>
                  </a:lnTo>
                  <a:lnTo>
                    <a:pt x="2213" y="1663"/>
                  </a:lnTo>
                  <a:lnTo>
                    <a:pt x="2167" y="1706"/>
                  </a:lnTo>
                  <a:lnTo>
                    <a:pt x="2118" y="1744"/>
                  </a:lnTo>
                  <a:lnTo>
                    <a:pt x="2065" y="1778"/>
                  </a:lnTo>
                  <a:lnTo>
                    <a:pt x="2009" y="1810"/>
                  </a:lnTo>
                  <a:lnTo>
                    <a:pt x="1949" y="1836"/>
                  </a:lnTo>
                  <a:lnTo>
                    <a:pt x="1887" y="1860"/>
                  </a:lnTo>
                  <a:lnTo>
                    <a:pt x="1821" y="1880"/>
                  </a:lnTo>
                  <a:lnTo>
                    <a:pt x="1753" y="1895"/>
                  </a:lnTo>
                  <a:lnTo>
                    <a:pt x="1682" y="1909"/>
                  </a:lnTo>
                  <a:lnTo>
                    <a:pt x="1611" y="1919"/>
                  </a:lnTo>
                  <a:lnTo>
                    <a:pt x="1537" y="1927"/>
                  </a:lnTo>
                  <a:lnTo>
                    <a:pt x="1577" y="1882"/>
                  </a:lnTo>
                  <a:lnTo>
                    <a:pt x="1615" y="1833"/>
                  </a:lnTo>
                  <a:lnTo>
                    <a:pt x="1648" y="1781"/>
                  </a:lnTo>
                  <a:lnTo>
                    <a:pt x="1678" y="1728"/>
                  </a:lnTo>
                  <a:lnTo>
                    <a:pt x="1704" y="1673"/>
                  </a:lnTo>
                  <a:lnTo>
                    <a:pt x="1726" y="1617"/>
                  </a:lnTo>
                  <a:lnTo>
                    <a:pt x="1743" y="1563"/>
                  </a:lnTo>
                  <a:lnTo>
                    <a:pt x="1754" y="1510"/>
                  </a:lnTo>
                  <a:lnTo>
                    <a:pt x="1697" y="1473"/>
                  </a:lnTo>
                  <a:lnTo>
                    <a:pt x="1642" y="1433"/>
                  </a:lnTo>
                  <a:lnTo>
                    <a:pt x="1591" y="1391"/>
                  </a:lnTo>
                  <a:lnTo>
                    <a:pt x="1544" y="1345"/>
                  </a:lnTo>
                  <a:lnTo>
                    <a:pt x="1500" y="1297"/>
                  </a:lnTo>
                  <a:lnTo>
                    <a:pt x="1461" y="1246"/>
                  </a:lnTo>
                  <a:lnTo>
                    <a:pt x="1427" y="1193"/>
                  </a:lnTo>
                  <a:lnTo>
                    <a:pt x="1398" y="1138"/>
                  </a:lnTo>
                  <a:lnTo>
                    <a:pt x="1373" y="1081"/>
                  </a:lnTo>
                  <a:lnTo>
                    <a:pt x="1353" y="1023"/>
                  </a:lnTo>
                  <a:lnTo>
                    <a:pt x="1338" y="962"/>
                  </a:lnTo>
                  <a:lnTo>
                    <a:pt x="1330" y="901"/>
                  </a:lnTo>
                  <a:lnTo>
                    <a:pt x="1327" y="838"/>
                  </a:lnTo>
                  <a:lnTo>
                    <a:pt x="1330" y="772"/>
                  </a:lnTo>
                  <a:lnTo>
                    <a:pt x="1340" y="708"/>
                  </a:lnTo>
                  <a:lnTo>
                    <a:pt x="1355" y="646"/>
                  </a:lnTo>
                  <a:lnTo>
                    <a:pt x="1376" y="585"/>
                  </a:lnTo>
                  <a:lnTo>
                    <a:pt x="1403" y="526"/>
                  </a:lnTo>
                  <a:lnTo>
                    <a:pt x="1434" y="469"/>
                  </a:lnTo>
                  <a:lnTo>
                    <a:pt x="1472" y="415"/>
                  </a:lnTo>
                  <a:lnTo>
                    <a:pt x="1513" y="363"/>
                  </a:lnTo>
                  <a:lnTo>
                    <a:pt x="1559" y="314"/>
                  </a:lnTo>
                  <a:lnTo>
                    <a:pt x="1610" y="268"/>
                  </a:lnTo>
                  <a:lnTo>
                    <a:pt x="1665" y="224"/>
                  </a:lnTo>
                  <a:lnTo>
                    <a:pt x="1723" y="184"/>
                  </a:lnTo>
                  <a:lnTo>
                    <a:pt x="1785" y="147"/>
                  </a:lnTo>
                  <a:lnTo>
                    <a:pt x="1850" y="114"/>
                  </a:lnTo>
                  <a:lnTo>
                    <a:pt x="1919" y="85"/>
                  </a:lnTo>
                  <a:lnTo>
                    <a:pt x="1990" y="60"/>
                  </a:lnTo>
                  <a:lnTo>
                    <a:pt x="2065" y="39"/>
                  </a:lnTo>
                  <a:lnTo>
                    <a:pt x="2141" y="22"/>
                  </a:lnTo>
                  <a:lnTo>
                    <a:pt x="2220" y="10"/>
                  </a:lnTo>
                  <a:lnTo>
                    <a:pt x="2301" y="2"/>
                  </a:lnTo>
                  <a:lnTo>
                    <a:pt x="238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16" name="Group 215"/>
            <p:cNvGrpSpPr/>
            <p:nvPr/>
          </p:nvGrpSpPr>
          <p:grpSpPr>
            <a:xfrm>
              <a:off x="5560361" y="4578448"/>
              <a:ext cx="402947" cy="363532"/>
              <a:chOff x="-1527175" y="3087688"/>
              <a:chExt cx="835025" cy="752475"/>
            </a:xfrm>
            <a:solidFill>
              <a:schemeClr val="tx1"/>
            </a:solidFill>
          </p:grpSpPr>
          <p:sp>
            <p:nvSpPr>
              <p:cNvPr id="210" name="Rectangle 147"/>
              <p:cNvSpPr>
                <a:spLocks noChangeArrowheads="1"/>
              </p:cNvSpPr>
              <p:nvPr/>
            </p:nvSpPr>
            <p:spPr bwMode="auto">
              <a:xfrm>
                <a:off x="-1406525" y="3467101"/>
                <a:ext cx="73025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Rectangle 148"/>
              <p:cNvSpPr>
                <a:spLocks noChangeArrowheads="1"/>
              </p:cNvSpPr>
              <p:nvPr/>
            </p:nvSpPr>
            <p:spPr bwMode="auto">
              <a:xfrm>
                <a:off x="-1406525" y="3584576"/>
                <a:ext cx="73025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Rectangle 149"/>
              <p:cNvSpPr>
                <a:spLocks noChangeArrowheads="1"/>
              </p:cNvSpPr>
              <p:nvPr/>
            </p:nvSpPr>
            <p:spPr bwMode="auto">
              <a:xfrm>
                <a:off x="-1282700" y="3348038"/>
                <a:ext cx="73025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Rectangle 150"/>
              <p:cNvSpPr>
                <a:spLocks noChangeArrowheads="1"/>
              </p:cNvSpPr>
              <p:nvPr/>
            </p:nvSpPr>
            <p:spPr bwMode="auto">
              <a:xfrm>
                <a:off x="-1282700" y="3467101"/>
                <a:ext cx="73025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Rectangle 151"/>
              <p:cNvSpPr>
                <a:spLocks noChangeArrowheads="1"/>
              </p:cNvSpPr>
              <p:nvPr/>
            </p:nvSpPr>
            <p:spPr bwMode="auto">
              <a:xfrm>
                <a:off x="-1282700" y="3584576"/>
                <a:ext cx="73025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52"/>
              <p:cNvSpPr>
                <a:spLocks noEditPoints="1"/>
              </p:cNvSpPr>
              <p:nvPr/>
            </p:nvSpPr>
            <p:spPr bwMode="auto">
              <a:xfrm>
                <a:off x="-1527175" y="3087688"/>
                <a:ext cx="835025" cy="752475"/>
              </a:xfrm>
              <a:custGeom>
                <a:avLst/>
                <a:gdLst>
                  <a:gd name="T0" fmla="*/ 2510 w 3679"/>
                  <a:gd name="T1" fmla="*/ 3044 h 3314"/>
                  <a:gd name="T2" fmla="*/ 2498 w 3679"/>
                  <a:gd name="T3" fmla="*/ 3153 h 3314"/>
                  <a:gd name="T4" fmla="*/ 2587 w 3679"/>
                  <a:gd name="T5" fmla="*/ 3210 h 3314"/>
                  <a:gd name="T6" fmla="*/ 2677 w 3679"/>
                  <a:gd name="T7" fmla="*/ 3153 h 3314"/>
                  <a:gd name="T8" fmla="*/ 2666 w 3679"/>
                  <a:gd name="T9" fmla="*/ 3044 h 3314"/>
                  <a:gd name="T10" fmla="*/ 1698 w 3679"/>
                  <a:gd name="T11" fmla="*/ 2105 h 3314"/>
                  <a:gd name="T12" fmla="*/ 1608 w 3679"/>
                  <a:gd name="T13" fmla="*/ 2161 h 3314"/>
                  <a:gd name="T14" fmla="*/ 1620 w 3679"/>
                  <a:gd name="T15" fmla="*/ 2270 h 3314"/>
                  <a:gd name="T16" fmla="*/ 1721 w 3679"/>
                  <a:gd name="T17" fmla="*/ 2306 h 3314"/>
                  <a:gd name="T18" fmla="*/ 1797 w 3679"/>
                  <a:gd name="T19" fmla="*/ 2230 h 3314"/>
                  <a:gd name="T20" fmla="*/ 1760 w 3679"/>
                  <a:gd name="T21" fmla="*/ 2127 h 3314"/>
                  <a:gd name="T22" fmla="*/ 3453 w 3679"/>
                  <a:gd name="T23" fmla="*/ 2108 h 3314"/>
                  <a:gd name="T24" fmla="*/ 3379 w 3679"/>
                  <a:gd name="T25" fmla="*/ 2183 h 3314"/>
                  <a:gd name="T26" fmla="*/ 3414 w 3679"/>
                  <a:gd name="T27" fmla="*/ 2286 h 3314"/>
                  <a:gd name="T28" fmla="*/ 3521 w 3679"/>
                  <a:gd name="T29" fmla="*/ 2298 h 3314"/>
                  <a:gd name="T30" fmla="*/ 3577 w 3679"/>
                  <a:gd name="T31" fmla="*/ 2206 h 3314"/>
                  <a:gd name="T32" fmla="*/ 3521 w 3679"/>
                  <a:gd name="T33" fmla="*/ 2114 h 3314"/>
                  <a:gd name="T34" fmla="*/ 3113 w 3679"/>
                  <a:gd name="T35" fmla="*/ 1608 h 3314"/>
                  <a:gd name="T36" fmla="*/ 2637 w 3679"/>
                  <a:gd name="T37" fmla="*/ 2015 h 3314"/>
                  <a:gd name="T38" fmla="*/ 2501 w 3679"/>
                  <a:gd name="T39" fmla="*/ 2028 h 3314"/>
                  <a:gd name="T40" fmla="*/ 2011 w 3679"/>
                  <a:gd name="T41" fmla="*/ 1723 h 3314"/>
                  <a:gd name="T42" fmla="*/ 1927 w 3679"/>
                  <a:gd name="T43" fmla="*/ 1751 h 3314"/>
                  <a:gd name="T44" fmla="*/ 1921 w 3679"/>
                  <a:gd name="T45" fmla="*/ 1840 h 3314"/>
                  <a:gd name="T46" fmla="*/ 2406 w 3679"/>
                  <a:gd name="T47" fmla="*/ 2289 h 3314"/>
                  <a:gd name="T48" fmla="*/ 2519 w 3679"/>
                  <a:gd name="T49" fmla="*/ 2400 h 3314"/>
                  <a:gd name="T50" fmla="*/ 2685 w 3679"/>
                  <a:gd name="T51" fmla="*/ 2384 h 3314"/>
                  <a:gd name="T52" fmla="*/ 2779 w 3679"/>
                  <a:gd name="T53" fmla="*/ 2247 h 3314"/>
                  <a:gd name="T54" fmla="*/ 3193 w 3679"/>
                  <a:gd name="T55" fmla="*/ 1749 h 3314"/>
                  <a:gd name="T56" fmla="*/ 3220 w 3679"/>
                  <a:gd name="T57" fmla="*/ 1655 h 3314"/>
                  <a:gd name="T58" fmla="*/ 3151 w 3679"/>
                  <a:gd name="T59" fmla="*/ 1601 h 3314"/>
                  <a:gd name="T60" fmla="*/ 2510 w 3679"/>
                  <a:gd name="T61" fmla="*/ 1241 h 3314"/>
                  <a:gd name="T62" fmla="*/ 2498 w 3679"/>
                  <a:gd name="T63" fmla="*/ 1350 h 3314"/>
                  <a:gd name="T64" fmla="*/ 2587 w 3679"/>
                  <a:gd name="T65" fmla="*/ 1406 h 3314"/>
                  <a:gd name="T66" fmla="*/ 2677 w 3679"/>
                  <a:gd name="T67" fmla="*/ 1350 h 3314"/>
                  <a:gd name="T68" fmla="*/ 2666 w 3679"/>
                  <a:gd name="T69" fmla="*/ 1241 h 3314"/>
                  <a:gd name="T70" fmla="*/ 282 w 3679"/>
                  <a:gd name="T71" fmla="*/ 763 h 3314"/>
                  <a:gd name="T72" fmla="*/ 1546 w 3679"/>
                  <a:gd name="T73" fmla="*/ 2534 h 3314"/>
                  <a:gd name="T74" fmla="*/ 1499 w 3679"/>
                  <a:gd name="T75" fmla="*/ 2124 h 3314"/>
                  <a:gd name="T76" fmla="*/ 1600 w 3679"/>
                  <a:gd name="T77" fmla="*/ 1737 h 3314"/>
                  <a:gd name="T78" fmla="*/ 1620 w 3679"/>
                  <a:gd name="T79" fmla="*/ 1477 h 3314"/>
                  <a:gd name="T80" fmla="*/ 2071 w 3679"/>
                  <a:gd name="T81" fmla="*/ 1232 h 3314"/>
                  <a:gd name="T82" fmla="*/ 2430 w 3679"/>
                  <a:gd name="T83" fmla="*/ 1111 h 3314"/>
                  <a:gd name="T84" fmla="*/ 2746 w 3679"/>
                  <a:gd name="T85" fmla="*/ 1112 h 3314"/>
                  <a:gd name="T86" fmla="*/ 2036 w 3679"/>
                  <a:gd name="T87" fmla="*/ 501 h 3314"/>
                  <a:gd name="T88" fmla="*/ 2837 w 3679"/>
                  <a:gd name="T89" fmla="*/ 3 h 3314"/>
                  <a:gd name="T90" fmla="*/ 2984 w 3679"/>
                  <a:gd name="T91" fmla="*/ 94 h 3314"/>
                  <a:gd name="T92" fmla="*/ 3029 w 3679"/>
                  <a:gd name="T93" fmla="*/ 1195 h 3314"/>
                  <a:gd name="T94" fmla="*/ 3367 w 3679"/>
                  <a:gd name="T95" fmla="*/ 1432 h 3314"/>
                  <a:gd name="T96" fmla="*/ 3595 w 3679"/>
                  <a:gd name="T97" fmla="*/ 1782 h 3314"/>
                  <a:gd name="T98" fmla="*/ 3679 w 3679"/>
                  <a:gd name="T99" fmla="*/ 2206 h 3314"/>
                  <a:gd name="T100" fmla="*/ 3601 w 3679"/>
                  <a:gd name="T101" fmla="*/ 2619 h 3314"/>
                  <a:gd name="T102" fmla="*/ 3387 w 3679"/>
                  <a:gd name="T103" fmla="*/ 2961 h 3314"/>
                  <a:gd name="T104" fmla="*/ 3067 w 3679"/>
                  <a:gd name="T105" fmla="*/ 3201 h 3314"/>
                  <a:gd name="T106" fmla="*/ 2673 w 3679"/>
                  <a:gd name="T107" fmla="*/ 3310 h 3314"/>
                  <a:gd name="T108" fmla="*/ 2259 w 3679"/>
                  <a:gd name="T109" fmla="*/ 3262 h 3314"/>
                  <a:gd name="T110" fmla="*/ 1907 w 3679"/>
                  <a:gd name="T111" fmla="*/ 3071 h 3314"/>
                  <a:gd name="T112" fmla="*/ 94 w 3679"/>
                  <a:gd name="T113" fmla="*/ 3026 h 3314"/>
                  <a:gd name="T114" fmla="*/ 3 w 3679"/>
                  <a:gd name="T115" fmla="*/ 2877 h 3314"/>
                  <a:gd name="T116" fmla="*/ 26 w 3679"/>
                  <a:gd name="T117" fmla="*/ 125 h 3314"/>
                  <a:gd name="T118" fmla="*/ 156 w 3679"/>
                  <a:gd name="T119" fmla="*/ 12 h 3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679" h="3314">
                    <a:moveTo>
                      <a:pt x="2587" y="3006"/>
                    </a:moveTo>
                    <a:lnTo>
                      <a:pt x="2564" y="3010"/>
                    </a:lnTo>
                    <a:lnTo>
                      <a:pt x="2544" y="3017"/>
                    </a:lnTo>
                    <a:lnTo>
                      <a:pt x="2525" y="3029"/>
                    </a:lnTo>
                    <a:lnTo>
                      <a:pt x="2510" y="3044"/>
                    </a:lnTo>
                    <a:lnTo>
                      <a:pt x="2498" y="3064"/>
                    </a:lnTo>
                    <a:lnTo>
                      <a:pt x="2491" y="3085"/>
                    </a:lnTo>
                    <a:lnTo>
                      <a:pt x="2487" y="3108"/>
                    </a:lnTo>
                    <a:lnTo>
                      <a:pt x="2491" y="3133"/>
                    </a:lnTo>
                    <a:lnTo>
                      <a:pt x="2498" y="3153"/>
                    </a:lnTo>
                    <a:lnTo>
                      <a:pt x="2510" y="3171"/>
                    </a:lnTo>
                    <a:lnTo>
                      <a:pt x="2525" y="3188"/>
                    </a:lnTo>
                    <a:lnTo>
                      <a:pt x="2544" y="3200"/>
                    </a:lnTo>
                    <a:lnTo>
                      <a:pt x="2564" y="3207"/>
                    </a:lnTo>
                    <a:lnTo>
                      <a:pt x="2587" y="3210"/>
                    </a:lnTo>
                    <a:lnTo>
                      <a:pt x="2611" y="3207"/>
                    </a:lnTo>
                    <a:lnTo>
                      <a:pt x="2632" y="3200"/>
                    </a:lnTo>
                    <a:lnTo>
                      <a:pt x="2650" y="3188"/>
                    </a:lnTo>
                    <a:lnTo>
                      <a:pt x="2666" y="3171"/>
                    </a:lnTo>
                    <a:lnTo>
                      <a:pt x="2677" y="3153"/>
                    </a:lnTo>
                    <a:lnTo>
                      <a:pt x="2685" y="3133"/>
                    </a:lnTo>
                    <a:lnTo>
                      <a:pt x="2687" y="3108"/>
                    </a:lnTo>
                    <a:lnTo>
                      <a:pt x="2685" y="3085"/>
                    </a:lnTo>
                    <a:lnTo>
                      <a:pt x="2677" y="3064"/>
                    </a:lnTo>
                    <a:lnTo>
                      <a:pt x="2666" y="3044"/>
                    </a:lnTo>
                    <a:lnTo>
                      <a:pt x="2650" y="3029"/>
                    </a:lnTo>
                    <a:lnTo>
                      <a:pt x="2632" y="3017"/>
                    </a:lnTo>
                    <a:lnTo>
                      <a:pt x="2611" y="3010"/>
                    </a:lnTo>
                    <a:lnTo>
                      <a:pt x="2587" y="3006"/>
                    </a:lnTo>
                    <a:close/>
                    <a:moveTo>
                      <a:pt x="1698" y="2105"/>
                    </a:moveTo>
                    <a:lnTo>
                      <a:pt x="1676" y="2108"/>
                    </a:lnTo>
                    <a:lnTo>
                      <a:pt x="1654" y="2116"/>
                    </a:lnTo>
                    <a:lnTo>
                      <a:pt x="1636" y="2127"/>
                    </a:lnTo>
                    <a:lnTo>
                      <a:pt x="1620" y="2143"/>
                    </a:lnTo>
                    <a:lnTo>
                      <a:pt x="1608" y="2161"/>
                    </a:lnTo>
                    <a:lnTo>
                      <a:pt x="1601" y="2183"/>
                    </a:lnTo>
                    <a:lnTo>
                      <a:pt x="1598" y="2206"/>
                    </a:lnTo>
                    <a:lnTo>
                      <a:pt x="1601" y="2230"/>
                    </a:lnTo>
                    <a:lnTo>
                      <a:pt x="1608" y="2251"/>
                    </a:lnTo>
                    <a:lnTo>
                      <a:pt x="1620" y="2270"/>
                    </a:lnTo>
                    <a:lnTo>
                      <a:pt x="1636" y="2286"/>
                    </a:lnTo>
                    <a:lnTo>
                      <a:pt x="1654" y="2298"/>
                    </a:lnTo>
                    <a:lnTo>
                      <a:pt x="1676" y="2306"/>
                    </a:lnTo>
                    <a:lnTo>
                      <a:pt x="1698" y="2308"/>
                    </a:lnTo>
                    <a:lnTo>
                      <a:pt x="1721" y="2306"/>
                    </a:lnTo>
                    <a:lnTo>
                      <a:pt x="1742" y="2298"/>
                    </a:lnTo>
                    <a:lnTo>
                      <a:pt x="1761" y="2286"/>
                    </a:lnTo>
                    <a:lnTo>
                      <a:pt x="1776" y="2270"/>
                    </a:lnTo>
                    <a:lnTo>
                      <a:pt x="1789" y="2251"/>
                    </a:lnTo>
                    <a:lnTo>
                      <a:pt x="1797" y="2230"/>
                    </a:lnTo>
                    <a:lnTo>
                      <a:pt x="1799" y="2206"/>
                    </a:lnTo>
                    <a:lnTo>
                      <a:pt x="1795" y="2183"/>
                    </a:lnTo>
                    <a:lnTo>
                      <a:pt x="1789" y="2161"/>
                    </a:lnTo>
                    <a:lnTo>
                      <a:pt x="1776" y="2143"/>
                    </a:lnTo>
                    <a:lnTo>
                      <a:pt x="1760" y="2127"/>
                    </a:lnTo>
                    <a:lnTo>
                      <a:pt x="1742" y="2116"/>
                    </a:lnTo>
                    <a:lnTo>
                      <a:pt x="1721" y="2108"/>
                    </a:lnTo>
                    <a:lnTo>
                      <a:pt x="1698" y="2105"/>
                    </a:lnTo>
                    <a:close/>
                    <a:moveTo>
                      <a:pt x="3477" y="2104"/>
                    </a:moveTo>
                    <a:lnTo>
                      <a:pt x="3453" y="2108"/>
                    </a:lnTo>
                    <a:lnTo>
                      <a:pt x="3433" y="2114"/>
                    </a:lnTo>
                    <a:lnTo>
                      <a:pt x="3414" y="2127"/>
                    </a:lnTo>
                    <a:lnTo>
                      <a:pt x="3399" y="2143"/>
                    </a:lnTo>
                    <a:lnTo>
                      <a:pt x="3386" y="2161"/>
                    </a:lnTo>
                    <a:lnTo>
                      <a:pt x="3379" y="2183"/>
                    </a:lnTo>
                    <a:lnTo>
                      <a:pt x="3376" y="2206"/>
                    </a:lnTo>
                    <a:lnTo>
                      <a:pt x="3379" y="2230"/>
                    </a:lnTo>
                    <a:lnTo>
                      <a:pt x="3386" y="2251"/>
                    </a:lnTo>
                    <a:lnTo>
                      <a:pt x="3399" y="2270"/>
                    </a:lnTo>
                    <a:lnTo>
                      <a:pt x="3414" y="2286"/>
                    </a:lnTo>
                    <a:lnTo>
                      <a:pt x="3433" y="2298"/>
                    </a:lnTo>
                    <a:lnTo>
                      <a:pt x="3453" y="2306"/>
                    </a:lnTo>
                    <a:lnTo>
                      <a:pt x="3477" y="2308"/>
                    </a:lnTo>
                    <a:lnTo>
                      <a:pt x="3499" y="2306"/>
                    </a:lnTo>
                    <a:lnTo>
                      <a:pt x="3521" y="2298"/>
                    </a:lnTo>
                    <a:lnTo>
                      <a:pt x="3540" y="2286"/>
                    </a:lnTo>
                    <a:lnTo>
                      <a:pt x="3555" y="2270"/>
                    </a:lnTo>
                    <a:lnTo>
                      <a:pt x="3567" y="2251"/>
                    </a:lnTo>
                    <a:lnTo>
                      <a:pt x="3574" y="2230"/>
                    </a:lnTo>
                    <a:lnTo>
                      <a:pt x="3577" y="2206"/>
                    </a:lnTo>
                    <a:lnTo>
                      <a:pt x="3574" y="2183"/>
                    </a:lnTo>
                    <a:lnTo>
                      <a:pt x="3567" y="2161"/>
                    </a:lnTo>
                    <a:lnTo>
                      <a:pt x="3555" y="2143"/>
                    </a:lnTo>
                    <a:lnTo>
                      <a:pt x="3540" y="2127"/>
                    </a:lnTo>
                    <a:lnTo>
                      <a:pt x="3521" y="2114"/>
                    </a:lnTo>
                    <a:lnTo>
                      <a:pt x="3499" y="2108"/>
                    </a:lnTo>
                    <a:lnTo>
                      <a:pt x="3477" y="2104"/>
                    </a:lnTo>
                    <a:close/>
                    <a:moveTo>
                      <a:pt x="3151" y="1601"/>
                    </a:moveTo>
                    <a:lnTo>
                      <a:pt x="3132" y="1602"/>
                    </a:lnTo>
                    <a:lnTo>
                      <a:pt x="3113" y="1608"/>
                    </a:lnTo>
                    <a:lnTo>
                      <a:pt x="3094" y="1618"/>
                    </a:lnTo>
                    <a:lnTo>
                      <a:pt x="3078" y="1632"/>
                    </a:lnTo>
                    <a:lnTo>
                      <a:pt x="2680" y="2034"/>
                    </a:lnTo>
                    <a:lnTo>
                      <a:pt x="2659" y="2024"/>
                    </a:lnTo>
                    <a:lnTo>
                      <a:pt x="2637" y="2015"/>
                    </a:lnTo>
                    <a:lnTo>
                      <a:pt x="2613" y="2009"/>
                    </a:lnTo>
                    <a:lnTo>
                      <a:pt x="2587" y="2008"/>
                    </a:lnTo>
                    <a:lnTo>
                      <a:pt x="2557" y="2010"/>
                    </a:lnTo>
                    <a:lnTo>
                      <a:pt x="2528" y="2017"/>
                    </a:lnTo>
                    <a:lnTo>
                      <a:pt x="2501" y="2028"/>
                    </a:lnTo>
                    <a:lnTo>
                      <a:pt x="2477" y="2044"/>
                    </a:lnTo>
                    <a:lnTo>
                      <a:pt x="2455" y="2063"/>
                    </a:lnTo>
                    <a:lnTo>
                      <a:pt x="2048" y="1741"/>
                    </a:lnTo>
                    <a:lnTo>
                      <a:pt x="2029" y="1729"/>
                    </a:lnTo>
                    <a:lnTo>
                      <a:pt x="2011" y="1723"/>
                    </a:lnTo>
                    <a:lnTo>
                      <a:pt x="1992" y="1721"/>
                    </a:lnTo>
                    <a:lnTo>
                      <a:pt x="1974" y="1722"/>
                    </a:lnTo>
                    <a:lnTo>
                      <a:pt x="1956" y="1728"/>
                    </a:lnTo>
                    <a:lnTo>
                      <a:pt x="1940" y="1737"/>
                    </a:lnTo>
                    <a:lnTo>
                      <a:pt x="1927" y="1751"/>
                    </a:lnTo>
                    <a:lnTo>
                      <a:pt x="1916" y="1768"/>
                    </a:lnTo>
                    <a:lnTo>
                      <a:pt x="1912" y="1785"/>
                    </a:lnTo>
                    <a:lnTo>
                      <a:pt x="1911" y="1804"/>
                    </a:lnTo>
                    <a:lnTo>
                      <a:pt x="1913" y="1823"/>
                    </a:lnTo>
                    <a:lnTo>
                      <a:pt x="1921" y="1840"/>
                    </a:lnTo>
                    <a:lnTo>
                      <a:pt x="1931" y="1858"/>
                    </a:lnTo>
                    <a:lnTo>
                      <a:pt x="1946" y="1872"/>
                    </a:lnTo>
                    <a:lnTo>
                      <a:pt x="2391" y="2222"/>
                    </a:lnTo>
                    <a:lnTo>
                      <a:pt x="2396" y="2257"/>
                    </a:lnTo>
                    <a:lnTo>
                      <a:pt x="2406" y="2289"/>
                    </a:lnTo>
                    <a:lnTo>
                      <a:pt x="2421" y="2318"/>
                    </a:lnTo>
                    <a:lnTo>
                      <a:pt x="2440" y="2345"/>
                    </a:lnTo>
                    <a:lnTo>
                      <a:pt x="2464" y="2367"/>
                    </a:lnTo>
                    <a:lnTo>
                      <a:pt x="2490" y="2385"/>
                    </a:lnTo>
                    <a:lnTo>
                      <a:pt x="2519" y="2400"/>
                    </a:lnTo>
                    <a:lnTo>
                      <a:pt x="2552" y="2408"/>
                    </a:lnTo>
                    <a:lnTo>
                      <a:pt x="2586" y="2411"/>
                    </a:lnTo>
                    <a:lnTo>
                      <a:pt x="2621" y="2408"/>
                    </a:lnTo>
                    <a:lnTo>
                      <a:pt x="2655" y="2399"/>
                    </a:lnTo>
                    <a:lnTo>
                      <a:pt x="2685" y="2384"/>
                    </a:lnTo>
                    <a:lnTo>
                      <a:pt x="2712" y="2364"/>
                    </a:lnTo>
                    <a:lnTo>
                      <a:pt x="2736" y="2340"/>
                    </a:lnTo>
                    <a:lnTo>
                      <a:pt x="2755" y="2313"/>
                    </a:lnTo>
                    <a:lnTo>
                      <a:pt x="2770" y="2282"/>
                    </a:lnTo>
                    <a:lnTo>
                      <a:pt x="2779" y="2247"/>
                    </a:lnTo>
                    <a:lnTo>
                      <a:pt x="2782" y="2212"/>
                    </a:lnTo>
                    <a:lnTo>
                      <a:pt x="2781" y="2198"/>
                    </a:lnTo>
                    <a:lnTo>
                      <a:pt x="2778" y="2185"/>
                    </a:lnTo>
                    <a:lnTo>
                      <a:pt x="2775" y="2173"/>
                    </a:lnTo>
                    <a:lnTo>
                      <a:pt x="3193" y="1749"/>
                    </a:lnTo>
                    <a:lnTo>
                      <a:pt x="3208" y="1731"/>
                    </a:lnTo>
                    <a:lnTo>
                      <a:pt x="3217" y="1713"/>
                    </a:lnTo>
                    <a:lnTo>
                      <a:pt x="3222" y="1694"/>
                    </a:lnTo>
                    <a:lnTo>
                      <a:pt x="3223" y="1674"/>
                    </a:lnTo>
                    <a:lnTo>
                      <a:pt x="3220" y="1655"/>
                    </a:lnTo>
                    <a:lnTo>
                      <a:pt x="3213" y="1637"/>
                    </a:lnTo>
                    <a:lnTo>
                      <a:pt x="3202" y="1623"/>
                    </a:lnTo>
                    <a:lnTo>
                      <a:pt x="3187" y="1611"/>
                    </a:lnTo>
                    <a:lnTo>
                      <a:pt x="3170" y="1603"/>
                    </a:lnTo>
                    <a:lnTo>
                      <a:pt x="3151" y="1601"/>
                    </a:lnTo>
                    <a:close/>
                    <a:moveTo>
                      <a:pt x="2587" y="1203"/>
                    </a:moveTo>
                    <a:lnTo>
                      <a:pt x="2564" y="1205"/>
                    </a:lnTo>
                    <a:lnTo>
                      <a:pt x="2544" y="1213"/>
                    </a:lnTo>
                    <a:lnTo>
                      <a:pt x="2525" y="1225"/>
                    </a:lnTo>
                    <a:lnTo>
                      <a:pt x="2510" y="1241"/>
                    </a:lnTo>
                    <a:lnTo>
                      <a:pt x="2498" y="1260"/>
                    </a:lnTo>
                    <a:lnTo>
                      <a:pt x="2491" y="1281"/>
                    </a:lnTo>
                    <a:lnTo>
                      <a:pt x="2487" y="1305"/>
                    </a:lnTo>
                    <a:lnTo>
                      <a:pt x="2491" y="1328"/>
                    </a:lnTo>
                    <a:lnTo>
                      <a:pt x="2498" y="1350"/>
                    </a:lnTo>
                    <a:lnTo>
                      <a:pt x="2510" y="1368"/>
                    </a:lnTo>
                    <a:lnTo>
                      <a:pt x="2525" y="1384"/>
                    </a:lnTo>
                    <a:lnTo>
                      <a:pt x="2544" y="1396"/>
                    </a:lnTo>
                    <a:lnTo>
                      <a:pt x="2564" y="1404"/>
                    </a:lnTo>
                    <a:lnTo>
                      <a:pt x="2587" y="1406"/>
                    </a:lnTo>
                    <a:lnTo>
                      <a:pt x="2611" y="1404"/>
                    </a:lnTo>
                    <a:lnTo>
                      <a:pt x="2632" y="1396"/>
                    </a:lnTo>
                    <a:lnTo>
                      <a:pt x="2650" y="1384"/>
                    </a:lnTo>
                    <a:lnTo>
                      <a:pt x="2666" y="1368"/>
                    </a:lnTo>
                    <a:lnTo>
                      <a:pt x="2677" y="1350"/>
                    </a:lnTo>
                    <a:lnTo>
                      <a:pt x="2685" y="1328"/>
                    </a:lnTo>
                    <a:lnTo>
                      <a:pt x="2687" y="1305"/>
                    </a:lnTo>
                    <a:lnTo>
                      <a:pt x="2685" y="1281"/>
                    </a:lnTo>
                    <a:lnTo>
                      <a:pt x="2677" y="1260"/>
                    </a:lnTo>
                    <a:lnTo>
                      <a:pt x="2666" y="1241"/>
                    </a:lnTo>
                    <a:lnTo>
                      <a:pt x="2650" y="1225"/>
                    </a:lnTo>
                    <a:lnTo>
                      <a:pt x="2632" y="1213"/>
                    </a:lnTo>
                    <a:lnTo>
                      <a:pt x="2611" y="1205"/>
                    </a:lnTo>
                    <a:lnTo>
                      <a:pt x="2587" y="1203"/>
                    </a:lnTo>
                    <a:close/>
                    <a:moveTo>
                      <a:pt x="282" y="763"/>
                    </a:moveTo>
                    <a:lnTo>
                      <a:pt x="282" y="2755"/>
                    </a:lnTo>
                    <a:lnTo>
                      <a:pt x="1641" y="2755"/>
                    </a:lnTo>
                    <a:lnTo>
                      <a:pt x="1603" y="2684"/>
                    </a:lnTo>
                    <a:lnTo>
                      <a:pt x="1572" y="2611"/>
                    </a:lnTo>
                    <a:lnTo>
                      <a:pt x="1546" y="2534"/>
                    </a:lnTo>
                    <a:lnTo>
                      <a:pt x="1524" y="2455"/>
                    </a:lnTo>
                    <a:lnTo>
                      <a:pt x="1509" y="2375"/>
                    </a:lnTo>
                    <a:lnTo>
                      <a:pt x="1499" y="2291"/>
                    </a:lnTo>
                    <a:lnTo>
                      <a:pt x="1497" y="2206"/>
                    </a:lnTo>
                    <a:lnTo>
                      <a:pt x="1499" y="2124"/>
                    </a:lnTo>
                    <a:lnTo>
                      <a:pt x="1508" y="2042"/>
                    </a:lnTo>
                    <a:lnTo>
                      <a:pt x="1523" y="1962"/>
                    </a:lnTo>
                    <a:lnTo>
                      <a:pt x="1543" y="1885"/>
                    </a:lnTo>
                    <a:lnTo>
                      <a:pt x="1569" y="1809"/>
                    </a:lnTo>
                    <a:lnTo>
                      <a:pt x="1600" y="1737"/>
                    </a:lnTo>
                    <a:lnTo>
                      <a:pt x="1635" y="1667"/>
                    </a:lnTo>
                    <a:lnTo>
                      <a:pt x="1676" y="1601"/>
                    </a:lnTo>
                    <a:lnTo>
                      <a:pt x="1720" y="1537"/>
                    </a:lnTo>
                    <a:lnTo>
                      <a:pt x="1768" y="1477"/>
                    </a:lnTo>
                    <a:lnTo>
                      <a:pt x="1620" y="1477"/>
                    </a:lnTo>
                    <a:lnTo>
                      <a:pt x="1620" y="1147"/>
                    </a:lnTo>
                    <a:lnTo>
                      <a:pt x="1946" y="1147"/>
                    </a:lnTo>
                    <a:lnTo>
                      <a:pt x="1946" y="1313"/>
                    </a:lnTo>
                    <a:lnTo>
                      <a:pt x="2007" y="1271"/>
                    </a:lnTo>
                    <a:lnTo>
                      <a:pt x="2071" y="1232"/>
                    </a:lnTo>
                    <a:lnTo>
                      <a:pt x="2138" y="1198"/>
                    </a:lnTo>
                    <a:lnTo>
                      <a:pt x="2208" y="1169"/>
                    </a:lnTo>
                    <a:lnTo>
                      <a:pt x="2280" y="1144"/>
                    </a:lnTo>
                    <a:lnTo>
                      <a:pt x="2354" y="1125"/>
                    </a:lnTo>
                    <a:lnTo>
                      <a:pt x="2430" y="1111"/>
                    </a:lnTo>
                    <a:lnTo>
                      <a:pt x="2508" y="1102"/>
                    </a:lnTo>
                    <a:lnTo>
                      <a:pt x="2587" y="1100"/>
                    </a:lnTo>
                    <a:lnTo>
                      <a:pt x="2641" y="1101"/>
                    </a:lnTo>
                    <a:lnTo>
                      <a:pt x="2694" y="1105"/>
                    </a:lnTo>
                    <a:lnTo>
                      <a:pt x="2746" y="1112"/>
                    </a:lnTo>
                    <a:lnTo>
                      <a:pt x="2746" y="763"/>
                    </a:lnTo>
                    <a:lnTo>
                      <a:pt x="282" y="763"/>
                    </a:lnTo>
                    <a:close/>
                    <a:moveTo>
                      <a:pt x="992" y="227"/>
                    </a:moveTo>
                    <a:lnTo>
                      <a:pt x="992" y="501"/>
                    </a:lnTo>
                    <a:lnTo>
                      <a:pt x="2036" y="501"/>
                    </a:lnTo>
                    <a:lnTo>
                      <a:pt x="2036" y="227"/>
                    </a:lnTo>
                    <a:lnTo>
                      <a:pt x="992" y="227"/>
                    </a:lnTo>
                    <a:close/>
                    <a:moveTo>
                      <a:pt x="228" y="0"/>
                    </a:moveTo>
                    <a:lnTo>
                      <a:pt x="2799" y="0"/>
                    </a:lnTo>
                    <a:lnTo>
                      <a:pt x="2837" y="3"/>
                    </a:lnTo>
                    <a:lnTo>
                      <a:pt x="2872" y="12"/>
                    </a:lnTo>
                    <a:lnTo>
                      <a:pt x="2905" y="25"/>
                    </a:lnTo>
                    <a:lnTo>
                      <a:pt x="2935" y="45"/>
                    </a:lnTo>
                    <a:lnTo>
                      <a:pt x="2961" y="68"/>
                    </a:lnTo>
                    <a:lnTo>
                      <a:pt x="2984" y="94"/>
                    </a:lnTo>
                    <a:lnTo>
                      <a:pt x="3003" y="125"/>
                    </a:lnTo>
                    <a:lnTo>
                      <a:pt x="3016" y="158"/>
                    </a:lnTo>
                    <a:lnTo>
                      <a:pt x="3026" y="194"/>
                    </a:lnTo>
                    <a:lnTo>
                      <a:pt x="3029" y="232"/>
                    </a:lnTo>
                    <a:lnTo>
                      <a:pt x="3029" y="1195"/>
                    </a:lnTo>
                    <a:lnTo>
                      <a:pt x="3104" y="1232"/>
                    </a:lnTo>
                    <a:lnTo>
                      <a:pt x="3175" y="1274"/>
                    </a:lnTo>
                    <a:lnTo>
                      <a:pt x="3243" y="1322"/>
                    </a:lnTo>
                    <a:lnTo>
                      <a:pt x="3307" y="1375"/>
                    </a:lnTo>
                    <a:lnTo>
                      <a:pt x="3367" y="1432"/>
                    </a:lnTo>
                    <a:lnTo>
                      <a:pt x="3423" y="1495"/>
                    </a:lnTo>
                    <a:lnTo>
                      <a:pt x="3474" y="1561"/>
                    </a:lnTo>
                    <a:lnTo>
                      <a:pt x="3520" y="1631"/>
                    </a:lnTo>
                    <a:lnTo>
                      <a:pt x="3560" y="1704"/>
                    </a:lnTo>
                    <a:lnTo>
                      <a:pt x="3595" y="1782"/>
                    </a:lnTo>
                    <a:lnTo>
                      <a:pt x="3625" y="1861"/>
                    </a:lnTo>
                    <a:lnTo>
                      <a:pt x="3648" y="1945"/>
                    </a:lnTo>
                    <a:lnTo>
                      <a:pt x="3665" y="2030"/>
                    </a:lnTo>
                    <a:lnTo>
                      <a:pt x="3676" y="2117"/>
                    </a:lnTo>
                    <a:lnTo>
                      <a:pt x="3679" y="2206"/>
                    </a:lnTo>
                    <a:lnTo>
                      <a:pt x="3677" y="2293"/>
                    </a:lnTo>
                    <a:lnTo>
                      <a:pt x="3667" y="2378"/>
                    </a:lnTo>
                    <a:lnTo>
                      <a:pt x="3651" y="2461"/>
                    </a:lnTo>
                    <a:lnTo>
                      <a:pt x="3629" y="2541"/>
                    </a:lnTo>
                    <a:lnTo>
                      <a:pt x="3601" y="2619"/>
                    </a:lnTo>
                    <a:lnTo>
                      <a:pt x="3568" y="2693"/>
                    </a:lnTo>
                    <a:lnTo>
                      <a:pt x="3531" y="2766"/>
                    </a:lnTo>
                    <a:lnTo>
                      <a:pt x="3487" y="2833"/>
                    </a:lnTo>
                    <a:lnTo>
                      <a:pt x="3439" y="2899"/>
                    </a:lnTo>
                    <a:lnTo>
                      <a:pt x="3387" y="2961"/>
                    </a:lnTo>
                    <a:lnTo>
                      <a:pt x="3331" y="3017"/>
                    </a:lnTo>
                    <a:lnTo>
                      <a:pt x="3271" y="3071"/>
                    </a:lnTo>
                    <a:lnTo>
                      <a:pt x="3206" y="3119"/>
                    </a:lnTo>
                    <a:lnTo>
                      <a:pt x="3139" y="3162"/>
                    </a:lnTo>
                    <a:lnTo>
                      <a:pt x="3067" y="3201"/>
                    </a:lnTo>
                    <a:lnTo>
                      <a:pt x="2994" y="3235"/>
                    </a:lnTo>
                    <a:lnTo>
                      <a:pt x="2917" y="3262"/>
                    </a:lnTo>
                    <a:lnTo>
                      <a:pt x="2838" y="3284"/>
                    </a:lnTo>
                    <a:lnTo>
                      <a:pt x="2756" y="3300"/>
                    </a:lnTo>
                    <a:lnTo>
                      <a:pt x="2673" y="3310"/>
                    </a:lnTo>
                    <a:lnTo>
                      <a:pt x="2587" y="3314"/>
                    </a:lnTo>
                    <a:lnTo>
                      <a:pt x="2502" y="3310"/>
                    </a:lnTo>
                    <a:lnTo>
                      <a:pt x="2419" y="3300"/>
                    </a:lnTo>
                    <a:lnTo>
                      <a:pt x="2338" y="3284"/>
                    </a:lnTo>
                    <a:lnTo>
                      <a:pt x="2259" y="3262"/>
                    </a:lnTo>
                    <a:lnTo>
                      <a:pt x="2182" y="3235"/>
                    </a:lnTo>
                    <a:lnTo>
                      <a:pt x="2109" y="3201"/>
                    </a:lnTo>
                    <a:lnTo>
                      <a:pt x="2038" y="3162"/>
                    </a:lnTo>
                    <a:lnTo>
                      <a:pt x="1971" y="3119"/>
                    </a:lnTo>
                    <a:lnTo>
                      <a:pt x="1907" y="3071"/>
                    </a:lnTo>
                    <a:lnTo>
                      <a:pt x="228" y="3071"/>
                    </a:lnTo>
                    <a:lnTo>
                      <a:pt x="191" y="3067"/>
                    </a:lnTo>
                    <a:lnTo>
                      <a:pt x="156" y="3059"/>
                    </a:lnTo>
                    <a:lnTo>
                      <a:pt x="123" y="3044"/>
                    </a:lnTo>
                    <a:lnTo>
                      <a:pt x="94" y="3026"/>
                    </a:lnTo>
                    <a:lnTo>
                      <a:pt x="67" y="3003"/>
                    </a:lnTo>
                    <a:lnTo>
                      <a:pt x="44" y="2975"/>
                    </a:lnTo>
                    <a:lnTo>
                      <a:pt x="26" y="2946"/>
                    </a:lnTo>
                    <a:lnTo>
                      <a:pt x="11" y="2912"/>
                    </a:lnTo>
                    <a:lnTo>
                      <a:pt x="3" y="2877"/>
                    </a:lnTo>
                    <a:lnTo>
                      <a:pt x="0" y="2839"/>
                    </a:lnTo>
                    <a:lnTo>
                      <a:pt x="0" y="232"/>
                    </a:lnTo>
                    <a:lnTo>
                      <a:pt x="3" y="194"/>
                    </a:lnTo>
                    <a:lnTo>
                      <a:pt x="11" y="158"/>
                    </a:lnTo>
                    <a:lnTo>
                      <a:pt x="26" y="125"/>
                    </a:lnTo>
                    <a:lnTo>
                      <a:pt x="44" y="94"/>
                    </a:lnTo>
                    <a:lnTo>
                      <a:pt x="67" y="68"/>
                    </a:lnTo>
                    <a:lnTo>
                      <a:pt x="94" y="45"/>
                    </a:lnTo>
                    <a:lnTo>
                      <a:pt x="123" y="25"/>
                    </a:lnTo>
                    <a:lnTo>
                      <a:pt x="156" y="12"/>
                    </a:lnTo>
                    <a:lnTo>
                      <a:pt x="191" y="3"/>
                    </a:lnTo>
                    <a:lnTo>
                      <a:pt x="2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6312282" y="4582537"/>
              <a:ext cx="277422" cy="315473"/>
              <a:chOff x="-1917700" y="3270251"/>
              <a:chExt cx="420688" cy="477838"/>
            </a:xfrm>
            <a:solidFill>
              <a:schemeClr val="tx1"/>
            </a:solidFill>
          </p:grpSpPr>
          <p:sp>
            <p:nvSpPr>
              <p:cNvPr id="221" name="Freeform 157"/>
              <p:cNvSpPr>
                <a:spLocks/>
              </p:cNvSpPr>
              <p:nvPr/>
            </p:nvSpPr>
            <p:spPr bwMode="auto">
              <a:xfrm>
                <a:off x="-1771650" y="3379788"/>
                <a:ext cx="128588" cy="130175"/>
              </a:xfrm>
              <a:custGeom>
                <a:avLst/>
                <a:gdLst>
                  <a:gd name="T0" fmla="*/ 74 w 889"/>
                  <a:gd name="T1" fmla="*/ 0 h 899"/>
                  <a:gd name="T2" fmla="*/ 815 w 889"/>
                  <a:gd name="T3" fmla="*/ 0 h 899"/>
                  <a:gd name="T4" fmla="*/ 832 w 889"/>
                  <a:gd name="T5" fmla="*/ 2 h 899"/>
                  <a:gd name="T6" fmla="*/ 849 w 889"/>
                  <a:gd name="T7" fmla="*/ 9 h 899"/>
                  <a:gd name="T8" fmla="*/ 864 w 889"/>
                  <a:gd name="T9" fmla="*/ 19 h 899"/>
                  <a:gd name="T10" fmla="*/ 876 w 889"/>
                  <a:gd name="T11" fmla="*/ 33 h 899"/>
                  <a:gd name="T12" fmla="*/ 885 w 889"/>
                  <a:gd name="T13" fmla="*/ 48 h 899"/>
                  <a:gd name="T14" fmla="*/ 889 w 889"/>
                  <a:gd name="T15" fmla="*/ 66 h 899"/>
                  <a:gd name="T16" fmla="*/ 889 w 889"/>
                  <a:gd name="T17" fmla="*/ 84 h 899"/>
                  <a:gd name="T18" fmla="*/ 886 w 889"/>
                  <a:gd name="T19" fmla="*/ 101 h 899"/>
                  <a:gd name="T20" fmla="*/ 853 w 889"/>
                  <a:gd name="T21" fmla="*/ 186 h 899"/>
                  <a:gd name="T22" fmla="*/ 815 w 889"/>
                  <a:gd name="T23" fmla="*/ 269 h 899"/>
                  <a:gd name="T24" fmla="*/ 770 w 889"/>
                  <a:gd name="T25" fmla="*/ 350 h 899"/>
                  <a:gd name="T26" fmla="*/ 722 w 889"/>
                  <a:gd name="T27" fmla="*/ 430 h 899"/>
                  <a:gd name="T28" fmla="*/ 667 w 889"/>
                  <a:gd name="T29" fmla="*/ 507 h 899"/>
                  <a:gd name="T30" fmla="*/ 607 w 889"/>
                  <a:gd name="T31" fmla="*/ 584 h 899"/>
                  <a:gd name="T32" fmla="*/ 580 w 889"/>
                  <a:gd name="T33" fmla="*/ 618 h 899"/>
                  <a:gd name="T34" fmla="*/ 559 w 889"/>
                  <a:gd name="T35" fmla="*/ 657 h 899"/>
                  <a:gd name="T36" fmla="*/ 542 w 889"/>
                  <a:gd name="T37" fmla="*/ 696 h 899"/>
                  <a:gd name="T38" fmla="*/ 530 w 889"/>
                  <a:gd name="T39" fmla="*/ 738 h 899"/>
                  <a:gd name="T40" fmla="*/ 522 w 889"/>
                  <a:gd name="T41" fmla="*/ 780 h 899"/>
                  <a:gd name="T42" fmla="*/ 519 w 889"/>
                  <a:gd name="T43" fmla="*/ 824 h 899"/>
                  <a:gd name="T44" fmla="*/ 516 w 889"/>
                  <a:gd name="T45" fmla="*/ 844 h 899"/>
                  <a:gd name="T46" fmla="*/ 509 w 889"/>
                  <a:gd name="T47" fmla="*/ 862 h 899"/>
                  <a:gd name="T48" fmla="*/ 498 w 889"/>
                  <a:gd name="T49" fmla="*/ 877 h 899"/>
                  <a:gd name="T50" fmla="*/ 482 w 889"/>
                  <a:gd name="T51" fmla="*/ 889 h 899"/>
                  <a:gd name="T52" fmla="*/ 465 w 889"/>
                  <a:gd name="T53" fmla="*/ 897 h 899"/>
                  <a:gd name="T54" fmla="*/ 445 w 889"/>
                  <a:gd name="T55" fmla="*/ 899 h 899"/>
                  <a:gd name="T56" fmla="*/ 424 w 889"/>
                  <a:gd name="T57" fmla="*/ 897 h 899"/>
                  <a:gd name="T58" fmla="*/ 407 w 889"/>
                  <a:gd name="T59" fmla="*/ 889 h 899"/>
                  <a:gd name="T60" fmla="*/ 391 w 889"/>
                  <a:gd name="T61" fmla="*/ 877 h 899"/>
                  <a:gd name="T62" fmla="*/ 380 w 889"/>
                  <a:gd name="T63" fmla="*/ 862 h 899"/>
                  <a:gd name="T64" fmla="*/ 373 w 889"/>
                  <a:gd name="T65" fmla="*/ 844 h 899"/>
                  <a:gd name="T66" fmla="*/ 370 w 889"/>
                  <a:gd name="T67" fmla="*/ 824 h 899"/>
                  <a:gd name="T68" fmla="*/ 368 w 889"/>
                  <a:gd name="T69" fmla="*/ 780 h 899"/>
                  <a:gd name="T70" fmla="*/ 359 w 889"/>
                  <a:gd name="T71" fmla="*/ 738 h 899"/>
                  <a:gd name="T72" fmla="*/ 347 w 889"/>
                  <a:gd name="T73" fmla="*/ 696 h 899"/>
                  <a:gd name="T74" fmla="*/ 330 w 889"/>
                  <a:gd name="T75" fmla="*/ 657 h 899"/>
                  <a:gd name="T76" fmla="*/ 309 w 889"/>
                  <a:gd name="T77" fmla="*/ 618 h 899"/>
                  <a:gd name="T78" fmla="*/ 282 w 889"/>
                  <a:gd name="T79" fmla="*/ 584 h 899"/>
                  <a:gd name="T80" fmla="*/ 222 w 889"/>
                  <a:gd name="T81" fmla="*/ 507 h 899"/>
                  <a:gd name="T82" fmla="*/ 167 w 889"/>
                  <a:gd name="T83" fmla="*/ 430 h 899"/>
                  <a:gd name="T84" fmla="*/ 118 w 889"/>
                  <a:gd name="T85" fmla="*/ 350 h 899"/>
                  <a:gd name="T86" fmla="*/ 74 w 889"/>
                  <a:gd name="T87" fmla="*/ 269 h 899"/>
                  <a:gd name="T88" fmla="*/ 36 w 889"/>
                  <a:gd name="T89" fmla="*/ 186 h 899"/>
                  <a:gd name="T90" fmla="*/ 4 w 889"/>
                  <a:gd name="T91" fmla="*/ 101 h 899"/>
                  <a:gd name="T92" fmla="*/ 0 w 889"/>
                  <a:gd name="T93" fmla="*/ 84 h 899"/>
                  <a:gd name="T94" fmla="*/ 0 w 889"/>
                  <a:gd name="T95" fmla="*/ 66 h 899"/>
                  <a:gd name="T96" fmla="*/ 4 w 889"/>
                  <a:gd name="T97" fmla="*/ 48 h 899"/>
                  <a:gd name="T98" fmla="*/ 12 w 889"/>
                  <a:gd name="T99" fmla="*/ 33 h 899"/>
                  <a:gd name="T100" fmla="*/ 25 w 889"/>
                  <a:gd name="T101" fmla="*/ 19 h 899"/>
                  <a:gd name="T102" fmla="*/ 39 w 889"/>
                  <a:gd name="T103" fmla="*/ 9 h 899"/>
                  <a:gd name="T104" fmla="*/ 56 w 889"/>
                  <a:gd name="T105" fmla="*/ 2 h 899"/>
                  <a:gd name="T106" fmla="*/ 74 w 889"/>
                  <a:gd name="T107" fmla="*/ 0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89" h="899">
                    <a:moveTo>
                      <a:pt x="74" y="0"/>
                    </a:moveTo>
                    <a:lnTo>
                      <a:pt x="815" y="0"/>
                    </a:lnTo>
                    <a:lnTo>
                      <a:pt x="832" y="2"/>
                    </a:lnTo>
                    <a:lnTo>
                      <a:pt x="849" y="9"/>
                    </a:lnTo>
                    <a:lnTo>
                      <a:pt x="864" y="19"/>
                    </a:lnTo>
                    <a:lnTo>
                      <a:pt x="876" y="33"/>
                    </a:lnTo>
                    <a:lnTo>
                      <a:pt x="885" y="48"/>
                    </a:lnTo>
                    <a:lnTo>
                      <a:pt x="889" y="66"/>
                    </a:lnTo>
                    <a:lnTo>
                      <a:pt x="889" y="84"/>
                    </a:lnTo>
                    <a:lnTo>
                      <a:pt x="886" y="101"/>
                    </a:lnTo>
                    <a:lnTo>
                      <a:pt x="853" y="186"/>
                    </a:lnTo>
                    <a:lnTo>
                      <a:pt x="815" y="269"/>
                    </a:lnTo>
                    <a:lnTo>
                      <a:pt x="770" y="350"/>
                    </a:lnTo>
                    <a:lnTo>
                      <a:pt x="722" y="430"/>
                    </a:lnTo>
                    <a:lnTo>
                      <a:pt x="667" y="507"/>
                    </a:lnTo>
                    <a:lnTo>
                      <a:pt x="607" y="584"/>
                    </a:lnTo>
                    <a:lnTo>
                      <a:pt x="580" y="618"/>
                    </a:lnTo>
                    <a:lnTo>
                      <a:pt x="559" y="657"/>
                    </a:lnTo>
                    <a:lnTo>
                      <a:pt x="542" y="696"/>
                    </a:lnTo>
                    <a:lnTo>
                      <a:pt x="530" y="738"/>
                    </a:lnTo>
                    <a:lnTo>
                      <a:pt x="522" y="780"/>
                    </a:lnTo>
                    <a:lnTo>
                      <a:pt x="519" y="824"/>
                    </a:lnTo>
                    <a:lnTo>
                      <a:pt x="516" y="844"/>
                    </a:lnTo>
                    <a:lnTo>
                      <a:pt x="509" y="862"/>
                    </a:lnTo>
                    <a:lnTo>
                      <a:pt x="498" y="877"/>
                    </a:lnTo>
                    <a:lnTo>
                      <a:pt x="482" y="889"/>
                    </a:lnTo>
                    <a:lnTo>
                      <a:pt x="465" y="897"/>
                    </a:lnTo>
                    <a:lnTo>
                      <a:pt x="445" y="899"/>
                    </a:lnTo>
                    <a:lnTo>
                      <a:pt x="424" y="897"/>
                    </a:lnTo>
                    <a:lnTo>
                      <a:pt x="407" y="889"/>
                    </a:lnTo>
                    <a:lnTo>
                      <a:pt x="391" y="877"/>
                    </a:lnTo>
                    <a:lnTo>
                      <a:pt x="380" y="862"/>
                    </a:lnTo>
                    <a:lnTo>
                      <a:pt x="373" y="844"/>
                    </a:lnTo>
                    <a:lnTo>
                      <a:pt x="370" y="824"/>
                    </a:lnTo>
                    <a:lnTo>
                      <a:pt x="368" y="780"/>
                    </a:lnTo>
                    <a:lnTo>
                      <a:pt x="359" y="738"/>
                    </a:lnTo>
                    <a:lnTo>
                      <a:pt x="347" y="696"/>
                    </a:lnTo>
                    <a:lnTo>
                      <a:pt x="330" y="657"/>
                    </a:lnTo>
                    <a:lnTo>
                      <a:pt x="309" y="618"/>
                    </a:lnTo>
                    <a:lnTo>
                      <a:pt x="282" y="584"/>
                    </a:lnTo>
                    <a:lnTo>
                      <a:pt x="222" y="507"/>
                    </a:lnTo>
                    <a:lnTo>
                      <a:pt x="167" y="430"/>
                    </a:lnTo>
                    <a:lnTo>
                      <a:pt x="118" y="350"/>
                    </a:lnTo>
                    <a:lnTo>
                      <a:pt x="74" y="269"/>
                    </a:lnTo>
                    <a:lnTo>
                      <a:pt x="36" y="186"/>
                    </a:lnTo>
                    <a:lnTo>
                      <a:pt x="4" y="101"/>
                    </a:lnTo>
                    <a:lnTo>
                      <a:pt x="0" y="84"/>
                    </a:lnTo>
                    <a:lnTo>
                      <a:pt x="0" y="66"/>
                    </a:lnTo>
                    <a:lnTo>
                      <a:pt x="4" y="48"/>
                    </a:lnTo>
                    <a:lnTo>
                      <a:pt x="12" y="33"/>
                    </a:lnTo>
                    <a:lnTo>
                      <a:pt x="25" y="19"/>
                    </a:lnTo>
                    <a:lnTo>
                      <a:pt x="39" y="9"/>
                    </a:lnTo>
                    <a:lnTo>
                      <a:pt x="56" y="2"/>
                    </a:lnTo>
                    <a:lnTo>
                      <a:pt x="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158"/>
              <p:cNvSpPr>
                <a:spLocks/>
              </p:cNvSpPr>
              <p:nvPr/>
            </p:nvSpPr>
            <p:spPr bwMode="auto">
              <a:xfrm>
                <a:off x="-1825625" y="3530601"/>
                <a:ext cx="236538" cy="157163"/>
              </a:xfrm>
              <a:custGeom>
                <a:avLst/>
                <a:gdLst>
                  <a:gd name="T0" fmla="*/ 822 w 1643"/>
                  <a:gd name="T1" fmla="*/ 0 h 1090"/>
                  <a:gd name="T2" fmla="*/ 842 w 1643"/>
                  <a:gd name="T3" fmla="*/ 2 h 1090"/>
                  <a:gd name="T4" fmla="*/ 859 w 1643"/>
                  <a:gd name="T5" fmla="*/ 10 h 1090"/>
                  <a:gd name="T6" fmla="*/ 875 w 1643"/>
                  <a:gd name="T7" fmla="*/ 22 h 1090"/>
                  <a:gd name="T8" fmla="*/ 886 w 1643"/>
                  <a:gd name="T9" fmla="*/ 36 h 1090"/>
                  <a:gd name="T10" fmla="*/ 893 w 1643"/>
                  <a:gd name="T11" fmla="*/ 55 h 1090"/>
                  <a:gd name="T12" fmla="*/ 896 w 1643"/>
                  <a:gd name="T13" fmla="*/ 75 h 1090"/>
                  <a:gd name="T14" fmla="*/ 900 w 1643"/>
                  <a:gd name="T15" fmla="*/ 115 h 1090"/>
                  <a:gd name="T16" fmla="*/ 908 w 1643"/>
                  <a:gd name="T17" fmla="*/ 156 h 1090"/>
                  <a:gd name="T18" fmla="*/ 923 w 1643"/>
                  <a:gd name="T19" fmla="*/ 195 h 1090"/>
                  <a:gd name="T20" fmla="*/ 943 w 1643"/>
                  <a:gd name="T21" fmla="*/ 234 h 1090"/>
                  <a:gd name="T22" fmla="*/ 969 w 1643"/>
                  <a:gd name="T23" fmla="*/ 272 h 1090"/>
                  <a:gd name="T24" fmla="*/ 1000 w 1643"/>
                  <a:gd name="T25" fmla="*/ 309 h 1090"/>
                  <a:gd name="T26" fmla="*/ 1036 w 1643"/>
                  <a:gd name="T27" fmla="*/ 344 h 1090"/>
                  <a:gd name="T28" fmla="*/ 1077 w 1643"/>
                  <a:gd name="T29" fmla="*/ 377 h 1090"/>
                  <a:gd name="T30" fmla="*/ 1168 w 1643"/>
                  <a:gd name="T31" fmla="*/ 448 h 1090"/>
                  <a:gd name="T32" fmla="*/ 1253 w 1643"/>
                  <a:gd name="T33" fmla="*/ 520 h 1090"/>
                  <a:gd name="T34" fmla="*/ 1332 w 1643"/>
                  <a:gd name="T35" fmla="*/ 593 h 1090"/>
                  <a:gd name="T36" fmla="*/ 1405 w 1643"/>
                  <a:gd name="T37" fmla="*/ 667 h 1090"/>
                  <a:gd name="T38" fmla="*/ 1472 w 1643"/>
                  <a:gd name="T39" fmla="*/ 743 h 1090"/>
                  <a:gd name="T40" fmla="*/ 1532 w 1643"/>
                  <a:gd name="T41" fmla="*/ 820 h 1090"/>
                  <a:gd name="T42" fmla="*/ 1585 w 1643"/>
                  <a:gd name="T43" fmla="*/ 898 h 1090"/>
                  <a:gd name="T44" fmla="*/ 1634 w 1643"/>
                  <a:gd name="T45" fmla="*/ 977 h 1090"/>
                  <a:gd name="T46" fmla="*/ 1641 w 1643"/>
                  <a:gd name="T47" fmla="*/ 995 h 1090"/>
                  <a:gd name="T48" fmla="*/ 1643 w 1643"/>
                  <a:gd name="T49" fmla="*/ 1015 h 1090"/>
                  <a:gd name="T50" fmla="*/ 1640 w 1643"/>
                  <a:gd name="T51" fmla="*/ 1034 h 1090"/>
                  <a:gd name="T52" fmla="*/ 1633 w 1643"/>
                  <a:gd name="T53" fmla="*/ 1052 h 1090"/>
                  <a:gd name="T54" fmla="*/ 1620 w 1643"/>
                  <a:gd name="T55" fmla="*/ 1068 h 1090"/>
                  <a:gd name="T56" fmla="*/ 1606 w 1643"/>
                  <a:gd name="T57" fmla="*/ 1079 h 1090"/>
                  <a:gd name="T58" fmla="*/ 1587 w 1643"/>
                  <a:gd name="T59" fmla="*/ 1087 h 1090"/>
                  <a:gd name="T60" fmla="*/ 1568 w 1643"/>
                  <a:gd name="T61" fmla="*/ 1090 h 1090"/>
                  <a:gd name="T62" fmla="*/ 74 w 1643"/>
                  <a:gd name="T63" fmla="*/ 1090 h 1090"/>
                  <a:gd name="T64" fmla="*/ 56 w 1643"/>
                  <a:gd name="T65" fmla="*/ 1087 h 1090"/>
                  <a:gd name="T66" fmla="*/ 37 w 1643"/>
                  <a:gd name="T67" fmla="*/ 1079 h 1090"/>
                  <a:gd name="T68" fmla="*/ 22 w 1643"/>
                  <a:gd name="T69" fmla="*/ 1068 h 1090"/>
                  <a:gd name="T70" fmla="*/ 10 w 1643"/>
                  <a:gd name="T71" fmla="*/ 1052 h 1090"/>
                  <a:gd name="T72" fmla="*/ 3 w 1643"/>
                  <a:gd name="T73" fmla="*/ 1034 h 1090"/>
                  <a:gd name="T74" fmla="*/ 0 w 1643"/>
                  <a:gd name="T75" fmla="*/ 1015 h 1090"/>
                  <a:gd name="T76" fmla="*/ 2 w 1643"/>
                  <a:gd name="T77" fmla="*/ 995 h 1090"/>
                  <a:gd name="T78" fmla="*/ 10 w 1643"/>
                  <a:gd name="T79" fmla="*/ 977 h 1090"/>
                  <a:gd name="T80" fmla="*/ 58 w 1643"/>
                  <a:gd name="T81" fmla="*/ 898 h 1090"/>
                  <a:gd name="T82" fmla="*/ 112 w 1643"/>
                  <a:gd name="T83" fmla="*/ 820 h 1090"/>
                  <a:gd name="T84" fmla="*/ 173 w 1643"/>
                  <a:gd name="T85" fmla="*/ 743 h 1090"/>
                  <a:gd name="T86" fmla="*/ 239 w 1643"/>
                  <a:gd name="T87" fmla="*/ 667 h 1090"/>
                  <a:gd name="T88" fmla="*/ 311 w 1643"/>
                  <a:gd name="T89" fmla="*/ 593 h 1090"/>
                  <a:gd name="T90" fmla="*/ 390 w 1643"/>
                  <a:gd name="T91" fmla="*/ 520 h 1090"/>
                  <a:gd name="T92" fmla="*/ 475 w 1643"/>
                  <a:gd name="T93" fmla="*/ 448 h 1090"/>
                  <a:gd name="T94" fmla="*/ 566 w 1643"/>
                  <a:gd name="T95" fmla="*/ 377 h 1090"/>
                  <a:gd name="T96" fmla="*/ 607 w 1643"/>
                  <a:gd name="T97" fmla="*/ 344 h 1090"/>
                  <a:gd name="T98" fmla="*/ 643 w 1643"/>
                  <a:gd name="T99" fmla="*/ 309 h 1090"/>
                  <a:gd name="T100" fmla="*/ 674 w 1643"/>
                  <a:gd name="T101" fmla="*/ 272 h 1090"/>
                  <a:gd name="T102" fmla="*/ 700 w 1643"/>
                  <a:gd name="T103" fmla="*/ 234 h 1090"/>
                  <a:gd name="T104" fmla="*/ 720 w 1643"/>
                  <a:gd name="T105" fmla="*/ 195 h 1090"/>
                  <a:gd name="T106" fmla="*/ 735 w 1643"/>
                  <a:gd name="T107" fmla="*/ 156 h 1090"/>
                  <a:gd name="T108" fmla="*/ 744 w 1643"/>
                  <a:gd name="T109" fmla="*/ 115 h 1090"/>
                  <a:gd name="T110" fmla="*/ 747 w 1643"/>
                  <a:gd name="T111" fmla="*/ 75 h 1090"/>
                  <a:gd name="T112" fmla="*/ 750 w 1643"/>
                  <a:gd name="T113" fmla="*/ 55 h 1090"/>
                  <a:gd name="T114" fmla="*/ 757 w 1643"/>
                  <a:gd name="T115" fmla="*/ 36 h 1090"/>
                  <a:gd name="T116" fmla="*/ 768 w 1643"/>
                  <a:gd name="T117" fmla="*/ 22 h 1090"/>
                  <a:gd name="T118" fmla="*/ 784 w 1643"/>
                  <a:gd name="T119" fmla="*/ 10 h 1090"/>
                  <a:gd name="T120" fmla="*/ 801 w 1643"/>
                  <a:gd name="T121" fmla="*/ 2 h 1090"/>
                  <a:gd name="T122" fmla="*/ 822 w 1643"/>
                  <a:gd name="T123" fmla="*/ 0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43" h="1090">
                    <a:moveTo>
                      <a:pt x="822" y="0"/>
                    </a:moveTo>
                    <a:lnTo>
                      <a:pt x="842" y="2"/>
                    </a:lnTo>
                    <a:lnTo>
                      <a:pt x="859" y="10"/>
                    </a:lnTo>
                    <a:lnTo>
                      <a:pt x="875" y="22"/>
                    </a:lnTo>
                    <a:lnTo>
                      <a:pt x="886" y="36"/>
                    </a:lnTo>
                    <a:lnTo>
                      <a:pt x="893" y="55"/>
                    </a:lnTo>
                    <a:lnTo>
                      <a:pt x="896" y="75"/>
                    </a:lnTo>
                    <a:lnTo>
                      <a:pt x="900" y="115"/>
                    </a:lnTo>
                    <a:lnTo>
                      <a:pt x="908" y="156"/>
                    </a:lnTo>
                    <a:lnTo>
                      <a:pt x="923" y="195"/>
                    </a:lnTo>
                    <a:lnTo>
                      <a:pt x="943" y="234"/>
                    </a:lnTo>
                    <a:lnTo>
                      <a:pt x="969" y="272"/>
                    </a:lnTo>
                    <a:lnTo>
                      <a:pt x="1000" y="309"/>
                    </a:lnTo>
                    <a:lnTo>
                      <a:pt x="1036" y="344"/>
                    </a:lnTo>
                    <a:lnTo>
                      <a:pt x="1077" y="377"/>
                    </a:lnTo>
                    <a:lnTo>
                      <a:pt x="1168" y="448"/>
                    </a:lnTo>
                    <a:lnTo>
                      <a:pt x="1253" y="520"/>
                    </a:lnTo>
                    <a:lnTo>
                      <a:pt x="1332" y="593"/>
                    </a:lnTo>
                    <a:lnTo>
                      <a:pt x="1405" y="667"/>
                    </a:lnTo>
                    <a:lnTo>
                      <a:pt x="1472" y="743"/>
                    </a:lnTo>
                    <a:lnTo>
                      <a:pt x="1532" y="820"/>
                    </a:lnTo>
                    <a:lnTo>
                      <a:pt x="1585" y="898"/>
                    </a:lnTo>
                    <a:lnTo>
                      <a:pt x="1634" y="977"/>
                    </a:lnTo>
                    <a:lnTo>
                      <a:pt x="1641" y="995"/>
                    </a:lnTo>
                    <a:lnTo>
                      <a:pt x="1643" y="1015"/>
                    </a:lnTo>
                    <a:lnTo>
                      <a:pt x="1640" y="1034"/>
                    </a:lnTo>
                    <a:lnTo>
                      <a:pt x="1633" y="1052"/>
                    </a:lnTo>
                    <a:lnTo>
                      <a:pt x="1620" y="1068"/>
                    </a:lnTo>
                    <a:lnTo>
                      <a:pt x="1606" y="1079"/>
                    </a:lnTo>
                    <a:lnTo>
                      <a:pt x="1587" y="1087"/>
                    </a:lnTo>
                    <a:lnTo>
                      <a:pt x="1568" y="1090"/>
                    </a:lnTo>
                    <a:lnTo>
                      <a:pt x="74" y="1090"/>
                    </a:lnTo>
                    <a:lnTo>
                      <a:pt x="56" y="1087"/>
                    </a:lnTo>
                    <a:lnTo>
                      <a:pt x="37" y="1079"/>
                    </a:lnTo>
                    <a:lnTo>
                      <a:pt x="22" y="1068"/>
                    </a:lnTo>
                    <a:lnTo>
                      <a:pt x="10" y="1052"/>
                    </a:lnTo>
                    <a:lnTo>
                      <a:pt x="3" y="1034"/>
                    </a:lnTo>
                    <a:lnTo>
                      <a:pt x="0" y="1015"/>
                    </a:lnTo>
                    <a:lnTo>
                      <a:pt x="2" y="995"/>
                    </a:lnTo>
                    <a:lnTo>
                      <a:pt x="10" y="977"/>
                    </a:lnTo>
                    <a:lnTo>
                      <a:pt x="58" y="898"/>
                    </a:lnTo>
                    <a:lnTo>
                      <a:pt x="112" y="820"/>
                    </a:lnTo>
                    <a:lnTo>
                      <a:pt x="173" y="743"/>
                    </a:lnTo>
                    <a:lnTo>
                      <a:pt x="239" y="667"/>
                    </a:lnTo>
                    <a:lnTo>
                      <a:pt x="311" y="593"/>
                    </a:lnTo>
                    <a:lnTo>
                      <a:pt x="390" y="520"/>
                    </a:lnTo>
                    <a:lnTo>
                      <a:pt x="475" y="448"/>
                    </a:lnTo>
                    <a:lnTo>
                      <a:pt x="566" y="377"/>
                    </a:lnTo>
                    <a:lnTo>
                      <a:pt x="607" y="344"/>
                    </a:lnTo>
                    <a:lnTo>
                      <a:pt x="643" y="309"/>
                    </a:lnTo>
                    <a:lnTo>
                      <a:pt x="674" y="272"/>
                    </a:lnTo>
                    <a:lnTo>
                      <a:pt x="700" y="234"/>
                    </a:lnTo>
                    <a:lnTo>
                      <a:pt x="720" y="195"/>
                    </a:lnTo>
                    <a:lnTo>
                      <a:pt x="735" y="156"/>
                    </a:lnTo>
                    <a:lnTo>
                      <a:pt x="744" y="115"/>
                    </a:lnTo>
                    <a:lnTo>
                      <a:pt x="747" y="75"/>
                    </a:lnTo>
                    <a:lnTo>
                      <a:pt x="750" y="55"/>
                    </a:lnTo>
                    <a:lnTo>
                      <a:pt x="757" y="36"/>
                    </a:lnTo>
                    <a:lnTo>
                      <a:pt x="768" y="22"/>
                    </a:lnTo>
                    <a:lnTo>
                      <a:pt x="784" y="10"/>
                    </a:lnTo>
                    <a:lnTo>
                      <a:pt x="801" y="2"/>
                    </a:lnTo>
                    <a:lnTo>
                      <a:pt x="8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159"/>
              <p:cNvSpPr>
                <a:spLocks noEditPoints="1"/>
              </p:cNvSpPr>
              <p:nvPr/>
            </p:nvSpPr>
            <p:spPr bwMode="auto">
              <a:xfrm>
                <a:off x="-1917700" y="3270251"/>
                <a:ext cx="420688" cy="477838"/>
              </a:xfrm>
              <a:custGeom>
                <a:avLst/>
                <a:gdLst>
                  <a:gd name="T0" fmla="*/ 543 w 2912"/>
                  <a:gd name="T1" fmla="*/ 556 h 3309"/>
                  <a:gd name="T2" fmla="*/ 666 w 2912"/>
                  <a:gd name="T3" fmla="*/ 865 h 3309"/>
                  <a:gd name="T4" fmla="*/ 830 w 2912"/>
                  <a:gd name="T5" fmla="*/ 1139 h 3309"/>
                  <a:gd name="T6" fmla="*/ 1012 w 2912"/>
                  <a:gd name="T7" fmla="*/ 1380 h 3309"/>
                  <a:gd name="T8" fmla="*/ 1159 w 2912"/>
                  <a:gd name="T9" fmla="*/ 1557 h 3309"/>
                  <a:gd name="T10" fmla="*/ 1195 w 2912"/>
                  <a:gd name="T11" fmla="*/ 1655 h 3309"/>
                  <a:gd name="T12" fmla="*/ 1159 w 2912"/>
                  <a:gd name="T13" fmla="*/ 1752 h 3309"/>
                  <a:gd name="T14" fmla="*/ 1012 w 2912"/>
                  <a:gd name="T15" fmla="*/ 1929 h 3309"/>
                  <a:gd name="T16" fmla="*/ 830 w 2912"/>
                  <a:gd name="T17" fmla="*/ 2171 h 3309"/>
                  <a:gd name="T18" fmla="*/ 666 w 2912"/>
                  <a:gd name="T19" fmla="*/ 2445 h 3309"/>
                  <a:gd name="T20" fmla="*/ 543 w 2912"/>
                  <a:gd name="T21" fmla="*/ 2754 h 3309"/>
                  <a:gd name="T22" fmla="*/ 2419 w 2912"/>
                  <a:gd name="T23" fmla="*/ 3008 h 3309"/>
                  <a:gd name="T24" fmla="*/ 2343 w 2912"/>
                  <a:gd name="T25" fmla="*/ 2673 h 3309"/>
                  <a:gd name="T26" fmla="*/ 2207 w 2912"/>
                  <a:gd name="T27" fmla="*/ 2374 h 3309"/>
                  <a:gd name="T28" fmla="*/ 2035 w 2912"/>
                  <a:gd name="T29" fmla="*/ 2107 h 3309"/>
                  <a:gd name="T30" fmla="*/ 1854 w 2912"/>
                  <a:gd name="T31" fmla="*/ 1873 h 3309"/>
                  <a:gd name="T32" fmla="*/ 1737 w 2912"/>
                  <a:gd name="T33" fmla="*/ 1730 h 3309"/>
                  <a:gd name="T34" fmla="*/ 1719 w 2912"/>
                  <a:gd name="T35" fmla="*/ 1629 h 3309"/>
                  <a:gd name="T36" fmla="*/ 1766 w 2912"/>
                  <a:gd name="T37" fmla="*/ 1542 h 3309"/>
                  <a:gd name="T38" fmla="*/ 1945 w 2912"/>
                  <a:gd name="T39" fmla="*/ 1323 h 3309"/>
                  <a:gd name="T40" fmla="*/ 2124 w 2912"/>
                  <a:gd name="T41" fmla="*/ 1074 h 3309"/>
                  <a:gd name="T42" fmla="*/ 2281 w 2912"/>
                  <a:gd name="T43" fmla="*/ 790 h 3309"/>
                  <a:gd name="T44" fmla="*/ 2390 w 2912"/>
                  <a:gd name="T45" fmla="*/ 473 h 3309"/>
                  <a:gd name="T46" fmla="*/ 149 w 2912"/>
                  <a:gd name="T47" fmla="*/ 0 h 3309"/>
                  <a:gd name="T48" fmla="*/ 2846 w 2912"/>
                  <a:gd name="T49" fmla="*/ 25 h 3309"/>
                  <a:gd name="T50" fmla="*/ 2909 w 2912"/>
                  <a:gd name="T51" fmla="*/ 120 h 3309"/>
                  <a:gd name="T52" fmla="*/ 2886 w 2912"/>
                  <a:gd name="T53" fmla="*/ 234 h 3309"/>
                  <a:gd name="T54" fmla="*/ 2792 w 2912"/>
                  <a:gd name="T55" fmla="*/ 298 h 3309"/>
                  <a:gd name="T56" fmla="*/ 2690 w 2912"/>
                  <a:gd name="T57" fmla="*/ 491 h 3309"/>
                  <a:gd name="T58" fmla="*/ 2584 w 2912"/>
                  <a:gd name="T59" fmla="*/ 841 h 3309"/>
                  <a:gd name="T60" fmla="*/ 2427 w 2912"/>
                  <a:gd name="T61" fmla="*/ 1152 h 3309"/>
                  <a:gd name="T62" fmla="*/ 2245 w 2912"/>
                  <a:gd name="T63" fmla="*/ 1423 h 3309"/>
                  <a:gd name="T64" fmla="*/ 2061 w 2912"/>
                  <a:gd name="T65" fmla="*/ 1655 h 3309"/>
                  <a:gd name="T66" fmla="*/ 2245 w 2912"/>
                  <a:gd name="T67" fmla="*/ 1887 h 3309"/>
                  <a:gd name="T68" fmla="*/ 2427 w 2912"/>
                  <a:gd name="T69" fmla="*/ 2157 h 3309"/>
                  <a:gd name="T70" fmla="*/ 2584 w 2912"/>
                  <a:gd name="T71" fmla="*/ 2468 h 3309"/>
                  <a:gd name="T72" fmla="*/ 2690 w 2912"/>
                  <a:gd name="T73" fmla="*/ 2818 h 3309"/>
                  <a:gd name="T74" fmla="*/ 2792 w 2912"/>
                  <a:gd name="T75" fmla="*/ 3011 h 3309"/>
                  <a:gd name="T76" fmla="*/ 2886 w 2912"/>
                  <a:gd name="T77" fmla="*/ 3075 h 3309"/>
                  <a:gd name="T78" fmla="*/ 2909 w 2912"/>
                  <a:gd name="T79" fmla="*/ 3189 h 3309"/>
                  <a:gd name="T80" fmla="*/ 2846 w 2912"/>
                  <a:gd name="T81" fmla="*/ 3284 h 3309"/>
                  <a:gd name="T82" fmla="*/ 149 w 2912"/>
                  <a:gd name="T83" fmla="*/ 3309 h 3309"/>
                  <a:gd name="T84" fmla="*/ 43 w 2912"/>
                  <a:gd name="T85" fmla="*/ 3265 h 3309"/>
                  <a:gd name="T86" fmla="*/ 0 w 2912"/>
                  <a:gd name="T87" fmla="*/ 3159 h 3309"/>
                  <a:gd name="T88" fmla="*/ 43 w 2912"/>
                  <a:gd name="T89" fmla="*/ 3052 h 3309"/>
                  <a:gd name="T90" fmla="*/ 149 w 2912"/>
                  <a:gd name="T91" fmla="*/ 3008 h 3309"/>
                  <a:gd name="T92" fmla="*/ 242 w 2912"/>
                  <a:gd name="T93" fmla="*/ 2727 h 3309"/>
                  <a:gd name="T94" fmla="*/ 364 w 2912"/>
                  <a:gd name="T95" fmla="*/ 2387 h 3309"/>
                  <a:gd name="T96" fmla="*/ 528 w 2912"/>
                  <a:gd name="T97" fmla="*/ 2087 h 3309"/>
                  <a:gd name="T98" fmla="*/ 713 w 2912"/>
                  <a:gd name="T99" fmla="*/ 1825 h 3309"/>
                  <a:gd name="T100" fmla="*/ 804 w 2912"/>
                  <a:gd name="T101" fmla="*/ 1600 h 3309"/>
                  <a:gd name="T102" fmla="*/ 620 w 2912"/>
                  <a:gd name="T103" fmla="*/ 1359 h 3309"/>
                  <a:gd name="T104" fmla="*/ 442 w 2912"/>
                  <a:gd name="T105" fmla="*/ 1078 h 3309"/>
                  <a:gd name="T106" fmla="*/ 295 w 2912"/>
                  <a:gd name="T107" fmla="*/ 757 h 3309"/>
                  <a:gd name="T108" fmla="*/ 204 w 2912"/>
                  <a:gd name="T109" fmla="*/ 398 h 3309"/>
                  <a:gd name="T110" fmla="*/ 91 w 2912"/>
                  <a:gd name="T111" fmla="*/ 289 h 3309"/>
                  <a:gd name="T112" fmla="*/ 11 w 2912"/>
                  <a:gd name="T113" fmla="*/ 209 h 3309"/>
                  <a:gd name="T114" fmla="*/ 11 w 2912"/>
                  <a:gd name="T115" fmla="*/ 92 h 3309"/>
                  <a:gd name="T116" fmla="*/ 91 w 2912"/>
                  <a:gd name="T117" fmla="*/ 12 h 3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12" h="3309">
                    <a:moveTo>
                      <a:pt x="493" y="301"/>
                    </a:moveTo>
                    <a:lnTo>
                      <a:pt x="505" y="388"/>
                    </a:lnTo>
                    <a:lnTo>
                      <a:pt x="522" y="473"/>
                    </a:lnTo>
                    <a:lnTo>
                      <a:pt x="543" y="556"/>
                    </a:lnTo>
                    <a:lnTo>
                      <a:pt x="568" y="636"/>
                    </a:lnTo>
                    <a:lnTo>
                      <a:pt x="598" y="714"/>
                    </a:lnTo>
                    <a:lnTo>
                      <a:pt x="630" y="790"/>
                    </a:lnTo>
                    <a:lnTo>
                      <a:pt x="666" y="865"/>
                    </a:lnTo>
                    <a:lnTo>
                      <a:pt x="704" y="936"/>
                    </a:lnTo>
                    <a:lnTo>
                      <a:pt x="745" y="1006"/>
                    </a:lnTo>
                    <a:lnTo>
                      <a:pt x="787" y="1074"/>
                    </a:lnTo>
                    <a:lnTo>
                      <a:pt x="830" y="1139"/>
                    </a:lnTo>
                    <a:lnTo>
                      <a:pt x="876" y="1203"/>
                    </a:lnTo>
                    <a:lnTo>
                      <a:pt x="921" y="1264"/>
                    </a:lnTo>
                    <a:lnTo>
                      <a:pt x="967" y="1323"/>
                    </a:lnTo>
                    <a:lnTo>
                      <a:pt x="1012" y="1380"/>
                    </a:lnTo>
                    <a:lnTo>
                      <a:pt x="1057" y="1437"/>
                    </a:lnTo>
                    <a:lnTo>
                      <a:pt x="1102" y="1490"/>
                    </a:lnTo>
                    <a:lnTo>
                      <a:pt x="1145" y="1542"/>
                    </a:lnTo>
                    <a:lnTo>
                      <a:pt x="1159" y="1557"/>
                    </a:lnTo>
                    <a:lnTo>
                      <a:pt x="1174" y="1580"/>
                    </a:lnTo>
                    <a:lnTo>
                      <a:pt x="1186" y="1604"/>
                    </a:lnTo>
                    <a:lnTo>
                      <a:pt x="1192" y="1629"/>
                    </a:lnTo>
                    <a:lnTo>
                      <a:pt x="1195" y="1655"/>
                    </a:lnTo>
                    <a:lnTo>
                      <a:pt x="1192" y="1680"/>
                    </a:lnTo>
                    <a:lnTo>
                      <a:pt x="1186" y="1706"/>
                    </a:lnTo>
                    <a:lnTo>
                      <a:pt x="1174" y="1730"/>
                    </a:lnTo>
                    <a:lnTo>
                      <a:pt x="1159" y="1752"/>
                    </a:lnTo>
                    <a:lnTo>
                      <a:pt x="1145" y="1768"/>
                    </a:lnTo>
                    <a:lnTo>
                      <a:pt x="1102" y="1819"/>
                    </a:lnTo>
                    <a:lnTo>
                      <a:pt x="1057" y="1873"/>
                    </a:lnTo>
                    <a:lnTo>
                      <a:pt x="1012" y="1929"/>
                    </a:lnTo>
                    <a:lnTo>
                      <a:pt x="967" y="1987"/>
                    </a:lnTo>
                    <a:lnTo>
                      <a:pt x="921" y="2046"/>
                    </a:lnTo>
                    <a:lnTo>
                      <a:pt x="876" y="2107"/>
                    </a:lnTo>
                    <a:lnTo>
                      <a:pt x="830" y="2171"/>
                    </a:lnTo>
                    <a:lnTo>
                      <a:pt x="787" y="2236"/>
                    </a:lnTo>
                    <a:lnTo>
                      <a:pt x="745" y="2304"/>
                    </a:lnTo>
                    <a:lnTo>
                      <a:pt x="704" y="2374"/>
                    </a:lnTo>
                    <a:lnTo>
                      <a:pt x="666" y="2445"/>
                    </a:lnTo>
                    <a:lnTo>
                      <a:pt x="630" y="2519"/>
                    </a:lnTo>
                    <a:lnTo>
                      <a:pt x="598" y="2595"/>
                    </a:lnTo>
                    <a:lnTo>
                      <a:pt x="568" y="2673"/>
                    </a:lnTo>
                    <a:lnTo>
                      <a:pt x="543" y="2754"/>
                    </a:lnTo>
                    <a:lnTo>
                      <a:pt x="522" y="2836"/>
                    </a:lnTo>
                    <a:lnTo>
                      <a:pt x="505" y="2922"/>
                    </a:lnTo>
                    <a:lnTo>
                      <a:pt x="493" y="3008"/>
                    </a:lnTo>
                    <a:lnTo>
                      <a:pt x="2419" y="3008"/>
                    </a:lnTo>
                    <a:lnTo>
                      <a:pt x="2406" y="2922"/>
                    </a:lnTo>
                    <a:lnTo>
                      <a:pt x="2390" y="2836"/>
                    </a:lnTo>
                    <a:lnTo>
                      <a:pt x="2368" y="2754"/>
                    </a:lnTo>
                    <a:lnTo>
                      <a:pt x="2343" y="2673"/>
                    </a:lnTo>
                    <a:lnTo>
                      <a:pt x="2313" y="2595"/>
                    </a:lnTo>
                    <a:lnTo>
                      <a:pt x="2281" y="2519"/>
                    </a:lnTo>
                    <a:lnTo>
                      <a:pt x="2245" y="2445"/>
                    </a:lnTo>
                    <a:lnTo>
                      <a:pt x="2207" y="2374"/>
                    </a:lnTo>
                    <a:lnTo>
                      <a:pt x="2167" y="2304"/>
                    </a:lnTo>
                    <a:lnTo>
                      <a:pt x="2124" y="2236"/>
                    </a:lnTo>
                    <a:lnTo>
                      <a:pt x="2081" y="2171"/>
                    </a:lnTo>
                    <a:lnTo>
                      <a:pt x="2035" y="2107"/>
                    </a:lnTo>
                    <a:lnTo>
                      <a:pt x="1990" y="2046"/>
                    </a:lnTo>
                    <a:lnTo>
                      <a:pt x="1945" y="1987"/>
                    </a:lnTo>
                    <a:lnTo>
                      <a:pt x="1899" y="1929"/>
                    </a:lnTo>
                    <a:lnTo>
                      <a:pt x="1854" y="1873"/>
                    </a:lnTo>
                    <a:lnTo>
                      <a:pt x="1809" y="1819"/>
                    </a:lnTo>
                    <a:lnTo>
                      <a:pt x="1766" y="1768"/>
                    </a:lnTo>
                    <a:lnTo>
                      <a:pt x="1752" y="1752"/>
                    </a:lnTo>
                    <a:lnTo>
                      <a:pt x="1737" y="1730"/>
                    </a:lnTo>
                    <a:lnTo>
                      <a:pt x="1726" y="1706"/>
                    </a:lnTo>
                    <a:lnTo>
                      <a:pt x="1719" y="1680"/>
                    </a:lnTo>
                    <a:lnTo>
                      <a:pt x="1717" y="1655"/>
                    </a:lnTo>
                    <a:lnTo>
                      <a:pt x="1719" y="1629"/>
                    </a:lnTo>
                    <a:lnTo>
                      <a:pt x="1726" y="1604"/>
                    </a:lnTo>
                    <a:lnTo>
                      <a:pt x="1737" y="1580"/>
                    </a:lnTo>
                    <a:lnTo>
                      <a:pt x="1752" y="1557"/>
                    </a:lnTo>
                    <a:lnTo>
                      <a:pt x="1766" y="1542"/>
                    </a:lnTo>
                    <a:lnTo>
                      <a:pt x="1809" y="1490"/>
                    </a:lnTo>
                    <a:lnTo>
                      <a:pt x="1854" y="1437"/>
                    </a:lnTo>
                    <a:lnTo>
                      <a:pt x="1899" y="1380"/>
                    </a:lnTo>
                    <a:lnTo>
                      <a:pt x="1945" y="1323"/>
                    </a:lnTo>
                    <a:lnTo>
                      <a:pt x="1990" y="1264"/>
                    </a:lnTo>
                    <a:lnTo>
                      <a:pt x="2035" y="1203"/>
                    </a:lnTo>
                    <a:lnTo>
                      <a:pt x="2081" y="1139"/>
                    </a:lnTo>
                    <a:lnTo>
                      <a:pt x="2124" y="1074"/>
                    </a:lnTo>
                    <a:lnTo>
                      <a:pt x="2167" y="1006"/>
                    </a:lnTo>
                    <a:lnTo>
                      <a:pt x="2207" y="936"/>
                    </a:lnTo>
                    <a:lnTo>
                      <a:pt x="2245" y="865"/>
                    </a:lnTo>
                    <a:lnTo>
                      <a:pt x="2281" y="790"/>
                    </a:lnTo>
                    <a:lnTo>
                      <a:pt x="2313" y="714"/>
                    </a:lnTo>
                    <a:lnTo>
                      <a:pt x="2343" y="636"/>
                    </a:lnTo>
                    <a:lnTo>
                      <a:pt x="2368" y="556"/>
                    </a:lnTo>
                    <a:lnTo>
                      <a:pt x="2390" y="473"/>
                    </a:lnTo>
                    <a:lnTo>
                      <a:pt x="2406" y="388"/>
                    </a:lnTo>
                    <a:lnTo>
                      <a:pt x="2419" y="301"/>
                    </a:lnTo>
                    <a:lnTo>
                      <a:pt x="493" y="301"/>
                    </a:lnTo>
                    <a:close/>
                    <a:moveTo>
                      <a:pt x="149" y="0"/>
                    </a:moveTo>
                    <a:lnTo>
                      <a:pt x="2762" y="0"/>
                    </a:lnTo>
                    <a:lnTo>
                      <a:pt x="2792" y="3"/>
                    </a:lnTo>
                    <a:lnTo>
                      <a:pt x="2820" y="12"/>
                    </a:lnTo>
                    <a:lnTo>
                      <a:pt x="2846" y="25"/>
                    </a:lnTo>
                    <a:lnTo>
                      <a:pt x="2868" y="44"/>
                    </a:lnTo>
                    <a:lnTo>
                      <a:pt x="2886" y="67"/>
                    </a:lnTo>
                    <a:lnTo>
                      <a:pt x="2900" y="92"/>
                    </a:lnTo>
                    <a:lnTo>
                      <a:pt x="2909" y="120"/>
                    </a:lnTo>
                    <a:lnTo>
                      <a:pt x="2912" y="150"/>
                    </a:lnTo>
                    <a:lnTo>
                      <a:pt x="2909" y="180"/>
                    </a:lnTo>
                    <a:lnTo>
                      <a:pt x="2900" y="209"/>
                    </a:lnTo>
                    <a:lnTo>
                      <a:pt x="2886" y="234"/>
                    </a:lnTo>
                    <a:lnTo>
                      <a:pt x="2868" y="257"/>
                    </a:lnTo>
                    <a:lnTo>
                      <a:pt x="2846" y="275"/>
                    </a:lnTo>
                    <a:lnTo>
                      <a:pt x="2820" y="289"/>
                    </a:lnTo>
                    <a:lnTo>
                      <a:pt x="2792" y="298"/>
                    </a:lnTo>
                    <a:lnTo>
                      <a:pt x="2762" y="301"/>
                    </a:lnTo>
                    <a:lnTo>
                      <a:pt x="2718" y="301"/>
                    </a:lnTo>
                    <a:lnTo>
                      <a:pt x="2707" y="398"/>
                    </a:lnTo>
                    <a:lnTo>
                      <a:pt x="2690" y="491"/>
                    </a:lnTo>
                    <a:lnTo>
                      <a:pt x="2669" y="583"/>
                    </a:lnTo>
                    <a:lnTo>
                      <a:pt x="2645" y="671"/>
                    </a:lnTo>
                    <a:lnTo>
                      <a:pt x="2616" y="757"/>
                    </a:lnTo>
                    <a:lnTo>
                      <a:pt x="2584" y="841"/>
                    </a:lnTo>
                    <a:lnTo>
                      <a:pt x="2548" y="923"/>
                    </a:lnTo>
                    <a:lnTo>
                      <a:pt x="2510" y="1001"/>
                    </a:lnTo>
                    <a:lnTo>
                      <a:pt x="2469" y="1078"/>
                    </a:lnTo>
                    <a:lnTo>
                      <a:pt x="2427" y="1152"/>
                    </a:lnTo>
                    <a:lnTo>
                      <a:pt x="2383" y="1223"/>
                    </a:lnTo>
                    <a:lnTo>
                      <a:pt x="2338" y="1292"/>
                    </a:lnTo>
                    <a:lnTo>
                      <a:pt x="2292" y="1359"/>
                    </a:lnTo>
                    <a:lnTo>
                      <a:pt x="2245" y="1423"/>
                    </a:lnTo>
                    <a:lnTo>
                      <a:pt x="2199" y="1484"/>
                    </a:lnTo>
                    <a:lnTo>
                      <a:pt x="2152" y="1544"/>
                    </a:lnTo>
                    <a:lnTo>
                      <a:pt x="2107" y="1600"/>
                    </a:lnTo>
                    <a:lnTo>
                      <a:pt x="2061" y="1655"/>
                    </a:lnTo>
                    <a:lnTo>
                      <a:pt x="2107" y="1709"/>
                    </a:lnTo>
                    <a:lnTo>
                      <a:pt x="2152" y="1766"/>
                    </a:lnTo>
                    <a:lnTo>
                      <a:pt x="2199" y="1825"/>
                    </a:lnTo>
                    <a:lnTo>
                      <a:pt x="2245" y="1887"/>
                    </a:lnTo>
                    <a:lnTo>
                      <a:pt x="2292" y="1950"/>
                    </a:lnTo>
                    <a:lnTo>
                      <a:pt x="2338" y="2017"/>
                    </a:lnTo>
                    <a:lnTo>
                      <a:pt x="2383" y="2087"/>
                    </a:lnTo>
                    <a:lnTo>
                      <a:pt x="2427" y="2157"/>
                    </a:lnTo>
                    <a:lnTo>
                      <a:pt x="2469" y="2231"/>
                    </a:lnTo>
                    <a:lnTo>
                      <a:pt x="2510" y="2308"/>
                    </a:lnTo>
                    <a:lnTo>
                      <a:pt x="2548" y="2387"/>
                    </a:lnTo>
                    <a:lnTo>
                      <a:pt x="2584" y="2468"/>
                    </a:lnTo>
                    <a:lnTo>
                      <a:pt x="2616" y="2551"/>
                    </a:lnTo>
                    <a:lnTo>
                      <a:pt x="2645" y="2638"/>
                    </a:lnTo>
                    <a:lnTo>
                      <a:pt x="2669" y="2727"/>
                    </a:lnTo>
                    <a:lnTo>
                      <a:pt x="2690" y="2818"/>
                    </a:lnTo>
                    <a:lnTo>
                      <a:pt x="2707" y="2912"/>
                    </a:lnTo>
                    <a:lnTo>
                      <a:pt x="2718" y="3008"/>
                    </a:lnTo>
                    <a:lnTo>
                      <a:pt x="2762" y="3008"/>
                    </a:lnTo>
                    <a:lnTo>
                      <a:pt x="2792" y="3011"/>
                    </a:lnTo>
                    <a:lnTo>
                      <a:pt x="2820" y="3021"/>
                    </a:lnTo>
                    <a:lnTo>
                      <a:pt x="2846" y="3034"/>
                    </a:lnTo>
                    <a:lnTo>
                      <a:pt x="2868" y="3052"/>
                    </a:lnTo>
                    <a:lnTo>
                      <a:pt x="2886" y="3075"/>
                    </a:lnTo>
                    <a:lnTo>
                      <a:pt x="2900" y="3100"/>
                    </a:lnTo>
                    <a:lnTo>
                      <a:pt x="2909" y="3129"/>
                    </a:lnTo>
                    <a:lnTo>
                      <a:pt x="2912" y="3159"/>
                    </a:lnTo>
                    <a:lnTo>
                      <a:pt x="2909" y="3189"/>
                    </a:lnTo>
                    <a:lnTo>
                      <a:pt x="2900" y="3217"/>
                    </a:lnTo>
                    <a:lnTo>
                      <a:pt x="2886" y="3243"/>
                    </a:lnTo>
                    <a:lnTo>
                      <a:pt x="2868" y="3265"/>
                    </a:lnTo>
                    <a:lnTo>
                      <a:pt x="2846" y="3284"/>
                    </a:lnTo>
                    <a:lnTo>
                      <a:pt x="2820" y="3297"/>
                    </a:lnTo>
                    <a:lnTo>
                      <a:pt x="2792" y="3307"/>
                    </a:lnTo>
                    <a:lnTo>
                      <a:pt x="2762" y="3309"/>
                    </a:lnTo>
                    <a:lnTo>
                      <a:pt x="149" y="3309"/>
                    </a:lnTo>
                    <a:lnTo>
                      <a:pt x="119" y="3307"/>
                    </a:lnTo>
                    <a:lnTo>
                      <a:pt x="91" y="3297"/>
                    </a:lnTo>
                    <a:lnTo>
                      <a:pt x="65" y="3284"/>
                    </a:lnTo>
                    <a:lnTo>
                      <a:pt x="43" y="3265"/>
                    </a:lnTo>
                    <a:lnTo>
                      <a:pt x="25" y="3243"/>
                    </a:lnTo>
                    <a:lnTo>
                      <a:pt x="11" y="3217"/>
                    </a:lnTo>
                    <a:lnTo>
                      <a:pt x="2" y="3189"/>
                    </a:lnTo>
                    <a:lnTo>
                      <a:pt x="0" y="3159"/>
                    </a:lnTo>
                    <a:lnTo>
                      <a:pt x="2" y="3129"/>
                    </a:lnTo>
                    <a:lnTo>
                      <a:pt x="11" y="3100"/>
                    </a:lnTo>
                    <a:lnTo>
                      <a:pt x="25" y="3075"/>
                    </a:lnTo>
                    <a:lnTo>
                      <a:pt x="43" y="3052"/>
                    </a:lnTo>
                    <a:lnTo>
                      <a:pt x="65" y="3034"/>
                    </a:lnTo>
                    <a:lnTo>
                      <a:pt x="91" y="3021"/>
                    </a:lnTo>
                    <a:lnTo>
                      <a:pt x="119" y="3011"/>
                    </a:lnTo>
                    <a:lnTo>
                      <a:pt x="149" y="3008"/>
                    </a:lnTo>
                    <a:lnTo>
                      <a:pt x="193" y="3008"/>
                    </a:lnTo>
                    <a:lnTo>
                      <a:pt x="204" y="2912"/>
                    </a:lnTo>
                    <a:lnTo>
                      <a:pt x="221" y="2818"/>
                    </a:lnTo>
                    <a:lnTo>
                      <a:pt x="242" y="2727"/>
                    </a:lnTo>
                    <a:lnTo>
                      <a:pt x="266" y="2638"/>
                    </a:lnTo>
                    <a:lnTo>
                      <a:pt x="295" y="2551"/>
                    </a:lnTo>
                    <a:lnTo>
                      <a:pt x="327" y="2468"/>
                    </a:lnTo>
                    <a:lnTo>
                      <a:pt x="364" y="2387"/>
                    </a:lnTo>
                    <a:lnTo>
                      <a:pt x="402" y="2308"/>
                    </a:lnTo>
                    <a:lnTo>
                      <a:pt x="442" y="2231"/>
                    </a:lnTo>
                    <a:lnTo>
                      <a:pt x="484" y="2157"/>
                    </a:lnTo>
                    <a:lnTo>
                      <a:pt x="528" y="2087"/>
                    </a:lnTo>
                    <a:lnTo>
                      <a:pt x="573" y="2017"/>
                    </a:lnTo>
                    <a:lnTo>
                      <a:pt x="620" y="1950"/>
                    </a:lnTo>
                    <a:lnTo>
                      <a:pt x="666" y="1887"/>
                    </a:lnTo>
                    <a:lnTo>
                      <a:pt x="713" y="1825"/>
                    </a:lnTo>
                    <a:lnTo>
                      <a:pt x="759" y="1766"/>
                    </a:lnTo>
                    <a:lnTo>
                      <a:pt x="805" y="1709"/>
                    </a:lnTo>
                    <a:lnTo>
                      <a:pt x="850" y="1655"/>
                    </a:lnTo>
                    <a:lnTo>
                      <a:pt x="804" y="1600"/>
                    </a:lnTo>
                    <a:lnTo>
                      <a:pt x="759" y="1544"/>
                    </a:lnTo>
                    <a:lnTo>
                      <a:pt x="713" y="1484"/>
                    </a:lnTo>
                    <a:lnTo>
                      <a:pt x="666" y="1423"/>
                    </a:lnTo>
                    <a:lnTo>
                      <a:pt x="620" y="1359"/>
                    </a:lnTo>
                    <a:lnTo>
                      <a:pt x="573" y="1292"/>
                    </a:lnTo>
                    <a:lnTo>
                      <a:pt x="528" y="1223"/>
                    </a:lnTo>
                    <a:lnTo>
                      <a:pt x="484" y="1152"/>
                    </a:lnTo>
                    <a:lnTo>
                      <a:pt x="442" y="1078"/>
                    </a:lnTo>
                    <a:lnTo>
                      <a:pt x="401" y="1001"/>
                    </a:lnTo>
                    <a:lnTo>
                      <a:pt x="364" y="923"/>
                    </a:lnTo>
                    <a:lnTo>
                      <a:pt x="327" y="841"/>
                    </a:lnTo>
                    <a:lnTo>
                      <a:pt x="295" y="757"/>
                    </a:lnTo>
                    <a:lnTo>
                      <a:pt x="266" y="671"/>
                    </a:lnTo>
                    <a:lnTo>
                      <a:pt x="242" y="583"/>
                    </a:lnTo>
                    <a:lnTo>
                      <a:pt x="221" y="491"/>
                    </a:lnTo>
                    <a:lnTo>
                      <a:pt x="204" y="398"/>
                    </a:lnTo>
                    <a:lnTo>
                      <a:pt x="193" y="301"/>
                    </a:lnTo>
                    <a:lnTo>
                      <a:pt x="149" y="301"/>
                    </a:lnTo>
                    <a:lnTo>
                      <a:pt x="119" y="298"/>
                    </a:lnTo>
                    <a:lnTo>
                      <a:pt x="91" y="289"/>
                    </a:lnTo>
                    <a:lnTo>
                      <a:pt x="65" y="275"/>
                    </a:lnTo>
                    <a:lnTo>
                      <a:pt x="43" y="257"/>
                    </a:lnTo>
                    <a:lnTo>
                      <a:pt x="25" y="234"/>
                    </a:lnTo>
                    <a:lnTo>
                      <a:pt x="11" y="209"/>
                    </a:lnTo>
                    <a:lnTo>
                      <a:pt x="2" y="180"/>
                    </a:lnTo>
                    <a:lnTo>
                      <a:pt x="0" y="150"/>
                    </a:lnTo>
                    <a:lnTo>
                      <a:pt x="2" y="120"/>
                    </a:lnTo>
                    <a:lnTo>
                      <a:pt x="11" y="92"/>
                    </a:lnTo>
                    <a:lnTo>
                      <a:pt x="25" y="67"/>
                    </a:lnTo>
                    <a:lnTo>
                      <a:pt x="43" y="44"/>
                    </a:lnTo>
                    <a:lnTo>
                      <a:pt x="65" y="25"/>
                    </a:lnTo>
                    <a:lnTo>
                      <a:pt x="91" y="12"/>
                    </a:lnTo>
                    <a:lnTo>
                      <a:pt x="119" y="3"/>
                    </a:lnTo>
                    <a:lnTo>
                      <a:pt x="1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5407728" y="2146307"/>
              <a:ext cx="1613656" cy="2061931"/>
              <a:chOff x="3814763" y="1249363"/>
              <a:chExt cx="3725863" cy="4760913"/>
            </a:xfrm>
          </p:grpSpPr>
          <p:sp>
            <p:nvSpPr>
              <p:cNvPr id="289" name="Freeform 65"/>
              <p:cNvSpPr>
                <a:spLocks/>
              </p:cNvSpPr>
              <p:nvPr/>
            </p:nvSpPr>
            <p:spPr bwMode="auto">
              <a:xfrm>
                <a:off x="7169151" y="2298700"/>
                <a:ext cx="371475" cy="2217738"/>
              </a:xfrm>
              <a:custGeom>
                <a:avLst/>
                <a:gdLst>
                  <a:gd name="T0" fmla="*/ 161 w 234"/>
                  <a:gd name="T1" fmla="*/ 0 h 1397"/>
                  <a:gd name="T2" fmla="*/ 234 w 234"/>
                  <a:gd name="T3" fmla="*/ 0 h 1397"/>
                  <a:gd name="T4" fmla="*/ 234 w 234"/>
                  <a:gd name="T5" fmla="*/ 1255 h 1397"/>
                  <a:gd name="T6" fmla="*/ 0 w 234"/>
                  <a:gd name="T7" fmla="*/ 1397 h 1397"/>
                  <a:gd name="T8" fmla="*/ 0 w 234"/>
                  <a:gd name="T9" fmla="*/ 70 h 1397"/>
                  <a:gd name="T10" fmla="*/ 161 w 234"/>
                  <a:gd name="T11" fmla="*/ 0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1397">
                    <a:moveTo>
                      <a:pt x="161" y="0"/>
                    </a:moveTo>
                    <a:lnTo>
                      <a:pt x="234" y="0"/>
                    </a:lnTo>
                    <a:lnTo>
                      <a:pt x="234" y="1255"/>
                    </a:lnTo>
                    <a:lnTo>
                      <a:pt x="0" y="1397"/>
                    </a:lnTo>
                    <a:lnTo>
                      <a:pt x="0" y="70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Freeform 66"/>
              <p:cNvSpPr>
                <a:spLocks/>
              </p:cNvSpPr>
              <p:nvPr/>
            </p:nvSpPr>
            <p:spPr bwMode="auto">
              <a:xfrm>
                <a:off x="6797676" y="2298700"/>
                <a:ext cx="371475" cy="2217738"/>
              </a:xfrm>
              <a:custGeom>
                <a:avLst/>
                <a:gdLst>
                  <a:gd name="T0" fmla="*/ 0 w 234"/>
                  <a:gd name="T1" fmla="*/ 0 h 1397"/>
                  <a:gd name="T2" fmla="*/ 74 w 234"/>
                  <a:gd name="T3" fmla="*/ 0 h 1397"/>
                  <a:gd name="T4" fmla="*/ 234 w 234"/>
                  <a:gd name="T5" fmla="*/ 70 h 1397"/>
                  <a:gd name="T6" fmla="*/ 234 w 234"/>
                  <a:gd name="T7" fmla="*/ 1397 h 1397"/>
                  <a:gd name="T8" fmla="*/ 0 w 234"/>
                  <a:gd name="T9" fmla="*/ 1255 h 1397"/>
                  <a:gd name="T10" fmla="*/ 0 w 234"/>
                  <a:gd name="T11" fmla="*/ 0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1397">
                    <a:moveTo>
                      <a:pt x="0" y="0"/>
                    </a:moveTo>
                    <a:lnTo>
                      <a:pt x="74" y="0"/>
                    </a:lnTo>
                    <a:lnTo>
                      <a:pt x="234" y="70"/>
                    </a:lnTo>
                    <a:lnTo>
                      <a:pt x="234" y="1397"/>
                    </a:lnTo>
                    <a:lnTo>
                      <a:pt x="0" y="1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Freeform 67"/>
              <p:cNvSpPr>
                <a:spLocks/>
              </p:cNvSpPr>
              <p:nvPr/>
            </p:nvSpPr>
            <p:spPr bwMode="auto">
              <a:xfrm>
                <a:off x="6797676" y="2112963"/>
                <a:ext cx="742950" cy="369888"/>
              </a:xfrm>
              <a:custGeom>
                <a:avLst/>
                <a:gdLst>
                  <a:gd name="T0" fmla="*/ 234 w 468"/>
                  <a:gd name="T1" fmla="*/ 0 h 233"/>
                  <a:gd name="T2" fmla="*/ 468 w 468"/>
                  <a:gd name="T3" fmla="*/ 117 h 233"/>
                  <a:gd name="T4" fmla="*/ 234 w 468"/>
                  <a:gd name="T5" fmla="*/ 233 h 233"/>
                  <a:gd name="T6" fmla="*/ 0 w 468"/>
                  <a:gd name="T7" fmla="*/ 117 h 233"/>
                  <a:gd name="T8" fmla="*/ 234 w 468"/>
                  <a:gd name="T9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8" h="233">
                    <a:moveTo>
                      <a:pt x="234" y="0"/>
                    </a:moveTo>
                    <a:lnTo>
                      <a:pt x="468" y="117"/>
                    </a:lnTo>
                    <a:lnTo>
                      <a:pt x="234" y="233"/>
                    </a:lnTo>
                    <a:lnTo>
                      <a:pt x="0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68"/>
              <p:cNvSpPr>
                <a:spLocks/>
              </p:cNvSpPr>
              <p:nvPr/>
            </p:nvSpPr>
            <p:spPr bwMode="auto">
              <a:xfrm>
                <a:off x="6570663" y="2844800"/>
                <a:ext cx="373063" cy="1930400"/>
              </a:xfrm>
              <a:custGeom>
                <a:avLst/>
                <a:gdLst>
                  <a:gd name="T0" fmla="*/ 161 w 235"/>
                  <a:gd name="T1" fmla="*/ 0 h 1216"/>
                  <a:gd name="T2" fmla="*/ 235 w 235"/>
                  <a:gd name="T3" fmla="*/ 0 h 1216"/>
                  <a:gd name="T4" fmla="*/ 235 w 235"/>
                  <a:gd name="T5" fmla="*/ 1076 h 1216"/>
                  <a:gd name="T6" fmla="*/ 0 w 235"/>
                  <a:gd name="T7" fmla="*/ 1216 h 1216"/>
                  <a:gd name="T8" fmla="*/ 0 w 235"/>
                  <a:gd name="T9" fmla="*/ 72 h 1216"/>
                  <a:gd name="T10" fmla="*/ 161 w 235"/>
                  <a:gd name="T11" fmla="*/ 0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1216">
                    <a:moveTo>
                      <a:pt x="161" y="0"/>
                    </a:moveTo>
                    <a:lnTo>
                      <a:pt x="235" y="0"/>
                    </a:lnTo>
                    <a:lnTo>
                      <a:pt x="235" y="1076"/>
                    </a:lnTo>
                    <a:lnTo>
                      <a:pt x="0" y="1216"/>
                    </a:lnTo>
                    <a:lnTo>
                      <a:pt x="0" y="72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69"/>
              <p:cNvSpPr>
                <a:spLocks/>
              </p:cNvSpPr>
              <p:nvPr/>
            </p:nvSpPr>
            <p:spPr bwMode="auto">
              <a:xfrm>
                <a:off x="6199188" y="2844800"/>
                <a:ext cx="371475" cy="1930400"/>
              </a:xfrm>
              <a:custGeom>
                <a:avLst/>
                <a:gdLst>
                  <a:gd name="T0" fmla="*/ 0 w 234"/>
                  <a:gd name="T1" fmla="*/ 0 h 1216"/>
                  <a:gd name="T2" fmla="*/ 74 w 234"/>
                  <a:gd name="T3" fmla="*/ 0 h 1216"/>
                  <a:gd name="T4" fmla="*/ 234 w 234"/>
                  <a:gd name="T5" fmla="*/ 72 h 1216"/>
                  <a:gd name="T6" fmla="*/ 234 w 234"/>
                  <a:gd name="T7" fmla="*/ 1216 h 1216"/>
                  <a:gd name="T8" fmla="*/ 0 w 234"/>
                  <a:gd name="T9" fmla="*/ 1076 h 1216"/>
                  <a:gd name="T10" fmla="*/ 0 w 234"/>
                  <a:gd name="T11" fmla="*/ 0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1216">
                    <a:moveTo>
                      <a:pt x="0" y="0"/>
                    </a:moveTo>
                    <a:lnTo>
                      <a:pt x="74" y="0"/>
                    </a:lnTo>
                    <a:lnTo>
                      <a:pt x="234" y="72"/>
                    </a:lnTo>
                    <a:lnTo>
                      <a:pt x="234" y="1216"/>
                    </a:lnTo>
                    <a:lnTo>
                      <a:pt x="0" y="1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70"/>
              <p:cNvSpPr>
                <a:spLocks/>
              </p:cNvSpPr>
              <p:nvPr/>
            </p:nvSpPr>
            <p:spPr bwMode="auto">
              <a:xfrm>
                <a:off x="6199188" y="2660650"/>
                <a:ext cx="744538" cy="369888"/>
              </a:xfrm>
              <a:custGeom>
                <a:avLst/>
                <a:gdLst>
                  <a:gd name="T0" fmla="*/ 234 w 469"/>
                  <a:gd name="T1" fmla="*/ 0 h 233"/>
                  <a:gd name="T2" fmla="*/ 469 w 469"/>
                  <a:gd name="T3" fmla="*/ 116 h 233"/>
                  <a:gd name="T4" fmla="*/ 234 w 469"/>
                  <a:gd name="T5" fmla="*/ 233 h 233"/>
                  <a:gd name="T6" fmla="*/ 0 w 469"/>
                  <a:gd name="T7" fmla="*/ 116 h 233"/>
                  <a:gd name="T8" fmla="*/ 234 w 469"/>
                  <a:gd name="T9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9" h="233">
                    <a:moveTo>
                      <a:pt x="234" y="0"/>
                    </a:moveTo>
                    <a:lnTo>
                      <a:pt x="469" y="116"/>
                    </a:lnTo>
                    <a:lnTo>
                      <a:pt x="234" y="233"/>
                    </a:lnTo>
                    <a:lnTo>
                      <a:pt x="0" y="11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71"/>
              <p:cNvSpPr>
                <a:spLocks/>
              </p:cNvSpPr>
              <p:nvPr/>
            </p:nvSpPr>
            <p:spPr bwMode="auto">
              <a:xfrm>
                <a:off x="5973763" y="3368675"/>
                <a:ext cx="373063" cy="1727200"/>
              </a:xfrm>
              <a:custGeom>
                <a:avLst/>
                <a:gdLst>
                  <a:gd name="T0" fmla="*/ 161 w 235"/>
                  <a:gd name="T1" fmla="*/ 0 h 1088"/>
                  <a:gd name="T2" fmla="*/ 235 w 235"/>
                  <a:gd name="T3" fmla="*/ 0 h 1088"/>
                  <a:gd name="T4" fmla="*/ 235 w 235"/>
                  <a:gd name="T5" fmla="*/ 948 h 1088"/>
                  <a:gd name="T6" fmla="*/ 0 w 235"/>
                  <a:gd name="T7" fmla="*/ 1088 h 1088"/>
                  <a:gd name="T8" fmla="*/ 0 w 235"/>
                  <a:gd name="T9" fmla="*/ 71 h 1088"/>
                  <a:gd name="T10" fmla="*/ 161 w 235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1088">
                    <a:moveTo>
                      <a:pt x="161" y="0"/>
                    </a:moveTo>
                    <a:lnTo>
                      <a:pt x="235" y="0"/>
                    </a:lnTo>
                    <a:lnTo>
                      <a:pt x="235" y="948"/>
                    </a:lnTo>
                    <a:lnTo>
                      <a:pt x="0" y="1088"/>
                    </a:lnTo>
                    <a:lnTo>
                      <a:pt x="0" y="71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72"/>
              <p:cNvSpPr>
                <a:spLocks/>
              </p:cNvSpPr>
              <p:nvPr/>
            </p:nvSpPr>
            <p:spPr bwMode="auto">
              <a:xfrm>
                <a:off x="5603876" y="3368675"/>
                <a:ext cx="369888" cy="1727200"/>
              </a:xfrm>
              <a:custGeom>
                <a:avLst/>
                <a:gdLst>
                  <a:gd name="T0" fmla="*/ 0 w 233"/>
                  <a:gd name="T1" fmla="*/ 0 h 1088"/>
                  <a:gd name="T2" fmla="*/ 74 w 233"/>
                  <a:gd name="T3" fmla="*/ 0 h 1088"/>
                  <a:gd name="T4" fmla="*/ 233 w 233"/>
                  <a:gd name="T5" fmla="*/ 71 h 1088"/>
                  <a:gd name="T6" fmla="*/ 233 w 233"/>
                  <a:gd name="T7" fmla="*/ 1088 h 1088"/>
                  <a:gd name="T8" fmla="*/ 0 w 233"/>
                  <a:gd name="T9" fmla="*/ 948 h 1088"/>
                  <a:gd name="T10" fmla="*/ 0 w 233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3" h="1088">
                    <a:moveTo>
                      <a:pt x="0" y="0"/>
                    </a:moveTo>
                    <a:lnTo>
                      <a:pt x="74" y="0"/>
                    </a:lnTo>
                    <a:lnTo>
                      <a:pt x="233" y="71"/>
                    </a:lnTo>
                    <a:lnTo>
                      <a:pt x="233" y="1088"/>
                    </a:lnTo>
                    <a:lnTo>
                      <a:pt x="0" y="9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" name="Freeform 73"/>
              <p:cNvSpPr>
                <a:spLocks/>
              </p:cNvSpPr>
              <p:nvPr/>
            </p:nvSpPr>
            <p:spPr bwMode="auto">
              <a:xfrm>
                <a:off x="5603876" y="3182938"/>
                <a:ext cx="742950" cy="371475"/>
              </a:xfrm>
              <a:custGeom>
                <a:avLst/>
                <a:gdLst>
                  <a:gd name="T0" fmla="*/ 233 w 468"/>
                  <a:gd name="T1" fmla="*/ 0 h 234"/>
                  <a:gd name="T2" fmla="*/ 468 w 468"/>
                  <a:gd name="T3" fmla="*/ 117 h 234"/>
                  <a:gd name="T4" fmla="*/ 233 w 468"/>
                  <a:gd name="T5" fmla="*/ 234 h 234"/>
                  <a:gd name="T6" fmla="*/ 0 w 468"/>
                  <a:gd name="T7" fmla="*/ 117 h 234"/>
                  <a:gd name="T8" fmla="*/ 233 w 468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8" h="234">
                    <a:moveTo>
                      <a:pt x="233" y="0"/>
                    </a:moveTo>
                    <a:lnTo>
                      <a:pt x="468" y="117"/>
                    </a:lnTo>
                    <a:lnTo>
                      <a:pt x="233" y="234"/>
                    </a:lnTo>
                    <a:lnTo>
                      <a:pt x="0" y="117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8" name="Freeform 74"/>
              <p:cNvSpPr>
                <a:spLocks/>
              </p:cNvSpPr>
              <p:nvPr/>
            </p:nvSpPr>
            <p:spPr bwMode="auto">
              <a:xfrm>
                <a:off x="5400676" y="3938588"/>
                <a:ext cx="373063" cy="1457325"/>
              </a:xfrm>
              <a:custGeom>
                <a:avLst/>
                <a:gdLst>
                  <a:gd name="T0" fmla="*/ 161 w 235"/>
                  <a:gd name="T1" fmla="*/ 0 h 918"/>
                  <a:gd name="T2" fmla="*/ 235 w 235"/>
                  <a:gd name="T3" fmla="*/ 0 h 918"/>
                  <a:gd name="T4" fmla="*/ 235 w 235"/>
                  <a:gd name="T5" fmla="*/ 778 h 918"/>
                  <a:gd name="T6" fmla="*/ 0 w 235"/>
                  <a:gd name="T7" fmla="*/ 918 h 918"/>
                  <a:gd name="T8" fmla="*/ 0 w 235"/>
                  <a:gd name="T9" fmla="*/ 70 h 918"/>
                  <a:gd name="T10" fmla="*/ 161 w 235"/>
                  <a:gd name="T11" fmla="*/ 0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918">
                    <a:moveTo>
                      <a:pt x="161" y="0"/>
                    </a:moveTo>
                    <a:lnTo>
                      <a:pt x="235" y="0"/>
                    </a:lnTo>
                    <a:lnTo>
                      <a:pt x="235" y="778"/>
                    </a:lnTo>
                    <a:lnTo>
                      <a:pt x="0" y="918"/>
                    </a:lnTo>
                    <a:lnTo>
                      <a:pt x="0" y="70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9" name="Freeform 75"/>
              <p:cNvSpPr>
                <a:spLocks/>
              </p:cNvSpPr>
              <p:nvPr/>
            </p:nvSpPr>
            <p:spPr bwMode="auto">
              <a:xfrm>
                <a:off x="5030788" y="3938588"/>
                <a:ext cx="369888" cy="1457325"/>
              </a:xfrm>
              <a:custGeom>
                <a:avLst/>
                <a:gdLst>
                  <a:gd name="T0" fmla="*/ 0 w 233"/>
                  <a:gd name="T1" fmla="*/ 0 h 918"/>
                  <a:gd name="T2" fmla="*/ 73 w 233"/>
                  <a:gd name="T3" fmla="*/ 0 h 918"/>
                  <a:gd name="T4" fmla="*/ 233 w 233"/>
                  <a:gd name="T5" fmla="*/ 70 h 918"/>
                  <a:gd name="T6" fmla="*/ 233 w 233"/>
                  <a:gd name="T7" fmla="*/ 918 h 918"/>
                  <a:gd name="T8" fmla="*/ 0 w 233"/>
                  <a:gd name="T9" fmla="*/ 778 h 918"/>
                  <a:gd name="T10" fmla="*/ 0 w 233"/>
                  <a:gd name="T11" fmla="*/ 0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3" h="918">
                    <a:moveTo>
                      <a:pt x="0" y="0"/>
                    </a:moveTo>
                    <a:lnTo>
                      <a:pt x="73" y="0"/>
                    </a:lnTo>
                    <a:lnTo>
                      <a:pt x="233" y="70"/>
                    </a:lnTo>
                    <a:lnTo>
                      <a:pt x="233" y="918"/>
                    </a:lnTo>
                    <a:lnTo>
                      <a:pt x="0" y="7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76"/>
              <p:cNvSpPr>
                <a:spLocks/>
              </p:cNvSpPr>
              <p:nvPr/>
            </p:nvSpPr>
            <p:spPr bwMode="auto">
              <a:xfrm>
                <a:off x="5030788" y="3752850"/>
                <a:ext cx="742950" cy="369888"/>
              </a:xfrm>
              <a:custGeom>
                <a:avLst/>
                <a:gdLst>
                  <a:gd name="T0" fmla="*/ 233 w 468"/>
                  <a:gd name="T1" fmla="*/ 0 h 233"/>
                  <a:gd name="T2" fmla="*/ 468 w 468"/>
                  <a:gd name="T3" fmla="*/ 117 h 233"/>
                  <a:gd name="T4" fmla="*/ 233 w 468"/>
                  <a:gd name="T5" fmla="*/ 233 h 233"/>
                  <a:gd name="T6" fmla="*/ 0 w 468"/>
                  <a:gd name="T7" fmla="*/ 117 h 233"/>
                  <a:gd name="T8" fmla="*/ 233 w 468"/>
                  <a:gd name="T9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8" h="233">
                    <a:moveTo>
                      <a:pt x="233" y="0"/>
                    </a:moveTo>
                    <a:lnTo>
                      <a:pt x="468" y="117"/>
                    </a:lnTo>
                    <a:lnTo>
                      <a:pt x="233" y="233"/>
                    </a:lnTo>
                    <a:lnTo>
                      <a:pt x="0" y="117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77"/>
              <p:cNvSpPr>
                <a:spLocks/>
              </p:cNvSpPr>
              <p:nvPr/>
            </p:nvSpPr>
            <p:spPr bwMode="auto">
              <a:xfrm>
                <a:off x="4805363" y="4435475"/>
                <a:ext cx="371475" cy="1285875"/>
              </a:xfrm>
              <a:custGeom>
                <a:avLst/>
                <a:gdLst>
                  <a:gd name="T0" fmla="*/ 161 w 234"/>
                  <a:gd name="T1" fmla="*/ 0 h 810"/>
                  <a:gd name="T2" fmla="*/ 234 w 234"/>
                  <a:gd name="T3" fmla="*/ 0 h 810"/>
                  <a:gd name="T4" fmla="*/ 234 w 234"/>
                  <a:gd name="T5" fmla="*/ 668 h 810"/>
                  <a:gd name="T6" fmla="*/ 0 w 234"/>
                  <a:gd name="T7" fmla="*/ 810 h 810"/>
                  <a:gd name="T8" fmla="*/ 0 w 234"/>
                  <a:gd name="T9" fmla="*/ 71 h 810"/>
                  <a:gd name="T10" fmla="*/ 161 w 234"/>
                  <a:gd name="T11" fmla="*/ 0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810">
                    <a:moveTo>
                      <a:pt x="161" y="0"/>
                    </a:moveTo>
                    <a:lnTo>
                      <a:pt x="234" y="0"/>
                    </a:lnTo>
                    <a:lnTo>
                      <a:pt x="234" y="668"/>
                    </a:lnTo>
                    <a:lnTo>
                      <a:pt x="0" y="810"/>
                    </a:lnTo>
                    <a:lnTo>
                      <a:pt x="0" y="71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78"/>
              <p:cNvSpPr>
                <a:spLocks/>
              </p:cNvSpPr>
              <p:nvPr/>
            </p:nvSpPr>
            <p:spPr bwMode="auto">
              <a:xfrm>
                <a:off x="4433888" y="4435475"/>
                <a:ext cx="371475" cy="1285875"/>
              </a:xfrm>
              <a:custGeom>
                <a:avLst/>
                <a:gdLst>
                  <a:gd name="T0" fmla="*/ 0 w 234"/>
                  <a:gd name="T1" fmla="*/ 0 h 810"/>
                  <a:gd name="T2" fmla="*/ 74 w 234"/>
                  <a:gd name="T3" fmla="*/ 0 h 810"/>
                  <a:gd name="T4" fmla="*/ 234 w 234"/>
                  <a:gd name="T5" fmla="*/ 71 h 810"/>
                  <a:gd name="T6" fmla="*/ 234 w 234"/>
                  <a:gd name="T7" fmla="*/ 810 h 810"/>
                  <a:gd name="T8" fmla="*/ 0 w 234"/>
                  <a:gd name="T9" fmla="*/ 668 h 810"/>
                  <a:gd name="T10" fmla="*/ 0 w 234"/>
                  <a:gd name="T11" fmla="*/ 0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810">
                    <a:moveTo>
                      <a:pt x="0" y="0"/>
                    </a:moveTo>
                    <a:lnTo>
                      <a:pt x="74" y="0"/>
                    </a:lnTo>
                    <a:lnTo>
                      <a:pt x="234" y="71"/>
                    </a:lnTo>
                    <a:lnTo>
                      <a:pt x="234" y="810"/>
                    </a:lnTo>
                    <a:lnTo>
                      <a:pt x="0" y="6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79"/>
              <p:cNvSpPr>
                <a:spLocks/>
              </p:cNvSpPr>
              <p:nvPr/>
            </p:nvSpPr>
            <p:spPr bwMode="auto">
              <a:xfrm>
                <a:off x="4433888" y="4251325"/>
                <a:ext cx="742950" cy="369888"/>
              </a:xfrm>
              <a:custGeom>
                <a:avLst/>
                <a:gdLst>
                  <a:gd name="T0" fmla="*/ 234 w 468"/>
                  <a:gd name="T1" fmla="*/ 0 h 233"/>
                  <a:gd name="T2" fmla="*/ 468 w 468"/>
                  <a:gd name="T3" fmla="*/ 116 h 233"/>
                  <a:gd name="T4" fmla="*/ 234 w 468"/>
                  <a:gd name="T5" fmla="*/ 233 h 233"/>
                  <a:gd name="T6" fmla="*/ 0 w 468"/>
                  <a:gd name="T7" fmla="*/ 116 h 233"/>
                  <a:gd name="T8" fmla="*/ 234 w 468"/>
                  <a:gd name="T9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8" h="233">
                    <a:moveTo>
                      <a:pt x="234" y="0"/>
                    </a:moveTo>
                    <a:lnTo>
                      <a:pt x="468" y="116"/>
                    </a:lnTo>
                    <a:lnTo>
                      <a:pt x="234" y="233"/>
                    </a:lnTo>
                    <a:lnTo>
                      <a:pt x="0" y="11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80"/>
              <p:cNvSpPr>
                <a:spLocks/>
              </p:cNvSpPr>
              <p:nvPr/>
            </p:nvSpPr>
            <p:spPr bwMode="auto">
              <a:xfrm>
                <a:off x="4213226" y="4932363"/>
                <a:ext cx="371475" cy="1077913"/>
              </a:xfrm>
              <a:custGeom>
                <a:avLst/>
                <a:gdLst>
                  <a:gd name="T0" fmla="*/ 160 w 234"/>
                  <a:gd name="T1" fmla="*/ 0 h 679"/>
                  <a:gd name="T2" fmla="*/ 234 w 234"/>
                  <a:gd name="T3" fmla="*/ 0 h 679"/>
                  <a:gd name="T4" fmla="*/ 234 w 234"/>
                  <a:gd name="T5" fmla="*/ 537 h 679"/>
                  <a:gd name="T6" fmla="*/ 0 w 234"/>
                  <a:gd name="T7" fmla="*/ 679 h 679"/>
                  <a:gd name="T8" fmla="*/ 0 w 234"/>
                  <a:gd name="T9" fmla="*/ 72 h 679"/>
                  <a:gd name="T10" fmla="*/ 160 w 234"/>
                  <a:gd name="T11" fmla="*/ 0 h 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679">
                    <a:moveTo>
                      <a:pt x="160" y="0"/>
                    </a:moveTo>
                    <a:lnTo>
                      <a:pt x="234" y="0"/>
                    </a:lnTo>
                    <a:lnTo>
                      <a:pt x="234" y="537"/>
                    </a:lnTo>
                    <a:lnTo>
                      <a:pt x="0" y="679"/>
                    </a:lnTo>
                    <a:lnTo>
                      <a:pt x="0" y="72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81"/>
              <p:cNvSpPr>
                <a:spLocks/>
              </p:cNvSpPr>
              <p:nvPr/>
            </p:nvSpPr>
            <p:spPr bwMode="auto">
              <a:xfrm>
                <a:off x="3840163" y="4932363"/>
                <a:ext cx="373063" cy="1077913"/>
              </a:xfrm>
              <a:custGeom>
                <a:avLst/>
                <a:gdLst>
                  <a:gd name="T0" fmla="*/ 0 w 235"/>
                  <a:gd name="T1" fmla="*/ 0 h 679"/>
                  <a:gd name="T2" fmla="*/ 74 w 235"/>
                  <a:gd name="T3" fmla="*/ 0 h 679"/>
                  <a:gd name="T4" fmla="*/ 235 w 235"/>
                  <a:gd name="T5" fmla="*/ 72 h 679"/>
                  <a:gd name="T6" fmla="*/ 235 w 235"/>
                  <a:gd name="T7" fmla="*/ 679 h 679"/>
                  <a:gd name="T8" fmla="*/ 0 w 235"/>
                  <a:gd name="T9" fmla="*/ 537 h 679"/>
                  <a:gd name="T10" fmla="*/ 0 w 235"/>
                  <a:gd name="T11" fmla="*/ 0 h 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679">
                    <a:moveTo>
                      <a:pt x="0" y="0"/>
                    </a:moveTo>
                    <a:lnTo>
                      <a:pt x="74" y="0"/>
                    </a:lnTo>
                    <a:lnTo>
                      <a:pt x="235" y="72"/>
                    </a:lnTo>
                    <a:lnTo>
                      <a:pt x="235" y="679"/>
                    </a:lnTo>
                    <a:lnTo>
                      <a:pt x="0" y="5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82"/>
              <p:cNvSpPr>
                <a:spLocks/>
              </p:cNvSpPr>
              <p:nvPr/>
            </p:nvSpPr>
            <p:spPr bwMode="auto">
              <a:xfrm>
                <a:off x="3840163" y="4746625"/>
                <a:ext cx="744538" cy="371475"/>
              </a:xfrm>
              <a:custGeom>
                <a:avLst/>
                <a:gdLst>
                  <a:gd name="T0" fmla="*/ 235 w 469"/>
                  <a:gd name="T1" fmla="*/ 0 h 234"/>
                  <a:gd name="T2" fmla="*/ 469 w 469"/>
                  <a:gd name="T3" fmla="*/ 117 h 234"/>
                  <a:gd name="T4" fmla="*/ 235 w 469"/>
                  <a:gd name="T5" fmla="*/ 234 h 234"/>
                  <a:gd name="T6" fmla="*/ 0 w 469"/>
                  <a:gd name="T7" fmla="*/ 117 h 234"/>
                  <a:gd name="T8" fmla="*/ 235 w 469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9" h="234">
                    <a:moveTo>
                      <a:pt x="235" y="0"/>
                    </a:moveTo>
                    <a:lnTo>
                      <a:pt x="469" y="117"/>
                    </a:lnTo>
                    <a:lnTo>
                      <a:pt x="235" y="234"/>
                    </a:lnTo>
                    <a:lnTo>
                      <a:pt x="0" y="117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83"/>
              <p:cNvSpPr>
                <a:spLocks/>
              </p:cNvSpPr>
              <p:nvPr/>
            </p:nvSpPr>
            <p:spPr bwMode="auto">
              <a:xfrm>
                <a:off x="3814763" y="1249363"/>
                <a:ext cx="3436938" cy="3773488"/>
              </a:xfrm>
              <a:custGeom>
                <a:avLst/>
                <a:gdLst>
                  <a:gd name="T0" fmla="*/ 2165 w 2165"/>
                  <a:gd name="T1" fmla="*/ 0 h 2377"/>
                  <a:gd name="T2" fmla="*/ 2165 w 2165"/>
                  <a:gd name="T3" fmla="*/ 205 h 2377"/>
                  <a:gd name="T4" fmla="*/ 2103 w 2165"/>
                  <a:gd name="T5" fmla="*/ 171 h 2377"/>
                  <a:gd name="T6" fmla="*/ 1777 w 2165"/>
                  <a:gd name="T7" fmla="*/ 992 h 2377"/>
                  <a:gd name="T8" fmla="*/ 1305 w 2165"/>
                  <a:gd name="T9" fmla="*/ 805 h 2377"/>
                  <a:gd name="T10" fmla="*/ 1015 w 2165"/>
                  <a:gd name="T11" fmla="*/ 1687 h 2377"/>
                  <a:gd name="T12" fmla="*/ 609 w 2165"/>
                  <a:gd name="T13" fmla="*/ 1519 h 2377"/>
                  <a:gd name="T14" fmla="*/ 277 w 2165"/>
                  <a:gd name="T15" fmla="*/ 2377 h 2377"/>
                  <a:gd name="T16" fmla="*/ 0 w 2165"/>
                  <a:gd name="T17" fmla="*/ 2241 h 2377"/>
                  <a:gd name="T18" fmla="*/ 18 w 2165"/>
                  <a:gd name="T19" fmla="*/ 2203 h 2377"/>
                  <a:gd name="T20" fmla="*/ 255 w 2165"/>
                  <a:gd name="T21" fmla="*/ 2319 h 2377"/>
                  <a:gd name="T22" fmla="*/ 585 w 2165"/>
                  <a:gd name="T23" fmla="*/ 1463 h 2377"/>
                  <a:gd name="T24" fmla="*/ 990 w 2165"/>
                  <a:gd name="T25" fmla="*/ 1632 h 2377"/>
                  <a:gd name="T26" fmla="*/ 1279 w 2165"/>
                  <a:gd name="T27" fmla="*/ 749 h 2377"/>
                  <a:gd name="T28" fmla="*/ 1754 w 2165"/>
                  <a:gd name="T29" fmla="*/ 938 h 2377"/>
                  <a:gd name="T30" fmla="*/ 2066 w 2165"/>
                  <a:gd name="T31" fmla="*/ 150 h 2377"/>
                  <a:gd name="T32" fmla="*/ 2004 w 2165"/>
                  <a:gd name="T33" fmla="*/ 116 h 2377"/>
                  <a:gd name="T34" fmla="*/ 2165 w 2165"/>
                  <a:gd name="T35" fmla="*/ 0 h 2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65" h="2377">
                    <a:moveTo>
                      <a:pt x="2165" y="0"/>
                    </a:moveTo>
                    <a:lnTo>
                      <a:pt x="2165" y="205"/>
                    </a:lnTo>
                    <a:lnTo>
                      <a:pt x="2103" y="171"/>
                    </a:lnTo>
                    <a:lnTo>
                      <a:pt x="1777" y="992"/>
                    </a:lnTo>
                    <a:lnTo>
                      <a:pt x="1305" y="805"/>
                    </a:lnTo>
                    <a:lnTo>
                      <a:pt x="1015" y="1687"/>
                    </a:lnTo>
                    <a:lnTo>
                      <a:pt x="609" y="1519"/>
                    </a:lnTo>
                    <a:lnTo>
                      <a:pt x="277" y="2377"/>
                    </a:lnTo>
                    <a:lnTo>
                      <a:pt x="0" y="2241"/>
                    </a:lnTo>
                    <a:lnTo>
                      <a:pt x="18" y="2203"/>
                    </a:lnTo>
                    <a:lnTo>
                      <a:pt x="255" y="2319"/>
                    </a:lnTo>
                    <a:lnTo>
                      <a:pt x="585" y="1463"/>
                    </a:lnTo>
                    <a:lnTo>
                      <a:pt x="990" y="1632"/>
                    </a:lnTo>
                    <a:lnTo>
                      <a:pt x="1279" y="749"/>
                    </a:lnTo>
                    <a:lnTo>
                      <a:pt x="1754" y="938"/>
                    </a:lnTo>
                    <a:lnTo>
                      <a:pt x="2066" y="150"/>
                    </a:lnTo>
                    <a:lnTo>
                      <a:pt x="2004" y="116"/>
                    </a:lnTo>
                    <a:lnTo>
                      <a:pt x="2165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82" name="TextBox 181"/>
          <p:cNvSpPr txBox="1"/>
          <p:nvPr/>
        </p:nvSpPr>
        <p:spPr>
          <a:xfrm>
            <a:off x="6261610" y="898941"/>
            <a:ext cx="1075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</a:t>
            </a:r>
            <a:r>
              <a:rPr lang="en-US" sz="12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text. 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55708" y="6243935"/>
            <a:ext cx="1018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</a:t>
            </a:r>
            <a:r>
              <a:rPr lang="en-US" sz="1200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29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12188825" cy="6869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9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4"/>
          </p:cNvPr>
          <p:cNvSpPr/>
          <p:nvPr/>
        </p:nvSpPr>
        <p:spPr>
          <a:xfrm>
            <a:off x="7465655" y="4650731"/>
            <a:ext cx="2839082" cy="60944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b="1" dirty="0">
                <a:solidFill>
                  <a:prstClr val="white"/>
                </a:solidFill>
              </a:rPr>
              <a:t>SUBSCRIBE NOW</a:t>
            </a:r>
            <a:endParaRPr lang="es-UY" sz="2399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7518" y="4034840"/>
            <a:ext cx="1844195" cy="74275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231" y="3362283"/>
            <a:ext cx="4155282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29034" y="709071"/>
            <a:ext cx="4323420" cy="3577905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412" y="5343414"/>
            <a:ext cx="2548533" cy="30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5658" y="4851278"/>
            <a:ext cx="472055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5658" y="4469016"/>
            <a:ext cx="5915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</a:t>
            </a:r>
            <a:r>
              <a:rPr lang="en-US" sz="18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templates </a:t>
            </a:r>
            <a:r>
              <a:rPr lang="en-US" sz="1800" dirty="0" smtClean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save </a:t>
            </a:r>
            <a:r>
              <a:rPr lang="en-US" sz="18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23299"/>
            <a:ext cx="12188825" cy="675749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26" y="1841490"/>
            <a:ext cx="5589692" cy="136857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s-UY" sz="2399" kern="0" smtClea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816" y="762000"/>
            <a:ext cx="2791118" cy="52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778" y="2004163"/>
            <a:ext cx="3624191" cy="8307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400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400">
              <a:defRPr/>
            </a:pPr>
            <a:r>
              <a:rPr lang="en-US" sz="3199" b="1" kern="0" dirty="0">
                <a:solidFill>
                  <a:prstClr val="white"/>
                </a:solidFill>
              </a:rPr>
              <a:t>FREEBUNDLE15</a:t>
            </a:r>
            <a:endParaRPr lang="es-UY" sz="2399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927" y="1371698"/>
            <a:ext cx="502789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400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3160" y="874807"/>
            <a:ext cx="3945477" cy="231297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60000">
                <a:schemeClr val="accent1"/>
              </a:gs>
            </a:gsLst>
            <a:lin ang="5400000" scaled="1"/>
            <a:tileRect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1924295" y="967692"/>
            <a:ext cx="2082544" cy="2086646"/>
            <a:chOff x="4379520" y="1716091"/>
            <a:chExt cx="3421848" cy="3428588"/>
          </a:xfrm>
        </p:grpSpPr>
        <p:sp>
          <p:nvSpPr>
            <p:cNvPr id="139" name="Freeform 58"/>
            <p:cNvSpPr>
              <a:spLocks/>
            </p:cNvSpPr>
            <p:nvPr/>
          </p:nvSpPr>
          <p:spPr bwMode="auto">
            <a:xfrm>
              <a:off x="4379520" y="1729197"/>
              <a:ext cx="3421848" cy="3415482"/>
            </a:xfrm>
            <a:custGeom>
              <a:avLst/>
              <a:gdLst>
                <a:gd name="T0" fmla="*/ 1076 w 2151"/>
                <a:gd name="T1" fmla="*/ 0 h 2149"/>
                <a:gd name="T2" fmla="*/ 1076 w 2151"/>
                <a:gd name="T3" fmla="*/ 0 h 2149"/>
                <a:gd name="T4" fmla="*/ 1192 w 2151"/>
                <a:gd name="T5" fmla="*/ 7 h 2149"/>
                <a:gd name="T6" fmla="*/ 1305 w 2151"/>
                <a:gd name="T7" fmla="*/ 25 h 2149"/>
                <a:gd name="T8" fmla="*/ 1415 w 2151"/>
                <a:gd name="T9" fmla="*/ 56 h 2149"/>
                <a:gd name="T10" fmla="*/ 1519 w 2151"/>
                <a:gd name="T11" fmla="*/ 95 h 2149"/>
                <a:gd name="T12" fmla="*/ 1617 w 2151"/>
                <a:gd name="T13" fmla="*/ 146 h 2149"/>
                <a:gd name="T14" fmla="*/ 1712 w 2151"/>
                <a:gd name="T15" fmla="*/ 209 h 2149"/>
                <a:gd name="T16" fmla="*/ 1800 w 2151"/>
                <a:gd name="T17" fmla="*/ 281 h 2149"/>
                <a:gd name="T18" fmla="*/ 1879 w 2151"/>
                <a:gd name="T19" fmla="*/ 362 h 2149"/>
                <a:gd name="T20" fmla="*/ 1951 w 2151"/>
                <a:gd name="T21" fmla="*/ 450 h 2149"/>
                <a:gd name="T22" fmla="*/ 2011 w 2151"/>
                <a:gd name="T23" fmla="*/ 545 h 2149"/>
                <a:gd name="T24" fmla="*/ 2060 w 2151"/>
                <a:gd name="T25" fmla="*/ 643 h 2149"/>
                <a:gd name="T26" fmla="*/ 2097 w 2151"/>
                <a:gd name="T27" fmla="*/ 745 h 2149"/>
                <a:gd name="T28" fmla="*/ 2127 w 2151"/>
                <a:gd name="T29" fmla="*/ 852 h 2149"/>
                <a:gd name="T30" fmla="*/ 2144 w 2151"/>
                <a:gd name="T31" fmla="*/ 961 h 2149"/>
                <a:gd name="T32" fmla="*/ 2151 w 2151"/>
                <a:gd name="T33" fmla="*/ 1074 h 2149"/>
                <a:gd name="T34" fmla="*/ 2144 w 2151"/>
                <a:gd name="T35" fmla="*/ 1188 h 2149"/>
                <a:gd name="T36" fmla="*/ 2127 w 2151"/>
                <a:gd name="T37" fmla="*/ 1299 h 2149"/>
                <a:gd name="T38" fmla="*/ 2097 w 2151"/>
                <a:gd name="T39" fmla="*/ 1404 h 2149"/>
                <a:gd name="T40" fmla="*/ 2060 w 2151"/>
                <a:gd name="T41" fmla="*/ 1506 h 2149"/>
                <a:gd name="T42" fmla="*/ 2011 w 2151"/>
                <a:gd name="T43" fmla="*/ 1603 h 2149"/>
                <a:gd name="T44" fmla="*/ 1949 w 2151"/>
                <a:gd name="T45" fmla="*/ 1701 h 2149"/>
                <a:gd name="T46" fmla="*/ 1877 w 2151"/>
                <a:gd name="T47" fmla="*/ 1789 h 2149"/>
                <a:gd name="T48" fmla="*/ 1795 w 2151"/>
                <a:gd name="T49" fmla="*/ 1873 h 2149"/>
                <a:gd name="T50" fmla="*/ 1707 w 2151"/>
                <a:gd name="T51" fmla="*/ 1944 h 2149"/>
                <a:gd name="T52" fmla="*/ 1610 w 2151"/>
                <a:gd name="T53" fmla="*/ 2007 h 2149"/>
                <a:gd name="T54" fmla="*/ 1512 w 2151"/>
                <a:gd name="T55" fmla="*/ 2056 h 2149"/>
                <a:gd name="T56" fmla="*/ 1410 w 2151"/>
                <a:gd name="T57" fmla="*/ 2095 h 2149"/>
                <a:gd name="T58" fmla="*/ 1301 w 2151"/>
                <a:gd name="T59" fmla="*/ 2125 h 2149"/>
                <a:gd name="T60" fmla="*/ 1189 w 2151"/>
                <a:gd name="T61" fmla="*/ 2142 h 2149"/>
                <a:gd name="T62" fmla="*/ 1076 w 2151"/>
                <a:gd name="T63" fmla="*/ 2149 h 2149"/>
                <a:gd name="T64" fmla="*/ 1076 w 2151"/>
                <a:gd name="T65" fmla="*/ 2149 h 2149"/>
                <a:gd name="T66" fmla="*/ 959 w 2151"/>
                <a:gd name="T67" fmla="*/ 2142 h 2149"/>
                <a:gd name="T68" fmla="*/ 846 w 2151"/>
                <a:gd name="T69" fmla="*/ 2123 h 2149"/>
                <a:gd name="T70" fmla="*/ 737 w 2151"/>
                <a:gd name="T71" fmla="*/ 2093 h 2149"/>
                <a:gd name="T72" fmla="*/ 632 w 2151"/>
                <a:gd name="T73" fmla="*/ 2054 h 2149"/>
                <a:gd name="T74" fmla="*/ 535 w 2151"/>
                <a:gd name="T75" fmla="*/ 2003 h 2149"/>
                <a:gd name="T76" fmla="*/ 439 w 2151"/>
                <a:gd name="T77" fmla="*/ 1940 h 2149"/>
                <a:gd name="T78" fmla="*/ 351 w 2151"/>
                <a:gd name="T79" fmla="*/ 1868 h 2149"/>
                <a:gd name="T80" fmla="*/ 272 w 2151"/>
                <a:gd name="T81" fmla="*/ 1787 h 2149"/>
                <a:gd name="T82" fmla="*/ 200 w 2151"/>
                <a:gd name="T83" fmla="*/ 1699 h 2149"/>
                <a:gd name="T84" fmla="*/ 140 w 2151"/>
                <a:gd name="T85" fmla="*/ 1603 h 2149"/>
                <a:gd name="T86" fmla="*/ 91 w 2151"/>
                <a:gd name="T87" fmla="*/ 1506 h 2149"/>
                <a:gd name="T88" fmla="*/ 52 w 2151"/>
                <a:gd name="T89" fmla="*/ 1404 h 2149"/>
                <a:gd name="T90" fmla="*/ 24 w 2151"/>
                <a:gd name="T91" fmla="*/ 1299 h 2149"/>
                <a:gd name="T92" fmla="*/ 7 w 2151"/>
                <a:gd name="T93" fmla="*/ 1188 h 2149"/>
                <a:gd name="T94" fmla="*/ 0 w 2151"/>
                <a:gd name="T95" fmla="*/ 1074 h 2149"/>
                <a:gd name="T96" fmla="*/ 7 w 2151"/>
                <a:gd name="T97" fmla="*/ 961 h 2149"/>
                <a:gd name="T98" fmla="*/ 24 w 2151"/>
                <a:gd name="T99" fmla="*/ 852 h 2149"/>
                <a:gd name="T100" fmla="*/ 52 w 2151"/>
                <a:gd name="T101" fmla="*/ 745 h 2149"/>
                <a:gd name="T102" fmla="*/ 91 w 2151"/>
                <a:gd name="T103" fmla="*/ 643 h 2149"/>
                <a:gd name="T104" fmla="*/ 140 w 2151"/>
                <a:gd name="T105" fmla="*/ 548 h 2149"/>
                <a:gd name="T106" fmla="*/ 202 w 2151"/>
                <a:gd name="T107" fmla="*/ 450 h 2149"/>
                <a:gd name="T108" fmla="*/ 274 w 2151"/>
                <a:gd name="T109" fmla="*/ 360 h 2149"/>
                <a:gd name="T110" fmla="*/ 356 w 2151"/>
                <a:gd name="T111" fmla="*/ 278 h 2149"/>
                <a:gd name="T112" fmla="*/ 444 w 2151"/>
                <a:gd name="T113" fmla="*/ 204 h 2149"/>
                <a:gd name="T114" fmla="*/ 541 w 2151"/>
                <a:gd name="T115" fmla="*/ 141 h 2149"/>
                <a:gd name="T116" fmla="*/ 639 w 2151"/>
                <a:gd name="T117" fmla="*/ 93 h 2149"/>
                <a:gd name="T118" fmla="*/ 741 w 2151"/>
                <a:gd name="T119" fmla="*/ 53 h 2149"/>
                <a:gd name="T120" fmla="*/ 850 w 2151"/>
                <a:gd name="T121" fmla="*/ 25 h 2149"/>
                <a:gd name="T122" fmla="*/ 959 w 2151"/>
                <a:gd name="T123" fmla="*/ 7 h 2149"/>
                <a:gd name="T124" fmla="*/ 1076 w 2151"/>
                <a:gd name="T125" fmla="*/ 0 h 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51" h="2149">
                  <a:moveTo>
                    <a:pt x="1076" y="0"/>
                  </a:moveTo>
                  <a:lnTo>
                    <a:pt x="1076" y="0"/>
                  </a:lnTo>
                  <a:lnTo>
                    <a:pt x="1192" y="7"/>
                  </a:lnTo>
                  <a:lnTo>
                    <a:pt x="1305" y="25"/>
                  </a:lnTo>
                  <a:lnTo>
                    <a:pt x="1415" y="56"/>
                  </a:lnTo>
                  <a:lnTo>
                    <a:pt x="1519" y="95"/>
                  </a:lnTo>
                  <a:lnTo>
                    <a:pt x="1617" y="146"/>
                  </a:lnTo>
                  <a:lnTo>
                    <a:pt x="1712" y="209"/>
                  </a:lnTo>
                  <a:lnTo>
                    <a:pt x="1800" y="281"/>
                  </a:lnTo>
                  <a:lnTo>
                    <a:pt x="1879" y="362"/>
                  </a:lnTo>
                  <a:lnTo>
                    <a:pt x="1951" y="450"/>
                  </a:lnTo>
                  <a:lnTo>
                    <a:pt x="2011" y="545"/>
                  </a:lnTo>
                  <a:lnTo>
                    <a:pt x="2060" y="643"/>
                  </a:lnTo>
                  <a:lnTo>
                    <a:pt x="2097" y="745"/>
                  </a:lnTo>
                  <a:lnTo>
                    <a:pt x="2127" y="852"/>
                  </a:lnTo>
                  <a:lnTo>
                    <a:pt x="2144" y="961"/>
                  </a:lnTo>
                  <a:lnTo>
                    <a:pt x="2151" y="1074"/>
                  </a:lnTo>
                  <a:lnTo>
                    <a:pt x="2144" y="1188"/>
                  </a:lnTo>
                  <a:lnTo>
                    <a:pt x="2127" y="1299"/>
                  </a:lnTo>
                  <a:lnTo>
                    <a:pt x="2097" y="1404"/>
                  </a:lnTo>
                  <a:lnTo>
                    <a:pt x="2060" y="1506"/>
                  </a:lnTo>
                  <a:lnTo>
                    <a:pt x="2011" y="1603"/>
                  </a:lnTo>
                  <a:lnTo>
                    <a:pt x="1949" y="1701"/>
                  </a:lnTo>
                  <a:lnTo>
                    <a:pt x="1877" y="1789"/>
                  </a:lnTo>
                  <a:lnTo>
                    <a:pt x="1795" y="1873"/>
                  </a:lnTo>
                  <a:lnTo>
                    <a:pt x="1707" y="1944"/>
                  </a:lnTo>
                  <a:lnTo>
                    <a:pt x="1610" y="2007"/>
                  </a:lnTo>
                  <a:lnTo>
                    <a:pt x="1512" y="2056"/>
                  </a:lnTo>
                  <a:lnTo>
                    <a:pt x="1410" y="2095"/>
                  </a:lnTo>
                  <a:lnTo>
                    <a:pt x="1301" y="2125"/>
                  </a:lnTo>
                  <a:lnTo>
                    <a:pt x="1189" y="2142"/>
                  </a:lnTo>
                  <a:lnTo>
                    <a:pt x="1076" y="2149"/>
                  </a:lnTo>
                  <a:lnTo>
                    <a:pt x="1076" y="2149"/>
                  </a:lnTo>
                  <a:lnTo>
                    <a:pt x="959" y="2142"/>
                  </a:lnTo>
                  <a:lnTo>
                    <a:pt x="846" y="2123"/>
                  </a:lnTo>
                  <a:lnTo>
                    <a:pt x="737" y="2093"/>
                  </a:lnTo>
                  <a:lnTo>
                    <a:pt x="632" y="2054"/>
                  </a:lnTo>
                  <a:lnTo>
                    <a:pt x="535" y="2003"/>
                  </a:lnTo>
                  <a:lnTo>
                    <a:pt x="439" y="1940"/>
                  </a:lnTo>
                  <a:lnTo>
                    <a:pt x="351" y="1868"/>
                  </a:lnTo>
                  <a:lnTo>
                    <a:pt x="272" y="1787"/>
                  </a:lnTo>
                  <a:lnTo>
                    <a:pt x="200" y="1699"/>
                  </a:lnTo>
                  <a:lnTo>
                    <a:pt x="140" y="1603"/>
                  </a:lnTo>
                  <a:lnTo>
                    <a:pt x="91" y="1506"/>
                  </a:lnTo>
                  <a:lnTo>
                    <a:pt x="52" y="1404"/>
                  </a:lnTo>
                  <a:lnTo>
                    <a:pt x="24" y="1299"/>
                  </a:lnTo>
                  <a:lnTo>
                    <a:pt x="7" y="1188"/>
                  </a:lnTo>
                  <a:lnTo>
                    <a:pt x="0" y="1074"/>
                  </a:lnTo>
                  <a:lnTo>
                    <a:pt x="7" y="961"/>
                  </a:lnTo>
                  <a:lnTo>
                    <a:pt x="24" y="852"/>
                  </a:lnTo>
                  <a:lnTo>
                    <a:pt x="52" y="745"/>
                  </a:lnTo>
                  <a:lnTo>
                    <a:pt x="91" y="643"/>
                  </a:lnTo>
                  <a:lnTo>
                    <a:pt x="140" y="548"/>
                  </a:lnTo>
                  <a:lnTo>
                    <a:pt x="202" y="450"/>
                  </a:lnTo>
                  <a:lnTo>
                    <a:pt x="274" y="360"/>
                  </a:lnTo>
                  <a:lnTo>
                    <a:pt x="356" y="278"/>
                  </a:lnTo>
                  <a:lnTo>
                    <a:pt x="444" y="204"/>
                  </a:lnTo>
                  <a:lnTo>
                    <a:pt x="541" y="141"/>
                  </a:lnTo>
                  <a:lnTo>
                    <a:pt x="639" y="93"/>
                  </a:lnTo>
                  <a:lnTo>
                    <a:pt x="741" y="53"/>
                  </a:lnTo>
                  <a:lnTo>
                    <a:pt x="850" y="25"/>
                  </a:lnTo>
                  <a:lnTo>
                    <a:pt x="959" y="7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ysClr val="window" lastClr="FFFFFF"/>
            </a:solidFill>
            <a:ln w="0">
              <a:solidFill>
                <a:srgbClr val="215EA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5418724" y="3218507"/>
              <a:ext cx="1602660" cy="1490815"/>
              <a:chOff x="-2030016" y="2616652"/>
              <a:chExt cx="1602660" cy="1490815"/>
            </a:xfrm>
          </p:grpSpPr>
          <p:sp>
            <p:nvSpPr>
              <p:cNvPr id="233" name="Freeform 47"/>
              <p:cNvSpPr>
                <a:spLocks/>
              </p:cNvSpPr>
              <p:nvPr/>
            </p:nvSpPr>
            <p:spPr bwMode="auto">
              <a:xfrm>
                <a:off x="-588241" y="2616652"/>
                <a:ext cx="160885" cy="1143535"/>
              </a:xfrm>
              <a:custGeom>
                <a:avLst/>
                <a:gdLst>
                  <a:gd name="T0" fmla="*/ 234 w 234"/>
                  <a:gd name="T1" fmla="*/ 0 h 1397"/>
                  <a:gd name="T2" fmla="*/ 234 w 234"/>
                  <a:gd name="T3" fmla="*/ 1256 h 1397"/>
                  <a:gd name="T4" fmla="*/ 0 w 234"/>
                  <a:gd name="T5" fmla="*/ 1397 h 1397"/>
                  <a:gd name="T6" fmla="*/ 0 w 234"/>
                  <a:gd name="T7" fmla="*/ 116 h 1397"/>
                  <a:gd name="T8" fmla="*/ 234 w 234"/>
                  <a:gd name="T9" fmla="*/ 0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97">
                    <a:moveTo>
                      <a:pt x="234" y="0"/>
                    </a:moveTo>
                    <a:lnTo>
                      <a:pt x="234" y="1256"/>
                    </a:lnTo>
                    <a:lnTo>
                      <a:pt x="0" y="1397"/>
                    </a:lnTo>
                    <a:lnTo>
                      <a:pt x="0" y="11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7BA93E">
                  <a:lumMod val="75000"/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4" name="Freeform 48"/>
              <p:cNvSpPr>
                <a:spLocks/>
              </p:cNvSpPr>
              <p:nvPr/>
            </p:nvSpPr>
            <p:spPr bwMode="auto">
              <a:xfrm>
                <a:off x="-749124" y="2616652"/>
                <a:ext cx="160885" cy="1143535"/>
              </a:xfrm>
              <a:custGeom>
                <a:avLst/>
                <a:gdLst>
                  <a:gd name="T0" fmla="*/ 0 w 234"/>
                  <a:gd name="T1" fmla="*/ 0 h 1397"/>
                  <a:gd name="T2" fmla="*/ 234 w 234"/>
                  <a:gd name="T3" fmla="*/ 116 h 1397"/>
                  <a:gd name="T4" fmla="*/ 234 w 234"/>
                  <a:gd name="T5" fmla="*/ 1397 h 1397"/>
                  <a:gd name="T6" fmla="*/ 92 w 234"/>
                  <a:gd name="T7" fmla="*/ 1311 h 1397"/>
                  <a:gd name="T8" fmla="*/ 92 w 234"/>
                  <a:gd name="T9" fmla="*/ 345 h 1397"/>
                  <a:gd name="T10" fmla="*/ 0 w 234"/>
                  <a:gd name="T11" fmla="*/ 299 h 1397"/>
                  <a:gd name="T12" fmla="*/ 0 w 234"/>
                  <a:gd name="T13" fmla="*/ 0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397">
                    <a:moveTo>
                      <a:pt x="0" y="0"/>
                    </a:moveTo>
                    <a:lnTo>
                      <a:pt x="234" y="116"/>
                    </a:lnTo>
                    <a:lnTo>
                      <a:pt x="234" y="1397"/>
                    </a:lnTo>
                    <a:lnTo>
                      <a:pt x="92" y="1311"/>
                    </a:lnTo>
                    <a:lnTo>
                      <a:pt x="92" y="345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BA93E">
                  <a:lumMod val="50000"/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5" name="Freeform 50"/>
              <p:cNvSpPr>
                <a:spLocks/>
              </p:cNvSpPr>
              <p:nvPr/>
            </p:nvSpPr>
            <p:spPr bwMode="auto">
              <a:xfrm>
                <a:off x="-847443" y="2878618"/>
                <a:ext cx="161572" cy="996194"/>
              </a:xfrm>
              <a:custGeom>
                <a:avLst/>
                <a:gdLst>
                  <a:gd name="T0" fmla="*/ 235 w 235"/>
                  <a:gd name="T1" fmla="*/ 0 h 1217"/>
                  <a:gd name="T2" fmla="*/ 235 w 235"/>
                  <a:gd name="T3" fmla="*/ 1075 h 1217"/>
                  <a:gd name="T4" fmla="*/ 0 w 235"/>
                  <a:gd name="T5" fmla="*/ 1217 h 1217"/>
                  <a:gd name="T6" fmla="*/ 0 w 235"/>
                  <a:gd name="T7" fmla="*/ 117 h 1217"/>
                  <a:gd name="T8" fmla="*/ 235 w 235"/>
                  <a:gd name="T9" fmla="*/ 0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1217">
                    <a:moveTo>
                      <a:pt x="235" y="0"/>
                    </a:moveTo>
                    <a:lnTo>
                      <a:pt x="235" y="1075"/>
                    </a:lnTo>
                    <a:lnTo>
                      <a:pt x="0" y="1217"/>
                    </a:lnTo>
                    <a:lnTo>
                      <a:pt x="0" y="117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D6D022">
                  <a:lumMod val="40000"/>
                  <a:lumOff val="60000"/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6" name="Freeform 51"/>
              <p:cNvSpPr>
                <a:spLocks/>
              </p:cNvSpPr>
              <p:nvPr/>
            </p:nvSpPr>
            <p:spPr bwMode="auto">
              <a:xfrm>
                <a:off x="-1008328" y="2878618"/>
                <a:ext cx="160885" cy="996194"/>
              </a:xfrm>
              <a:custGeom>
                <a:avLst/>
                <a:gdLst>
                  <a:gd name="T0" fmla="*/ 0 w 234"/>
                  <a:gd name="T1" fmla="*/ 0 h 1217"/>
                  <a:gd name="T2" fmla="*/ 234 w 234"/>
                  <a:gd name="T3" fmla="*/ 117 h 1217"/>
                  <a:gd name="T4" fmla="*/ 234 w 234"/>
                  <a:gd name="T5" fmla="*/ 1217 h 1217"/>
                  <a:gd name="T6" fmla="*/ 93 w 234"/>
                  <a:gd name="T7" fmla="*/ 1132 h 1217"/>
                  <a:gd name="T8" fmla="*/ 93 w 234"/>
                  <a:gd name="T9" fmla="*/ 257 h 1217"/>
                  <a:gd name="T10" fmla="*/ 0 w 234"/>
                  <a:gd name="T11" fmla="*/ 211 h 1217"/>
                  <a:gd name="T12" fmla="*/ 0 w 234"/>
                  <a:gd name="T13" fmla="*/ 0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217">
                    <a:moveTo>
                      <a:pt x="0" y="0"/>
                    </a:moveTo>
                    <a:lnTo>
                      <a:pt x="234" y="117"/>
                    </a:lnTo>
                    <a:lnTo>
                      <a:pt x="234" y="1217"/>
                    </a:lnTo>
                    <a:lnTo>
                      <a:pt x="93" y="1132"/>
                    </a:lnTo>
                    <a:lnTo>
                      <a:pt x="93" y="257"/>
                    </a:lnTo>
                    <a:lnTo>
                      <a:pt x="0" y="2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022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7" name="Freeform 53"/>
              <p:cNvSpPr>
                <a:spLocks/>
              </p:cNvSpPr>
              <p:nvPr/>
            </p:nvSpPr>
            <p:spPr bwMode="auto">
              <a:xfrm>
                <a:off x="-1105959" y="3073764"/>
                <a:ext cx="161572" cy="964836"/>
              </a:xfrm>
              <a:custGeom>
                <a:avLst/>
                <a:gdLst>
                  <a:gd name="T0" fmla="*/ 235 w 235"/>
                  <a:gd name="T1" fmla="*/ 0 h 1089"/>
                  <a:gd name="T2" fmla="*/ 235 w 235"/>
                  <a:gd name="T3" fmla="*/ 948 h 1089"/>
                  <a:gd name="T4" fmla="*/ 0 w 235"/>
                  <a:gd name="T5" fmla="*/ 1089 h 1089"/>
                  <a:gd name="T6" fmla="*/ 0 w 235"/>
                  <a:gd name="T7" fmla="*/ 117 h 1089"/>
                  <a:gd name="T8" fmla="*/ 235 w 235"/>
                  <a:gd name="T9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1089">
                    <a:moveTo>
                      <a:pt x="235" y="0"/>
                    </a:moveTo>
                    <a:lnTo>
                      <a:pt x="235" y="948"/>
                    </a:lnTo>
                    <a:lnTo>
                      <a:pt x="0" y="1089"/>
                    </a:lnTo>
                    <a:lnTo>
                      <a:pt x="0" y="117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D6D022">
                  <a:lumMod val="75000"/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Freeform 54"/>
              <p:cNvSpPr>
                <a:spLocks/>
              </p:cNvSpPr>
              <p:nvPr/>
            </p:nvSpPr>
            <p:spPr bwMode="auto">
              <a:xfrm>
                <a:off x="-1266156" y="3073762"/>
                <a:ext cx="160196" cy="964836"/>
              </a:xfrm>
              <a:custGeom>
                <a:avLst/>
                <a:gdLst>
                  <a:gd name="T0" fmla="*/ 0 w 233"/>
                  <a:gd name="T1" fmla="*/ 0 h 1089"/>
                  <a:gd name="T2" fmla="*/ 233 w 233"/>
                  <a:gd name="T3" fmla="*/ 117 h 1089"/>
                  <a:gd name="T4" fmla="*/ 233 w 233"/>
                  <a:gd name="T5" fmla="*/ 1089 h 1089"/>
                  <a:gd name="T6" fmla="*/ 31 w 233"/>
                  <a:gd name="T7" fmla="*/ 967 h 1089"/>
                  <a:gd name="T8" fmla="*/ 107 w 233"/>
                  <a:gd name="T9" fmla="*/ 922 h 1089"/>
                  <a:gd name="T10" fmla="*/ 107 w 233"/>
                  <a:gd name="T11" fmla="*/ 144 h 1089"/>
                  <a:gd name="T12" fmla="*/ 0 w 233"/>
                  <a:gd name="T13" fmla="*/ 90 h 1089"/>
                  <a:gd name="T14" fmla="*/ 0 w 233"/>
                  <a:gd name="T15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1089">
                    <a:moveTo>
                      <a:pt x="0" y="0"/>
                    </a:moveTo>
                    <a:lnTo>
                      <a:pt x="233" y="117"/>
                    </a:lnTo>
                    <a:lnTo>
                      <a:pt x="233" y="1089"/>
                    </a:lnTo>
                    <a:lnTo>
                      <a:pt x="31" y="967"/>
                    </a:lnTo>
                    <a:lnTo>
                      <a:pt x="107" y="922"/>
                    </a:lnTo>
                    <a:lnTo>
                      <a:pt x="107" y="144"/>
                    </a:lnTo>
                    <a:lnTo>
                      <a:pt x="0" y="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022">
                  <a:lumMod val="50000"/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9" name="Freeform 56"/>
              <p:cNvSpPr>
                <a:spLocks/>
              </p:cNvSpPr>
              <p:nvPr/>
            </p:nvSpPr>
            <p:spPr bwMode="auto">
              <a:xfrm>
                <a:off x="-1354160" y="3164693"/>
                <a:ext cx="161572" cy="813333"/>
              </a:xfrm>
              <a:custGeom>
                <a:avLst/>
                <a:gdLst>
                  <a:gd name="T0" fmla="*/ 235 w 235"/>
                  <a:gd name="T1" fmla="*/ 0 h 918"/>
                  <a:gd name="T2" fmla="*/ 235 w 235"/>
                  <a:gd name="T3" fmla="*/ 778 h 918"/>
                  <a:gd name="T4" fmla="*/ 159 w 235"/>
                  <a:gd name="T5" fmla="*/ 823 h 918"/>
                  <a:gd name="T6" fmla="*/ 0 w 235"/>
                  <a:gd name="T7" fmla="*/ 918 h 918"/>
                  <a:gd name="T8" fmla="*/ 0 w 235"/>
                  <a:gd name="T9" fmla="*/ 116 h 918"/>
                  <a:gd name="T10" fmla="*/ 235 w 235"/>
                  <a:gd name="T11" fmla="*/ 0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918">
                    <a:moveTo>
                      <a:pt x="235" y="0"/>
                    </a:moveTo>
                    <a:lnTo>
                      <a:pt x="235" y="778"/>
                    </a:lnTo>
                    <a:lnTo>
                      <a:pt x="159" y="823"/>
                    </a:lnTo>
                    <a:lnTo>
                      <a:pt x="0" y="918"/>
                    </a:lnTo>
                    <a:lnTo>
                      <a:pt x="0" y="116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DE5822">
                  <a:lumMod val="75000"/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Freeform 57"/>
              <p:cNvSpPr>
                <a:spLocks/>
              </p:cNvSpPr>
              <p:nvPr/>
            </p:nvSpPr>
            <p:spPr bwMode="auto">
              <a:xfrm>
                <a:off x="-1514360" y="3164695"/>
                <a:ext cx="160196" cy="813333"/>
              </a:xfrm>
              <a:custGeom>
                <a:avLst/>
                <a:gdLst>
                  <a:gd name="T0" fmla="*/ 0 w 233"/>
                  <a:gd name="T1" fmla="*/ 0 h 918"/>
                  <a:gd name="T2" fmla="*/ 233 w 233"/>
                  <a:gd name="T3" fmla="*/ 116 h 918"/>
                  <a:gd name="T4" fmla="*/ 233 w 233"/>
                  <a:gd name="T5" fmla="*/ 918 h 918"/>
                  <a:gd name="T6" fmla="*/ 31 w 233"/>
                  <a:gd name="T7" fmla="*/ 796 h 918"/>
                  <a:gd name="T8" fmla="*/ 92 w 233"/>
                  <a:gd name="T9" fmla="*/ 760 h 918"/>
                  <a:gd name="T10" fmla="*/ 92 w 233"/>
                  <a:gd name="T11" fmla="*/ 91 h 918"/>
                  <a:gd name="T12" fmla="*/ 0 w 233"/>
                  <a:gd name="T13" fmla="*/ 45 h 918"/>
                  <a:gd name="T14" fmla="*/ 0 w 233"/>
                  <a:gd name="T15" fmla="*/ 0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918">
                    <a:moveTo>
                      <a:pt x="0" y="0"/>
                    </a:moveTo>
                    <a:lnTo>
                      <a:pt x="233" y="116"/>
                    </a:lnTo>
                    <a:lnTo>
                      <a:pt x="233" y="918"/>
                    </a:lnTo>
                    <a:lnTo>
                      <a:pt x="31" y="796"/>
                    </a:lnTo>
                    <a:lnTo>
                      <a:pt x="92" y="760"/>
                    </a:lnTo>
                    <a:lnTo>
                      <a:pt x="92" y="91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5822">
                  <a:lumMod val="50000"/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Freeform 59"/>
              <p:cNvSpPr>
                <a:spLocks/>
              </p:cNvSpPr>
              <p:nvPr/>
            </p:nvSpPr>
            <p:spPr bwMode="auto">
              <a:xfrm>
                <a:off x="-1611991" y="3141766"/>
                <a:ext cx="160885" cy="896832"/>
              </a:xfrm>
              <a:custGeom>
                <a:avLst/>
                <a:gdLst>
                  <a:gd name="T0" fmla="*/ 234 w 234"/>
                  <a:gd name="T1" fmla="*/ 0 h 809"/>
                  <a:gd name="T2" fmla="*/ 234 w 234"/>
                  <a:gd name="T3" fmla="*/ 669 h 809"/>
                  <a:gd name="T4" fmla="*/ 173 w 234"/>
                  <a:gd name="T5" fmla="*/ 705 h 809"/>
                  <a:gd name="T6" fmla="*/ 0 w 234"/>
                  <a:gd name="T7" fmla="*/ 809 h 809"/>
                  <a:gd name="T8" fmla="*/ 0 w 234"/>
                  <a:gd name="T9" fmla="*/ 116 h 809"/>
                  <a:gd name="T10" fmla="*/ 234 w 234"/>
                  <a:gd name="T11" fmla="*/ 0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809">
                    <a:moveTo>
                      <a:pt x="234" y="0"/>
                    </a:moveTo>
                    <a:lnTo>
                      <a:pt x="234" y="669"/>
                    </a:lnTo>
                    <a:lnTo>
                      <a:pt x="173" y="705"/>
                    </a:lnTo>
                    <a:lnTo>
                      <a:pt x="0" y="809"/>
                    </a:lnTo>
                    <a:lnTo>
                      <a:pt x="0" y="11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9B4903">
                  <a:lumMod val="60000"/>
                  <a:lumOff val="40000"/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Freeform 60"/>
              <p:cNvSpPr>
                <a:spLocks/>
              </p:cNvSpPr>
              <p:nvPr/>
            </p:nvSpPr>
            <p:spPr bwMode="auto">
              <a:xfrm>
                <a:off x="-1772872" y="3141769"/>
                <a:ext cx="160885" cy="896833"/>
              </a:xfrm>
              <a:custGeom>
                <a:avLst/>
                <a:gdLst>
                  <a:gd name="T0" fmla="*/ 0 w 234"/>
                  <a:gd name="T1" fmla="*/ 0 h 809"/>
                  <a:gd name="T2" fmla="*/ 234 w 234"/>
                  <a:gd name="T3" fmla="*/ 116 h 809"/>
                  <a:gd name="T4" fmla="*/ 234 w 234"/>
                  <a:gd name="T5" fmla="*/ 809 h 809"/>
                  <a:gd name="T6" fmla="*/ 95 w 234"/>
                  <a:gd name="T7" fmla="*/ 726 h 809"/>
                  <a:gd name="T8" fmla="*/ 95 w 234"/>
                  <a:gd name="T9" fmla="*/ 310 h 809"/>
                  <a:gd name="T10" fmla="*/ 0 w 234"/>
                  <a:gd name="T11" fmla="*/ 263 h 809"/>
                  <a:gd name="T12" fmla="*/ 0 w 234"/>
                  <a:gd name="T13" fmla="*/ 0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809">
                    <a:moveTo>
                      <a:pt x="0" y="0"/>
                    </a:moveTo>
                    <a:lnTo>
                      <a:pt x="234" y="116"/>
                    </a:lnTo>
                    <a:lnTo>
                      <a:pt x="234" y="809"/>
                    </a:lnTo>
                    <a:lnTo>
                      <a:pt x="95" y="726"/>
                    </a:lnTo>
                    <a:lnTo>
                      <a:pt x="95" y="310"/>
                    </a:lnTo>
                    <a:lnTo>
                      <a:pt x="0" y="2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4903">
                  <a:lumMod val="75000"/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3" name="Freeform 62"/>
              <p:cNvSpPr>
                <a:spLocks/>
              </p:cNvSpPr>
              <p:nvPr/>
            </p:nvSpPr>
            <p:spPr bwMode="auto">
              <a:xfrm>
                <a:off x="-1868442" y="3354749"/>
                <a:ext cx="160885" cy="752718"/>
              </a:xfrm>
              <a:custGeom>
                <a:avLst/>
                <a:gdLst>
                  <a:gd name="T0" fmla="*/ 234 w 234"/>
                  <a:gd name="T1" fmla="*/ 0 h 679"/>
                  <a:gd name="T2" fmla="*/ 234 w 234"/>
                  <a:gd name="T3" fmla="*/ 539 h 679"/>
                  <a:gd name="T4" fmla="*/ 0 w 234"/>
                  <a:gd name="T5" fmla="*/ 679 h 679"/>
                  <a:gd name="T6" fmla="*/ 0 w 234"/>
                  <a:gd name="T7" fmla="*/ 117 h 679"/>
                  <a:gd name="T8" fmla="*/ 234 w 234"/>
                  <a:gd name="T9" fmla="*/ 0 h 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679">
                    <a:moveTo>
                      <a:pt x="234" y="0"/>
                    </a:moveTo>
                    <a:lnTo>
                      <a:pt x="234" y="539"/>
                    </a:lnTo>
                    <a:lnTo>
                      <a:pt x="0" y="679"/>
                    </a:lnTo>
                    <a:lnTo>
                      <a:pt x="0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AF1F24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Freeform 63"/>
              <p:cNvSpPr>
                <a:spLocks/>
              </p:cNvSpPr>
              <p:nvPr/>
            </p:nvSpPr>
            <p:spPr bwMode="auto">
              <a:xfrm>
                <a:off x="-2030016" y="3354744"/>
                <a:ext cx="161572" cy="752718"/>
              </a:xfrm>
              <a:custGeom>
                <a:avLst/>
                <a:gdLst>
                  <a:gd name="T0" fmla="*/ 0 w 235"/>
                  <a:gd name="T1" fmla="*/ 0 h 679"/>
                  <a:gd name="T2" fmla="*/ 235 w 235"/>
                  <a:gd name="T3" fmla="*/ 117 h 679"/>
                  <a:gd name="T4" fmla="*/ 235 w 235"/>
                  <a:gd name="T5" fmla="*/ 679 h 679"/>
                  <a:gd name="T6" fmla="*/ 0 w 235"/>
                  <a:gd name="T7" fmla="*/ 539 h 679"/>
                  <a:gd name="T8" fmla="*/ 0 w 235"/>
                  <a:gd name="T9" fmla="*/ 0 h 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679">
                    <a:moveTo>
                      <a:pt x="0" y="0"/>
                    </a:moveTo>
                    <a:lnTo>
                      <a:pt x="235" y="117"/>
                    </a:lnTo>
                    <a:lnTo>
                      <a:pt x="235" y="679"/>
                    </a:lnTo>
                    <a:lnTo>
                      <a:pt x="0" y="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1F24">
                  <a:lumMod val="50000"/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387458" y="1716091"/>
              <a:ext cx="3413910" cy="3417855"/>
              <a:chOff x="4387458" y="1722047"/>
              <a:chExt cx="3413910" cy="3413908"/>
            </a:xfrm>
            <a:effectLst>
              <a:outerShdw blurRad="292100" sx="108000" sy="108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21" name="Freeform 220"/>
              <p:cNvSpPr>
                <a:spLocks/>
              </p:cNvSpPr>
              <p:nvPr/>
            </p:nvSpPr>
            <p:spPr bwMode="auto">
              <a:xfrm>
                <a:off x="6094937" y="1722047"/>
                <a:ext cx="859497" cy="842747"/>
              </a:xfrm>
              <a:custGeom>
                <a:avLst/>
                <a:gdLst>
                  <a:gd name="T0" fmla="*/ 0 w 1642"/>
                  <a:gd name="T1" fmla="*/ 0 h 1610"/>
                  <a:gd name="T2" fmla="*/ 198 w 1642"/>
                  <a:gd name="T3" fmla="*/ 6 h 1610"/>
                  <a:gd name="T4" fmla="*/ 392 w 1642"/>
                  <a:gd name="T5" fmla="*/ 22 h 1610"/>
                  <a:gd name="T6" fmla="*/ 584 w 1642"/>
                  <a:gd name="T7" fmla="*/ 51 h 1610"/>
                  <a:gd name="T8" fmla="*/ 772 w 1642"/>
                  <a:gd name="T9" fmla="*/ 91 h 1610"/>
                  <a:gd name="T10" fmla="*/ 955 w 1642"/>
                  <a:gd name="T11" fmla="*/ 142 h 1610"/>
                  <a:gd name="T12" fmla="*/ 1134 w 1642"/>
                  <a:gd name="T13" fmla="*/ 202 h 1610"/>
                  <a:gd name="T14" fmla="*/ 1310 w 1642"/>
                  <a:gd name="T15" fmla="*/ 273 h 1610"/>
                  <a:gd name="T16" fmla="*/ 1478 w 1642"/>
                  <a:gd name="T17" fmla="*/ 352 h 1610"/>
                  <a:gd name="T18" fmla="*/ 1642 w 1642"/>
                  <a:gd name="T19" fmla="*/ 441 h 1610"/>
                  <a:gd name="T20" fmla="*/ 961 w 1642"/>
                  <a:gd name="T21" fmla="*/ 1610 h 1610"/>
                  <a:gd name="T22" fmla="*/ 837 w 1642"/>
                  <a:gd name="T23" fmla="*/ 1543 h 1610"/>
                  <a:gd name="T24" fmla="*/ 708 w 1642"/>
                  <a:gd name="T25" fmla="*/ 1486 h 1610"/>
                  <a:gd name="T26" fmla="*/ 574 w 1642"/>
                  <a:gd name="T27" fmla="*/ 1438 h 1610"/>
                  <a:gd name="T28" fmla="*/ 437 w 1642"/>
                  <a:gd name="T29" fmla="*/ 1400 h 1610"/>
                  <a:gd name="T30" fmla="*/ 295 w 1642"/>
                  <a:gd name="T31" fmla="*/ 1373 h 1610"/>
                  <a:gd name="T32" fmla="*/ 148 w 1642"/>
                  <a:gd name="T33" fmla="*/ 1355 h 1610"/>
                  <a:gd name="T34" fmla="*/ 0 w 1642"/>
                  <a:gd name="T35" fmla="*/ 1349 h 1610"/>
                  <a:gd name="T36" fmla="*/ 0 w 1642"/>
                  <a:gd name="T37" fmla="*/ 0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42" h="1610">
                    <a:moveTo>
                      <a:pt x="0" y="0"/>
                    </a:moveTo>
                    <a:lnTo>
                      <a:pt x="198" y="6"/>
                    </a:lnTo>
                    <a:lnTo>
                      <a:pt x="392" y="22"/>
                    </a:lnTo>
                    <a:lnTo>
                      <a:pt x="584" y="51"/>
                    </a:lnTo>
                    <a:lnTo>
                      <a:pt x="772" y="91"/>
                    </a:lnTo>
                    <a:lnTo>
                      <a:pt x="955" y="142"/>
                    </a:lnTo>
                    <a:lnTo>
                      <a:pt x="1134" y="202"/>
                    </a:lnTo>
                    <a:lnTo>
                      <a:pt x="1310" y="273"/>
                    </a:lnTo>
                    <a:lnTo>
                      <a:pt x="1478" y="352"/>
                    </a:lnTo>
                    <a:lnTo>
                      <a:pt x="1642" y="441"/>
                    </a:lnTo>
                    <a:lnTo>
                      <a:pt x="961" y="1610"/>
                    </a:lnTo>
                    <a:lnTo>
                      <a:pt x="837" y="1543"/>
                    </a:lnTo>
                    <a:lnTo>
                      <a:pt x="708" y="1486"/>
                    </a:lnTo>
                    <a:lnTo>
                      <a:pt x="574" y="1438"/>
                    </a:lnTo>
                    <a:lnTo>
                      <a:pt x="437" y="1400"/>
                    </a:lnTo>
                    <a:lnTo>
                      <a:pt x="295" y="1373"/>
                    </a:lnTo>
                    <a:lnTo>
                      <a:pt x="148" y="1355"/>
                    </a:lnTo>
                    <a:lnTo>
                      <a:pt x="0" y="134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86000">
                    <a:sysClr val="window" lastClr="FFFFFF">
                      <a:lumMod val="85000"/>
                    </a:sysClr>
                  </a:gs>
                  <a:gs pos="20000">
                    <a:sysClr val="window" lastClr="FFFFFF">
                      <a:lumMod val="95000"/>
                    </a:sysClr>
                  </a:gs>
                </a:gsLst>
                <a:lin ang="108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2" name="Freeform 221"/>
              <p:cNvSpPr>
                <a:spLocks/>
              </p:cNvSpPr>
              <p:nvPr/>
            </p:nvSpPr>
            <p:spPr bwMode="auto">
              <a:xfrm>
                <a:off x="4387458" y="2589918"/>
                <a:ext cx="836466" cy="838559"/>
              </a:xfrm>
              <a:custGeom>
                <a:avLst/>
                <a:gdLst>
                  <a:gd name="T0" fmla="*/ 421 w 1598"/>
                  <a:gd name="T1" fmla="*/ 0 h 1602"/>
                  <a:gd name="T2" fmla="*/ 1598 w 1598"/>
                  <a:gd name="T3" fmla="*/ 662 h 1602"/>
                  <a:gd name="T4" fmla="*/ 1535 w 1598"/>
                  <a:gd name="T5" fmla="*/ 785 h 1602"/>
                  <a:gd name="T6" fmla="*/ 1480 w 1598"/>
                  <a:gd name="T7" fmla="*/ 912 h 1602"/>
                  <a:gd name="T8" fmla="*/ 1434 w 1598"/>
                  <a:gd name="T9" fmla="*/ 1042 h 1602"/>
                  <a:gd name="T10" fmla="*/ 1399 w 1598"/>
                  <a:gd name="T11" fmla="*/ 1177 h 1602"/>
                  <a:gd name="T12" fmla="*/ 1373 w 1598"/>
                  <a:gd name="T13" fmla="*/ 1315 h 1602"/>
                  <a:gd name="T14" fmla="*/ 1355 w 1598"/>
                  <a:gd name="T15" fmla="*/ 1458 h 1602"/>
                  <a:gd name="T16" fmla="*/ 1351 w 1598"/>
                  <a:gd name="T17" fmla="*/ 1602 h 1602"/>
                  <a:gd name="T18" fmla="*/ 0 w 1598"/>
                  <a:gd name="T19" fmla="*/ 1602 h 1602"/>
                  <a:gd name="T20" fmla="*/ 6 w 1598"/>
                  <a:gd name="T21" fmla="*/ 1410 h 1602"/>
                  <a:gd name="T22" fmla="*/ 22 w 1598"/>
                  <a:gd name="T23" fmla="*/ 1220 h 1602"/>
                  <a:gd name="T24" fmla="*/ 49 w 1598"/>
                  <a:gd name="T25" fmla="*/ 1032 h 1602"/>
                  <a:gd name="T26" fmla="*/ 87 w 1598"/>
                  <a:gd name="T27" fmla="*/ 850 h 1602"/>
                  <a:gd name="T28" fmla="*/ 135 w 1598"/>
                  <a:gd name="T29" fmla="*/ 670 h 1602"/>
                  <a:gd name="T30" fmla="*/ 192 w 1598"/>
                  <a:gd name="T31" fmla="*/ 496 h 1602"/>
                  <a:gd name="T32" fmla="*/ 259 w 1598"/>
                  <a:gd name="T33" fmla="*/ 326 h 1602"/>
                  <a:gd name="T34" fmla="*/ 336 w 1598"/>
                  <a:gd name="T35" fmla="*/ 160 h 1602"/>
                  <a:gd name="T36" fmla="*/ 421 w 1598"/>
                  <a:gd name="T37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98" h="1602">
                    <a:moveTo>
                      <a:pt x="421" y="0"/>
                    </a:moveTo>
                    <a:lnTo>
                      <a:pt x="1598" y="662"/>
                    </a:lnTo>
                    <a:lnTo>
                      <a:pt x="1535" y="785"/>
                    </a:lnTo>
                    <a:lnTo>
                      <a:pt x="1480" y="912"/>
                    </a:lnTo>
                    <a:lnTo>
                      <a:pt x="1434" y="1042"/>
                    </a:lnTo>
                    <a:lnTo>
                      <a:pt x="1399" y="1177"/>
                    </a:lnTo>
                    <a:lnTo>
                      <a:pt x="1373" y="1315"/>
                    </a:lnTo>
                    <a:lnTo>
                      <a:pt x="1355" y="1458"/>
                    </a:lnTo>
                    <a:lnTo>
                      <a:pt x="1351" y="1602"/>
                    </a:lnTo>
                    <a:lnTo>
                      <a:pt x="0" y="1602"/>
                    </a:lnTo>
                    <a:lnTo>
                      <a:pt x="6" y="1410"/>
                    </a:lnTo>
                    <a:lnTo>
                      <a:pt x="22" y="1220"/>
                    </a:lnTo>
                    <a:lnTo>
                      <a:pt x="49" y="1032"/>
                    </a:lnTo>
                    <a:lnTo>
                      <a:pt x="87" y="850"/>
                    </a:lnTo>
                    <a:lnTo>
                      <a:pt x="135" y="670"/>
                    </a:lnTo>
                    <a:lnTo>
                      <a:pt x="192" y="496"/>
                    </a:lnTo>
                    <a:lnTo>
                      <a:pt x="259" y="326"/>
                    </a:lnTo>
                    <a:lnTo>
                      <a:pt x="336" y="160"/>
                    </a:lnTo>
                    <a:lnTo>
                      <a:pt x="421" y="0"/>
                    </a:lnTo>
                    <a:close/>
                  </a:path>
                </a:pathLst>
              </a:custGeom>
              <a:gradFill>
                <a:gsLst>
                  <a:gs pos="100000">
                    <a:sysClr val="window" lastClr="FFFFFF">
                      <a:lumMod val="85000"/>
                    </a:sysClr>
                  </a:gs>
                  <a:gs pos="60000">
                    <a:sysClr val="window" lastClr="FFFFFF">
                      <a:lumMod val="95000"/>
                    </a:sys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3" name="Freeform 222"/>
              <p:cNvSpPr>
                <a:spLocks/>
              </p:cNvSpPr>
              <p:nvPr/>
            </p:nvSpPr>
            <p:spPr bwMode="auto">
              <a:xfrm>
                <a:off x="4608352" y="1947128"/>
                <a:ext cx="989312" cy="989311"/>
              </a:xfrm>
              <a:custGeom>
                <a:avLst/>
                <a:gdLst>
                  <a:gd name="T0" fmla="*/ 1223 w 1891"/>
                  <a:gd name="T1" fmla="*/ 0 h 1891"/>
                  <a:gd name="T2" fmla="*/ 1891 w 1891"/>
                  <a:gd name="T3" fmla="*/ 1173 h 1891"/>
                  <a:gd name="T4" fmla="*/ 1767 w 1891"/>
                  <a:gd name="T5" fmla="*/ 1250 h 1891"/>
                  <a:gd name="T6" fmla="*/ 1650 w 1891"/>
                  <a:gd name="T7" fmla="*/ 1337 h 1891"/>
                  <a:gd name="T8" fmla="*/ 1539 w 1891"/>
                  <a:gd name="T9" fmla="*/ 1432 h 1891"/>
                  <a:gd name="T10" fmla="*/ 1435 w 1891"/>
                  <a:gd name="T11" fmla="*/ 1537 h 1891"/>
                  <a:gd name="T12" fmla="*/ 1340 w 1891"/>
                  <a:gd name="T13" fmla="*/ 1648 h 1891"/>
                  <a:gd name="T14" fmla="*/ 1255 w 1891"/>
                  <a:gd name="T15" fmla="*/ 1767 h 1891"/>
                  <a:gd name="T16" fmla="*/ 1177 w 1891"/>
                  <a:gd name="T17" fmla="*/ 1891 h 1891"/>
                  <a:gd name="T18" fmla="*/ 0 w 1891"/>
                  <a:gd name="T19" fmla="*/ 1229 h 1891"/>
                  <a:gd name="T20" fmla="*/ 91 w 1891"/>
                  <a:gd name="T21" fmla="*/ 1076 h 1891"/>
                  <a:gd name="T22" fmla="*/ 188 w 1891"/>
                  <a:gd name="T23" fmla="*/ 932 h 1891"/>
                  <a:gd name="T24" fmla="*/ 295 w 1891"/>
                  <a:gd name="T25" fmla="*/ 791 h 1891"/>
                  <a:gd name="T26" fmla="*/ 408 w 1891"/>
                  <a:gd name="T27" fmla="*/ 659 h 1891"/>
                  <a:gd name="T28" fmla="*/ 529 w 1891"/>
                  <a:gd name="T29" fmla="*/ 532 h 1891"/>
                  <a:gd name="T30" fmla="*/ 655 w 1891"/>
                  <a:gd name="T31" fmla="*/ 412 h 1891"/>
                  <a:gd name="T32" fmla="*/ 788 w 1891"/>
                  <a:gd name="T33" fmla="*/ 297 h 1891"/>
                  <a:gd name="T34" fmla="*/ 926 w 1891"/>
                  <a:gd name="T35" fmla="*/ 190 h 1891"/>
                  <a:gd name="T36" fmla="*/ 1073 w 1891"/>
                  <a:gd name="T37" fmla="*/ 91 h 1891"/>
                  <a:gd name="T38" fmla="*/ 1223 w 1891"/>
                  <a:gd name="T39" fmla="*/ 0 h 1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91" h="1891">
                    <a:moveTo>
                      <a:pt x="1223" y="0"/>
                    </a:moveTo>
                    <a:lnTo>
                      <a:pt x="1891" y="1173"/>
                    </a:lnTo>
                    <a:lnTo>
                      <a:pt x="1767" y="1250"/>
                    </a:lnTo>
                    <a:lnTo>
                      <a:pt x="1650" y="1337"/>
                    </a:lnTo>
                    <a:lnTo>
                      <a:pt x="1539" y="1432"/>
                    </a:lnTo>
                    <a:lnTo>
                      <a:pt x="1435" y="1537"/>
                    </a:lnTo>
                    <a:lnTo>
                      <a:pt x="1340" y="1648"/>
                    </a:lnTo>
                    <a:lnTo>
                      <a:pt x="1255" y="1767"/>
                    </a:lnTo>
                    <a:lnTo>
                      <a:pt x="1177" y="1891"/>
                    </a:lnTo>
                    <a:lnTo>
                      <a:pt x="0" y="1229"/>
                    </a:lnTo>
                    <a:lnTo>
                      <a:pt x="91" y="1076"/>
                    </a:lnTo>
                    <a:lnTo>
                      <a:pt x="188" y="932"/>
                    </a:lnTo>
                    <a:lnTo>
                      <a:pt x="295" y="791"/>
                    </a:lnTo>
                    <a:lnTo>
                      <a:pt x="408" y="659"/>
                    </a:lnTo>
                    <a:lnTo>
                      <a:pt x="529" y="532"/>
                    </a:lnTo>
                    <a:lnTo>
                      <a:pt x="655" y="412"/>
                    </a:lnTo>
                    <a:lnTo>
                      <a:pt x="788" y="297"/>
                    </a:lnTo>
                    <a:lnTo>
                      <a:pt x="926" y="190"/>
                    </a:lnTo>
                    <a:lnTo>
                      <a:pt x="1073" y="91"/>
                    </a:lnTo>
                    <a:lnTo>
                      <a:pt x="1223" y="0"/>
                    </a:lnTo>
                    <a:close/>
                  </a:path>
                </a:pathLst>
              </a:custGeom>
              <a:gradFill>
                <a:gsLst>
                  <a:gs pos="86000">
                    <a:sysClr val="window" lastClr="FFFFFF">
                      <a:lumMod val="85000"/>
                    </a:sysClr>
                  </a:gs>
                  <a:gs pos="17000">
                    <a:sysClr val="window" lastClr="FFFFFF">
                      <a:lumMod val="95000"/>
                    </a:sysClr>
                  </a:gs>
                </a:gsLst>
                <a:lin ang="108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" name="Freeform 223"/>
              <p:cNvSpPr>
                <a:spLocks/>
              </p:cNvSpPr>
              <p:nvPr/>
            </p:nvSpPr>
            <p:spPr bwMode="auto">
              <a:xfrm>
                <a:off x="4387458" y="3428477"/>
                <a:ext cx="836466" cy="839606"/>
              </a:xfrm>
              <a:custGeom>
                <a:avLst/>
                <a:gdLst>
                  <a:gd name="T0" fmla="*/ 0 w 1598"/>
                  <a:gd name="T1" fmla="*/ 0 h 1604"/>
                  <a:gd name="T2" fmla="*/ 1351 w 1598"/>
                  <a:gd name="T3" fmla="*/ 0 h 1604"/>
                  <a:gd name="T4" fmla="*/ 1355 w 1598"/>
                  <a:gd name="T5" fmla="*/ 146 h 1604"/>
                  <a:gd name="T6" fmla="*/ 1373 w 1598"/>
                  <a:gd name="T7" fmla="*/ 289 h 1604"/>
                  <a:gd name="T8" fmla="*/ 1399 w 1598"/>
                  <a:gd name="T9" fmla="*/ 427 h 1604"/>
                  <a:gd name="T10" fmla="*/ 1434 w 1598"/>
                  <a:gd name="T11" fmla="*/ 562 h 1604"/>
                  <a:gd name="T12" fmla="*/ 1480 w 1598"/>
                  <a:gd name="T13" fmla="*/ 692 h 1604"/>
                  <a:gd name="T14" fmla="*/ 1535 w 1598"/>
                  <a:gd name="T15" fmla="*/ 819 h 1604"/>
                  <a:gd name="T16" fmla="*/ 1598 w 1598"/>
                  <a:gd name="T17" fmla="*/ 940 h 1604"/>
                  <a:gd name="T18" fmla="*/ 421 w 1598"/>
                  <a:gd name="T19" fmla="*/ 1604 h 1604"/>
                  <a:gd name="T20" fmla="*/ 336 w 1598"/>
                  <a:gd name="T21" fmla="*/ 1444 h 1604"/>
                  <a:gd name="T22" fmla="*/ 261 w 1598"/>
                  <a:gd name="T23" fmla="*/ 1280 h 1604"/>
                  <a:gd name="T24" fmla="*/ 194 w 1598"/>
                  <a:gd name="T25" fmla="*/ 1108 h 1604"/>
                  <a:gd name="T26" fmla="*/ 135 w 1598"/>
                  <a:gd name="T27" fmla="*/ 934 h 1604"/>
                  <a:gd name="T28" fmla="*/ 87 w 1598"/>
                  <a:gd name="T29" fmla="*/ 754 h 1604"/>
                  <a:gd name="T30" fmla="*/ 49 w 1598"/>
                  <a:gd name="T31" fmla="*/ 570 h 1604"/>
                  <a:gd name="T32" fmla="*/ 22 w 1598"/>
                  <a:gd name="T33" fmla="*/ 384 h 1604"/>
                  <a:gd name="T34" fmla="*/ 6 w 1598"/>
                  <a:gd name="T35" fmla="*/ 194 h 1604"/>
                  <a:gd name="T36" fmla="*/ 0 w 1598"/>
                  <a:gd name="T37" fmla="*/ 0 h 1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98" h="1604">
                    <a:moveTo>
                      <a:pt x="0" y="0"/>
                    </a:moveTo>
                    <a:lnTo>
                      <a:pt x="1351" y="0"/>
                    </a:lnTo>
                    <a:lnTo>
                      <a:pt x="1355" y="146"/>
                    </a:lnTo>
                    <a:lnTo>
                      <a:pt x="1373" y="289"/>
                    </a:lnTo>
                    <a:lnTo>
                      <a:pt x="1399" y="427"/>
                    </a:lnTo>
                    <a:lnTo>
                      <a:pt x="1434" y="562"/>
                    </a:lnTo>
                    <a:lnTo>
                      <a:pt x="1480" y="692"/>
                    </a:lnTo>
                    <a:lnTo>
                      <a:pt x="1535" y="819"/>
                    </a:lnTo>
                    <a:lnTo>
                      <a:pt x="1598" y="940"/>
                    </a:lnTo>
                    <a:lnTo>
                      <a:pt x="421" y="1604"/>
                    </a:lnTo>
                    <a:lnTo>
                      <a:pt x="336" y="1444"/>
                    </a:lnTo>
                    <a:lnTo>
                      <a:pt x="261" y="1280"/>
                    </a:lnTo>
                    <a:lnTo>
                      <a:pt x="194" y="1108"/>
                    </a:lnTo>
                    <a:lnTo>
                      <a:pt x="135" y="934"/>
                    </a:lnTo>
                    <a:lnTo>
                      <a:pt x="87" y="754"/>
                    </a:lnTo>
                    <a:lnTo>
                      <a:pt x="49" y="570"/>
                    </a:lnTo>
                    <a:lnTo>
                      <a:pt x="22" y="384"/>
                    </a:lnTo>
                    <a:lnTo>
                      <a:pt x="6" y="19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49000">
                    <a:sysClr val="window" lastClr="FFFFFF">
                      <a:lumMod val="85000"/>
                    </a:sysClr>
                  </a:gs>
                  <a:gs pos="29000">
                    <a:sysClr val="window" lastClr="FFFFFF">
                      <a:lumMod val="95000"/>
                    </a:sysClr>
                  </a:gs>
                </a:gsLst>
                <a:lin ang="396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" name="Freeform 224"/>
              <p:cNvSpPr>
                <a:spLocks/>
              </p:cNvSpPr>
              <p:nvPr/>
            </p:nvSpPr>
            <p:spPr bwMode="auto">
              <a:xfrm>
                <a:off x="5248002" y="1722047"/>
                <a:ext cx="846935" cy="838559"/>
              </a:xfrm>
              <a:custGeom>
                <a:avLst/>
                <a:gdLst>
                  <a:gd name="T0" fmla="*/ 1618 w 1618"/>
                  <a:gd name="T1" fmla="*/ 0 h 1602"/>
                  <a:gd name="T2" fmla="*/ 1618 w 1618"/>
                  <a:gd name="T3" fmla="*/ 0 h 1602"/>
                  <a:gd name="T4" fmla="*/ 1618 w 1618"/>
                  <a:gd name="T5" fmla="*/ 1349 h 1602"/>
                  <a:gd name="T6" fmla="*/ 1618 w 1618"/>
                  <a:gd name="T7" fmla="*/ 1349 h 1602"/>
                  <a:gd name="T8" fmla="*/ 1472 w 1618"/>
                  <a:gd name="T9" fmla="*/ 1355 h 1602"/>
                  <a:gd name="T10" fmla="*/ 1327 w 1618"/>
                  <a:gd name="T11" fmla="*/ 1371 h 1602"/>
                  <a:gd name="T12" fmla="*/ 1187 w 1618"/>
                  <a:gd name="T13" fmla="*/ 1399 h 1602"/>
                  <a:gd name="T14" fmla="*/ 1050 w 1618"/>
                  <a:gd name="T15" fmla="*/ 1436 h 1602"/>
                  <a:gd name="T16" fmla="*/ 920 w 1618"/>
                  <a:gd name="T17" fmla="*/ 1482 h 1602"/>
                  <a:gd name="T18" fmla="*/ 791 w 1618"/>
                  <a:gd name="T19" fmla="*/ 1537 h 1602"/>
                  <a:gd name="T20" fmla="*/ 668 w 1618"/>
                  <a:gd name="T21" fmla="*/ 1602 h 1602"/>
                  <a:gd name="T22" fmla="*/ 0 w 1618"/>
                  <a:gd name="T23" fmla="*/ 429 h 1602"/>
                  <a:gd name="T24" fmla="*/ 160 w 1618"/>
                  <a:gd name="T25" fmla="*/ 342 h 1602"/>
                  <a:gd name="T26" fmla="*/ 328 w 1618"/>
                  <a:gd name="T27" fmla="*/ 265 h 1602"/>
                  <a:gd name="T28" fmla="*/ 500 w 1618"/>
                  <a:gd name="T29" fmla="*/ 196 h 1602"/>
                  <a:gd name="T30" fmla="*/ 676 w 1618"/>
                  <a:gd name="T31" fmla="*/ 136 h 1602"/>
                  <a:gd name="T32" fmla="*/ 856 w 1618"/>
                  <a:gd name="T33" fmla="*/ 89 h 1602"/>
                  <a:gd name="T34" fmla="*/ 1042 w 1618"/>
                  <a:gd name="T35" fmla="*/ 49 h 1602"/>
                  <a:gd name="T36" fmla="*/ 1230 w 1618"/>
                  <a:gd name="T37" fmla="*/ 22 h 1602"/>
                  <a:gd name="T38" fmla="*/ 1422 w 1618"/>
                  <a:gd name="T39" fmla="*/ 4 h 1602"/>
                  <a:gd name="T40" fmla="*/ 1618 w 1618"/>
                  <a:gd name="T41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18" h="1602">
                    <a:moveTo>
                      <a:pt x="1618" y="0"/>
                    </a:moveTo>
                    <a:lnTo>
                      <a:pt x="1618" y="0"/>
                    </a:lnTo>
                    <a:lnTo>
                      <a:pt x="1618" y="1349"/>
                    </a:lnTo>
                    <a:lnTo>
                      <a:pt x="1618" y="1349"/>
                    </a:lnTo>
                    <a:lnTo>
                      <a:pt x="1472" y="1355"/>
                    </a:lnTo>
                    <a:lnTo>
                      <a:pt x="1327" y="1371"/>
                    </a:lnTo>
                    <a:lnTo>
                      <a:pt x="1187" y="1399"/>
                    </a:lnTo>
                    <a:lnTo>
                      <a:pt x="1050" y="1436"/>
                    </a:lnTo>
                    <a:lnTo>
                      <a:pt x="920" y="1482"/>
                    </a:lnTo>
                    <a:lnTo>
                      <a:pt x="791" y="1537"/>
                    </a:lnTo>
                    <a:lnTo>
                      <a:pt x="668" y="1602"/>
                    </a:lnTo>
                    <a:lnTo>
                      <a:pt x="0" y="429"/>
                    </a:lnTo>
                    <a:lnTo>
                      <a:pt x="160" y="342"/>
                    </a:lnTo>
                    <a:lnTo>
                      <a:pt x="328" y="265"/>
                    </a:lnTo>
                    <a:lnTo>
                      <a:pt x="500" y="196"/>
                    </a:lnTo>
                    <a:lnTo>
                      <a:pt x="676" y="136"/>
                    </a:lnTo>
                    <a:lnTo>
                      <a:pt x="856" y="89"/>
                    </a:lnTo>
                    <a:lnTo>
                      <a:pt x="1042" y="49"/>
                    </a:lnTo>
                    <a:lnTo>
                      <a:pt x="1230" y="22"/>
                    </a:lnTo>
                    <a:lnTo>
                      <a:pt x="1422" y="4"/>
                    </a:lnTo>
                    <a:lnTo>
                      <a:pt x="1618" y="0"/>
                    </a:lnTo>
                    <a:close/>
                  </a:path>
                </a:pathLst>
              </a:custGeom>
              <a:gradFill>
                <a:gsLst>
                  <a:gs pos="86000">
                    <a:sysClr val="window" lastClr="FFFFFF">
                      <a:lumMod val="85000"/>
                    </a:sysClr>
                  </a:gs>
                  <a:gs pos="17000">
                    <a:sysClr val="window" lastClr="FFFFFF">
                      <a:lumMod val="95000"/>
                    </a:sysClr>
                  </a:gs>
                </a:gsLst>
                <a:lin ang="108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6965949" y="2588872"/>
                <a:ext cx="835419" cy="839606"/>
              </a:xfrm>
              <a:custGeom>
                <a:avLst/>
                <a:gdLst>
                  <a:gd name="T0" fmla="*/ 1175 w 1596"/>
                  <a:gd name="T1" fmla="*/ 0 h 1604"/>
                  <a:gd name="T2" fmla="*/ 1260 w 1596"/>
                  <a:gd name="T3" fmla="*/ 160 h 1604"/>
                  <a:gd name="T4" fmla="*/ 1337 w 1596"/>
                  <a:gd name="T5" fmla="*/ 326 h 1604"/>
                  <a:gd name="T6" fmla="*/ 1404 w 1596"/>
                  <a:gd name="T7" fmla="*/ 496 h 1604"/>
                  <a:gd name="T8" fmla="*/ 1462 w 1596"/>
                  <a:gd name="T9" fmla="*/ 672 h 1604"/>
                  <a:gd name="T10" fmla="*/ 1509 w 1596"/>
                  <a:gd name="T11" fmla="*/ 850 h 1604"/>
                  <a:gd name="T12" fmla="*/ 1547 w 1596"/>
                  <a:gd name="T13" fmla="*/ 1034 h 1604"/>
                  <a:gd name="T14" fmla="*/ 1574 w 1596"/>
                  <a:gd name="T15" fmla="*/ 1222 h 1604"/>
                  <a:gd name="T16" fmla="*/ 1592 w 1596"/>
                  <a:gd name="T17" fmla="*/ 1412 h 1604"/>
                  <a:gd name="T18" fmla="*/ 1596 w 1596"/>
                  <a:gd name="T19" fmla="*/ 1604 h 1604"/>
                  <a:gd name="T20" fmla="*/ 247 w 1596"/>
                  <a:gd name="T21" fmla="*/ 1604 h 1604"/>
                  <a:gd name="T22" fmla="*/ 241 w 1596"/>
                  <a:gd name="T23" fmla="*/ 1460 h 1604"/>
                  <a:gd name="T24" fmla="*/ 225 w 1596"/>
                  <a:gd name="T25" fmla="*/ 1317 h 1604"/>
                  <a:gd name="T26" fmla="*/ 199 w 1596"/>
                  <a:gd name="T27" fmla="*/ 1179 h 1604"/>
                  <a:gd name="T28" fmla="*/ 162 w 1596"/>
                  <a:gd name="T29" fmla="*/ 1044 h 1604"/>
                  <a:gd name="T30" fmla="*/ 116 w 1596"/>
                  <a:gd name="T31" fmla="*/ 912 h 1604"/>
                  <a:gd name="T32" fmla="*/ 63 w 1596"/>
                  <a:gd name="T33" fmla="*/ 785 h 1604"/>
                  <a:gd name="T34" fmla="*/ 0 w 1596"/>
                  <a:gd name="T35" fmla="*/ 664 h 1604"/>
                  <a:gd name="T36" fmla="*/ 1175 w 1596"/>
                  <a:gd name="T37" fmla="*/ 0 h 1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96" h="1604">
                    <a:moveTo>
                      <a:pt x="1175" y="0"/>
                    </a:moveTo>
                    <a:lnTo>
                      <a:pt x="1260" y="160"/>
                    </a:lnTo>
                    <a:lnTo>
                      <a:pt x="1337" y="326"/>
                    </a:lnTo>
                    <a:lnTo>
                      <a:pt x="1404" y="496"/>
                    </a:lnTo>
                    <a:lnTo>
                      <a:pt x="1462" y="672"/>
                    </a:lnTo>
                    <a:lnTo>
                      <a:pt x="1509" y="850"/>
                    </a:lnTo>
                    <a:lnTo>
                      <a:pt x="1547" y="1034"/>
                    </a:lnTo>
                    <a:lnTo>
                      <a:pt x="1574" y="1222"/>
                    </a:lnTo>
                    <a:lnTo>
                      <a:pt x="1592" y="1412"/>
                    </a:lnTo>
                    <a:lnTo>
                      <a:pt x="1596" y="1604"/>
                    </a:lnTo>
                    <a:lnTo>
                      <a:pt x="247" y="1604"/>
                    </a:lnTo>
                    <a:lnTo>
                      <a:pt x="241" y="1460"/>
                    </a:lnTo>
                    <a:lnTo>
                      <a:pt x="225" y="1317"/>
                    </a:lnTo>
                    <a:lnTo>
                      <a:pt x="199" y="1179"/>
                    </a:lnTo>
                    <a:lnTo>
                      <a:pt x="162" y="1044"/>
                    </a:lnTo>
                    <a:lnTo>
                      <a:pt x="116" y="912"/>
                    </a:lnTo>
                    <a:lnTo>
                      <a:pt x="63" y="785"/>
                    </a:lnTo>
                    <a:lnTo>
                      <a:pt x="0" y="664"/>
                    </a:lnTo>
                    <a:lnTo>
                      <a:pt x="1175" y="0"/>
                    </a:lnTo>
                    <a:close/>
                  </a:path>
                </a:pathLst>
              </a:custGeom>
              <a:gradFill>
                <a:gsLst>
                  <a:gs pos="86000">
                    <a:sysClr val="window" lastClr="FFFFFF">
                      <a:lumMod val="85000"/>
                    </a:sysClr>
                  </a:gs>
                  <a:gs pos="17000">
                    <a:sysClr val="window" lastClr="FFFFFF">
                      <a:lumMod val="95000"/>
                    </a:sysClr>
                  </a:gs>
                </a:gsLst>
                <a:lin ang="150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6598491" y="1953409"/>
                <a:ext cx="981983" cy="983030"/>
              </a:xfrm>
              <a:custGeom>
                <a:avLst/>
                <a:gdLst>
                  <a:gd name="T0" fmla="*/ 681 w 1878"/>
                  <a:gd name="T1" fmla="*/ 0 h 1879"/>
                  <a:gd name="T2" fmla="*/ 843 w 1878"/>
                  <a:gd name="T3" fmla="*/ 103 h 1879"/>
                  <a:gd name="T4" fmla="*/ 999 w 1878"/>
                  <a:gd name="T5" fmla="*/ 214 h 1879"/>
                  <a:gd name="T6" fmla="*/ 1150 w 1878"/>
                  <a:gd name="T7" fmla="*/ 332 h 1879"/>
                  <a:gd name="T8" fmla="*/ 1292 w 1878"/>
                  <a:gd name="T9" fmla="*/ 461 h 1879"/>
                  <a:gd name="T10" fmla="*/ 1427 w 1878"/>
                  <a:gd name="T11" fmla="*/ 597 h 1879"/>
                  <a:gd name="T12" fmla="*/ 1551 w 1878"/>
                  <a:gd name="T13" fmla="*/ 742 h 1879"/>
                  <a:gd name="T14" fmla="*/ 1670 w 1878"/>
                  <a:gd name="T15" fmla="*/ 892 h 1879"/>
                  <a:gd name="T16" fmla="*/ 1779 w 1878"/>
                  <a:gd name="T17" fmla="*/ 1050 h 1879"/>
                  <a:gd name="T18" fmla="*/ 1878 w 1878"/>
                  <a:gd name="T19" fmla="*/ 1215 h 1879"/>
                  <a:gd name="T20" fmla="*/ 703 w 1878"/>
                  <a:gd name="T21" fmla="*/ 1879 h 1879"/>
                  <a:gd name="T22" fmla="*/ 626 w 1878"/>
                  <a:gd name="T23" fmla="*/ 1757 h 1879"/>
                  <a:gd name="T24" fmla="*/ 540 w 1878"/>
                  <a:gd name="T25" fmla="*/ 1640 h 1879"/>
                  <a:gd name="T26" fmla="*/ 447 w 1878"/>
                  <a:gd name="T27" fmla="*/ 1529 h 1879"/>
                  <a:gd name="T28" fmla="*/ 347 w 1878"/>
                  <a:gd name="T29" fmla="*/ 1426 h 1879"/>
                  <a:gd name="T30" fmla="*/ 238 w 1878"/>
                  <a:gd name="T31" fmla="*/ 1333 h 1879"/>
                  <a:gd name="T32" fmla="*/ 123 w 1878"/>
                  <a:gd name="T33" fmla="*/ 1246 h 1879"/>
                  <a:gd name="T34" fmla="*/ 0 w 1878"/>
                  <a:gd name="T35" fmla="*/ 1169 h 1879"/>
                  <a:gd name="T36" fmla="*/ 681 w 1878"/>
                  <a:gd name="T37" fmla="*/ 0 h 18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78" h="1879">
                    <a:moveTo>
                      <a:pt x="681" y="0"/>
                    </a:moveTo>
                    <a:lnTo>
                      <a:pt x="843" y="103"/>
                    </a:lnTo>
                    <a:lnTo>
                      <a:pt x="999" y="214"/>
                    </a:lnTo>
                    <a:lnTo>
                      <a:pt x="1150" y="332"/>
                    </a:lnTo>
                    <a:lnTo>
                      <a:pt x="1292" y="461"/>
                    </a:lnTo>
                    <a:lnTo>
                      <a:pt x="1427" y="597"/>
                    </a:lnTo>
                    <a:lnTo>
                      <a:pt x="1551" y="742"/>
                    </a:lnTo>
                    <a:lnTo>
                      <a:pt x="1670" y="892"/>
                    </a:lnTo>
                    <a:lnTo>
                      <a:pt x="1779" y="1050"/>
                    </a:lnTo>
                    <a:lnTo>
                      <a:pt x="1878" y="1215"/>
                    </a:lnTo>
                    <a:lnTo>
                      <a:pt x="703" y="1879"/>
                    </a:lnTo>
                    <a:lnTo>
                      <a:pt x="626" y="1757"/>
                    </a:lnTo>
                    <a:lnTo>
                      <a:pt x="540" y="1640"/>
                    </a:lnTo>
                    <a:lnTo>
                      <a:pt x="447" y="1529"/>
                    </a:lnTo>
                    <a:lnTo>
                      <a:pt x="347" y="1426"/>
                    </a:lnTo>
                    <a:lnTo>
                      <a:pt x="238" y="1333"/>
                    </a:lnTo>
                    <a:lnTo>
                      <a:pt x="123" y="1246"/>
                    </a:lnTo>
                    <a:lnTo>
                      <a:pt x="0" y="1169"/>
                    </a:lnTo>
                    <a:lnTo>
                      <a:pt x="681" y="0"/>
                    </a:lnTo>
                    <a:close/>
                  </a:path>
                </a:pathLst>
              </a:custGeom>
              <a:gradFill>
                <a:gsLst>
                  <a:gs pos="86000">
                    <a:sysClr val="window" lastClr="FFFFFF">
                      <a:lumMod val="85000"/>
                    </a:sysClr>
                  </a:gs>
                  <a:gs pos="17000">
                    <a:sysClr val="window" lastClr="FFFFFF">
                      <a:lumMod val="95000"/>
                    </a:sysClr>
                  </a:gs>
                </a:gsLst>
                <a:lin ang="150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Freeform 227"/>
              <p:cNvSpPr>
                <a:spLocks/>
              </p:cNvSpPr>
              <p:nvPr/>
            </p:nvSpPr>
            <p:spPr bwMode="auto">
              <a:xfrm>
                <a:off x="4608352" y="3920516"/>
                <a:ext cx="983030" cy="983030"/>
              </a:xfrm>
              <a:custGeom>
                <a:avLst/>
                <a:gdLst>
                  <a:gd name="T0" fmla="*/ 1177 w 1880"/>
                  <a:gd name="T1" fmla="*/ 0 h 1879"/>
                  <a:gd name="T2" fmla="*/ 1253 w 1880"/>
                  <a:gd name="T3" fmla="*/ 124 h 1879"/>
                  <a:gd name="T4" fmla="*/ 1338 w 1880"/>
                  <a:gd name="T5" fmla="*/ 241 h 1879"/>
                  <a:gd name="T6" fmla="*/ 1431 w 1880"/>
                  <a:gd name="T7" fmla="*/ 350 h 1879"/>
                  <a:gd name="T8" fmla="*/ 1531 w 1880"/>
                  <a:gd name="T9" fmla="*/ 453 h 1879"/>
                  <a:gd name="T10" fmla="*/ 1640 w 1880"/>
                  <a:gd name="T11" fmla="*/ 548 h 1879"/>
                  <a:gd name="T12" fmla="*/ 1757 w 1880"/>
                  <a:gd name="T13" fmla="*/ 635 h 1879"/>
                  <a:gd name="T14" fmla="*/ 1880 w 1880"/>
                  <a:gd name="T15" fmla="*/ 712 h 1879"/>
                  <a:gd name="T16" fmla="*/ 1199 w 1880"/>
                  <a:gd name="T17" fmla="*/ 1879 h 1879"/>
                  <a:gd name="T18" fmla="*/ 1035 w 1880"/>
                  <a:gd name="T19" fmla="*/ 1778 h 1879"/>
                  <a:gd name="T20" fmla="*/ 879 w 1880"/>
                  <a:gd name="T21" fmla="*/ 1667 h 1879"/>
                  <a:gd name="T22" fmla="*/ 730 w 1880"/>
                  <a:gd name="T23" fmla="*/ 1547 h 1879"/>
                  <a:gd name="T24" fmla="*/ 588 w 1880"/>
                  <a:gd name="T25" fmla="*/ 1418 h 1879"/>
                  <a:gd name="T26" fmla="*/ 453 w 1880"/>
                  <a:gd name="T27" fmla="*/ 1283 h 1879"/>
                  <a:gd name="T28" fmla="*/ 327 w 1880"/>
                  <a:gd name="T29" fmla="*/ 1139 h 1879"/>
                  <a:gd name="T30" fmla="*/ 210 w 1880"/>
                  <a:gd name="T31" fmla="*/ 987 h 1879"/>
                  <a:gd name="T32" fmla="*/ 101 w 1880"/>
                  <a:gd name="T33" fmla="*/ 830 h 1879"/>
                  <a:gd name="T34" fmla="*/ 0 w 1880"/>
                  <a:gd name="T35" fmla="*/ 664 h 1879"/>
                  <a:gd name="T36" fmla="*/ 1177 w 1880"/>
                  <a:gd name="T37" fmla="*/ 0 h 18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80" h="1879">
                    <a:moveTo>
                      <a:pt x="1177" y="0"/>
                    </a:moveTo>
                    <a:lnTo>
                      <a:pt x="1253" y="124"/>
                    </a:lnTo>
                    <a:lnTo>
                      <a:pt x="1338" y="241"/>
                    </a:lnTo>
                    <a:lnTo>
                      <a:pt x="1431" y="350"/>
                    </a:lnTo>
                    <a:lnTo>
                      <a:pt x="1531" y="453"/>
                    </a:lnTo>
                    <a:lnTo>
                      <a:pt x="1640" y="548"/>
                    </a:lnTo>
                    <a:lnTo>
                      <a:pt x="1757" y="635"/>
                    </a:lnTo>
                    <a:lnTo>
                      <a:pt x="1880" y="712"/>
                    </a:lnTo>
                    <a:lnTo>
                      <a:pt x="1199" y="1879"/>
                    </a:lnTo>
                    <a:lnTo>
                      <a:pt x="1035" y="1778"/>
                    </a:lnTo>
                    <a:lnTo>
                      <a:pt x="879" y="1667"/>
                    </a:lnTo>
                    <a:lnTo>
                      <a:pt x="730" y="1547"/>
                    </a:lnTo>
                    <a:lnTo>
                      <a:pt x="588" y="1418"/>
                    </a:lnTo>
                    <a:lnTo>
                      <a:pt x="453" y="1283"/>
                    </a:lnTo>
                    <a:lnTo>
                      <a:pt x="327" y="1139"/>
                    </a:lnTo>
                    <a:lnTo>
                      <a:pt x="210" y="987"/>
                    </a:lnTo>
                    <a:lnTo>
                      <a:pt x="101" y="830"/>
                    </a:lnTo>
                    <a:lnTo>
                      <a:pt x="0" y="664"/>
                    </a:lnTo>
                    <a:lnTo>
                      <a:pt x="1177" y="0"/>
                    </a:lnTo>
                    <a:close/>
                  </a:path>
                </a:pathLst>
              </a:custGeom>
              <a:gradFill>
                <a:gsLst>
                  <a:gs pos="69000">
                    <a:sysClr val="window" lastClr="FFFFFF">
                      <a:lumMod val="85000"/>
                    </a:sysClr>
                  </a:gs>
                  <a:gs pos="48000">
                    <a:sysClr val="window" lastClr="FFFFFF">
                      <a:lumMod val="95000"/>
                    </a:sysClr>
                  </a:gs>
                </a:gsLst>
                <a:lin ang="30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Freeform 228"/>
              <p:cNvSpPr>
                <a:spLocks/>
              </p:cNvSpPr>
              <p:nvPr/>
            </p:nvSpPr>
            <p:spPr bwMode="auto">
              <a:xfrm>
                <a:off x="6591163" y="3920516"/>
                <a:ext cx="990358" cy="990358"/>
              </a:xfrm>
              <a:custGeom>
                <a:avLst/>
                <a:gdLst>
                  <a:gd name="T0" fmla="*/ 716 w 1893"/>
                  <a:gd name="T1" fmla="*/ 0 h 1893"/>
                  <a:gd name="T2" fmla="*/ 1893 w 1893"/>
                  <a:gd name="T3" fmla="*/ 664 h 1893"/>
                  <a:gd name="T4" fmla="*/ 1802 w 1893"/>
                  <a:gd name="T5" fmla="*/ 815 h 1893"/>
                  <a:gd name="T6" fmla="*/ 1703 w 1893"/>
                  <a:gd name="T7" fmla="*/ 961 h 1893"/>
                  <a:gd name="T8" fmla="*/ 1596 w 1893"/>
                  <a:gd name="T9" fmla="*/ 1099 h 1893"/>
                  <a:gd name="T10" fmla="*/ 1483 w 1893"/>
                  <a:gd name="T11" fmla="*/ 1234 h 1893"/>
                  <a:gd name="T12" fmla="*/ 1365 w 1893"/>
                  <a:gd name="T13" fmla="*/ 1361 h 1893"/>
                  <a:gd name="T14" fmla="*/ 1238 w 1893"/>
                  <a:gd name="T15" fmla="*/ 1481 h 1893"/>
                  <a:gd name="T16" fmla="*/ 1103 w 1893"/>
                  <a:gd name="T17" fmla="*/ 1596 h 1893"/>
                  <a:gd name="T18" fmla="*/ 965 w 1893"/>
                  <a:gd name="T19" fmla="*/ 1701 h 1893"/>
                  <a:gd name="T20" fmla="*/ 821 w 1893"/>
                  <a:gd name="T21" fmla="*/ 1802 h 1893"/>
                  <a:gd name="T22" fmla="*/ 670 w 1893"/>
                  <a:gd name="T23" fmla="*/ 1893 h 1893"/>
                  <a:gd name="T24" fmla="*/ 0 w 1893"/>
                  <a:gd name="T25" fmla="*/ 720 h 1893"/>
                  <a:gd name="T26" fmla="*/ 124 w 1893"/>
                  <a:gd name="T27" fmla="*/ 641 h 1893"/>
                  <a:gd name="T28" fmla="*/ 243 w 1893"/>
                  <a:gd name="T29" fmla="*/ 554 h 1893"/>
                  <a:gd name="T30" fmla="*/ 354 w 1893"/>
                  <a:gd name="T31" fmla="*/ 459 h 1893"/>
                  <a:gd name="T32" fmla="*/ 457 w 1893"/>
                  <a:gd name="T33" fmla="*/ 356 h 1893"/>
                  <a:gd name="T34" fmla="*/ 551 w 1893"/>
                  <a:gd name="T35" fmla="*/ 243 h 1893"/>
                  <a:gd name="T36" fmla="*/ 639 w 1893"/>
                  <a:gd name="T37" fmla="*/ 124 h 1893"/>
                  <a:gd name="T38" fmla="*/ 716 w 1893"/>
                  <a:gd name="T39" fmla="*/ 0 h 1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93" h="1893">
                    <a:moveTo>
                      <a:pt x="716" y="0"/>
                    </a:moveTo>
                    <a:lnTo>
                      <a:pt x="1893" y="664"/>
                    </a:lnTo>
                    <a:lnTo>
                      <a:pt x="1802" y="815"/>
                    </a:lnTo>
                    <a:lnTo>
                      <a:pt x="1703" y="961"/>
                    </a:lnTo>
                    <a:lnTo>
                      <a:pt x="1596" y="1099"/>
                    </a:lnTo>
                    <a:lnTo>
                      <a:pt x="1483" y="1234"/>
                    </a:lnTo>
                    <a:lnTo>
                      <a:pt x="1365" y="1361"/>
                    </a:lnTo>
                    <a:lnTo>
                      <a:pt x="1238" y="1481"/>
                    </a:lnTo>
                    <a:lnTo>
                      <a:pt x="1103" y="1596"/>
                    </a:lnTo>
                    <a:lnTo>
                      <a:pt x="965" y="1701"/>
                    </a:lnTo>
                    <a:lnTo>
                      <a:pt x="821" y="1802"/>
                    </a:lnTo>
                    <a:lnTo>
                      <a:pt x="670" y="1893"/>
                    </a:lnTo>
                    <a:lnTo>
                      <a:pt x="0" y="720"/>
                    </a:lnTo>
                    <a:lnTo>
                      <a:pt x="124" y="641"/>
                    </a:lnTo>
                    <a:lnTo>
                      <a:pt x="243" y="554"/>
                    </a:lnTo>
                    <a:lnTo>
                      <a:pt x="354" y="459"/>
                    </a:lnTo>
                    <a:lnTo>
                      <a:pt x="457" y="356"/>
                    </a:lnTo>
                    <a:lnTo>
                      <a:pt x="551" y="243"/>
                    </a:lnTo>
                    <a:lnTo>
                      <a:pt x="639" y="124"/>
                    </a:lnTo>
                    <a:lnTo>
                      <a:pt x="716" y="0"/>
                    </a:lnTo>
                    <a:close/>
                  </a:path>
                </a:pathLst>
              </a:custGeom>
              <a:gradFill>
                <a:gsLst>
                  <a:gs pos="87000">
                    <a:sysClr val="window" lastClr="FFFFFF">
                      <a:lumMod val="85000"/>
                    </a:sysClr>
                  </a:gs>
                  <a:gs pos="24000">
                    <a:sysClr val="window" lastClr="FFFFFF">
                      <a:lumMod val="95000"/>
                    </a:sysClr>
                  </a:gs>
                </a:gsLst>
                <a:lin ang="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0" name="Freeform 229"/>
              <p:cNvSpPr>
                <a:spLocks/>
              </p:cNvSpPr>
              <p:nvPr/>
            </p:nvSpPr>
            <p:spPr bwMode="auto">
              <a:xfrm>
                <a:off x="6965949" y="3428477"/>
                <a:ext cx="835419" cy="839606"/>
              </a:xfrm>
              <a:custGeom>
                <a:avLst/>
                <a:gdLst>
                  <a:gd name="T0" fmla="*/ 247 w 1596"/>
                  <a:gd name="T1" fmla="*/ 0 h 1604"/>
                  <a:gd name="T2" fmla="*/ 1596 w 1596"/>
                  <a:gd name="T3" fmla="*/ 0 h 1604"/>
                  <a:gd name="T4" fmla="*/ 1592 w 1596"/>
                  <a:gd name="T5" fmla="*/ 194 h 1604"/>
                  <a:gd name="T6" fmla="*/ 1574 w 1596"/>
                  <a:gd name="T7" fmla="*/ 384 h 1604"/>
                  <a:gd name="T8" fmla="*/ 1547 w 1596"/>
                  <a:gd name="T9" fmla="*/ 570 h 1604"/>
                  <a:gd name="T10" fmla="*/ 1509 w 1596"/>
                  <a:gd name="T11" fmla="*/ 754 h 1604"/>
                  <a:gd name="T12" fmla="*/ 1462 w 1596"/>
                  <a:gd name="T13" fmla="*/ 932 h 1604"/>
                  <a:gd name="T14" fmla="*/ 1404 w 1596"/>
                  <a:gd name="T15" fmla="*/ 1108 h 1604"/>
                  <a:gd name="T16" fmla="*/ 1337 w 1596"/>
                  <a:gd name="T17" fmla="*/ 1278 h 1604"/>
                  <a:gd name="T18" fmla="*/ 1262 w 1596"/>
                  <a:gd name="T19" fmla="*/ 1444 h 1604"/>
                  <a:gd name="T20" fmla="*/ 1177 w 1596"/>
                  <a:gd name="T21" fmla="*/ 1604 h 1604"/>
                  <a:gd name="T22" fmla="*/ 0 w 1596"/>
                  <a:gd name="T23" fmla="*/ 940 h 1604"/>
                  <a:gd name="T24" fmla="*/ 63 w 1596"/>
                  <a:gd name="T25" fmla="*/ 819 h 1604"/>
                  <a:gd name="T26" fmla="*/ 116 w 1596"/>
                  <a:gd name="T27" fmla="*/ 692 h 1604"/>
                  <a:gd name="T28" fmla="*/ 162 w 1596"/>
                  <a:gd name="T29" fmla="*/ 562 h 1604"/>
                  <a:gd name="T30" fmla="*/ 199 w 1596"/>
                  <a:gd name="T31" fmla="*/ 425 h 1604"/>
                  <a:gd name="T32" fmla="*/ 225 w 1596"/>
                  <a:gd name="T33" fmla="*/ 287 h 1604"/>
                  <a:gd name="T34" fmla="*/ 241 w 1596"/>
                  <a:gd name="T35" fmla="*/ 146 h 1604"/>
                  <a:gd name="T36" fmla="*/ 247 w 1596"/>
                  <a:gd name="T37" fmla="*/ 0 h 1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96" h="1604">
                    <a:moveTo>
                      <a:pt x="247" y="0"/>
                    </a:moveTo>
                    <a:lnTo>
                      <a:pt x="1596" y="0"/>
                    </a:lnTo>
                    <a:lnTo>
                      <a:pt x="1592" y="194"/>
                    </a:lnTo>
                    <a:lnTo>
                      <a:pt x="1574" y="384"/>
                    </a:lnTo>
                    <a:lnTo>
                      <a:pt x="1547" y="570"/>
                    </a:lnTo>
                    <a:lnTo>
                      <a:pt x="1509" y="754"/>
                    </a:lnTo>
                    <a:lnTo>
                      <a:pt x="1462" y="932"/>
                    </a:lnTo>
                    <a:lnTo>
                      <a:pt x="1404" y="1108"/>
                    </a:lnTo>
                    <a:lnTo>
                      <a:pt x="1337" y="1278"/>
                    </a:lnTo>
                    <a:lnTo>
                      <a:pt x="1262" y="1444"/>
                    </a:lnTo>
                    <a:lnTo>
                      <a:pt x="1177" y="1604"/>
                    </a:lnTo>
                    <a:lnTo>
                      <a:pt x="0" y="940"/>
                    </a:lnTo>
                    <a:lnTo>
                      <a:pt x="63" y="819"/>
                    </a:lnTo>
                    <a:lnTo>
                      <a:pt x="116" y="692"/>
                    </a:lnTo>
                    <a:lnTo>
                      <a:pt x="162" y="562"/>
                    </a:lnTo>
                    <a:lnTo>
                      <a:pt x="199" y="425"/>
                    </a:lnTo>
                    <a:lnTo>
                      <a:pt x="225" y="287"/>
                    </a:lnTo>
                    <a:lnTo>
                      <a:pt x="241" y="146"/>
                    </a:lnTo>
                    <a:lnTo>
                      <a:pt x="247" y="0"/>
                    </a:lnTo>
                    <a:close/>
                  </a:path>
                </a:pathLst>
              </a:custGeom>
              <a:gradFill>
                <a:gsLst>
                  <a:gs pos="86000">
                    <a:sysClr val="window" lastClr="FFFFFF">
                      <a:lumMod val="85000"/>
                    </a:sysClr>
                  </a:gs>
                  <a:gs pos="17000">
                    <a:sysClr val="window" lastClr="FFFFFF">
                      <a:lumMod val="95000"/>
                    </a:sysClr>
                  </a:gs>
                </a:gsLst>
                <a:lin ang="168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1" name="Freeform 230"/>
              <p:cNvSpPr>
                <a:spLocks/>
              </p:cNvSpPr>
              <p:nvPr/>
            </p:nvSpPr>
            <p:spPr bwMode="auto">
              <a:xfrm>
                <a:off x="5235439" y="4293208"/>
                <a:ext cx="859497" cy="842747"/>
              </a:xfrm>
              <a:custGeom>
                <a:avLst/>
                <a:gdLst>
                  <a:gd name="T0" fmla="*/ 681 w 1642"/>
                  <a:gd name="T1" fmla="*/ 0 h 1610"/>
                  <a:gd name="T2" fmla="*/ 803 w 1642"/>
                  <a:gd name="T3" fmla="*/ 65 h 1610"/>
                  <a:gd name="T4" fmla="*/ 932 w 1642"/>
                  <a:gd name="T5" fmla="*/ 122 h 1610"/>
                  <a:gd name="T6" fmla="*/ 1066 w 1642"/>
                  <a:gd name="T7" fmla="*/ 172 h 1610"/>
                  <a:gd name="T8" fmla="*/ 1205 w 1642"/>
                  <a:gd name="T9" fmla="*/ 209 h 1610"/>
                  <a:gd name="T10" fmla="*/ 1347 w 1642"/>
                  <a:gd name="T11" fmla="*/ 237 h 1610"/>
                  <a:gd name="T12" fmla="*/ 1492 w 1642"/>
                  <a:gd name="T13" fmla="*/ 253 h 1610"/>
                  <a:gd name="T14" fmla="*/ 1642 w 1642"/>
                  <a:gd name="T15" fmla="*/ 259 h 1610"/>
                  <a:gd name="T16" fmla="*/ 1642 w 1642"/>
                  <a:gd name="T17" fmla="*/ 259 h 1610"/>
                  <a:gd name="T18" fmla="*/ 1642 w 1642"/>
                  <a:gd name="T19" fmla="*/ 1610 h 1610"/>
                  <a:gd name="T20" fmla="*/ 1642 w 1642"/>
                  <a:gd name="T21" fmla="*/ 1610 h 1610"/>
                  <a:gd name="T22" fmla="*/ 1444 w 1642"/>
                  <a:gd name="T23" fmla="*/ 1604 h 1610"/>
                  <a:gd name="T24" fmla="*/ 1248 w 1642"/>
                  <a:gd name="T25" fmla="*/ 1586 h 1610"/>
                  <a:gd name="T26" fmla="*/ 1056 w 1642"/>
                  <a:gd name="T27" fmla="*/ 1559 h 1610"/>
                  <a:gd name="T28" fmla="*/ 869 w 1642"/>
                  <a:gd name="T29" fmla="*/ 1517 h 1610"/>
                  <a:gd name="T30" fmla="*/ 687 w 1642"/>
                  <a:gd name="T31" fmla="*/ 1468 h 1610"/>
                  <a:gd name="T32" fmla="*/ 507 w 1642"/>
                  <a:gd name="T33" fmla="*/ 1406 h 1610"/>
                  <a:gd name="T34" fmla="*/ 332 w 1642"/>
                  <a:gd name="T35" fmla="*/ 1337 h 1610"/>
                  <a:gd name="T36" fmla="*/ 162 w 1642"/>
                  <a:gd name="T37" fmla="*/ 1256 h 1610"/>
                  <a:gd name="T38" fmla="*/ 0 w 1642"/>
                  <a:gd name="T39" fmla="*/ 1167 h 1610"/>
                  <a:gd name="T40" fmla="*/ 681 w 1642"/>
                  <a:gd name="T41" fmla="*/ 0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42" h="1610">
                    <a:moveTo>
                      <a:pt x="681" y="0"/>
                    </a:moveTo>
                    <a:lnTo>
                      <a:pt x="803" y="65"/>
                    </a:lnTo>
                    <a:lnTo>
                      <a:pt x="932" y="122"/>
                    </a:lnTo>
                    <a:lnTo>
                      <a:pt x="1066" y="172"/>
                    </a:lnTo>
                    <a:lnTo>
                      <a:pt x="1205" y="209"/>
                    </a:lnTo>
                    <a:lnTo>
                      <a:pt x="1347" y="237"/>
                    </a:lnTo>
                    <a:lnTo>
                      <a:pt x="1492" y="253"/>
                    </a:lnTo>
                    <a:lnTo>
                      <a:pt x="1642" y="259"/>
                    </a:lnTo>
                    <a:lnTo>
                      <a:pt x="1642" y="259"/>
                    </a:lnTo>
                    <a:lnTo>
                      <a:pt x="1642" y="1610"/>
                    </a:lnTo>
                    <a:lnTo>
                      <a:pt x="1642" y="1610"/>
                    </a:lnTo>
                    <a:lnTo>
                      <a:pt x="1444" y="1604"/>
                    </a:lnTo>
                    <a:lnTo>
                      <a:pt x="1248" y="1586"/>
                    </a:lnTo>
                    <a:lnTo>
                      <a:pt x="1056" y="1559"/>
                    </a:lnTo>
                    <a:lnTo>
                      <a:pt x="869" y="1517"/>
                    </a:lnTo>
                    <a:lnTo>
                      <a:pt x="687" y="1468"/>
                    </a:lnTo>
                    <a:lnTo>
                      <a:pt x="507" y="1406"/>
                    </a:lnTo>
                    <a:lnTo>
                      <a:pt x="332" y="1337"/>
                    </a:lnTo>
                    <a:lnTo>
                      <a:pt x="162" y="1256"/>
                    </a:lnTo>
                    <a:lnTo>
                      <a:pt x="0" y="1167"/>
                    </a:lnTo>
                    <a:lnTo>
                      <a:pt x="681" y="0"/>
                    </a:lnTo>
                    <a:close/>
                  </a:path>
                </a:pathLst>
              </a:custGeom>
              <a:gradFill>
                <a:gsLst>
                  <a:gs pos="87000">
                    <a:sysClr val="window" lastClr="FFFFFF">
                      <a:lumMod val="85000"/>
                    </a:sysClr>
                  </a:gs>
                  <a:gs pos="24000">
                    <a:sysClr val="window" lastClr="FFFFFF">
                      <a:lumMod val="95000"/>
                    </a:sysClr>
                  </a:gs>
                </a:gsLst>
                <a:lin ang="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2" name="Freeform 231"/>
              <p:cNvSpPr>
                <a:spLocks/>
              </p:cNvSpPr>
              <p:nvPr/>
            </p:nvSpPr>
            <p:spPr bwMode="auto">
              <a:xfrm>
                <a:off x="6094937" y="4297396"/>
                <a:ext cx="846935" cy="838559"/>
              </a:xfrm>
              <a:custGeom>
                <a:avLst/>
                <a:gdLst>
                  <a:gd name="T0" fmla="*/ 948 w 1618"/>
                  <a:gd name="T1" fmla="*/ 0 h 1602"/>
                  <a:gd name="T2" fmla="*/ 1618 w 1618"/>
                  <a:gd name="T3" fmla="*/ 1173 h 1602"/>
                  <a:gd name="T4" fmla="*/ 1456 w 1618"/>
                  <a:gd name="T5" fmla="*/ 1260 h 1602"/>
                  <a:gd name="T6" fmla="*/ 1290 w 1618"/>
                  <a:gd name="T7" fmla="*/ 1337 h 1602"/>
                  <a:gd name="T8" fmla="*/ 1118 w 1618"/>
                  <a:gd name="T9" fmla="*/ 1406 h 1602"/>
                  <a:gd name="T10" fmla="*/ 942 w 1618"/>
                  <a:gd name="T11" fmla="*/ 1464 h 1602"/>
                  <a:gd name="T12" fmla="*/ 760 w 1618"/>
                  <a:gd name="T13" fmla="*/ 1513 h 1602"/>
                  <a:gd name="T14" fmla="*/ 576 w 1618"/>
                  <a:gd name="T15" fmla="*/ 1551 h 1602"/>
                  <a:gd name="T16" fmla="*/ 386 w 1618"/>
                  <a:gd name="T17" fmla="*/ 1580 h 1602"/>
                  <a:gd name="T18" fmla="*/ 194 w 1618"/>
                  <a:gd name="T19" fmla="*/ 1596 h 1602"/>
                  <a:gd name="T20" fmla="*/ 0 w 1618"/>
                  <a:gd name="T21" fmla="*/ 1602 h 1602"/>
                  <a:gd name="T22" fmla="*/ 0 w 1618"/>
                  <a:gd name="T23" fmla="*/ 251 h 1602"/>
                  <a:gd name="T24" fmla="*/ 146 w 1618"/>
                  <a:gd name="T25" fmla="*/ 245 h 1602"/>
                  <a:gd name="T26" fmla="*/ 289 w 1618"/>
                  <a:gd name="T27" fmla="*/ 229 h 1602"/>
                  <a:gd name="T28" fmla="*/ 429 w 1618"/>
                  <a:gd name="T29" fmla="*/ 203 h 1602"/>
                  <a:gd name="T30" fmla="*/ 566 w 1618"/>
                  <a:gd name="T31" fmla="*/ 166 h 1602"/>
                  <a:gd name="T32" fmla="*/ 698 w 1618"/>
                  <a:gd name="T33" fmla="*/ 120 h 1602"/>
                  <a:gd name="T34" fmla="*/ 825 w 1618"/>
                  <a:gd name="T35" fmla="*/ 63 h 1602"/>
                  <a:gd name="T36" fmla="*/ 948 w 1618"/>
                  <a:gd name="T37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18" h="1602">
                    <a:moveTo>
                      <a:pt x="948" y="0"/>
                    </a:moveTo>
                    <a:lnTo>
                      <a:pt x="1618" y="1173"/>
                    </a:lnTo>
                    <a:lnTo>
                      <a:pt x="1456" y="1260"/>
                    </a:lnTo>
                    <a:lnTo>
                      <a:pt x="1290" y="1337"/>
                    </a:lnTo>
                    <a:lnTo>
                      <a:pt x="1118" y="1406"/>
                    </a:lnTo>
                    <a:lnTo>
                      <a:pt x="942" y="1464"/>
                    </a:lnTo>
                    <a:lnTo>
                      <a:pt x="760" y="1513"/>
                    </a:lnTo>
                    <a:lnTo>
                      <a:pt x="576" y="1551"/>
                    </a:lnTo>
                    <a:lnTo>
                      <a:pt x="386" y="1580"/>
                    </a:lnTo>
                    <a:lnTo>
                      <a:pt x="194" y="1596"/>
                    </a:lnTo>
                    <a:lnTo>
                      <a:pt x="0" y="1602"/>
                    </a:lnTo>
                    <a:lnTo>
                      <a:pt x="0" y="251"/>
                    </a:lnTo>
                    <a:lnTo>
                      <a:pt x="146" y="245"/>
                    </a:lnTo>
                    <a:lnTo>
                      <a:pt x="289" y="229"/>
                    </a:lnTo>
                    <a:lnTo>
                      <a:pt x="429" y="203"/>
                    </a:lnTo>
                    <a:lnTo>
                      <a:pt x="566" y="166"/>
                    </a:lnTo>
                    <a:lnTo>
                      <a:pt x="698" y="120"/>
                    </a:lnTo>
                    <a:lnTo>
                      <a:pt x="825" y="63"/>
                    </a:lnTo>
                    <a:lnTo>
                      <a:pt x="948" y="0"/>
                    </a:lnTo>
                    <a:close/>
                  </a:path>
                </a:pathLst>
              </a:custGeom>
              <a:gradFill>
                <a:gsLst>
                  <a:gs pos="87000">
                    <a:sysClr val="window" lastClr="FFFFFF">
                      <a:lumMod val="85000"/>
                    </a:sysClr>
                  </a:gs>
                  <a:gs pos="24000">
                    <a:sysClr val="window" lastClr="FFFFFF">
                      <a:lumMod val="95000"/>
                    </a:sysClr>
                  </a:gs>
                </a:gsLst>
                <a:lin ang="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42" name="Freeform 63"/>
            <p:cNvSpPr>
              <a:spLocks noEditPoints="1"/>
            </p:cNvSpPr>
            <p:nvPr/>
          </p:nvSpPr>
          <p:spPr bwMode="auto">
            <a:xfrm>
              <a:off x="4599864" y="2959952"/>
              <a:ext cx="352651" cy="280206"/>
            </a:xfrm>
            <a:custGeom>
              <a:avLst/>
              <a:gdLst>
                <a:gd name="T0" fmla="*/ 3526 w 3526"/>
                <a:gd name="T1" fmla="*/ 2803 h 2803"/>
                <a:gd name="T2" fmla="*/ 0 w 3526"/>
                <a:gd name="T3" fmla="*/ 1227 h 2803"/>
                <a:gd name="T4" fmla="*/ 69 w 3526"/>
                <a:gd name="T5" fmla="*/ 1291 h 2803"/>
                <a:gd name="T6" fmla="*/ 150 w 3526"/>
                <a:gd name="T7" fmla="*/ 1340 h 2803"/>
                <a:gd name="T8" fmla="*/ 241 w 3526"/>
                <a:gd name="T9" fmla="*/ 1372 h 2803"/>
                <a:gd name="T10" fmla="*/ 341 w 3526"/>
                <a:gd name="T11" fmla="*/ 1382 h 2803"/>
                <a:gd name="T12" fmla="*/ 513 w 3526"/>
                <a:gd name="T13" fmla="*/ 1663 h 2803"/>
                <a:gd name="T14" fmla="*/ 921 w 3526"/>
                <a:gd name="T15" fmla="*/ 1382 h 2803"/>
                <a:gd name="T16" fmla="*/ 2494 w 3526"/>
                <a:gd name="T17" fmla="*/ 1663 h 2803"/>
                <a:gd name="T18" fmla="*/ 2900 w 3526"/>
                <a:gd name="T19" fmla="*/ 1382 h 2803"/>
                <a:gd name="T20" fmla="*/ 3223 w 3526"/>
                <a:gd name="T21" fmla="*/ 1379 h 2803"/>
                <a:gd name="T22" fmla="*/ 3323 w 3526"/>
                <a:gd name="T23" fmla="*/ 1355 h 2803"/>
                <a:gd name="T24" fmla="*/ 3414 w 3526"/>
                <a:gd name="T25" fmla="*/ 1309 h 2803"/>
                <a:gd name="T26" fmla="*/ 3492 w 3526"/>
                <a:gd name="T27" fmla="*/ 1245 h 2803"/>
                <a:gd name="T28" fmla="*/ 1317 w 3526"/>
                <a:gd name="T29" fmla="*/ 133 h 2803"/>
                <a:gd name="T30" fmla="*/ 2217 w 3526"/>
                <a:gd name="T31" fmla="*/ 350 h 2803"/>
                <a:gd name="T32" fmla="*/ 1317 w 3526"/>
                <a:gd name="T33" fmla="*/ 133 h 2803"/>
                <a:gd name="T34" fmla="*/ 2284 w 3526"/>
                <a:gd name="T35" fmla="*/ 0 h 2803"/>
                <a:gd name="T36" fmla="*/ 2317 w 3526"/>
                <a:gd name="T37" fmla="*/ 9 h 2803"/>
                <a:gd name="T38" fmla="*/ 2341 w 3526"/>
                <a:gd name="T39" fmla="*/ 32 h 2803"/>
                <a:gd name="T40" fmla="*/ 2350 w 3526"/>
                <a:gd name="T41" fmla="*/ 67 h 2803"/>
                <a:gd name="T42" fmla="*/ 3526 w 3526"/>
                <a:gd name="T43" fmla="*/ 350 h 2803"/>
                <a:gd name="T44" fmla="*/ 3514 w 3526"/>
                <a:gd name="T45" fmla="*/ 1041 h 2803"/>
                <a:gd name="T46" fmla="*/ 3476 w 3526"/>
                <a:gd name="T47" fmla="*/ 1123 h 2803"/>
                <a:gd name="T48" fmla="*/ 3420 w 3526"/>
                <a:gd name="T49" fmla="*/ 1193 h 2803"/>
                <a:gd name="T50" fmla="*/ 3347 w 3526"/>
                <a:gd name="T51" fmla="*/ 1246 h 2803"/>
                <a:gd name="T52" fmla="*/ 3263 w 3526"/>
                <a:gd name="T53" fmla="*/ 1281 h 2803"/>
                <a:gd name="T54" fmla="*/ 3169 w 3526"/>
                <a:gd name="T55" fmla="*/ 1293 h 2803"/>
                <a:gd name="T56" fmla="*/ 2900 w 3526"/>
                <a:gd name="T57" fmla="*/ 1184 h 2803"/>
                <a:gd name="T58" fmla="*/ 2494 w 3526"/>
                <a:gd name="T59" fmla="*/ 1293 h 2803"/>
                <a:gd name="T60" fmla="*/ 921 w 3526"/>
                <a:gd name="T61" fmla="*/ 1184 h 2803"/>
                <a:gd name="T62" fmla="*/ 513 w 3526"/>
                <a:gd name="T63" fmla="*/ 1293 h 2803"/>
                <a:gd name="T64" fmla="*/ 294 w 3526"/>
                <a:gd name="T65" fmla="*/ 1291 h 2803"/>
                <a:gd name="T66" fmla="*/ 208 w 3526"/>
                <a:gd name="T67" fmla="*/ 1268 h 2803"/>
                <a:gd name="T68" fmla="*/ 131 w 3526"/>
                <a:gd name="T69" fmla="*/ 1226 h 2803"/>
                <a:gd name="T70" fmla="*/ 66 w 3526"/>
                <a:gd name="T71" fmla="*/ 1167 h 2803"/>
                <a:gd name="T72" fmla="*/ 17 w 3526"/>
                <a:gd name="T73" fmla="*/ 1094 h 2803"/>
                <a:gd name="T74" fmla="*/ 0 w 3526"/>
                <a:gd name="T75" fmla="*/ 350 h 2803"/>
                <a:gd name="T76" fmla="*/ 1182 w 3526"/>
                <a:gd name="T77" fmla="*/ 67 h 2803"/>
                <a:gd name="T78" fmla="*/ 1192 w 3526"/>
                <a:gd name="T79" fmla="*/ 32 h 2803"/>
                <a:gd name="T80" fmla="*/ 1216 w 3526"/>
                <a:gd name="T81" fmla="*/ 9 h 2803"/>
                <a:gd name="T82" fmla="*/ 1250 w 3526"/>
                <a:gd name="T83" fmla="*/ 0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26" h="2803">
                  <a:moveTo>
                    <a:pt x="3526" y="1207"/>
                  </a:moveTo>
                  <a:lnTo>
                    <a:pt x="3526" y="2803"/>
                  </a:lnTo>
                  <a:lnTo>
                    <a:pt x="0" y="2803"/>
                  </a:lnTo>
                  <a:lnTo>
                    <a:pt x="0" y="1227"/>
                  </a:lnTo>
                  <a:lnTo>
                    <a:pt x="32" y="1260"/>
                  </a:lnTo>
                  <a:lnTo>
                    <a:pt x="69" y="1291"/>
                  </a:lnTo>
                  <a:lnTo>
                    <a:pt x="108" y="1318"/>
                  </a:lnTo>
                  <a:lnTo>
                    <a:pt x="150" y="1340"/>
                  </a:lnTo>
                  <a:lnTo>
                    <a:pt x="195" y="1359"/>
                  </a:lnTo>
                  <a:lnTo>
                    <a:pt x="241" y="1372"/>
                  </a:lnTo>
                  <a:lnTo>
                    <a:pt x="290" y="1379"/>
                  </a:lnTo>
                  <a:lnTo>
                    <a:pt x="341" y="1382"/>
                  </a:lnTo>
                  <a:lnTo>
                    <a:pt x="513" y="1382"/>
                  </a:lnTo>
                  <a:lnTo>
                    <a:pt x="513" y="1663"/>
                  </a:lnTo>
                  <a:lnTo>
                    <a:pt x="921" y="1663"/>
                  </a:lnTo>
                  <a:lnTo>
                    <a:pt x="921" y="1382"/>
                  </a:lnTo>
                  <a:lnTo>
                    <a:pt x="2494" y="1382"/>
                  </a:lnTo>
                  <a:lnTo>
                    <a:pt x="2494" y="1663"/>
                  </a:lnTo>
                  <a:lnTo>
                    <a:pt x="2900" y="1663"/>
                  </a:lnTo>
                  <a:lnTo>
                    <a:pt x="2900" y="1382"/>
                  </a:lnTo>
                  <a:lnTo>
                    <a:pt x="3169" y="1382"/>
                  </a:lnTo>
                  <a:lnTo>
                    <a:pt x="3223" y="1379"/>
                  </a:lnTo>
                  <a:lnTo>
                    <a:pt x="3275" y="1371"/>
                  </a:lnTo>
                  <a:lnTo>
                    <a:pt x="3323" y="1355"/>
                  </a:lnTo>
                  <a:lnTo>
                    <a:pt x="3371" y="1335"/>
                  </a:lnTo>
                  <a:lnTo>
                    <a:pt x="3414" y="1309"/>
                  </a:lnTo>
                  <a:lnTo>
                    <a:pt x="3455" y="1280"/>
                  </a:lnTo>
                  <a:lnTo>
                    <a:pt x="3492" y="1245"/>
                  </a:lnTo>
                  <a:lnTo>
                    <a:pt x="3526" y="1207"/>
                  </a:lnTo>
                  <a:close/>
                  <a:moveTo>
                    <a:pt x="1317" y="133"/>
                  </a:moveTo>
                  <a:lnTo>
                    <a:pt x="1317" y="350"/>
                  </a:lnTo>
                  <a:lnTo>
                    <a:pt x="2217" y="350"/>
                  </a:lnTo>
                  <a:lnTo>
                    <a:pt x="2217" y="133"/>
                  </a:lnTo>
                  <a:lnTo>
                    <a:pt x="1317" y="133"/>
                  </a:lnTo>
                  <a:close/>
                  <a:moveTo>
                    <a:pt x="1250" y="0"/>
                  </a:moveTo>
                  <a:lnTo>
                    <a:pt x="2284" y="0"/>
                  </a:lnTo>
                  <a:lnTo>
                    <a:pt x="2301" y="2"/>
                  </a:lnTo>
                  <a:lnTo>
                    <a:pt x="2317" y="9"/>
                  </a:lnTo>
                  <a:lnTo>
                    <a:pt x="2330" y="19"/>
                  </a:lnTo>
                  <a:lnTo>
                    <a:pt x="2341" y="32"/>
                  </a:lnTo>
                  <a:lnTo>
                    <a:pt x="2348" y="49"/>
                  </a:lnTo>
                  <a:lnTo>
                    <a:pt x="2350" y="67"/>
                  </a:lnTo>
                  <a:lnTo>
                    <a:pt x="2350" y="350"/>
                  </a:lnTo>
                  <a:lnTo>
                    <a:pt x="3526" y="350"/>
                  </a:lnTo>
                  <a:lnTo>
                    <a:pt x="3526" y="995"/>
                  </a:lnTo>
                  <a:lnTo>
                    <a:pt x="3514" y="1041"/>
                  </a:lnTo>
                  <a:lnTo>
                    <a:pt x="3498" y="1083"/>
                  </a:lnTo>
                  <a:lnTo>
                    <a:pt x="3476" y="1123"/>
                  </a:lnTo>
                  <a:lnTo>
                    <a:pt x="3450" y="1160"/>
                  </a:lnTo>
                  <a:lnTo>
                    <a:pt x="3420" y="1193"/>
                  </a:lnTo>
                  <a:lnTo>
                    <a:pt x="3385" y="1221"/>
                  </a:lnTo>
                  <a:lnTo>
                    <a:pt x="3347" y="1246"/>
                  </a:lnTo>
                  <a:lnTo>
                    <a:pt x="3306" y="1267"/>
                  </a:lnTo>
                  <a:lnTo>
                    <a:pt x="3263" y="1281"/>
                  </a:lnTo>
                  <a:lnTo>
                    <a:pt x="3216" y="1291"/>
                  </a:lnTo>
                  <a:lnTo>
                    <a:pt x="3169" y="1293"/>
                  </a:lnTo>
                  <a:lnTo>
                    <a:pt x="2900" y="1293"/>
                  </a:lnTo>
                  <a:lnTo>
                    <a:pt x="2900" y="1184"/>
                  </a:lnTo>
                  <a:lnTo>
                    <a:pt x="2494" y="1184"/>
                  </a:lnTo>
                  <a:lnTo>
                    <a:pt x="2494" y="1293"/>
                  </a:lnTo>
                  <a:lnTo>
                    <a:pt x="921" y="1293"/>
                  </a:lnTo>
                  <a:lnTo>
                    <a:pt x="921" y="1184"/>
                  </a:lnTo>
                  <a:lnTo>
                    <a:pt x="513" y="1184"/>
                  </a:lnTo>
                  <a:lnTo>
                    <a:pt x="513" y="1293"/>
                  </a:lnTo>
                  <a:lnTo>
                    <a:pt x="341" y="1293"/>
                  </a:lnTo>
                  <a:lnTo>
                    <a:pt x="294" y="1291"/>
                  </a:lnTo>
                  <a:lnTo>
                    <a:pt x="250" y="1282"/>
                  </a:lnTo>
                  <a:lnTo>
                    <a:pt x="208" y="1268"/>
                  </a:lnTo>
                  <a:lnTo>
                    <a:pt x="168" y="1249"/>
                  </a:lnTo>
                  <a:lnTo>
                    <a:pt x="131" y="1226"/>
                  </a:lnTo>
                  <a:lnTo>
                    <a:pt x="96" y="1198"/>
                  </a:lnTo>
                  <a:lnTo>
                    <a:pt x="66" y="1167"/>
                  </a:lnTo>
                  <a:lnTo>
                    <a:pt x="40" y="1132"/>
                  </a:lnTo>
                  <a:lnTo>
                    <a:pt x="17" y="1094"/>
                  </a:lnTo>
                  <a:lnTo>
                    <a:pt x="0" y="1054"/>
                  </a:lnTo>
                  <a:lnTo>
                    <a:pt x="0" y="350"/>
                  </a:lnTo>
                  <a:lnTo>
                    <a:pt x="1182" y="350"/>
                  </a:lnTo>
                  <a:lnTo>
                    <a:pt x="1182" y="67"/>
                  </a:lnTo>
                  <a:lnTo>
                    <a:pt x="1185" y="49"/>
                  </a:lnTo>
                  <a:lnTo>
                    <a:pt x="1192" y="32"/>
                  </a:lnTo>
                  <a:lnTo>
                    <a:pt x="1202" y="19"/>
                  </a:lnTo>
                  <a:lnTo>
                    <a:pt x="1216" y="9"/>
                  </a:lnTo>
                  <a:lnTo>
                    <a:pt x="1232" y="2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953700" y="2276380"/>
              <a:ext cx="345816" cy="381129"/>
              <a:chOff x="-1206500" y="2587625"/>
              <a:chExt cx="1133475" cy="1247776"/>
            </a:xfrm>
          </p:grpSpPr>
          <p:sp>
            <p:nvSpPr>
              <p:cNvPr id="217" name="Freeform 68"/>
              <p:cNvSpPr>
                <a:spLocks/>
              </p:cNvSpPr>
              <p:nvPr/>
            </p:nvSpPr>
            <p:spPr bwMode="auto">
              <a:xfrm>
                <a:off x="-1074738" y="2587625"/>
                <a:ext cx="268288" cy="268288"/>
              </a:xfrm>
              <a:custGeom>
                <a:avLst/>
                <a:gdLst>
                  <a:gd name="T0" fmla="*/ 423 w 847"/>
                  <a:gd name="T1" fmla="*/ 0 h 845"/>
                  <a:gd name="T2" fmla="*/ 423 w 847"/>
                  <a:gd name="T3" fmla="*/ 0 h 845"/>
                  <a:gd name="T4" fmla="*/ 476 w 847"/>
                  <a:gd name="T5" fmla="*/ 3 h 845"/>
                  <a:gd name="T6" fmla="*/ 527 w 847"/>
                  <a:gd name="T7" fmla="*/ 13 h 845"/>
                  <a:gd name="T8" fmla="*/ 577 w 847"/>
                  <a:gd name="T9" fmla="*/ 29 h 845"/>
                  <a:gd name="T10" fmla="*/ 623 w 847"/>
                  <a:gd name="T11" fmla="*/ 49 h 845"/>
                  <a:gd name="T12" fmla="*/ 665 w 847"/>
                  <a:gd name="T13" fmla="*/ 76 h 845"/>
                  <a:gd name="T14" fmla="*/ 705 w 847"/>
                  <a:gd name="T15" fmla="*/ 106 h 845"/>
                  <a:gd name="T16" fmla="*/ 740 w 847"/>
                  <a:gd name="T17" fmla="*/ 142 h 845"/>
                  <a:gd name="T18" fmla="*/ 770 w 847"/>
                  <a:gd name="T19" fmla="*/ 181 h 845"/>
                  <a:gd name="T20" fmla="*/ 797 w 847"/>
                  <a:gd name="T21" fmla="*/ 223 h 845"/>
                  <a:gd name="T22" fmla="*/ 819 w 847"/>
                  <a:gd name="T23" fmla="*/ 269 h 845"/>
                  <a:gd name="T24" fmla="*/ 833 w 847"/>
                  <a:gd name="T25" fmla="*/ 319 h 845"/>
                  <a:gd name="T26" fmla="*/ 843 w 847"/>
                  <a:gd name="T27" fmla="*/ 370 h 845"/>
                  <a:gd name="T28" fmla="*/ 847 w 847"/>
                  <a:gd name="T29" fmla="*/ 423 h 845"/>
                  <a:gd name="T30" fmla="*/ 843 w 847"/>
                  <a:gd name="T31" fmla="*/ 476 h 845"/>
                  <a:gd name="T32" fmla="*/ 833 w 847"/>
                  <a:gd name="T33" fmla="*/ 527 h 845"/>
                  <a:gd name="T34" fmla="*/ 819 w 847"/>
                  <a:gd name="T35" fmla="*/ 575 h 845"/>
                  <a:gd name="T36" fmla="*/ 797 w 847"/>
                  <a:gd name="T37" fmla="*/ 621 h 845"/>
                  <a:gd name="T38" fmla="*/ 770 w 847"/>
                  <a:gd name="T39" fmla="*/ 665 h 845"/>
                  <a:gd name="T40" fmla="*/ 740 w 847"/>
                  <a:gd name="T41" fmla="*/ 703 h 845"/>
                  <a:gd name="T42" fmla="*/ 705 w 847"/>
                  <a:gd name="T43" fmla="*/ 739 h 845"/>
                  <a:gd name="T44" fmla="*/ 665 w 847"/>
                  <a:gd name="T45" fmla="*/ 770 h 845"/>
                  <a:gd name="T46" fmla="*/ 623 w 847"/>
                  <a:gd name="T47" fmla="*/ 797 h 845"/>
                  <a:gd name="T48" fmla="*/ 577 w 847"/>
                  <a:gd name="T49" fmla="*/ 817 h 845"/>
                  <a:gd name="T50" fmla="*/ 527 w 847"/>
                  <a:gd name="T51" fmla="*/ 833 h 845"/>
                  <a:gd name="T52" fmla="*/ 476 w 847"/>
                  <a:gd name="T53" fmla="*/ 843 h 845"/>
                  <a:gd name="T54" fmla="*/ 423 w 847"/>
                  <a:gd name="T55" fmla="*/ 845 h 845"/>
                  <a:gd name="T56" fmla="*/ 369 w 847"/>
                  <a:gd name="T57" fmla="*/ 843 h 845"/>
                  <a:gd name="T58" fmla="*/ 318 w 847"/>
                  <a:gd name="T59" fmla="*/ 833 h 845"/>
                  <a:gd name="T60" fmla="*/ 270 w 847"/>
                  <a:gd name="T61" fmla="*/ 817 h 845"/>
                  <a:gd name="T62" fmla="*/ 224 w 847"/>
                  <a:gd name="T63" fmla="*/ 797 h 845"/>
                  <a:gd name="T64" fmla="*/ 181 w 847"/>
                  <a:gd name="T65" fmla="*/ 770 h 845"/>
                  <a:gd name="T66" fmla="*/ 141 w 847"/>
                  <a:gd name="T67" fmla="*/ 739 h 845"/>
                  <a:gd name="T68" fmla="*/ 106 w 847"/>
                  <a:gd name="T69" fmla="*/ 703 h 845"/>
                  <a:gd name="T70" fmla="*/ 75 w 847"/>
                  <a:gd name="T71" fmla="*/ 665 h 845"/>
                  <a:gd name="T72" fmla="*/ 49 w 847"/>
                  <a:gd name="T73" fmla="*/ 621 h 845"/>
                  <a:gd name="T74" fmla="*/ 27 w 847"/>
                  <a:gd name="T75" fmla="*/ 575 h 845"/>
                  <a:gd name="T76" fmla="*/ 12 w 847"/>
                  <a:gd name="T77" fmla="*/ 527 h 845"/>
                  <a:gd name="T78" fmla="*/ 2 w 847"/>
                  <a:gd name="T79" fmla="*/ 476 h 845"/>
                  <a:gd name="T80" fmla="*/ 0 w 847"/>
                  <a:gd name="T81" fmla="*/ 423 h 845"/>
                  <a:gd name="T82" fmla="*/ 2 w 847"/>
                  <a:gd name="T83" fmla="*/ 370 h 845"/>
                  <a:gd name="T84" fmla="*/ 12 w 847"/>
                  <a:gd name="T85" fmla="*/ 319 h 845"/>
                  <a:gd name="T86" fmla="*/ 27 w 847"/>
                  <a:gd name="T87" fmla="*/ 269 h 845"/>
                  <a:gd name="T88" fmla="*/ 49 w 847"/>
                  <a:gd name="T89" fmla="*/ 223 h 845"/>
                  <a:gd name="T90" fmla="*/ 75 w 847"/>
                  <a:gd name="T91" fmla="*/ 181 h 845"/>
                  <a:gd name="T92" fmla="*/ 106 w 847"/>
                  <a:gd name="T93" fmla="*/ 142 h 845"/>
                  <a:gd name="T94" fmla="*/ 141 w 847"/>
                  <a:gd name="T95" fmla="*/ 106 h 845"/>
                  <a:gd name="T96" fmla="*/ 181 w 847"/>
                  <a:gd name="T97" fmla="*/ 76 h 845"/>
                  <a:gd name="T98" fmla="*/ 224 w 847"/>
                  <a:gd name="T99" fmla="*/ 49 h 845"/>
                  <a:gd name="T100" fmla="*/ 270 w 847"/>
                  <a:gd name="T101" fmla="*/ 29 h 845"/>
                  <a:gd name="T102" fmla="*/ 318 w 847"/>
                  <a:gd name="T103" fmla="*/ 13 h 845"/>
                  <a:gd name="T104" fmla="*/ 369 w 847"/>
                  <a:gd name="T105" fmla="*/ 3 h 845"/>
                  <a:gd name="T106" fmla="*/ 423 w 847"/>
                  <a:gd name="T107" fmla="*/ 0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47" h="845">
                    <a:moveTo>
                      <a:pt x="423" y="0"/>
                    </a:moveTo>
                    <a:lnTo>
                      <a:pt x="423" y="0"/>
                    </a:lnTo>
                    <a:lnTo>
                      <a:pt x="476" y="3"/>
                    </a:lnTo>
                    <a:lnTo>
                      <a:pt x="527" y="13"/>
                    </a:lnTo>
                    <a:lnTo>
                      <a:pt x="577" y="29"/>
                    </a:lnTo>
                    <a:lnTo>
                      <a:pt x="623" y="49"/>
                    </a:lnTo>
                    <a:lnTo>
                      <a:pt x="665" y="76"/>
                    </a:lnTo>
                    <a:lnTo>
                      <a:pt x="705" y="106"/>
                    </a:lnTo>
                    <a:lnTo>
                      <a:pt x="740" y="142"/>
                    </a:lnTo>
                    <a:lnTo>
                      <a:pt x="770" y="181"/>
                    </a:lnTo>
                    <a:lnTo>
                      <a:pt x="797" y="223"/>
                    </a:lnTo>
                    <a:lnTo>
                      <a:pt x="819" y="269"/>
                    </a:lnTo>
                    <a:lnTo>
                      <a:pt x="833" y="319"/>
                    </a:lnTo>
                    <a:lnTo>
                      <a:pt x="843" y="370"/>
                    </a:lnTo>
                    <a:lnTo>
                      <a:pt x="847" y="423"/>
                    </a:lnTo>
                    <a:lnTo>
                      <a:pt x="843" y="476"/>
                    </a:lnTo>
                    <a:lnTo>
                      <a:pt x="833" y="527"/>
                    </a:lnTo>
                    <a:lnTo>
                      <a:pt x="819" y="575"/>
                    </a:lnTo>
                    <a:lnTo>
                      <a:pt x="797" y="621"/>
                    </a:lnTo>
                    <a:lnTo>
                      <a:pt x="770" y="665"/>
                    </a:lnTo>
                    <a:lnTo>
                      <a:pt x="740" y="703"/>
                    </a:lnTo>
                    <a:lnTo>
                      <a:pt x="705" y="739"/>
                    </a:lnTo>
                    <a:lnTo>
                      <a:pt x="665" y="770"/>
                    </a:lnTo>
                    <a:lnTo>
                      <a:pt x="623" y="797"/>
                    </a:lnTo>
                    <a:lnTo>
                      <a:pt x="577" y="817"/>
                    </a:lnTo>
                    <a:lnTo>
                      <a:pt x="527" y="833"/>
                    </a:lnTo>
                    <a:lnTo>
                      <a:pt x="476" y="843"/>
                    </a:lnTo>
                    <a:lnTo>
                      <a:pt x="423" y="845"/>
                    </a:lnTo>
                    <a:lnTo>
                      <a:pt x="369" y="843"/>
                    </a:lnTo>
                    <a:lnTo>
                      <a:pt x="318" y="833"/>
                    </a:lnTo>
                    <a:lnTo>
                      <a:pt x="270" y="817"/>
                    </a:lnTo>
                    <a:lnTo>
                      <a:pt x="224" y="797"/>
                    </a:lnTo>
                    <a:lnTo>
                      <a:pt x="181" y="770"/>
                    </a:lnTo>
                    <a:lnTo>
                      <a:pt x="141" y="739"/>
                    </a:lnTo>
                    <a:lnTo>
                      <a:pt x="106" y="703"/>
                    </a:lnTo>
                    <a:lnTo>
                      <a:pt x="75" y="665"/>
                    </a:lnTo>
                    <a:lnTo>
                      <a:pt x="49" y="621"/>
                    </a:lnTo>
                    <a:lnTo>
                      <a:pt x="27" y="575"/>
                    </a:lnTo>
                    <a:lnTo>
                      <a:pt x="12" y="527"/>
                    </a:lnTo>
                    <a:lnTo>
                      <a:pt x="2" y="476"/>
                    </a:lnTo>
                    <a:lnTo>
                      <a:pt x="0" y="423"/>
                    </a:lnTo>
                    <a:lnTo>
                      <a:pt x="2" y="370"/>
                    </a:lnTo>
                    <a:lnTo>
                      <a:pt x="12" y="319"/>
                    </a:lnTo>
                    <a:lnTo>
                      <a:pt x="27" y="269"/>
                    </a:lnTo>
                    <a:lnTo>
                      <a:pt x="49" y="223"/>
                    </a:lnTo>
                    <a:lnTo>
                      <a:pt x="75" y="181"/>
                    </a:lnTo>
                    <a:lnTo>
                      <a:pt x="106" y="142"/>
                    </a:lnTo>
                    <a:lnTo>
                      <a:pt x="141" y="106"/>
                    </a:lnTo>
                    <a:lnTo>
                      <a:pt x="181" y="76"/>
                    </a:lnTo>
                    <a:lnTo>
                      <a:pt x="224" y="49"/>
                    </a:lnTo>
                    <a:lnTo>
                      <a:pt x="270" y="29"/>
                    </a:lnTo>
                    <a:lnTo>
                      <a:pt x="318" y="13"/>
                    </a:lnTo>
                    <a:lnTo>
                      <a:pt x="369" y="3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8" name="Freeform 69"/>
              <p:cNvSpPr>
                <a:spLocks/>
              </p:cNvSpPr>
              <p:nvPr/>
            </p:nvSpPr>
            <p:spPr bwMode="auto">
              <a:xfrm>
                <a:off x="-630238" y="2587625"/>
                <a:ext cx="269875" cy="269875"/>
              </a:xfrm>
              <a:custGeom>
                <a:avLst/>
                <a:gdLst>
                  <a:gd name="T0" fmla="*/ 424 w 848"/>
                  <a:gd name="T1" fmla="*/ 0 h 846"/>
                  <a:gd name="T2" fmla="*/ 477 w 848"/>
                  <a:gd name="T3" fmla="*/ 3 h 846"/>
                  <a:gd name="T4" fmla="*/ 528 w 848"/>
                  <a:gd name="T5" fmla="*/ 13 h 846"/>
                  <a:gd name="T6" fmla="*/ 577 w 848"/>
                  <a:gd name="T7" fmla="*/ 29 h 846"/>
                  <a:gd name="T8" fmla="*/ 623 w 848"/>
                  <a:gd name="T9" fmla="*/ 49 h 846"/>
                  <a:gd name="T10" fmla="*/ 666 w 848"/>
                  <a:gd name="T11" fmla="*/ 76 h 846"/>
                  <a:gd name="T12" fmla="*/ 705 w 848"/>
                  <a:gd name="T13" fmla="*/ 107 h 846"/>
                  <a:gd name="T14" fmla="*/ 740 w 848"/>
                  <a:gd name="T15" fmla="*/ 142 h 846"/>
                  <a:gd name="T16" fmla="*/ 772 w 848"/>
                  <a:gd name="T17" fmla="*/ 181 h 846"/>
                  <a:gd name="T18" fmla="*/ 798 w 848"/>
                  <a:gd name="T19" fmla="*/ 225 h 846"/>
                  <a:gd name="T20" fmla="*/ 819 w 848"/>
                  <a:gd name="T21" fmla="*/ 271 h 846"/>
                  <a:gd name="T22" fmla="*/ 835 w 848"/>
                  <a:gd name="T23" fmla="*/ 319 h 846"/>
                  <a:gd name="T24" fmla="*/ 844 w 848"/>
                  <a:gd name="T25" fmla="*/ 370 h 846"/>
                  <a:gd name="T26" fmla="*/ 848 w 848"/>
                  <a:gd name="T27" fmla="*/ 423 h 846"/>
                  <a:gd name="T28" fmla="*/ 844 w 848"/>
                  <a:gd name="T29" fmla="*/ 476 h 846"/>
                  <a:gd name="T30" fmla="*/ 835 w 848"/>
                  <a:gd name="T31" fmla="*/ 527 h 846"/>
                  <a:gd name="T32" fmla="*/ 819 w 848"/>
                  <a:gd name="T33" fmla="*/ 575 h 846"/>
                  <a:gd name="T34" fmla="*/ 798 w 848"/>
                  <a:gd name="T35" fmla="*/ 621 h 846"/>
                  <a:gd name="T36" fmla="*/ 772 w 848"/>
                  <a:gd name="T37" fmla="*/ 665 h 846"/>
                  <a:gd name="T38" fmla="*/ 740 w 848"/>
                  <a:gd name="T39" fmla="*/ 703 h 846"/>
                  <a:gd name="T40" fmla="*/ 705 w 848"/>
                  <a:gd name="T41" fmla="*/ 739 h 846"/>
                  <a:gd name="T42" fmla="*/ 666 w 848"/>
                  <a:gd name="T43" fmla="*/ 770 h 846"/>
                  <a:gd name="T44" fmla="*/ 623 w 848"/>
                  <a:gd name="T45" fmla="*/ 797 h 846"/>
                  <a:gd name="T46" fmla="*/ 577 w 848"/>
                  <a:gd name="T47" fmla="*/ 817 h 846"/>
                  <a:gd name="T48" fmla="*/ 528 w 848"/>
                  <a:gd name="T49" fmla="*/ 833 h 846"/>
                  <a:gd name="T50" fmla="*/ 477 w 848"/>
                  <a:gd name="T51" fmla="*/ 843 h 846"/>
                  <a:gd name="T52" fmla="*/ 424 w 848"/>
                  <a:gd name="T53" fmla="*/ 846 h 846"/>
                  <a:gd name="T54" fmla="*/ 370 w 848"/>
                  <a:gd name="T55" fmla="*/ 843 h 846"/>
                  <a:gd name="T56" fmla="*/ 320 w 848"/>
                  <a:gd name="T57" fmla="*/ 833 h 846"/>
                  <a:gd name="T58" fmla="*/ 271 w 848"/>
                  <a:gd name="T59" fmla="*/ 817 h 846"/>
                  <a:gd name="T60" fmla="*/ 225 w 848"/>
                  <a:gd name="T61" fmla="*/ 797 h 846"/>
                  <a:gd name="T62" fmla="*/ 181 w 848"/>
                  <a:gd name="T63" fmla="*/ 770 h 846"/>
                  <a:gd name="T64" fmla="*/ 143 w 848"/>
                  <a:gd name="T65" fmla="*/ 739 h 846"/>
                  <a:gd name="T66" fmla="*/ 107 w 848"/>
                  <a:gd name="T67" fmla="*/ 703 h 846"/>
                  <a:gd name="T68" fmla="*/ 76 w 848"/>
                  <a:gd name="T69" fmla="*/ 665 h 846"/>
                  <a:gd name="T70" fmla="*/ 49 w 848"/>
                  <a:gd name="T71" fmla="*/ 621 h 846"/>
                  <a:gd name="T72" fmla="*/ 29 w 848"/>
                  <a:gd name="T73" fmla="*/ 575 h 846"/>
                  <a:gd name="T74" fmla="*/ 13 w 848"/>
                  <a:gd name="T75" fmla="*/ 527 h 846"/>
                  <a:gd name="T76" fmla="*/ 3 w 848"/>
                  <a:gd name="T77" fmla="*/ 476 h 846"/>
                  <a:gd name="T78" fmla="*/ 0 w 848"/>
                  <a:gd name="T79" fmla="*/ 423 h 846"/>
                  <a:gd name="T80" fmla="*/ 3 w 848"/>
                  <a:gd name="T81" fmla="*/ 370 h 846"/>
                  <a:gd name="T82" fmla="*/ 13 w 848"/>
                  <a:gd name="T83" fmla="*/ 319 h 846"/>
                  <a:gd name="T84" fmla="*/ 29 w 848"/>
                  <a:gd name="T85" fmla="*/ 271 h 846"/>
                  <a:gd name="T86" fmla="*/ 49 w 848"/>
                  <a:gd name="T87" fmla="*/ 225 h 846"/>
                  <a:gd name="T88" fmla="*/ 76 w 848"/>
                  <a:gd name="T89" fmla="*/ 181 h 846"/>
                  <a:gd name="T90" fmla="*/ 107 w 848"/>
                  <a:gd name="T91" fmla="*/ 142 h 846"/>
                  <a:gd name="T92" fmla="*/ 143 w 848"/>
                  <a:gd name="T93" fmla="*/ 107 h 846"/>
                  <a:gd name="T94" fmla="*/ 181 w 848"/>
                  <a:gd name="T95" fmla="*/ 76 h 846"/>
                  <a:gd name="T96" fmla="*/ 225 w 848"/>
                  <a:gd name="T97" fmla="*/ 49 h 846"/>
                  <a:gd name="T98" fmla="*/ 271 w 848"/>
                  <a:gd name="T99" fmla="*/ 29 h 846"/>
                  <a:gd name="T100" fmla="*/ 320 w 848"/>
                  <a:gd name="T101" fmla="*/ 13 h 846"/>
                  <a:gd name="T102" fmla="*/ 370 w 848"/>
                  <a:gd name="T103" fmla="*/ 3 h 846"/>
                  <a:gd name="T104" fmla="*/ 424 w 848"/>
                  <a:gd name="T105" fmla="*/ 0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48" h="846">
                    <a:moveTo>
                      <a:pt x="424" y="0"/>
                    </a:moveTo>
                    <a:lnTo>
                      <a:pt x="477" y="3"/>
                    </a:lnTo>
                    <a:lnTo>
                      <a:pt x="528" y="13"/>
                    </a:lnTo>
                    <a:lnTo>
                      <a:pt x="577" y="29"/>
                    </a:lnTo>
                    <a:lnTo>
                      <a:pt x="623" y="49"/>
                    </a:lnTo>
                    <a:lnTo>
                      <a:pt x="666" y="76"/>
                    </a:lnTo>
                    <a:lnTo>
                      <a:pt x="705" y="107"/>
                    </a:lnTo>
                    <a:lnTo>
                      <a:pt x="740" y="142"/>
                    </a:lnTo>
                    <a:lnTo>
                      <a:pt x="772" y="181"/>
                    </a:lnTo>
                    <a:lnTo>
                      <a:pt x="798" y="225"/>
                    </a:lnTo>
                    <a:lnTo>
                      <a:pt x="819" y="271"/>
                    </a:lnTo>
                    <a:lnTo>
                      <a:pt x="835" y="319"/>
                    </a:lnTo>
                    <a:lnTo>
                      <a:pt x="844" y="370"/>
                    </a:lnTo>
                    <a:lnTo>
                      <a:pt x="848" y="423"/>
                    </a:lnTo>
                    <a:lnTo>
                      <a:pt x="844" y="476"/>
                    </a:lnTo>
                    <a:lnTo>
                      <a:pt x="835" y="527"/>
                    </a:lnTo>
                    <a:lnTo>
                      <a:pt x="819" y="575"/>
                    </a:lnTo>
                    <a:lnTo>
                      <a:pt x="798" y="621"/>
                    </a:lnTo>
                    <a:lnTo>
                      <a:pt x="772" y="665"/>
                    </a:lnTo>
                    <a:lnTo>
                      <a:pt x="740" y="703"/>
                    </a:lnTo>
                    <a:lnTo>
                      <a:pt x="705" y="739"/>
                    </a:lnTo>
                    <a:lnTo>
                      <a:pt x="666" y="770"/>
                    </a:lnTo>
                    <a:lnTo>
                      <a:pt x="623" y="797"/>
                    </a:lnTo>
                    <a:lnTo>
                      <a:pt x="577" y="817"/>
                    </a:lnTo>
                    <a:lnTo>
                      <a:pt x="528" y="833"/>
                    </a:lnTo>
                    <a:lnTo>
                      <a:pt x="477" y="843"/>
                    </a:lnTo>
                    <a:lnTo>
                      <a:pt x="424" y="846"/>
                    </a:lnTo>
                    <a:lnTo>
                      <a:pt x="370" y="843"/>
                    </a:lnTo>
                    <a:lnTo>
                      <a:pt x="320" y="833"/>
                    </a:lnTo>
                    <a:lnTo>
                      <a:pt x="271" y="817"/>
                    </a:lnTo>
                    <a:lnTo>
                      <a:pt x="225" y="797"/>
                    </a:lnTo>
                    <a:lnTo>
                      <a:pt x="181" y="770"/>
                    </a:lnTo>
                    <a:lnTo>
                      <a:pt x="143" y="739"/>
                    </a:lnTo>
                    <a:lnTo>
                      <a:pt x="107" y="703"/>
                    </a:lnTo>
                    <a:lnTo>
                      <a:pt x="76" y="665"/>
                    </a:lnTo>
                    <a:lnTo>
                      <a:pt x="49" y="621"/>
                    </a:lnTo>
                    <a:lnTo>
                      <a:pt x="29" y="575"/>
                    </a:lnTo>
                    <a:lnTo>
                      <a:pt x="13" y="527"/>
                    </a:lnTo>
                    <a:lnTo>
                      <a:pt x="3" y="476"/>
                    </a:lnTo>
                    <a:lnTo>
                      <a:pt x="0" y="423"/>
                    </a:lnTo>
                    <a:lnTo>
                      <a:pt x="3" y="370"/>
                    </a:lnTo>
                    <a:lnTo>
                      <a:pt x="13" y="319"/>
                    </a:lnTo>
                    <a:lnTo>
                      <a:pt x="29" y="271"/>
                    </a:lnTo>
                    <a:lnTo>
                      <a:pt x="49" y="225"/>
                    </a:lnTo>
                    <a:lnTo>
                      <a:pt x="76" y="181"/>
                    </a:lnTo>
                    <a:lnTo>
                      <a:pt x="107" y="142"/>
                    </a:lnTo>
                    <a:lnTo>
                      <a:pt x="143" y="107"/>
                    </a:lnTo>
                    <a:lnTo>
                      <a:pt x="181" y="76"/>
                    </a:lnTo>
                    <a:lnTo>
                      <a:pt x="225" y="49"/>
                    </a:lnTo>
                    <a:lnTo>
                      <a:pt x="271" y="29"/>
                    </a:lnTo>
                    <a:lnTo>
                      <a:pt x="320" y="13"/>
                    </a:lnTo>
                    <a:lnTo>
                      <a:pt x="370" y="3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9" name="Freeform 70"/>
              <p:cNvSpPr>
                <a:spLocks/>
              </p:cNvSpPr>
              <p:nvPr/>
            </p:nvSpPr>
            <p:spPr bwMode="auto">
              <a:xfrm>
                <a:off x="-411163" y="3667125"/>
                <a:ext cx="142875" cy="168275"/>
              </a:xfrm>
              <a:custGeom>
                <a:avLst/>
                <a:gdLst>
                  <a:gd name="T0" fmla="*/ 0 w 449"/>
                  <a:gd name="T1" fmla="*/ 0 h 529"/>
                  <a:gd name="T2" fmla="*/ 449 w 449"/>
                  <a:gd name="T3" fmla="*/ 0 h 529"/>
                  <a:gd name="T4" fmla="*/ 449 w 449"/>
                  <a:gd name="T5" fmla="*/ 305 h 529"/>
                  <a:gd name="T6" fmla="*/ 445 w 449"/>
                  <a:gd name="T7" fmla="*/ 345 h 529"/>
                  <a:gd name="T8" fmla="*/ 436 w 449"/>
                  <a:gd name="T9" fmla="*/ 383 h 529"/>
                  <a:gd name="T10" fmla="*/ 419 w 449"/>
                  <a:gd name="T11" fmla="*/ 418 h 529"/>
                  <a:gd name="T12" fmla="*/ 397 w 449"/>
                  <a:gd name="T13" fmla="*/ 449 h 529"/>
                  <a:gd name="T14" fmla="*/ 369 w 449"/>
                  <a:gd name="T15" fmla="*/ 476 h 529"/>
                  <a:gd name="T16" fmla="*/ 339 w 449"/>
                  <a:gd name="T17" fmla="*/ 499 h 529"/>
                  <a:gd name="T18" fmla="*/ 303 w 449"/>
                  <a:gd name="T19" fmla="*/ 515 h 529"/>
                  <a:gd name="T20" fmla="*/ 265 w 449"/>
                  <a:gd name="T21" fmla="*/ 525 h 529"/>
                  <a:gd name="T22" fmla="*/ 225 w 449"/>
                  <a:gd name="T23" fmla="*/ 529 h 529"/>
                  <a:gd name="T24" fmla="*/ 225 w 449"/>
                  <a:gd name="T25" fmla="*/ 529 h 529"/>
                  <a:gd name="T26" fmla="*/ 185 w 449"/>
                  <a:gd name="T27" fmla="*/ 525 h 529"/>
                  <a:gd name="T28" fmla="*/ 147 w 449"/>
                  <a:gd name="T29" fmla="*/ 515 h 529"/>
                  <a:gd name="T30" fmla="*/ 112 w 449"/>
                  <a:gd name="T31" fmla="*/ 499 h 529"/>
                  <a:gd name="T32" fmla="*/ 80 w 449"/>
                  <a:gd name="T33" fmla="*/ 477 h 529"/>
                  <a:gd name="T34" fmla="*/ 54 w 449"/>
                  <a:gd name="T35" fmla="*/ 449 h 529"/>
                  <a:gd name="T36" fmla="*/ 31 w 449"/>
                  <a:gd name="T37" fmla="*/ 418 h 529"/>
                  <a:gd name="T38" fmla="*/ 15 w 449"/>
                  <a:gd name="T39" fmla="*/ 384 h 529"/>
                  <a:gd name="T40" fmla="*/ 4 w 449"/>
                  <a:gd name="T41" fmla="*/ 345 h 529"/>
                  <a:gd name="T42" fmla="*/ 0 w 449"/>
                  <a:gd name="T43" fmla="*/ 305 h 529"/>
                  <a:gd name="T44" fmla="*/ 0 w 449"/>
                  <a:gd name="T45" fmla="*/ 0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9" h="529">
                    <a:moveTo>
                      <a:pt x="0" y="0"/>
                    </a:moveTo>
                    <a:lnTo>
                      <a:pt x="449" y="0"/>
                    </a:lnTo>
                    <a:lnTo>
                      <a:pt x="449" y="305"/>
                    </a:lnTo>
                    <a:lnTo>
                      <a:pt x="445" y="345"/>
                    </a:lnTo>
                    <a:lnTo>
                      <a:pt x="436" y="383"/>
                    </a:lnTo>
                    <a:lnTo>
                      <a:pt x="419" y="418"/>
                    </a:lnTo>
                    <a:lnTo>
                      <a:pt x="397" y="449"/>
                    </a:lnTo>
                    <a:lnTo>
                      <a:pt x="369" y="476"/>
                    </a:lnTo>
                    <a:lnTo>
                      <a:pt x="339" y="499"/>
                    </a:lnTo>
                    <a:lnTo>
                      <a:pt x="303" y="515"/>
                    </a:lnTo>
                    <a:lnTo>
                      <a:pt x="265" y="525"/>
                    </a:lnTo>
                    <a:lnTo>
                      <a:pt x="225" y="529"/>
                    </a:lnTo>
                    <a:lnTo>
                      <a:pt x="225" y="529"/>
                    </a:lnTo>
                    <a:lnTo>
                      <a:pt x="185" y="525"/>
                    </a:lnTo>
                    <a:lnTo>
                      <a:pt x="147" y="515"/>
                    </a:lnTo>
                    <a:lnTo>
                      <a:pt x="112" y="499"/>
                    </a:lnTo>
                    <a:lnTo>
                      <a:pt x="80" y="477"/>
                    </a:lnTo>
                    <a:lnTo>
                      <a:pt x="54" y="449"/>
                    </a:lnTo>
                    <a:lnTo>
                      <a:pt x="31" y="418"/>
                    </a:lnTo>
                    <a:lnTo>
                      <a:pt x="15" y="384"/>
                    </a:lnTo>
                    <a:lnTo>
                      <a:pt x="4" y="345"/>
                    </a:lnTo>
                    <a:lnTo>
                      <a:pt x="0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0" name="Freeform 71"/>
              <p:cNvSpPr>
                <a:spLocks noEditPoints="1"/>
              </p:cNvSpPr>
              <p:nvPr/>
            </p:nvSpPr>
            <p:spPr bwMode="auto">
              <a:xfrm>
                <a:off x="-1206500" y="2849563"/>
                <a:ext cx="1133475" cy="985838"/>
              </a:xfrm>
              <a:custGeom>
                <a:avLst/>
                <a:gdLst>
                  <a:gd name="T0" fmla="*/ 2967 w 3570"/>
                  <a:gd name="T1" fmla="*/ 1562 h 3106"/>
                  <a:gd name="T2" fmla="*/ 2816 w 3570"/>
                  <a:gd name="T3" fmla="*/ 1513 h 3106"/>
                  <a:gd name="T4" fmla="*/ 2732 w 3570"/>
                  <a:gd name="T5" fmla="*/ 1583 h 3106"/>
                  <a:gd name="T6" fmla="*/ 3079 w 3570"/>
                  <a:gd name="T7" fmla="*/ 1519 h 3106"/>
                  <a:gd name="T8" fmla="*/ 575 w 3570"/>
                  <a:gd name="T9" fmla="*/ 0 h 3106"/>
                  <a:gd name="T10" fmla="*/ 675 w 3570"/>
                  <a:gd name="T11" fmla="*/ 13 h 3106"/>
                  <a:gd name="T12" fmla="*/ 742 w 3570"/>
                  <a:gd name="T13" fmla="*/ 39 h 3106"/>
                  <a:gd name="T14" fmla="*/ 878 w 3570"/>
                  <a:gd name="T15" fmla="*/ 140 h 3106"/>
                  <a:gd name="T16" fmla="*/ 968 w 3570"/>
                  <a:gd name="T17" fmla="*/ 331 h 3106"/>
                  <a:gd name="T18" fmla="*/ 995 w 3570"/>
                  <a:gd name="T19" fmla="*/ 496 h 3106"/>
                  <a:gd name="T20" fmla="*/ 1067 w 3570"/>
                  <a:gd name="T21" fmla="*/ 739 h 3106"/>
                  <a:gd name="T22" fmla="*/ 1217 w 3570"/>
                  <a:gd name="T23" fmla="*/ 851 h 3106"/>
                  <a:gd name="T24" fmla="*/ 1428 w 3570"/>
                  <a:gd name="T25" fmla="*/ 849 h 3106"/>
                  <a:gd name="T26" fmla="*/ 1663 w 3570"/>
                  <a:gd name="T27" fmla="*/ 815 h 3106"/>
                  <a:gd name="T28" fmla="*/ 1905 w 3570"/>
                  <a:gd name="T29" fmla="*/ 777 h 3106"/>
                  <a:gd name="T30" fmla="*/ 2022 w 3570"/>
                  <a:gd name="T31" fmla="*/ 687 h 3106"/>
                  <a:gd name="T32" fmla="*/ 2085 w 3570"/>
                  <a:gd name="T33" fmla="*/ 474 h 3106"/>
                  <a:gd name="T34" fmla="*/ 2109 w 3570"/>
                  <a:gd name="T35" fmla="*/ 331 h 3106"/>
                  <a:gd name="T36" fmla="*/ 2199 w 3570"/>
                  <a:gd name="T37" fmla="*/ 140 h 3106"/>
                  <a:gd name="T38" fmla="*/ 2336 w 3570"/>
                  <a:gd name="T39" fmla="*/ 39 h 3106"/>
                  <a:gd name="T40" fmla="*/ 2401 w 3570"/>
                  <a:gd name="T41" fmla="*/ 13 h 3106"/>
                  <a:gd name="T42" fmla="*/ 2502 w 3570"/>
                  <a:gd name="T43" fmla="*/ 0 h 3106"/>
                  <a:gd name="T44" fmla="*/ 2595 w 3570"/>
                  <a:gd name="T45" fmla="*/ 10 h 3106"/>
                  <a:gd name="T46" fmla="*/ 2750 w 3570"/>
                  <a:gd name="T47" fmla="*/ 105 h 3106"/>
                  <a:gd name="T48" fmla="*/ 2821 w 3570"/>
                  <a:gd name="T49" fmla="*/ 259 h 3106"/>
                  <a:gd name="T50" fmla="*/ 2848 w 3570"/>
                  <a:gd name="T51" fmla="*/ 368 h 3106"/>
                  <a:gd name="T52" fmla="*/ 2903 w 3570"/>
                  <a:gd name="T53" fmla="*/ 586 h 3106"/>
                  <a:gd name="T54" fmla="*/ 2971 w 3570"/>
                  <a:gd name="T55" fmla="*/ 855 h 3106"/>
                  <a:gd name="T56" fmla="*/ 3036 w 3570"/>
                  <a:gd name="T57" fmla="*/ 1116 h 3106"/>
                  <a:gd name="T58" fmla="*/ 3084 w 3570"/>
                  <a:gd name="T59" fmla="*/ 1309 h 3106"/>
                  <a:gd name="T60" fmla="*/ 3099 w 3570"/>
                  <a:gd name="T61" fmla="*/ 1411 h 3106"/>
                  <a:gd name="T62" fmla="*/ 3230 w 3570"/>
                  <a:gd name="T63" fmla="*/ 1516 h 3106"/>
                  <a:gd name="T64" fmla="*/ 2302 w 3570"/>
                  <a:gd name="T65" fmla="*/ 2516 h 3106"/>
                  <a:gd name="T66" fmla="*/ 2659 w 3570"/>
                  <a:gd name="T67" fmla="*/ 1488 h 3106"/>
                  <a:gd name="T68" fmla="*/ 2760 w 3570"/>
                  <a:gd name="T69" fmla="*/ 1361 h 3106"/>
                  <a:gd name="T70" fmla="*/ 2690 w 3570"/>
                  <a:gd name="T71" fmla="*/ 1088 h 3106"/>
                  <a:gd name="T72" fmla="*/ 2612 w 3570"/>
                  <a:gd name="T73" fmla="*/ 833 h 3106"/>
                  <a:gd name="T74" fmla="*/ 2559 w 3570"/>
                  <a:gd name="T75" fmla="*/ 676 h 3106"/>
                  <a:gd name="T76" fmla="*/ 2508 w 3570"/>
                  <a:gd name="T77" fmla="*/ 624 h 3106"/>
                  <a:gd name="T78" fmla="*/ 2497 w 3570"/>
                  <a:gd name="T79" fmla="*/ 679 h 3106"/>
                  <a:gd name="T80" fmla="*/ 2599 w 3570"/>
                  <a:gd name="T81" fmla="*/ 964 h 3106"/>
                  <a:gd name="T82" fmla="*/ 2707 w 3570"/>
                  <a:gd name="T83" fmla="*/ 1384 h 3106"/>
                  <a:gd name="T84" fmla="*/ 2576 w 3570"/>
                  <a:gd name="T85" fmla="*/ 1534 h 3106"/>
                  <a:gd name="T86" fmla="*/ 2358 w 3570"/>
                  <a:gd name="T87" fmla="*/ 1439 h 3106"/>
                  <a:gd name="T88" fmla="*/ 2195 w 3570"/>
                  <a:gd name="T89" fmla="*/ 989 h 3106"/>
                  <a:gd name="T90" fmla="*/ 1959 w 3570"/>
                  <a:gd name="T91" fmla="*/ 1104 h 3106"/>
                  <a:gd name="T92" fmla="*/ 1667 w 3570"/>
                  <a:gd name="T93" fmla="*/ 1168 h 3106"/>
                  <a:gd name="T94" fmla="*/ 1554 w 3570"/>
                  <a:gd name="T95" fmla="*/ 1248 h 3106"/>
                  <a:gd name="T96" fmla="*/ 1250 w 3570"/>
                  <a:gd name="T97" fmla="*/ 1202 h 3106"/>
                  <a:gd name="T98" fmla="*/ 956 w 3570"/>
                  <a:gd name="T99" fmla="*/ 1085 h 3106"/>
                  <a:gd name="T100" fmla="*/ 755 w 3570"/>
                  <a:gd name="T101" fmla="*/ 1370 h 3106"/>
                  <a:gd name="T102" fmla="*/ 639 w 3570"/>
                  <a:gd name="T103" fmla="*/ 1516 h 3106"/>
                  <a:gd name="T104" fmla="*/ 558 w 3570"/>
                  <a:gd name="T105" fmla="*/ 2960 h 3106"/>
                  <a:gd name="T106" fmla="*/ 425 w 3570"/>
                  <a:gd name="T107" fmla="*/ 3092 h 3106"/>
                  <a:gd name="T108" fmla="*/ 234 w 3570"/>
                  <a:gd name="T109" fmla="*/ 3076 h 3106"/>
                  <a:gd name="T110" fmla="*/ 126 w 3570"/>
                  <a:gd name="T111" fmla="*/ 2922 h 3106"/>
                  <a:gd name="T112" fmla="*/ 41 w 3570"/>
                  <a:gd name="T113" fmla="*/ 1376 h 3106"/>
                  <a:gd name="T114" fmla="*/ 6 w 3570"/>
                  <a:gd name="T115" fmla="*/ 1168 h 3106"/>
                  <a:gd name="T116" fmla="*/ 279 w 3570"/>
                  <a:gd name="T117" fmla="*/ 115 h 3106"/>
                  <a:gd name="T118" fmla="*/ 446 w 3570"/>
                  <a:gd name="T119" fmla="*/ 18 h 3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570" h="3106">
                    <a:moveTo>
                      <a:pt x="3057" y="1513"/>
                    </a:moveTo>
                    <a:lnTo>
                      <a:pt x="3038" y="1529"/>
                    </a:lnTo>
                    <a:lnTo>
                      <a:pt x="3017" y="1544"/>
                    </a:lnTo>
                    <a:lnTo>
                      <a:pt x="2993" y="1555"/>
                    </a:lnTo>
                    <a:lnTo>
                      <a:pt x="2967" y="1562"/>
                    </a:lnTo>
                    <a:lnTo>
                      <a:pt x="2936" y="1566"/>
                    </a:lnTo>
                    <a:lnTo>
                      <a:pt x="2902" y="1562"/>
                    </a:lnTo>
                    <a:lnTo>
                      <a:pt x="2869" y="1551"/>
                    </a:lnTo>
                    <a:lnTo>
                      <a:pt x="2840" y="1534"/>
                    </a:lnTo>
                    <a:lnTo>
                      <a:pt x="2816" y="1513"/>
                    </a:lnTo>
                    <a:lnTo>
                      <a:pt x="2793" y="1519"/>
                    </a:lnTo>
                    <a:lnTo>
                      <a:pt x="2773" y="1529"/>
                    </a:lnTo>
                    <a:lnTo>
                      <a:pt x="2756" y="1544"/>
                    </a:lnTo>
                    <a:lnTo>
                      <a:pt x="2742" y="1562"/>
                    </a:lnTo>
                    <a:lnTo>
                      <a:pt x="2732" y="1583"/>
                    </a:lnTo>
                    <a:lnTo>
                      <a:pt x="3139" y="1583"/>
                    </a:lnTo>
                    <a:lnTo>
                      <a:pt x="3130" y="1562"/>
                    </a:lnTo>
                    <a:lnTo>
                      <a:pt x="3116" y="1544"/>
                    </a:lnTo>
                    <a:lnTo>
                      <a:pt x="3098" y="1529"/>
                    </a:lnTo>
                    <a:lnTo>
                      <a:pt x="3079" y="1519"/>
                    </a:lnTo>
                    <a:lnTo>
                      <a:pt x="3057" y="1513"/>
                    </a:lnTo>
                    <a:close/>
                    <a:moveTo>
                      <a:pt x="559" y="0"/>
                    </a:moveTo>
                    <a:lnTo>
                      <a:pt x="560" y="0"/>
                    </a:lnTo>
                    <a:lnTo>
                      <a:pt x="564" y="0"/>
                    </a:lnTo>
                    <a:lnTo>
                      <a:pt x="575" y="0"/>
                    </a:lnTo>
                    <a:lnTo>
                      <a:pt x="592" y="1"/>
                    </a:lnTo>
                    <a:lnTo>
                      <a:pt x="611" y="2"/>
                    </a:lnTo>
                    <a:lnTo>
                      <a:pt x="634" y="5"/>
                    </a:lnTo>
                    <a:lnTo>
                      <a:pt x="656" y="8"/>
                    </a:lnTo>
                    <a:lnTo>
                      <a:pt x="675" y="13"/>
                    </a:lnTo>
                    <a:lnTo>
                      <a:pt x="695" y="18"/>
                    </a:lnTo>
                    <a:lnTo>
                      <a:pt x="710" y="24"/>
                    </a:lnTo>
                    <a:lnTo>
                      <a:pt x="724" y="30"/>
                    </a:lnTo>
                    <a:lnTo>
                      <a:pt x="735" y="35"/>
                    </a:lnTo>
                    <a:lnTo>
                      <a:pt x="742" y="39"/>
                    </a:lnTo>
                    <a:lnTo>
                      <a:pt x="744" y="40"/>
                    </a:lnTo>
                    <a:lnTo>
                      <a:pt x="779" y="59"/>
                    </a:lnTo>
                    <a:lnTo>
                      <a:pt x="815" y="82"/>
                    </a:lnTo>
                    <a:lnTo>
                      <a:pt x="847" y="110"/>
                    </a:lnTo>
                    <a:lnTo>
                      <a:pt x="878" y="140"/>
                    </a:lnTo>
                    <a:lnTo>
                      <a:pt x="905" y="173"/>
                    </a:lnTo>
                    <a:lnTo>
                      <a:pt x="928" y="209"/>
                    </a:lnTo>
                    <a:lnTo>
                      <a:pt x="947" y="248"/>
                    </a:lnTo>
                    <a:lnTo>
                      <a:pt x="961" y="289"/>
                    </a:lnTo>
                    <a:lnTo>
                      <a:pt x="968" y="331"/>
                    </a:lnTo>
                    <a:lnTo>
                      <a:pt x="970" y="337"/>
                    </a:lnTo>
                    <a:lnTo>
                      <a:pt x="972" y="345"/>
                    </a:lnTo>
                    <a:lnTo>
                      <a:pt x="973" y="351"/>
                    </a:lnTo>
                    <a:lnTo>
                      <a:pt x="984" y="427"/>
                    </a:lnTo>
                    <a:lnTo>
                      <a:pt x="995" y="496"/>
                    </a:lnTo>
                    <a:lnTo>
                      <a:pt x="1006" y="557"/>
                    </a:lnTo>
                    <a:lnTo>
                      <a:pt x="1018" y="613"/>
                    </a:lnTo>
                    <a:lnTo>
                      <a:pt x="1033" y="661"/>
                    </a:lnTo>
                    <a:lnTo>
                      <a:pt x="1048" y="704"/>
                    </a:lnTo>
                    <a:lnTo>
                      <a:pt x="1067" y="739"/>
                    </a:lnTo>
                    <a:lnTo>
                      <a:pt x="1088" y="769"/>
                    </a:lnTo>
                    <a:lnTo>
                      <a:pt x="1112" y="792"/>
                    </a:lnTo>
                    <a:lnTo>
                      <a:pt x="1141" y="814"/>
                    </a:lnTo>
                    <a:lnTo>
                      <a:pt x="1176" y="833"/>
                    </a:lnTo>
                    <a:lnTo>
                      <a:pt x="1217" y="851"/>
                    </a:lnTo>
                    <a:lnTo>
                      <a:pt x="1265" y="867"/>
                    </a:lnTo>
                    <a:lnTo>
                      <a:pt x="1320" y="883"/>
                    </a:lnTo>
                    <a:lnTo>
                      <a:pt x="1383" y="896"/>
                    </a:lnTo>
                    <a:lnTo>
                      <a:pt x="1402" y="870"/>
                    </a:lnTo>
                    <a:lnTo>
                      <a:pt x="1428" y="849"/>
                    </a:lnTo>
                    <a:lnTo>
                      <a:pt x="1456" y="832"/>
                    </a:lnTo>
                    <a:lnTo>
                      <a:pt x="1488" y="821"/>
                    </a:lnTo>
                    <a:lnTo>
                      <a:pt x="1522" y="817"/>
                    </a:lnTo>
                    <a:lnTo>
                      <a:pt x="1596" y="817"/>
                    </a:lnTo>
                    <a:lnTo>
                      <a:pt x="1663" y="815"/>
                    </a:lnTo>
                    <a:lnTo>
                      <a:pt x="1724" y="810"/>
                    </a:lnTo>
                    <a:lnTo>
                      <a:pt x="1778" y="805"/>
                    </a:lnTo>
                    <a:lnTo>
                      <a:pt x="1827" y="798"/>
                    </a:lnTo>
                    <a:lnTo>
                      <a:pt x="1869" y="788"/>
                    </a:lnTo>
                    <a:lnTo>
                      <a:pt x="1905" y="777"/>
                    </a:lnTo>
                    <a:lnTo>
                      <a:pt x="1937" y="765"/>
                    </a:lnTo>
                    <a:lnTo>
                      <a:pt x="1964" y="751"/>
                    </a:lnTo>
                    <a:lnTo>
                      <a:pt x="1985" y="734"/>
                    </a:lnTo>
                    <a:lnTo>
                      <a:pt x="2005" y="713"/>
                    </a:lnTo>
                    <a:lnTo>
                      <a:pt x="2022" y="687"/>
                    </a:lnTo>
                    <a:lnTo>
                      <a:pt x="2038" y="654"/>
                    </a:lnTo>
                    <a:lnTo>
                      <a:pt x="2051" y="618"/>
                    </a:lnTo>
                    <a:lnTo>
                      <a:pt x="2063" y="574"/>
                    </a:lnTo>
                    <a:lnTo>
                      <a:pt x="2074" y="527"/>
                    </a:lnTo>
                    <a:lnTo>
                      <a:pt x="2085" y="474"/>
                    </a:lnTo>
                    <a:lnTo>
                      <a:pt x="2095" y="415"/>
                    </a:lnTo>
                    <a:lnTo>
                      <a:pt x="2104" y="351"/>
                    </a:lnTo>
                    <a:lnTo>
                      <a:pt x="2105" y="345"/>
                    </a:lnTo>
                    <a:lnTo>
                      <a:pt x="2107" y="337"/>
                    </a:lnTo>
                    <a:lnTo>
                      <a:pt x="2109" y="331"/>
                    </a:lnTo>
                    <a:lnTo>
                      <a:pt x="2116" y="289"/>
                    </a:lnTo>
                    <a:lnTo>
                      <a:pt x="2130" y="248"/>
                    </a:lnTo>
                    <a:lnTo>
                      <a:pt x="2149" y="209"/>
                    </a:lnTo>
                    <a:lnTo>
                      <a:pt x="2172" y="173"/>
                    </a:lnTo>
                    <a:lnTo>
                      <a:pt x="2199" y="140"/>
                    </a:lnTo>
                    <a:lnTo>
                      <a:pt x="2230" y="110"/>
                    </a:lnTo>
                    <a:lnTo>
                      <a:pt x="2263" y="82"/>
                    </a:lnTo>
                    <a:lnTo>
                      <a:pt x="2297" y="59"/>
                    </a:lnTo>
                    <a:lnTo>
                      <a:pt x="2333" y="40"/>
                    </a:lnTo>
                    <a:lnTo>
                      <a:pt x="2336" y="39"/>
                    </a:lnTo>
                    <a:lnTo>
                      <a:pt x="2342" y="35"/>
                    </a:lnTo>
                    <a:lnTo>
                      <a:pt x="2353" y="30"/>
                    </a:lnTo>
                    <a:lnTo>
                      <a:pt x="2366" y="24"/>
                    </a:lnTo>
                    <a:lnTo>
                      <a:pt x="2383" y="18"/>
                    </a:lnTo>
                    <a:lnTo>
                      <a:pt x="2401" y="13"/>
                    </a:lnTo>
                    <a:lnTo>
                      <a:pt x="2421" y="8"/>
                    </a:lnTo>
                    <a:lnTo>
                      <a:pt x="2444" y="5"/>
                    </a:lnTo>
                    <a:lnTo>
                      <a:pt x="2465" y="2"/>
                    </a:lnTo>
                    <a:lnTo>
                      <a:pt x="2486" y="1"/>
                    </a:lnTo>
                    <a:lnTo>
                      <a:pt x="2502" y="0"/>
                    </a:lnTo>
                    <a:lnTo>
                      <a:pt x="2513" y="0"/>
                    </a:lnTo>
                    <a:lnTo>
                      <a:pt x="2516" y="0"/>
                    </a:lnTo>
                    <a:lnTo>
                      <a:pt x="2518" y="0"/>
                    </a:lnTo>
                    <a:lnTo>
                      <a:pt x="2558" y="2"/>
                    </a:lnTo>
                    <a:lnTo>
                      <a:pt x="2595" y="10"/>
                    </a:lnTo>
                    <a:lnTo>
                      <a:pt x="2630" y="21"/>
                    </a:lnTo>
                    <a:lnTo>
                      <a:pt x="2664" y="35"/>
                    </a:lnTo>
                    <a:lnTo>
                      <a:pt x="2696" y="54"/>
                    </a:lnTo>
                    <a:lnTo>
                      <a:pt x="2724" y="77"/>
                    </a:lnTo>
                    <a:lnTo>
                      <a:pt x="2750" y="105"/>
                    </a:lnTo>
                    <a:lnTo>
                      <a:pt x="2772" y="135"/>
                    </a:lnTo>
                    <a:lnTo>
                      <a:pt x="2792" y="172"/>
                    </a:lnTo>
                    <a:lnTo>
                      <a:pt x="2807" y="212"/>
                    </a:lnTo>
                    <a:lnTo>
                      <a:pt x="2819" y="255"/>
                    </a:lnTo>
                    <a:lnTo>
                      <a:pt x="2821" y="259"/>
                    </a:lnTo>
                    <a:lnTo>
                      <a:pt x="2823" y="270"/>
                    </a:lnTo>
                    <a:lnTo>
                      <a:pt x="2827" y="285"/>
                    </a:lnTo>
                    <a:lnTo>
                      <a:pt x="2833" y="308"/>
                    </a:lnTo>
                    <a:lnTo>
                      <a:pt x="2840" y="336"/>
                    </a:lnTo>
                    <a:lnTo>
                      <a:pt x="2848" y="368"/>
                    </a:lnTo>
                    <a:lnTo>
                      <a:pt x="2857" y="405"/>
                    </a:lnTo>
                    <a:lnTo>
                      <a:pt x="2868" y="445"/>
                    </a:lnTo>
                    <a:lnTo>
                      <a:pt x="2879" y="490"/>
                    </a:lnTo>
                    <a:lnTo>
                      <a:pt x="2891" y="537"/>
                    </a:lnTo>
                    <a:lnTo>
                      <a:pt x="2903" y="586"/>
                    </a:lnTo>
                    <a:lnTo>
                      <a:pt x="2916" y="637"/>
                    </a:lnTo>
                    <a:lnTo>
                      <a:pt x="2930" y="690"/>
                    </a:lnTo>
                    <a:lnTo>
                      <a:pt x="2944" y="745"/>
                    </a:lnTo>
                    <a:lnTo>
                      <a:pt x="2958" y="800"/>
                    </a:lnTo>
                    <a:lnTo>
                      <a:pt x="2971" y="855"/>
                    </a:lnTo>
                    <a:lnTo>
                      <a:pt x="2985" y="909"/>
                    </a:lnTo>
                    <a:lnTo>
                      <a:pt x="2999" y="964"/>
                    </a:lnTo>
                    <a:lnTo>
                      <a:pt x="3012" y="1016"/>
                    </a:lnTo>
                    <a:lnTo>
                      <a:pt x="3024" y="1068"/>
                    </a:lnTo>
                    <a:lnTo>
                      <a:pt x="3036" y="1116"/>
                    </a:lnTo>
                    <a:lnTo>
                      <a:pt x="3048" y="1162"/>
                    </a:lnTo>
                    <a:lnTo>
                      <a:pt x="3058" y="1204"/>
                    </a:lnTo>
                    <a:lnTo>
                      <a:pt x="3068" y="1244"/>
                    </a:lnTo>
                    <a:lnTo>
                      <a:pt x="3076" y="1279"/>
                    </a:lnTo>
                    <a:lnTo>
                      <a:pt x="3084" y="1309"/>
                    </a:lnTo>
                    <a:lnTo>
                      <a:pt x="3090" y="1336"/>
                    </a:lnTo>
                    <a:lnTo>
                      <a:pt x="3095" y="1355"/>
                    </a:lnTo>
                    <a:lnTo>
                      <a:pt x="3098" y="1370"/>
                    </a:lnTo>
                    <a:lnTo>
                      <a:pt x="3101" y="1390"/>
                    </a:lnTo>
                    <a:lnTo>
                      <a:pt x="3099" y="1411"/>
                    </a:lnTo>
                    <a:lnTo>
                      <a:pt x="3132" y="1423"/>
                    </a:lnTo>
                    <a:lnTo>
                      <a:pt x="3162" y="1441"/>
                    </a:lnTo>
                    <a:lnTo>
                      <a:pt x="3189" y="1463"/>
                    </a:lnTo>
                    <a:lnTo>
                      <a:pt x="3212" y="1488"/>
                    </a:lnTo>
                    <a:lnTo>
                      <a:pt x="3230" y="1516"/>
                    </a:lnTo>
                    <a:lnTo>
                      <a:pt x="3244" y="1549"/>
                    </a:lnTo>
                    <a:lnTo>
                      <a:pt x="3253" y="1583"/>
                    </a:lnTo>
                    <a:lnTo>
                      <a:pt x="3570" y="1583"/>
                    </a:lnTo>
                    <a:lnTo>
                      <a:pt x="3570" y="2516"/>
                    </a:lnTo>
                    <a:lnTo>
                      <a:pt x="2302" y="2516"/>
                    </a:lnTo>
                    <a:lnTo>
                      <a:pt x="2302" y="1583"/>
                    </a:lnTo>
                    <a:lnTo>
                      <a:pt x="2619" y="1583"/>
                    </a:lnTo>
                    <a:lnTo>
                      <a:pt x="2628" y="1549"/>
                    </a:lnTo>
                    <a:lnTo>
                      <a:pt x="2641" y="1517"/>
                    </a:lnTo>
                    <a:lnTo>
                      <a:pt x="2659" y="1488"/>
                    </a:lnTo>
                    <a:lnTo>
                      <a:pt x="2682" y="1463"/>
                    </a:lnTo>
                    <a:lnTo>
                      <a:pt x="2709" y="1441"/>
                    </a:lnTo>
                    <a:lnTo>
                      <a:pt x="2738" y="1424"/>
                    </a:lnTo>
                    <a:lnTo>
                      <a:pt x="2770" y="1412"/>
                    </a:lnTo>
                    <a:lnTo>
                      <a:pt x="2760" y="1361"/>
                    </a:lnTo>
                    <a:lnTo>
                      <a:pt x="2748" y="1309"/>
                    </a:lnTo>
                    <a:lnTo>
                      <a:pt x="2735" y="1256"/>
                    </a:lnTo>
                    <a:lnTo>
                      <a:pt x="2720" y="1201"/>
                    </a:lnTo>
                    <a:lnTo>
                      <a:pt x="2705" y="1144"/>
                    </a:lnTo>
                    <a:lnTo>
                      <a:pt x="2690" y="1088"/>
                    </a:lnTo>
                    <a:lnTo>
                      <a:pt x="2674" y="1034"/>
                    </a:lnTo>
                    <a:lnTo>
                      <a:pt x="2658" y="979"/>
                    </a:lnTo>
                    <a:lnTo>
                      <a:pt x="2642" y="927"/>
                    </a:lnTo>
                    <a:lnTo>
                      <a:pt x="2627" y="879"/>
                    </a:lnTo>
                    <a:lnTo>
                      <a:pt x="2612" y="833"/>
                    </a:lnTo>
                    <a:lnTo>
                      <a:pt x="2599" y="791"/>
                    </a:lnTo>
                    <a:lnTo>
                      <a:pt x="2587" y="753"/>
                    </a:lnTo>
                    <a:lnTo>
                      <a:pt x="2576" y="722"/>
                    </a:lnTo>
                    <a:lnTo>
                      <a:pt x="2566" y="695"/>
                    </a:lnTo>
                    <a:lnTo>
                      <a:pt x="2559" y="676"/>
                    </a:lnTo>
                    <a:lnTo>
                      <a:pt x="2549" y="654"/>
                    </a:lnTo>
                    <a:lnTo>
                      <a:pt x="2538" y="640"/>
                    </a:lnTo>
                    <a:lnTo>
                      <a:pt x="2527" y="629"/>
                    </a:lnTo>
                    <a:lnTo>
                      <a:pt x="2516" y="624"/>
                    </a:lnTo>
                    <a:lnTo>
                      <a:pt x="2508" y="624"/>
                    </a:lnTo>
                    <a:lnTo>
                      <a:pt x="2499" y="627"/>
                    </a:lnTo>
                    <a:lnTo>
                      <a:pt x="2495" y="635"/>
                    </a:lnTo>
                    <a:lnTo>
                      <a:pt x="2491" y="647"/>
                    </a:lnTo>
                    <a:lnTo>
                      <a:pt x="2492" y="661"/>
                    </a:lnTo>
                    <a:lnTo>
                      <a:pt x="2497" y="679"/>
                    </a:lnTo>
                    <a:lnTo>
                      <a:pt x="2507" y="701"/>
                    </a:lnTo>
                    <a:lnTo>
                      <a:pt x="2530" y="757"/>
                    </a:lnTo>
                    <a:lnTo>
                      <a:pt x="2553" y="821"/>
                    </a:lnTo>
                    <a:lnTo>
                      <a:pt x="2576" y="890"/>
                    </a:lnTo>
                    <a:lnTo>
                      <a:pt x="2599" y="964"/>
                    </a:lnTo>
                    <a:lnTo>
                      <a:pt x="2622" y="1042"/>
                    </a:lnTo>
                    <a:lnTo>
                      <a:pt x="2645" y="1124"/>
                    </a:lnTo>
                    <a:lnTo>
                      <a:pt x="2667" y="1209"/>
                    </a:lnTo>
                    <a:lnTo>
                      <a:pt x="2687" y="1296"/>
                    </a:lnTo>
                    <a:lnTo>
                      <a:pt x="2707" y="1384"/>
                    </a:lnTo>
                    <a:lnTo>
                      <a:pt x="2672" y="1406"/>
                    </a:lnTo>
                    <a:lnTo>
                      <a:pt x="2641" y="1433"/>
                    </a:lnTo>
                    <a:lnTo>
                      <a:pt x="2615" y="1463"/>
                    </a:lnTo>
                    <a:lnTo>
                      <a:pt x="2593" y="1497"/>
                    </a:lnTo>
                    <a:lnTo>
                      <a:pt x="2576" y="1534"/>
                    </a:lnTo>
                    <a:lnTo>
                      <a:pt x="2469" y="1534"/>
                    </a:lnTo>
                    <a:lnTo>
                      <a:pt x="2438" y="1515"/>
                    </a:lnTo>
                    <a:lnTo>
                      <a:pt x="2407" y="1493"/>
                    </a:lnTo>
                    <a:lnTo>
                      <a:pt x="2381" y="1468"/>
                    </a:lnTo>
                    <a:lnTo>
                      <a:pt x="2358" y="1439"/>
                    </a:lnTo>
                    <a:lnTo>
                      <a:pt x="2337" y="1406"/>
                    </a:lnTo>
                    <a:lnTo>
                      <a:pt x="2321" y="1370"/>
                    </a:lnTo>
                    <a:lnTo>
                      <a:pt x="2309" y="1331"/>
                    </a:lnTo>
                    <a:lnTo>
                      <a:pt x="2229" y="956"/>
                    </a:lnTo>
                    <a:lnTo>
                      <a:pt x="2195" y="989"/>
                    </a:lnTo>
                    <a:lnTo>
                      <a:pt x="2156" y="1019"/>
                    </a:lnTo>
                    <a:lnTo>
                      <a:pt x="2114" y="1045"/>
                    </a:lnTo>
                    <a:lnTo>
                      <a:pt x="2067" y="1068"/>
                    </a:lnTo>
                    <a:lnTo>
                      <a:pt x="2015" y="1087"/>
                    </a:lnTo>
                    <a:lnTo>
                      <a:pt x="1959" y="1104"/>
                    </a:lnTo>
                    <a:lnTo>
                      <a:pt x="1897" y="1117"/>
                    </a:lnTo>
                    <a:lnTo>
                      <a:pt x="1830" y="1128"/>
                    </a:lnTo>
                    <a:lnTo>
                      <a:pt x="1758" y="1136"/>
                    </a:lnTo>
                    <a:lnTo>
                      <a:pt x="1679" y="1143"/>
                    </a:lnTo>
                    <a:lnTo>
                      <a:pt x="1667" y="1168"/>
                    </a:lnTo>
                    <a:lnTo>
                      <a:pt x="1650" y="1192"/>
                    </a:lnTo>
                    <a:lnTo>
                      <a:pt x="1630" y="1211"/>
                    </a:lnTo>
                    <a:lnTo>
                      <a:pt x="1607" y="1228"/>
                    </a:lnTo>
                    <a:lnTo>
                      <a:pt x="1582" y="1240"/>
                    </a:lnTo>
                    <a:lnTo>
                      <a:pt x="1554" y="1248"/>
                    </a:lnTo>
                    <a:lnTo>
                      <a:pt x="1525" y="1250"/>
                    </a:lnTo>
                    <a:lnTo>
                      <a:pt x="1502" y="1249"/>
                    </a:lnTo>
                    <a:lnTo>
                      <a:pt x="1411" y="1234"/>
                    </a:lnTo>
                    <a:lnTo>
                      <a:pt x="1327" y="1220"/>
                    </a:lnTo>
                    <a:lnTo>
                      <a:pt x="1250" y="1202"/>
                    </a:lnTo>
                    <a:lnTo>
                      <a:pt x="1179" y="1184"/>
                    </a:lnTo>
                    <a:lnTo>
                      <a:pt x="1115" y="1162"/>
                    </a:lnTo>
                    <a:lnTo>
                      <a:pt x="1057" y="1139"/>
                    </a:lnTo>
                    <a:lnTo>
                      <a:pt x="1004" y="1114"/>
                    </a:lnTo>
                    <a:lnTo>
                      <a:pt x="956" y="1085"/>
                    </a:lnTo>
                    <a:lnTo>
                      <a:pt x="914" y="1054"/>
                    </a:lnTo>
                    <a:lnTo>
                      <a:pt x="875" y="1022"/>
                    </a:lnTo>
                    <a:lnTo>
                      <a:pt x="841" y="985"/>
                    </a:lnTo>
                    <a:lnTo>
                      <a:pt x="767" y="1330"/>
                    </a:lnTo>
                    <a:lnTo>
                      <a:pt x="755" y="1370"/>
                    </a:lnTo>
                    <a:lnTo>
                      <a:pt x="739" y="1406"/>
                    </a:lnTo>
                    <a:lnTo>
                      <a:pt x="719" y="1439"/>
                    </a:lnTo>
                    <a:lnTo>
                      <a:pt x="696" y="1468"/>
                    </a:lnTo>
                    <a:lnTo>
                      <a:pt x="668" y="1493"/>
                    </a:lnTo>
                    <a:lnTo>
                      <a:pt x="639" y="1516"/>
                    </a:lnTo>
                    <a:lnTo>
                      <a:pt x="606" y="1534"/>
                    </a:lnTo>
                    <a:lnTo>
                      <a:pt x="572" y="1550"/>
                    </a:lnTo>
                    <a:lnTo>
                      <a:pt x="571" y="2882"/>
                    </a:lnTo>
                    <a:lnTo>
                      <a:pt x="567" y="2922"/>
                    </a:lnTo>
                    <a:lnTo>
                      <a:pt x="558" y="2960"/>
                    </a:lnTo>
                    <a:lnTo>
                      <a:pt x="541" y="2995"/>
                    </a:lnTo>
                    <a:lnTo>
                      <a:pt x="519" y="3026"/>
                    </a:lnTo>
                    <a:lnTo>
                      <a:pt x="491" y="3053"/>
                    </a:lnTo>
                    <a:lnTo>
                      <a:pt x="461" y="3076"/>
                    </a:lnTo>
                    <a:lnTo>
                      <a:pt x="425" y="3092"/>
                    </a:lnTo>
                    <a:lnTo>
                      <a:pt x="387" y="3102"/>
                    </a:lnTo>
                    <a:lnTo>
                      <a:pt x="347" y="3106"/>
                    </a:lnTo>
                    <a:lnTo>
                      <a:pt x="307" y="3102"/>
                    </a:lnTo>
                    <a:lnTo>
                      <a:pt x="269" y="3092"/>
                    </a:lnTo>
                    <a:lnTo>
                      <a:pt x="234" y="3076"/>
                    </a:lnTo>
                    <a:lnTo>
                      <a:pt x="202" y="3053"/>
                    </a:lnTo>
                    <a:lnTo>
                      <a:pt x="176" y="3026"/>
                    </a:lnTo>
                    <a:lnTo>
                      <a:pt x="153" y="2995"/>
                    </a:lnTo>
                    <a:lnTo>
                      <a:pt x="137" y="2960"/>
                    </a:lnTo>
                    <a:lnTo>
                      <a:pt x="126" y="2922"/>
                    </a:lnTo>
                    <a:lnTo>
                      <a:pt x="122" y="2882"/>
                    </a:lnTo>
                    <a:lnTo>
                      <a:pt x="124" y="1474"/>
                    </a:lnTo>
                    <a:lnTo>
                      <a:pt x="92" y="1444"/>
                    </a:lnTo>
                    <a:lnTo>
                      <a:pt x="64" y="1411"/>
                    </a:lnTo>
                    <a:lnTo>
                      <a:pt x="41" y="1376"/>
                    </a:lnTo>
                    <a:lnTo>
                      <a:pt x="22" y="1338"/>
                    </a:lnTo>
                    <a:lnTo>
                      <a:pt x="8" y="1299"/>
                    </a:lnTo>
                    <a:lnTo>
                      <a:pt x="1" y="1256"/>
                    </a:lnTo>
                    <a:lnTo>
                      <a:pt x="0" y="1213"/>
                    </a:lnTo>
                    <a:lnTo>
                      <a:pt x="6" y="1168"/>
                    </a:lnTo>
                    <a:lnTo>
                      <a:pt x="202" y="255"/>
                    </a:lnTo>
                    <a:lnTo>
                      <a:pt x="215" y="215"/>
                    </a:lnTo>
                    <a:lnTo>
                      <a:pt x="232" y="178"/>
                    </a:lnTo>
                    <a:lnTo>
                      <a:pt x="253" y="144"/>
                    </a:lnTo>
                    <a:lnTo>
                      <a:pt x="279" y="115"/>
                    </a:lnTo>
                    <a:lnTo>
                      <a:pt x="308" y="88"/>
                    </a:lnTo>
                    <a:lnTo>
                      <a:pt x="339" y="65"/>
                    </a:lnTo>
                    <a:lnTo>
                      <a:pt x="373" y="46"/>
                    </a:lnTo>
                    <a:lnTo>
                      <a:pt x="410" y="30"/>
                    </a:lnTo>
                    <a:lnTo>
                      <a:pt x="446" y="18"/>
                    </a:lnTo>
                    <a:lnTo>
                      <a:pt x="484" y="8"/>
                    </a:lnTo>
                    <a:lnTo>
                      <a:pt x="521" y="2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563913" y="1972558"/>
              <a:ext cx="328052" cy="333113"/>
              <a:chOff x="-1593850" y="2911475"/>
              <a:chExt cx="1336675" cy="1355726"/>
            </a:xfrm>
            <a:solidFill>
              <a:sysClr val="windowText" lastClr="000000"/>
            </a:solidFill>
          </p:grpSpPr>
          <p:sp>
            <p:nvSpPr>
              <p:cNvPr id="215" name="Freeform 76"/>
              <p:cNvSpPr>
                <a:spLocks noEditPoints="1"/>
              </p:cNvSpPr>
              <p:nvPr/>
            </p:nvSpPr>
            <p:spPr bwMode="auto">
              <a:xfrm>
                <a:off x="-1593850" y="2911475"/>
                <a:ext cx="806450" cy="1127125"/>
              </a:xfrm>
              <a:custGeom>
                <a:avLst/>
                <a:gdLst>
                  <a:gd name="T0" fmla="*/ 838 w 2031"/>
                  <a:gd name="T1" fmla="*/ 2520 h 2839"/>
                  <a:gd name="T2" fmla="*/ 1193 w 2031"/>
                  <a:gd name="T3" fmla="*/ 2165 h 2839"/>
                  <a:gd name="T4" fmla="*/ 242 w 2031"/>
                  <a:gd name="T5" fmla="*/ 2165 h 2839"/>
                  <a:gd name="T6" fmla="*/ 598 w 2031"/>
                  <a:gd name="T7" fmla="*/ 2520 h 2839"/>
                  <a:gd name="T8" fmla="*/ 242 w 2031"/>
                  <a:gd name="T9" fmla="*/ 2165 h 2839"/>
                  <a:gd name="T10" fmla="*/ 838 w 2031"/>
                  <a:gd name="T11" fmla="*/ 1944 h 2839"/>
                  <a:gd name="T12" fmla="*/ 1193 w 2031"/>
                  <a:gd name="T13" fmla="*/ 1589 h 2839"/>
                  <a:gd name="T14" fmla="*/ 242 w 2031"/>
                  <a:gd name="T15" fmla="*/ 1589 h 2839"/>
                  <a:gd name="T16" fmla="*/ 598 w 2031"/>
                  <a:gd name="T17" fmla="*/ 1944 h 2839"/>
                  <a:gd name="T18" fmla="*/ 242 w 2031"/>
                  <a:gd name="T19" fmla="*/ 1589 h 2839"/>
                  <a:gd name="T20" fmla="*/ 1434 w 2031"/>
                  <a:gd name="T21" fmla="*/ 1368 h 2839"/>
                  <a:gd name="T22" fmla="*/ 1789 w 2031"/>
                  <a:gd name="T23" fmla="*/ 1014 h 2839"/>
                  <a:gd name="T24" fmla="*/ 838 w 2031"/>
                  <a:gd name="T25" fmla="*/ 1014 h 2839"/>
                  <a:gd name="T26" fmla="*/ 1193 w 2031"/>
                  <a:gd name="T27" fmla="*/ 1368 h 2839"/>
                  <a:gd name="T28" fmla="*/ 838 w 2031"/>
                  <a:gd name="T29" fmla="*/ 1014 h 2839"/>
                  <a:gd name="T30" fmla="*/ 242 w 2031"/>
                  <a:gd name="T31" fmla="*/ 1368 h 2839"/>
                  <a:gd name="T32" fmla="*/ 598 w 2031"/>
                  <a:gd name="T33" fmla="*/ 1014 h 2839"/>
                  <a:gd name="T34" fmla="*/ 242 w 2031"/>
                  <a:gd name="T35" fmla="*/ 262 h 2839"/>
                  <a:gd name="T36" fmla="*/ 1789 w 2031"/>
                  <a:gd name="T37" fmla="*/ 720 h 2839"/>
                  <a:gd name="T38" fmla="*/ 242 w 2031"/>
                  <a:gd name="T39" fmla="*/ 262 h 2839"/>
                  <a:gd name="T40" fmla="*/ 1905 w 2031"/>
                  <a:gd name="T41" fmla="*/ 0 h 2839"/>
                  <a:gd name="T42" fmla="*/ 1954 w 2031"/>
                  <a:gd name="T43" fmla="*/ 9 h 2839"/>
                  <a:gd name="T44" fmla="*/ 1995 w 2031"/>
                  <a:gd name="T45" fmla="*/ 37 h 2839"/>
                  <a:gd name="T46" fmla="*/ 2022 w 2031"/>
                  <a:gd name="T47" fmla="*/ 78 h 2839"/>
                  <a:gd name="T48" fmla="*/ 2031 w 2031"/>
                  <a:gd name="T49" fmla="*/ 126 h 2839"/>
                  <a:gd name="T50" fmla="*/ 1967 w 2031"/>
                  <a:gd name="T51" fmla="*/ 1602 h 2839"/>
                  <a:gd name="T52" fmla="*/ 1846 w 2031"/>
                  <a:gd name="T53" fmla="*/ 1680 h 2839"/>
                  <a:gd name="T54" fmla="*/ 1789 w 2031"/>
                  <a:gd name="T55" fmla="*/ 1590 h 2839"/>
                  <a:gd name="T56" fmla="*/ 1434 w 2031"/>
                  <a:gd name="T57" fmla="*/ 2449 h 2839"/>
                  <a:gd name="T58" fmla="*/ 1435 w 2031"/>
                  <a:gd name="T59" fmla="*/ 2570 h 2839"/>
                  <a:gd name="T60" fmla="*/ 1453 w 2031"/>
                  <a:gd name="T61" fmla="*/ 2707 h 2839"/>
                  <a:gd name="T62" fmla="*/ 1490 w 2031"/>
                  <a:gd name="T63" fmla="*/ 2839 h 2839"/>
                  <a:gd name="T64" fmla="*/ 101 w 2031"/>
                  <a:gd name="T65" fmla="*/ 2837 h 2839"/>
                  <a:gd name="T66" fmla="*/ 56 w 2031"/>
                  <a:gd name="T67" fmla="*/ 2817 h 2839"/>
                  <a:gd name="T68" fmla="*/ 22 w 2031"/>
                  <a:gd name="T69" fmla="*/ 2783 h 2839"/>
                  <a:gd name="T70" fmla="*/ 2 w 2031"/>
                  <a:gd name="T71" fmla="*/ 2738 h 2839"/>
                  <a:gd name="T72" fmla="*/ 0 w 2031"/>
                  <a:gd name="T73" fmla="*/ 126 h 2839"/>
                  <a:gd name="T74" fmla="*/ 10 w 2031"/>
                  <a:gd name="T75" fmla="*/ 78 h 2839"/>
                  <a:gd name="T76" fmla="*/ 37 w 2031"/>
                  <a:gd name="T77" fmla="*/ 37 h 2839"/>
                  <a:gd name="T78" fmla="*/ 78 w 2031"/>
                  <a:gd name="T79" fmla="*/ 9 h 2839"/>
                  <a:gd name="T80" fmla="*/ 126 w 2031"/>
                  <a:gd name="T81" fmla="*/ 0 h 2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31" h="2839">
                    <a:moveTo>
                      <a:pt x="838" y="2165"/>
                    </a:moveTo>
                    <a:lnTo>
                      <a:pt x="838" y="2520"/>
                    </a:lnTo>
                    <a:lnTo>
                      <a:pt x="1193" y="2520"/>
                    </a:lnTo>
                    <a:lnTo>
                      <a:pt x="1193" y="2165"/>
                    </a:lnTo>
                    <a:lnTo>
                      <a:pt x="838" y="2165"/>
                    </a:lnTo>
                    <a:close/>
                    <a:moveTo>
                      <a:pt x="242" y="2165"/>
                    </a:moveTo>
                    <a:lnTo>
                      <a:pt x="242" y="2520"/>
                    </a:lnTo>
                    <a:lnTo>
                      <a:pt x="598" y="2520"/>
                    </a:lnTo>
                    <a:lnTo>
                      <a:pt x="598" y="2165"/>
                    </a:lnTo>
                    <a:lnTo>
                      <a:pt x="242" y="2165"/>
                    </a:lnTo>
                    <a:close/>
                    <a:moveTo>
                      <a:pt x="838" y="1589"/>
                    </a:moveTo>
                    <a:lnTo>
                      <a:pt x="838" y="1944"/>
                    </a:lnTo>
                    <a:lnTo>
                      <a:pt x="1193" y="1944"/>
                    </a:lnTo>
                    <a:lnTo>
                      <a:pt x="1193" y="1589"/>
                    </a:lnTo>
                    <a:lnTo>
                      <a:pt x="838" y="1589"/>
                    </a:lnTo>
                    <a:close/>
                    <a:moveTo>
                      <a:pt x="242" y="1589"/>
                    </a:moveTo>
                    <a:lnTo>
                      <a:pt x="242" y="1944"/>
                    </a:lnTo>
                    <a:lnTo>
                      <a:pt x="598" y="1944"/>
                    </a:lnTo>
                    <a:lnTo>
                      <a:pt x="598" y="1589"/>
                    </a:lnTo>
                    <a:lnTo>
                      <a:pt x="242" y="1589"/>
                    </a:lnTo>
                    <a:close/>
                    <a:moveTo>
                      <a:pt x="1434" y="1014"/>
                    </a:moveTo>
                    <a:lnTo>
                      <a:pt x="1434" y="1368"/>
                    </a:lnTo>
                    <a:lnTo>
                      <a:pt x="1789" y="1368"/>
                    </a:lnTo>
                    <a:lnTo>
                      <a:pt x="1789" y="1014"/>
                    </a:lnTo>
                    <a:lnTo>
                      <a:pt x="1434" y="1014"/>
                    </a:lnTo>
                    <a:close/>
                    <a:moveTo>
                      <a:pt x="838" y="1014"/>
                    </a:moveTo>
                    <a:lnTo>
                      <a:pt x="838" y="1368"/>
                    </a:lnTo>
                    <a:lnTo>
                      <a:pt x="1193" y="1368"/>
                    </a:lnTo>
                    <a:lnTo>
                      <a:pt x="1193" y="1014"/>
                    </a:lnTo>
                    <a:lnTo>
                      <a:pt x="838" y="1014"/>
                    </a:lnTo>
                    <a:close/>
                    <a:moveTo>
                      <a:pt x="242" y="1014"/>
                    </a:moveTo>
                    <a:lnTo>
                      <a:pt x="242" y="1368"/>
                    </a:lnTo>
                    <a:lnTo>
                      <a:pt x="598" y="1368"/>
                    </a:lnTo>
                    <a:lnTo>
                      <a:pt x="598" y="1014"/>
                    </a:lnTo>
                    <a:lnTo>
                      <a:pt x="242" y="1014"/>
                    </a:lnTo>
                    <a:close/>
                    <a:moveTo>
                      <a:pt x="242" y="262"/>
                    </a:moveTo>
                    <a:lnTo>
                      <a:pt x="242" y="720"/>
                    </a:lnTo>
                    <a:lnTo>
                      <a:pt x="1789" y="720"/>
                    </a:lnTo>
                    <a:lnTo>
                      <a:pt x="1789" y="262"/>
                    </a:lnTo>
                    <a:lnTo>
                      <a:pt x="242" y="262"/>
                    </a:lnTo>
                    <a:close/>
                    <a:moveTo>
                      <a:pt x="126" y="0"/>
                    </a:moveTo>
                    <a:lnTo>
                      <a:pt x="1905" y="0"/>
                    </a:lnTo>
                    <a:lnTo>
                      <a:pt x="1930" y="2"/>
                    </a:lnTo>
                    <a:lnTo>
                      <a:pt x="1954" y="9"/>
                    </a:lnTo>
                    <a:lnTo>
                      <a:pt x="1976" y="22"/>
                    </a:lnTo>
                    <a:lnTo>
                      <a:pt x="1995" y="37"/>
                    </a:lnTo>
                    <a:lnTo>
                      <a:pt x="2010" y="56"/>
                    </a:lnTo>
                    <a:lnTo>
                      <a:pt x="2022" y="78"/>
                    </a:lnTo>
                    <a:lnTo>
                      <a:pt x="2029" y="101"/>
                    </a:lnTo>
                    <a:lnTo>
                      <a:pt x="2031" y="126"/>
                    </a:lnTo>
                    <a:lnTo>
                      <a:pt x="2031" y="1570"/>
                    </a:lnTo>
                    <a:lnTo>
                      <a:pt x="1967" y="1602"/>
                    </a:lnTo>
                    <a:lnTo>
                      <a:pt x="1905" y="1640"/>
                    </a:lnTo>
                    <a:lnTo>
                      <a:pt x="1846" y="1680"/>
                    </a:lnTo>
                    <a:lnTo>
                      <a:pt x="1789" y="1726"/>
                    </a:lnTo>
                    <a:lnTo>
                      <a:pt x="1789" y="1590"/>
                    </a:lnTo>
                    <a:lnTo>
                      <a:pt x="1434" y="1590"/>
                    </a:lnTo>
                    <a:lnTo>
                      <a:pt x="1434" y="2449"/>
                    </a:lnTo>
                    <a:lnTo>
                      <a:pt x="1432" y="2501"/>
                    </a:lnTo>
                    <a:lnTo>
                      <a:pt x="1435" y="2570"/>
                    </a:lnTo>
                    <a:lnTo>
                      <a:pt x="1442" y="2639"/>
                    </a:lnTo>
                    <a:lnTo>
                      <a:pt x="1453" y="2707"/>
                    </a:lnTo>
                    <a:lnTo>
                      <a:pt x="1470" y="2773"/>
                    </a:lnTo>
                    <a:lnTo>
                      <a:pt x="1490" y="2839"/>
                    </a:lnTo>
                    <a:lnTo>
                      <a:pt x="126" y="2839"/>
                    </a:lnTo>
                    <a:lnTo>
                      <a:pt x="101" y="2837"/>
                    </a:lnTo>
                    <a:lnTo>
                      <a:pt x="78" y="2829"/>
                    </a:lnTo>
                    <a:lnTo>
                      <a:pt x="56" y="2817"/>
                    </a:lnTo>
                    <a:lnTo>
                      <a:pt x="37" y="2801"/>
                    </a:lnTo>
                    <a:lnTo>
                      <a:pt x="22" y="2783"/>
                    </a:lnTo>
                    <a:lnTo>
                      <a:pt x="10" y="2761"/>
                    </a:lnTo>
                    <a:lnTo>
                      <a:pt x="2" y="2738"/>
                    </a:lnTo>
                    <a:lnTo>
                      <a:pt x="0" y="2712"/>
                    </a:lnTo>
                    <a:lnTo>
                      <a:pt x="0" y="126"/>
                    </a:lnTo>
                    <a:lnTo>
                      <a:pt x="2" y="101"/>
                    </a:lnTo>
                    <a:lnTo>
                      <a:pt x="10" y="78"/>
                    </a:lnTo>
                    <a:lnTo>
                      <a:pt x="22" y="56"/>
                    </a:lnTo>
                    <a:lnTo>
                      <a:pt x="37" y="37"/>
                    </a:lnTo>
                    <a:lnTo>
                      <a:pt x="56" y="22"/>
                    </a:lnTo>
                    <a:lnTo>
                      <a:pt x="78" y="9"/>
                    </a:lnTo>
                    <a:lnTo>
                      <a:pt x="101" y="2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6" name="Freeform 77"/>
              <p:cNvSpPr>
                <a:spLocks noEditPoints="1"/>
              </p:cNvSpPr>
              <p:nvPr/>
            </p:nvSpPr>
            <p:spPr bwMode="auto">
              <a:xfrm>
                <a:off x="-982663" y="3541713"/>
                <a:ext cx="725488" cy="725488"/>
              </a:xfrm>
              <a:custGeom>
                <a:avLst/>
                <a:gdLst>
                  <a:gd name="T0" fmla="*/ 850 w 1826"/>
                  <a:gd name="T1" fmla="*/ 307 h 1828"/>
                  <a:gd name="T2" fmla="*/ 750 w 1826"/>
                  <a:gd name="T3" fmla="*/ 409 h 1828"/>
                  <a:gd name="T4" fmla="*/ 633 w 1826"/>
                  <a:gd name="T5" fmla="*/ 525 h 1828"/>
                  <a:gd name="T6" fmla="*/ 604 w 1826"/>
                  <a:gd name="T7" fmla="*/ 701 h 1828"/>
                  <a:gd name="T8" fmla="*/ 675 w 1826"/>
                  <a:gd name="T9" fmla="*/ 856 h 1828"/>
                  <a:gd name="T10" fmla="*/ 875 w 1826"/>
                  <a:gd name="T11" fmla="*/ 952 h 1828"/>
                  <a:gd name="T12" fmla="*/ 1024 w 1826"/>
                  <a:gd name="T13" fmla="*/ 997 h 1828"/>
                  <a:gd name="T14" fmla="*/ 1106 w 1826"/>
                  <a:gd name="T15" fmla="*/ 1085 h 1828"/>
                  <a:gd name="T16" fmla="*/ 1098 w 1826"/>
                  <a:gd name="T17" fmla="*/ 1221 h 1828"/>
                  <a:gd name="T18" fmla="*/ 1010 w 1826"/>
                  <a:gd name="T19" fmla="*/ 1308 h 1828"/>
                  <a:gd name="T20" fmla="*/ 870 w 1826"/>
                  <a:gd name="T21" fmla="*/ 1316 h 1828"/>
                  <a:gd name="T22" fmla="*/ 762 w 1826"/>
                  <a:gd name="T23" fmla="*/ 1231 h 1828"/>
                  <a:gd name="T24" fmla="*/ 705 w 1826"/>
                  <a:gd name="T25" fmla="*/ 1129 h 1828"/>
                  <a:gd name="T26" fmla="*/ 609 w 1826"/>
                  <a:gd name="T27" fmla="*/ 1144 h 1828"/>
                  <a:gd name="T28" fmla="*/ 600 w 1826"/>
                  <a:gd name="T29" fmla="*/ 1240 h 1828"/>
                  <a:gd name="T30" fmla="*/ 706 w 1826"/>
                  <a:gd name="T31" fmla="*/ 1389 h 1828"/>
                  <a:gd name="T32" fmla="*/ 847 w 1826"/>
                  <a:gd name="T33" fmla="*/ 1483 h 1828"/>
                  <a:gd name="T34" fmla="*/ 907 w 1826"/>
                  <a:gd name="T35" fmla="*/ 1543 h 1828"/>
                  <a:gd name="T36" fmla="*/ 997 w 1826"/>
                  <a:gd name="T37" fmla="*/ 1501 h 1828"/>
                  <a:gd name="T38" fmla="*/ 1118 w 1826"/>
                  <a:gd name="T39" fmla="*/ 1403 h 1828"/>
                  <a:gd name="T40" fmla="*/ 1244 w 1826"/>
                  <a:gd name="T41" fmla="*/ 1254 h 1828"/>
                  <a:gd name="T42" fmla="*/ 1256 w 1826"/>
                  <a:gd name="T43" fmla="*/ 1056 h 1828"/>
                  <a:gd name="T44" fmla="*/ 1159 w 1826"/>
                  <a:gd name="T45" fmla="*/ 906 h 1828"/>
                  <a:gd name="T46" fmla="*/ 1001 w 1826"/>
                  <a:gd name="T47" fmla="*/ 840 h 1828"/>
                  <a:gd name="T48" fmla="*/ 851 w 1826"/>
                  <a:gd name="T49" fmla="*/ 802 h 1828"/>
                  <a:gd name="T50" fmla="*/ 757 w 1826"/>
                  <a:gd name="T51" fmla="*/ 708 h 1828"/>
                  <a:gd name="T52" fmla="*/ 771 w 1826"/>
                  <a:gd name="T53" fmla="*/ 576 h 1828"/>
                  <a:gd name="T54" fmla="*/ 891 w 1826"/>
                  <a:gd name="T55" fmla="*/ 500 h 1828"/>
                  <a:gd name="T56" fmla="*/ 1027 w 1826"/>
                  <a:gd name="T57" fmla="*/ 530 h 1828"/>
                  <a:gd name="T58" fmla="*/ 1085 w 1826"/>
                  <a:gd name="T59" fmla="*/ 619 h 1828"/>
                  <a:gd name="T60" fmla="*/ 1176 w 1826"/>
                  <a:gd name="T61" fmla="*/ 639 h 1828"/>
                  <a:gd name="T62" fmla="*/ 1227 w 1826"/>
                  <a:gd name="T63" fmla="*/ 578 h 1828"/>
                  <a:gd name="T64" fmla="*/ 1139 w 1826"/>
                  <a:gd name="T65" fmla="*/ 439 h 1828"/>
                  <a:gd name="T66" fmla="*/ 1001 w 1826"/>
                  <a:gd name="T67" fmla="*/ 327 h 1828"/>
                  <a:gd name="T68" fmla="*/ 939 w 1826"/>
                  <a:gd name="T69" fmla="*/ 267 h 1828"/>
                  <a:gd name="T70" fmla="*/ 1133 w 1826"/>
                  <a:gd name="T71" fmla="*/ 27 h 1828"/>
                  <a:gd name="T72" fmla="*/ 1452 w 1826"/>
                  <a:gd name="T73" fmla="*/ 176 h 1828"/>
                  <a:gd name="T74" fmla="*/ 1689 w 1826"/>
                  <a:gd name="T75" fmla="*/ 433 h 1828"/>
                  <a:gd name="T76" fmla="*/ 1815 w 1826"/>
                  <a:gd name="T77" fmla="*/ 766 h 1828"/>
                  <a:gd name="T78" fmla="*/ 1800 w 1826"/>
                  <a:gd name="T79" fmla="*/ 1133 h 1828"/>
                  <a:gd name="T80" fmla="*/ 1650 w 1826"/>
                  <a:gd name="T81" fmla="*/ 1454 h 1828"/>
                  <a:gd name="T82" fmla="*/ 1394 w 1826"/>
                  <a:gd name="T83" fmla="*/ 1691 h 1828"/>
                  <a:gd name="T84" fmla="*/ 1062 w 1826"/>
                  <a:gd name="T85" fmla="*/ 1815 h 1828"/>
                  <a:gd name="T86" fmla="*/ 690 w 1826"/>
                  <a:gd name="T87" fmla="*/ 1800 h 1828"/>
                  <a:gd name="T88" fmla="*/ 366 w 1826"/>
                  <a:gd name="T89" fmla="*/ 1645 h 1828"/>
                  <a:gd name="T90" fmla="*/ 129 w 1826"/>
                  <a:gd name="T91" fmla="*/ 1381 h 1828"/>
                  <a:gd name="T92" fmla="*/ 13 w 1826"/>
                  <a:gd name="T93" fmla="*/ 1065 h 1828"/>
                  <a:gd name="T94" fmla="*/ 11 w 1826"/>
                  <a:gd name="T95" fmla="*/ 771 h 1828"/>
                  <a:gd name="T96" fmla="*/ 126 w 1826"/>
                  <a:gd name="T97" fmla="*/ 449 h 1828"/>
                  <a:gd name="T98" fmla="*/ 337 w 1826"/>
                  <a:gd name="T99" fmla="*/ 205 h 1828"/>
                  <a:gd name="T100" fmla="*/ 623 w 1826"/>
                  <a:gd name="T101" fmla="*/ 47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26" h="1828">
                    <a:moveTo>
                      <a:pt x="907" y="267"/>
                    </a:moveTo>
                    <a:lnTo>
                      <a:pt x="888" y="270"/>
                    </a:lnTo>
                    <a:lnTo>
                      <a:pt x="871" y="278"/>
                    </a:lnTo>
                    <a:lnTo>
                      <a:pt x="859" y="292"/>
                    </a:lnTo>
                    <a:lnTo>
                      <a:pt x="850" y="307"/>
                    </a:lnTo>
                    <a:lnTo>
                      <a:pt x="847" y="327"/>
                    </a:lnTo>
                    <a:lnTo>
                      <a:pt x="847" y="377"/>
                    </a:lnTo>
                    <a:lnTo>
                      <a:pt x="812" y="384"/>
                    </a:lnTo>
                    <a:lnTo>
                      <a:pt x="780" y="396"/>
                    </a:lnTo>
                    <a:lnTo>
                      <a:pt x="750" y="409"/>
                    </a:lnTo>
                    <a:lnTo>
                      <a:pt x="723" y="425"/>
                    </a:lnTo>
                    <a:lnTo>
                      <a:pt x="698" y="443"/>
                    </a:lnTo>
                    <a:lnTo>
                      <a:pt x="672" y="469"/>
                    </a:lnTo>
                    <a:lnTo>
                      <a:pt x="650" y="496"/>
                    </a:lnTo>
                    <a:lnTo>
                      <a:pt x="633" y="525"/>
                    </a:lnTo>
                    <a:lnTo>
                      <a:pt x="619" y="557"/>
                    </a:lnTo>
                    <a:lnTo>
                      <a:pt x="609" y="590"/>
                    </a:lnTo>
                    <a:lnTo>
                      <a:pt x="604" y="627"/>
                    </a:lnTo>
                    <a:lnTo>
                      <a:pt x="602" y="664"/>
                    </a:lnTo>
                    <a:lnTo>
                      <a:pt x="604" y="701"/>
                    </a:lnTo>
                    <a:lnTo>
                      <a:pt x="610" y="738"/>
                    </a:lnTo>
                    <a:lnTo>
                      <a:pt x="620" y="771"/>
                    </a:lnTo>
                    <a:lnTo>
                      <a:pt x="635" y="802"/>
                    </a:lnTo>
                    <a:lnTo>
                      <a:pt x="654" y="831"/>
                    </a:lnTo>
                    <a:lnTo>
                      <a:pt x="675" y="856"/>
                    </a:lnTo>
                    <a:lnTo>
                      <a:pt x="700" y="879"/>
                    </a:lnTo>
                    <a:lnTo>
                      <a:pt x="729" y="897"/>
                    </a:lnTo>
                    <a:lnTo>
                      <a:pt x="777" y="920"/>
                    </a:lnTo>
                    <a:lnTo>
                      <a:pt x="826" y="938"/>
                    </a:lnTo>
                    <a:lnTo>
                      <a:pt x="875" y="952"/>
                    </a:lnTo>
                    <a:lnTo>
                      <a:pt x="927" y="965"/>
                    </a:lnTo>
                    <a:lnTo>
                      <a:pt x="952" y="971"/>
                    </a:lnTo>
                    <a:lnTo>
                      <a:pt x="977" y="978"/>
                    </a:lnTo>
                    <a:lnTo>
                      <a:pt x="1001" y="986"/>
                    </a:lnTo>
                    <a:lnTo>
                      <a:pt x="1024" y="997"/>
                    </a:lnTo>
                    <a:lnTo>
                      <a:pt x="1046" y="1009"/>
                    </a:lnTo>
                    <a:lnTo>
                      <a:pt x="1066" y="1024"/>
                    </a:lnTo>
                    <a:lnTo>
                      <a:pt x="1083" y="1041"/>
                    </a:lnTo>
                    <a:lnTo>
                      <a:pt x="1097" y="1062"/>
                    </a:lnTo>
                    <a:lnTo>
                      <a:pt x="1106" y="1085"/>
                    </a:lnTo>
                    <a:lnTo>
                      <a:pt x="1111" y="1112"/>
                    </a:lnTo>
                    <a:lnTo>
                      <a:pt x="1113" y="1141"/>
                    </a:lnTo>
                    <a:lnTo>
                      <a:pt x="1112" y="1170"/>
                    </a:lnTo>
                    <a:lnTo>
                      <a:pt x="1107" y="1196"/>
                    </a:lnTo>
                    <a:lnTo>
                      <a:pt x="1098" y="1221"/>
                    </a:lnTo>
                    <a:lnTo>
                      <a:pt x="1086" y="1243"/>
                    </a:lnTo>
                    <a:lnTo>
                      <a:pt x="1071" y="1264"/>
                    </a:lnTo>
                    <a:lnTo>
                      <a:pt x="1052" y="1281"/>
                    </a:lnTo>
                    <a:lnTo>
                      <a:pt x="1033" y="1296"/>
                    </a:lnTo>
                    <a:lnTo>
                      <a:pt x="1010" y="1308"/>
                    </a:lnTo>
                    <a:lnTo>
                      <a:pt x="986" y="1317"/>
                    </a:lnTo>
                    <a:lnTo>
                      <a:pt x="960" y="1322"/>
                    </a:lnTo>
                    <a:lnTo>
                      <a:pt x="929" y="1324"/>
                    </a:lnTo>
                    <a:lnTo>
                      <a:pt x="899" y="1322"/>
                    </a:lnTo>
                    <a:lnTo>
                      <a:pt x="870" y="1316"/>
                    </a:lnTo>
                    <a:lnTo>
                      <a:pt x="843" y="1305"/>
                    </a:lnTo>
                    <a:lnTo>
                      <a:pt x="818" y="1291"/>
                    </a:lnTo>
                    <a:lnTo>
                      <a:pt x="795" y="1273"/>
                    </a:lnTo>
                    <a:lnTo>
                      <a:pt x="777" y="1254"/>
                    </a:lnTo>
                    <a:lnTo>
                      <a:pt x="762" y="1231"/>
                    </a:lnTo>
                    <a:lnTo>
                      <a:pt x="750" y="1203"/>
                    </a:lnTo>
                    <a:lnTo>
                      <a:pt x="740" y="1169"/>
                    </a:lnTo>
                    <a:lnTo>
                      <a:pt x="732" y="1152"/>
                    </a:lnTo>
                    <a:lnTo>
                      <a:pt x="721" y="1139"/>
                    </a:lnTo>
                    <a:lnTo>
                      <a:pt x="705" y="1129"/>
                    </a:lnTo>
                    <a:lnTo>
                      <a:pt x="689" y="1124"/>
                    </a:lnTo>
                    <a:lnTo>
                      <a:pt x="670" y="1124"/>
                    </a:lnTo>
                    <a:lnTo>
                      <a:pt x="638" y="1130"/>
                    </a:lnTo>
                    <a:lnTo>
                      <a:pt x="623" y="1136"/>
                    </a:lnTo>
                    <a:lnTo>
                      <a:pt x="609" y="1144"/>
                    </a:lnTo>
                    <a:lnTo>
                      <a:pt x="599" y="1155"/>
                    </a:lnTo>
                    <a:lnTo>
                      <a:pt x="591" y="1170"/>
                    </a:lnTo>
                    <a:lnTo>
                      <a:pt x="588" y="1185"/>
                    </a:lnTo>
                    <a:lnTo>
                      <a:pt x="589" y="1202"/>
                    </a:lnTo>
                    <a:lnTo>
                      <a:pt x="600" y="1240"/>
                    </a:lnTo>
                    <a:lnTo>
                      <a:pt x="613" y="1275"/>
                    </a:lnTo>
                    <a:lnTo>
                      <a:pt x="631" y="1308"/>
                    </a:lnTo>
                    <a:lnTo>
                      <a:pt x="655" y="1340"/>
                    </a:lnTo>
                    <a:lnTo>
                      <a:pt x="679" y="1367"/>
                    </a:lnTo>
                    <a:lnTo>
                      <a:pt x="706" y="1389"/>
                    </a:lnTo>
                    <a:lnTo>
                      <a:pt x="735" y="1407"/>
                    </a:lnTo>
                    <a:lnTo>
                      <a:pt x="771" y="1424"/>
                    </a:lnTo>
                    <a:lnTo>
                      <a:pt x="808" y="1436"/>
                    </a:lnTo>
                    <a:lnTo>
                      <a:pt x="847" y="1445"/>
                    </a:lnTo>
                    <a:lnTo>
                      <a:pt x="847" y="1483"/>
                    </a:lnTo>
                    <a:lnTo>
                      <a:pt x="850" y="1501"/>
                    </a:lnTo>
                    <a:lnTo>
                      <a:pt x="859" y="1518"/>
                    </a:lnTo>
                    <a:lnTo>
                      <a:pt x="871" y="1531"/>
                    </a:lnTo>
                    <a:lnTo>
                      <a:pt x="888" y="1540"/>
                    </a:lnTo>
                    <a:lnTo>
                      <a:pt x="907" y="1543"/>
                    </a:lnTo>
                    <a:lnTo>
                      <a:pt x="939" y="1543"/>
                    </a:lnTo>
                    <a:lnTo>
                      <a:pt x="959" y="1540"/>
                    </a:lnTo>
                    <a:lnTo>
                      <a:pt x="976" y="1531"/>
                    </a:lnTo>
                    <a:lnTo>
                      <a:pt x="988" y="1518"/>
                    </a:lnTo>
                    <a:lnTo>
                      <a:pt x="997" y="1501"/>
                    </a:lnTo>
                    <a:lnTo>
                      <a:pt x="1001" y="1483"/>
                    </a:lnTo>
                    <a:lnTo>
                      <a:pt x="1001" y="1446"/>
                    </a:lnTo>
                    <a:lnTo>
                      <a:pt x="1042" y="1436"/>
                    </a:lnTo>
                    <a:lnTo>
                      <a:pt x="1081" y="1422"/>
                    </a:lnTo>
                    <a:lnTo>
                      <a:pt x="1118" y="1403"/>
                    </a:lnTo>
                    <a:lnTo>
                      <a:pt x="1151" y="1380"/>
                    </a:lnTo>
                    <a:lnTo>
                      <a:pt x="1181" y="1353"/>
                    </a:lnTo>
                    <a:lnTo>
                      <a:pt x="1207" y="1322"/>
                    </a:lnTo>
                    <a:lnTo>
                      <a:pt x="1227" y="1289"/>
                    </a:lnTo>
                    <a:lnTo>
                      <a:pt x="1244" y="1254"/>
                    </a:lnTo>
                    <a:lnTo>
                      <a:pt x="1255" y="1215"/>
                    </a:lnTo>
                    <a:lnTo>
                      <a:pt x="1263" y="1175"/>
                    </a:lnTo>
                    <a:lnTo>
                      <a:pt x="1265" y="1132"/>
                    </a:lnTo>
                    <a:lnTo>
                      <a:pt x="1263" y="1093"/>
                    </a:lnTo>
                    <a:lnTo>
                      <a:pt x="1256" y="1056"/>
                    </a:lnTo>
                    <a:lnTo>
                      <a:pt x="1245" y="1020"/>
                    </a:lnTo>
                    <a:lnTo>
                      <a:pt x="1229" y="987"/>
                    </a:lnTo>
                    <a:lnTo>
                      <a:pt x="1210" y="957"/>
                    </a:lnTo>
                    <a:lnTo>
                      <a:pt x="1187" y="930"/>
                    </a:lnTo>
                    <a:lnTo>
                      <a:pt x="1159" y="906"/>
                    </a:lnTo>
                    <a:lnTo>
                      <a:pt x="1127" y="886"/>
                    </a:lnTo>
                    <a:lnTo>
                      <a:pt x="1090" y="867"/>
                    </a:lnTo>
                    <a:lnTo>
                      <a:pt x="1061" y="856"/>
                    </a:lnTo>
                    <a:lnTo>
                      <a:pt x="1031" y="847"/>
                    </a:lnTo>
                    <a:lnTo>
                      <a:pt x="1001" y="840"/>
                    </a:lnTo>
                    <a:lnTo>
                      <a:pt x="969" y="833"/>
                    </a:lnTo>
                    <a:lnTo>
                      <a:pt x="938" y="827"/>
                    </a:lnTo>
                    <a:lnTo>
                      <a:pt x="909" y="820"/>
                    </a:lnTo>
                    <a:lnTo>
                      <a:pt x="879" y="812"/>
                    </a:lnTo>
                    <a:lnTo>
                      <a:pt x="851" y="802"/>
                    </a:lnTo>
                    <a:lnTo>
                      <a:pt x="826" y="788"/>
                    </a:lnTo>
                    <a:lnTo>
                      <a:pt x="803" y="772"/>
                    </a:lnTo>
                    <a:lnTo>
                      <a:pt x="782" y="751"/>
                    </a:lnTo>
                    <a:lnTo>
                      <a:pt x="768" y="730"/>
                    </a:lnTo>
                    <a:lnTo>
                      <a:pt x="757" y="708"/>
                    </a:lnTo>
                    <a:lnTo>
                      <a:pt x="752" y="683"/>
                    </a:lnTo>
                    <a:lnTo>
                      <a:pt x="750" y="655"/>
                    </a:lnTo>
                    <a:lnTo>
                      <a:pt x="752" y="626"/>
                    </a:lnTo>
                    <a:lnTo>
                      <a:pt x="759" y="600"/>
                    </a:lnTo>
                    <a:lnTo>
                      <a:pt x="771" y="576"/>
                    </a:lnTo>
                    <a:lnTo>
                      <a:pt x="787" y="553"/>
                    </a:lnTo>
                    <a:lnTo>
                      <a:pt x="808" y="534"/>
                    </a:lnTo>
                    <a:lnTo>
                      <a:pt x="833" y="519"/>
                    </a:lnTo>
                    <a:lnTo>
                      <a:pt x="861" y="506"/>
                    </a:lnTo>
                    <a:lnTo>
                      <a:pt x="891" y="500"/>
                    </a:lnTo>
                    <a:lnTo>
                      <a:pt x="923" y="497"/>
                    </a:lnTo>
                    <a:lnTo>
                      <a:pt x="952" y="499"/>
                    </a:lnTo>
                    <a:lnTo>
                      <a:pt x="980" y="506"/>
                    </a:lnTo>
                    <a:lnTo>
                      <a:pt x="1006" y="517"/>
                    </a:lnTo>
                    <a:lnTo>
                      <a:pt x="1027" y="530"/>
                    </a:lnTo>
                    <a:lnTo>
                      <a:pt x="1047" y="548"/>
                    </a:lnTo>
                    <a:lnTo>
                      <a:pt x="1059" y="564"/>
                    </a:lnTo>
                    <a:lnTo>
                      <a:pt x="1069" y="583"/>
                    </a:lnTo>
                    <a:lnTo>
                      <a:pt x="1077" y="604"/>
                    </a:lnTo>
                    <a:lnTo>
                      <a:pt x="1085" y="619"/>
                    </a:lnTo>
                    <a:lnTo>
                      <a:pt x="1097" y="631"/>
                    </a:lnTo>
                    <a:lnTo>
                      <a:pt x="1110" y="640"/>
                    </a:lnTo>
                    <a:lnTo>
                      <a:pt x="1127" y="644"/>
                    </a:lnTo>
                    <a:lnTo>
                      <a:pt x="1143" y="644"/>
                    </a:lnTo>
                    <a:lnTo>
                      <a:pt x="1176" y="639"/>
                    </a:lnTo>
                    <a:lnTo>
                      <a:pt x="1193" y="634"/>
                    </a:lnTo>
                    <a:lnTo>
                      <a:pt x="1208" y="625"/>
                    </a:lnTo>
                    <a:lnTo>
                      <a:pt x="1218" y="611"/>
                    </a:lnTo>
                    <a:lnTo>
                      <a:pt x="1225" y="596"/>
                    </a:lnTo>
                    <a:lnTo>
                      <a:pt x="1227" y="578"/>
                    </a:lnTo>
                    <a:lnTo>
                      <a:pt x="1223" y="559"/>
                    </a:lnTo>
                    <a:lnTo>
                      <a:pt x="1209" y="525"/>
                    </a:lnTo>
                    <a:lnTo>
                      <a:pt x="1189" y="493"/>
                    </a:lnTo>
                    <a:lnTo>
                      <a:pt x="1166" y="465"/>
                    </a:lnTo>
                    <a:lnTo>
                      <a:pt x="1139" y="439"/>
                    </a:lnTo>
                    <a:lnTo>
                      <a:pt x="1110" y="418"/>
                    </a:lnTo>
                    <a:lnTo>
                      <a:pt x="1076" y="401"/>
                    </a:lnTo>
                    <a:lnTo>
                      <a:pt x="1040" y="386"/>
                    </a:lnTo>
                    <a:lnTo>
                      <a:pt x="1001" y="377"/>
                    </a:lnTo>
                    <a:lnTo>
                      <a:pt x="1001" y="327"/>
                    </a:lnTo>
                    <a:lnTo>
                      <a:pt x="997" y="307"/>
                    </a:lnTo>
                    <a:lnTo>
                      <a:pt x="988" y="292"/>
                    </a:lnTo>
                    <a:lnTo>
                      <a:pt x="976" y="278"/>
                    </a:lnTo>
                    <a:lnTo>
                      <a:pt x="959" y="270"/>
                    </a:lnTo>
                    <a:lnTo>
                      <a:pt x="939" y="267"/>
                    </a:lnTo>
                    <a:lnTo>
                      <a:pt x="907" y="267"/>
                    </a:lnTo>
                    <a:close/>
                    <a:moveTo>
                      <a:pt x="914" y="0"/>
                    </a:moveTo>
                    <a:lnTo>
                      <a:pt x="988" y="3"/>
                    </a:lnTo>
                    <a:lnTo>
                      <a:pt x="1062" y="12"/>
                    </a:lnTo>
                    <a:lnTo>
                      <a:pt x="1133" y="27"/>
                    </a:lnTo>
                    <a:lnTo>
                      <a:pt x="1201" y="46"/>
                    </a:lnTo>
                    <a:lnTo>
                      <a:pt x="1269" y="72"/>
                    </a:lnTo>
                    <a:lnTo>
                      <a:pt x="1333" y="102"/>
                    </a:lnTo>
                    <a:lnTo>
                      <a:pt x="1394" y="136"/>
                    </a:lnTo>
                    <a:lnTo>
                      <a:pt x="1452" y="176"/>
                    </a:lnTo>
                    <a:lnTo>
                      <a:pt x="1507" y="220"/>
                    </a:lnTo>
                    <a:lnTo>
                      <a:pt x="1559" y="268"/>
                    </a:lnTo>
                    <a:lnTo>
                      <a:pt x="1606" y="319"/>
                    </a:lnTo>
                    <a:lnTo>
                      <a:pt x="1650" y="374"/>
                    </a:lnTo>
                    <a:lnTo>
                      <a:pt x="1689" y="433"/>
                    </a:lnTo>
                    <a:lnTo>
                      <a:pt x="1724" y="494"/>
                    </a:lnTo>
                    <a:lnTo>
                      <a:pt x="1755" y="558"/>
                    </a:lnTo>
                    <a:lnTo>
                      <a:pt x="1779" y="625"/>
                    </a:lnTo>
                    <a:lnTo>
                      <a:pt x="1800" y="694"/>
                    </a:lnTo>
                    <a:lnTo>
                      <a:pt x="1815" y="766"/>
                    </a:lnTo>
                    <a:lnTo>
                      <a:pt x="1823" y="839"/>
                    </a:lnTo>
                    <a:lnTo>
                      <a:pt x="1826" y="914"/>
                    </a:lnTo>
                    <a:lnTo>
                      <a:pt x="1823" y="988"/>
                    </a:lnTo>
                    <a:lnTo>
                      <a:pt x="1815" y="1062"/>
                    </a:lnTo>
                    <a:lnTo>
                      <a:pt x="1800" y="1133"/>
                    </a:lnTo>
                    <a:lnTo>
                      <a:pt x="1779" y="1203"/>
                    </a:lnTo>
                    <a:lnTo>
                      <a:pt x="1755" y="1269"/>
                    </a:lnTo>
                    <a:lnTo>
                      <a:pt x="1724" y="1333"/>
                    </a:lnTo>
                    <a:lnTo>
                      <a:pt x="1689" y="1396"/>
                    </a:lnTo>
                    <a:lnTo>
                      <a:pt x="1650" y="1454"/>
                    </a:lnTo>
                    <a:lnTo>
                      <a:pt x="1606" y="1509"/>
                    </a:lnTo>
                    <a:lnTo>
                      <a:pt x="1559" y="1559"/>
                    </a:lnTo>
                    <a:lnTo>
                      <a:pt x="1507" y="1607"/>
                    </a:lnTo>
                    <a:lnTo>
                      <a:pt x="1452" y="1652"/>
                    </a:lnTo>
                    <a:lnTo>
                      <a:pt x="1394" y="1691"/>
                    </a:lnTo>
                    <a:lnTo>
                      <a:pt x="1333" y="1725"/>
                    </a:lnTo>
                    <a:lnTo>
                      <a:pt x="1269" y="1755"/>
                    </a:lnTo>
                    <a:lnTo>
                      <a:pt x="1201" y="1781"/>
                    </a:lnTo>
                    <a:lnTo>
                      <a:pt x="1133" y="1801"/>
                    </a:lnTo>
                    <a:lnTo>
                      <a:pt x="1062" y="1815"/>
                    </a:lnTo>
                    <a:lnTo>
                      <a:pt x="988" y="1825"/>
                    </a:lnTo>
                    <a:lnTo>
                      <a:pt x="914" y="1828"/>
                    </a:lnTo>
                    <a:lnTo>
                      <a:pt x="837" y="1825"/>
                    </a:lnTo>
                    <a:lnTo>
                      <a:pt x="762" y="1815"/>
                    </a:lnTo>
                    <a:lnTo>
                      <a:pt x="690" y="1800"/>
                    </a:lnTo>
                    <a:lnTo>
                      <a:pt x="619" y="1779"/>
                    </a:lnTo>
                    <a:lnTo>
                      <a:pt x="552" y="1753"/>
                    </a:lnTo>
                    <a:lnTo>
                      <a:pt x="487" y="1722"/>
                    </a:lnTo>
                    <a:lnTo>
                      <a:pt x="425" y="1686"/>
                    </a:lnTo>
                    <a:lnTo>
                      <a:pt x="366" y="1645"/>
                    </a:lnTo>
                    <a:lnTo>
                      <a:pt x="311" y="1600"/>
                    </a:lnTo>
                    <a:lnTo>
                      <a:pt x="259" y="1551"/>
                    </a:lnTo>
                    <a:lnTo>
                      <a:pt x="211" y="1498"/>
                    </a:lnTo>
                    <a:lnTo>
                      <a:pt x="168" y="1441"/>
                    </a:lnTo>
                    <a:lnTo>
                      <a:pt x="129" y="1381"/>
                    </a:lnTo>
                    <a:lnTo>
                      <a:pt x="94" y="1318"/>
                    </a:lnTo>
                    <a:lnTo>
                      <a:pt x="65" y="1252"/>
                    </a:lnTo>
                    <a:lnTo>
                      <a:pt x="44" y="1191"/>
                    </a:lnTo>
                    <a:lnTo>
                      <a:pt x="26" y="1129"/>
                    </a:lnTo>
                    <a:lnTo>
                      <a:pt x="13" y="1065"/>
                    </a:lnTo>
                    <a:lnTo>
                      <a:pt x="4" y="1000"/>
                    </a:lnTo>
                    <a:lnTo>
                      <a:pt x="1" y="932"/>
                    </a:lnTo>
                    <a:lnTo>
                      <a:pt x="0" y="914"/>
                    </a:lnTo>
                    <a:lnTo>
                      <a:pt x="3" y="841"/>
                    </a:lnTo>
                    <a:lnTo>
                      <a:pt x="11" y="771"/>
                    </a:lnTo>
                    <a:lnTo>
                      <a:pt x="25" y="702"/>
                    </a:lnTo>
                    <a:lnTo>
                      <a:pt x="44" y="636"/>
                    </a:lnTo>
                    <a:lnTo>
                      <a:pt x="66" y="572"/>
                    </a:lnTo>
                    <a:lnTo>
                      <a:pt x="94" y="510"/>
                    </a:lnTo>
                    <a:lnTo>
                      <a:pt x="126" y="449"/>
                    </a:lnTo>
                    <a:lnTo>
                      <a:pt x="163" y="392"/>
                    </a:lnTo>
                    <a:lnTo>
                      <a:pt x="203" y="339"/>
                    </a:lnTo>
                    <a:lnTo>
                      <a:pt x="248" y="288"/>
                    </a:lnTo>
                    <a:lnTo>
                      <a:pt x="291" y="245"/>
                    </a:lnTo>
                    <a:lnTo>
                      <a:pt x="337" y="205"/>
                    </a:lnTo>
                    <a:lnTo>
                      <a:pt x="385" y="168"/>
                    </a:lnTo>
                    <a:lnTo>
                      <a:pt x="437" y="134"/>
                    </a:lnTo>
                    <a:lnTo>
                      <a:pt x="490" y="103"/>
                    </a:lnTo>
                    <a:lnTo>
                      <a:pt x="555" y="73"/>
                    </a:lnTo>
                    <a:lnTo>
                      <a:pt x="623" y="47"/>
                    </a:lnTo>
                    <a:lnTo>
                      <a:pt x="692" y="27"/>
                    </a:lnTo>
                    <a:lnTo>
                      <a:pt x="763" y="12"/>
                    </a:lnTo>
                    <a:lnTo>
                      <a:pt x="838" y="3"/>
                    </a:lnTo>
                    <a:lnTo>
                      <a:pt x="9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6304189" y="1986427"/>
              <a:ext cx="272000" cy="305846"/>
              <a:chOff x="-985838" y="2259013"/>
              <a:chExt cx="425450" cy="477838"/>
            </a:xfrm>
            <a:solidFill>
              <a:sysClr val="windowText" lastClr="000000"/>
            </a:solidFill>
          </p:grpSpPr>
          <p:sp>
            <p:nvSpPr>
              <p:cNvPr id="210" name="Freeform 82"/>
              <p:cNvSpPr>
                <a:spLocks/>
              </p:cNvSpPr>
              <p:nvPr/>
            </p:nvSpPr>
            <p:spPr bwMode="auto">
              <a:xfrm>
                <a:off x="-981076" y="2259013"/>
                <a:ext cx="420688" cy="477838"/>
              </a:xfrm>
              <a:custGeom>
                <a:avLst/>
                <a:gdLst>
                  <a:gd name="T0" fmla="*/ 2763 w 2912"/>
                  <a:gd name="T1" fmla="*/ 0 h 3309"/>
                  <a:gd name="T2" fmla="*/ 2820 w 2912"/>
                  <a:gd name="T3" fmla="*/ 12 h 3309"/>
                  <a:gd name="T4" fmla="*/ 2868 w 2912"/>
                  <a:gd name="T5" fmla="*/ 44 h 3309"/>
                  <a:gd name="T6" fmla="*/ 2900 w 2912"/>
                  <a:gd name="T7" fmla="*/ 92 h 3309"/>
                  <a:gd name="T8" fmla="*/ 2912 w 2912"/>
                  <a:gd name="T9" fmla="*/ 151 h 3309"/>
                  <a:gd name="T10" fmla="*/ 2902 w 2912"/>
                  <a:gd name="T11" fmla="*/ 203 h 3309"/>
                  <a:gd name="T12" fmla="*/ 2876 w 2912"/>
                  <a:gd name="T13" fmla="*/ 248 h 3309"/>
                  <a:gd name="T14" fmla="*/ 2837 w 2912"/>
                  <a:gd name="T15" fmla="*/ 280 h 3309"/>
                  <a:gd name="T16" fmla="*/ 2835 w 2912"/>
                  <a:gd name="T17" fmla="*/ 2050 h 3309"/>
                  <a:gd name="T18" fmla="*/ 2815 w 2912"/>
                  <a:gd name="T19" fmla="*/ 2083 h 3309"/>
                  <a:gd name="T20" fmla="*/ 2782 w 2912"/>
                  <a:gd name="T21" fmla="*/ 2103 h 3309"/>
                  <a:gd name="T22" fmla="*/ 2153 w 2912"/>
                  <a:gd name="T23" fmla="*/ 2105 h 3309"/>
                  <a:gd name="T24" fmla="*/ 2426 w 2912"/>
                  <a:gd name="T25" fmla="*/ 3146 h 3309"/>
                  <a:gd name="T26" fmla="*/ 2421 w 2912"/>
                  <a:gd name="T27" fmla="*/ 3198 h 3309"/>
                  <a:gd name="T28" fmla="*/ 2400 w 2912"/>
                  <a:gd name="T29" fmla="*/ 3245 h 3309"/>
                  <a:gd name="T30" fmla="*/ 2364 w 2912"/>
                  <a:gd name="T31" fmla="*/ 3282 h 3309"/>
                  <a:gd name="T32" fmla="*/ 2315 w 2912"/>
                  <a:gd name="T33" fmla="*/ 3304 h 3309"/>
                  <a:gd name="T34" fmla="*/ 2277 w 2912"/>
                  <a:gd name="T35" fmla="*/ 3309 h 3309"/>
                  <a:gd name="T36" fmla="*/ 2223 w 2912"/>
                  <a:gd name="T37" fmla="*/ 3298 h 3309"/>
                  <a:gd name="T38" fmla="*/ 2176 w 2912"/>
                  <a:gd name="T39" fmla="*/ 3269 h 3309"/>
                  <a:gd name="T40" fmla="*/ 2143 w 2912"/>
                  <a:gd name="T41" fmla="*/ 3224 h 3309"/>
                  <a:gd name="T42" fmla="*/ 1864 w 2912"/>
                  <a:gd name="T43" fmla="*/ 2181 h 3309"/>
                  <a:gd name="T44" fmla="*/ 779 w 2912"/>
                  <a:gd name="T45" fmla="*/ 3197 h 3309"/>
                  <a:gd name="T46" fmla="*/ 756 w 2912"/>
                  <a:gd name="T47" fmla="*/ 3245 h 3309"/>
                  <a:gd name="T48" fmla="*/ 720 w 2912"/>
                  <a:gd name="T49" fmla="*/ 3282 h 3309"/>
                  <a:gd name="T50" fmla="*/ 673 w 2912"/>
                  <a:gd name="T51" fmla="*/ 3303 h 3309"/>
                  <a:gd name="T52" fmla="*/ 623 w 2912"/>
                  <a:gd name="T53" fmla="*/ 3309 h 3309"/>
                  <a:gd name="T54" fmla="*/ 570 w 2912"/>
                  <a:gd name="T55" fmla="*/ 3295 h 3309"/>
                  <a:gd name="T56" fmla="*/ 528 w 2912"/>
                  <a:gd name="T57" fmla="*/ 3265 h 3309"/>
                  <a:gd name="T58" fmla="*/ 499 w 2912"/>
                  <a:gd name="T59" fmla="*/ 3222 h 3309"/>
                  <a:gd name="T60" fmla="*/ 486 w 2912"/>
                  <a:gd name="T61" fmla="*/ 3173 h 3309"/>
                  <a:gd name="T62" fmla="*/ 491 w 2912"/>
                  <a:gd name="T63" fmla="*/ 3119 h 3309"/>
                  <a:gd name="T64" fmla="*/ 627 w 2912"/>
                  <a:gd name="T65" fmla="*/ 2105 h 3309"/>
                  <a:gd name="T66" fmla="*/ 715 w 2912"/>
                  <a:gd name="T67" fmla="*/ 2009 h 3309"/>
                  <a:gd name="T68" fmla="*/ 2688 w 2912"/>
                  <a:gd name="T69" fmla="*/ 1956 h 3309"/>
                  <a:gd name="T70" fmla="*/ 223 w 2912"/>
                  <a:gd name="T71" fmla="*/ 301 h 3309"/>
                  <a:gd name="T72" fmla="*/ 181 w 2912"/>
                  <a:gd name="T73" fmla="*/ 1915 h 3309"/>
                  <a:gd name="T74" fmla="*/ 107 w 2912"/>
                  <a:gd name="T75" fmla="*/ 1984 h 3309"/>
                  <a:gd name="T76" fmla="*/ 75 w 2912"/>
                  <a:gd name="T77" fmla="*/ 280 h 3309"/>
                  <a:gd name="T78" fmla="*/ 35 w 2912"/>
                  <a:gd name="T79" fmla="*/ 248 h 3309"/>
                  <a:gd name="T80" fmla="*/ 9 w 2912"/>
                  <a:gd name="T81" fmla="*/ 203 h 3309"/>
                  <a:gd name="T82" fmla="*/ 0 w 2912"/>
                  <a:gd name="T83" fmla="*/ 151 h 3309"/>
                  <a:gd name="T84" fmla="*/ 12 w 2912"/>
                  <a:gd name="T85" fmla="*/ 92 h 3309"/>
                  <a:gd name="T86" fmla="*/ 44 w 2912"/>
                  <a:gd name="T87" fmla="*/ 44 h 3309"/>
                  <a:gd name="T88" fmla="*/ 91 w 2912"/>
                  <a:gd name="T89" fmla="*/ 12 h 3309"/>
                  <a:gd name="T90" fmla="*/ 149 w 2912"/>
                  <a:gd name="T91" fmla="*/ 0 h 3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912" h="3309">
                    <a:moveTo>
                      <a:pt x="149" y="0"/>
                    </a:moveTo>
                    <a:lnTo>
                      <a:pt x="2763" y="0"/>
                    </a:lnTo>
                    <a:lnTo>
                      <a:pt x="2793" y="3"/>
                    </a:lnTo>
                    <a:lnTo>
                      <a:pt x="2820" y="12"/>
                    </a:lnTo>
                    <a:lnTo>
                      <a:pt x="2846" y="26"/>
                    </a:lnTo>
                    <a:lnTo>
                      <a:pt x="2868" y="44"/>
                    </a:lnTo>
                    <a:lnTo>
                      <a:pt x="2887" y="67"/>
                    </a:lnTo>
                    <a:lnTo>
                      <a:pt x="2900" y="92"/>
                    </a:lnTo>
                    <a:lnTo>
                      <a:pt x="2909" y="121"/>
                    </a:lnTo>
                    <a:lnTo>
                      <a:pt x="2912" y="151"/>
                    </a:lnTo>
                    <a:lnTo>
                      <a:pt x="2909" y="178"/>
                    </a:lnTo>
                    <a:lnTo>
                      <a:pt x="2902" y="203"/>
                    </a:lnTo>
                    <a:lnTo>
                      <a:pt x="2892" y="227"/>
                    </a:lnTo>
                    <a:lnTo>
                      <a:pt x="2876" y="248"/>
                    </a:lnTo>
                    <a:lnTo>
                      <a:pt x="2859" y="266"/>
                    </a:lnTo>
                    <a:lnTo>
                      <a:pt x="2837" y="280"/>
                    </a:lnTo>
                    <a:lnTo>
                      <a:pt x="2837" y="2030"/>
                    </a:lnTo>
                    <a:lnTo>
                      <a:pt x="2835" y="2050"/>
                    </a:lnTo>
                    <a:lnTo>
                      <a:pt x="2827" y="2069"/>
                    </a:lnTo>
                    <a:lnTo>
                      <a:pt x="2815" y="2083"/>
                    </a:lnTo>
                    <a:lnTo>
                      <a:pt x="2800" y="2096"/>
                    </a:lnTo>
                    <a:lnTo>
                      <a:pt x="2782" y="2103"/>
                    </a:lnTo>
                    <a:lnTo>
                      <a:pt x="2763" y="2105"/>
                    </a:lnTo>
                    <a:lnTo>
                      <a:pt x="2153" y="2105"/>
                    </a:lnTo>
                    <a:lnTo>
                      <a:pt x="2422" y="3119"/>
                    </a:lnTo>
                    <a:lnTo>
                      <a:pt x="2426" y="3146"/>
                    </a:lnTo>
                    <a:lnTo>
                      <a:pt x="2426" y="3172"/>
                    </a:lnTo>
                    <a:lnTo>
                      <a:pt x="2421" y="3198"/>
                    </a:lnTo>
                    <a:lnTo>
                      <a:pt x="2413" y="3222"/>
                    </a:lnTo>
                    <a:lnTo>
                      <a:pt x="2400" y="3245"/>
                    </a:lnTo>
                    <a:lnTo>
                      <a:pt x="2384" y="3265"/>
                    </a:lnTo>
                    <a:lnTo>
                      <a:pt x="2364" y="3282"/>
                    </a:lnTo>
                    <a:lnTo>
                      <a:pt x="2341" y="3295"/>
                    </a:lnTo>
                    <a:lnTo>
                      <a:pt x="2315" y="3304"/>
                    </a:lnTo>
                    <a:lnTo>
                      <a:pt x="2297" y="3308"/>
                    </a:lnTo>
                    <a:lnTo>
                      <a:pt x="2277" y="3309"/>
                    </a:lnTo>
                    <a:lnTo>
                      <a:pt x="2249" y="3307"/>
                    </a:lnTo>
                    <a:lnTo>
                      <a:pt x="2223" y="3298"/>
                    </a:lnTo>
                    <a:lnTo>
                      <a:pt x="2199" y="3286"/>
                    </a:lnTo>
                    <a:lnTo>
                      <a:pt x="2176" y="3269"/>
                    </a:lnTo>
                    <a:lnTo>
                      <a:pt x="2157" y="3249"/>
                    </a:lnTo>
                    <a:lnTo>
                      <a:pt x="2143" y="3224"/>
                    </a:lnTo>
                    <a:lnTo>
                      <a:pt x="2133" y="3197"/>
                    </a:lnTo>
                    <a:lnTo>
                      <a:pt x="1864" y="2181"/>
                    </a:lnTo>
                    <a:lnTo>
                      <a:pt x="1048" y="2181"/>
                    </a:lnTo>
                    <a:lnTo>
                      <a:pt x="779" y="3197"/>
                    </a:lnTo>
                    <a:lnTo>
                      <a:pt x="770" y="3223"/>
                    </a:lnTo>
                    <a:lnTo>
                      <a:pt x="756" y="3245"/>
                    </a:lnTo>
                    <a:lnTo>
                      <a:pt x="740" y="3265"/>
                    </a:lnTo>
                    <a:lnTo>
                      <a:pt x="720" y="3282"/>
                    </a:lnTo>
                    <a:lnTo>
                      <a:pt x="698" y="3295"/>
                    </a:lnTo>
                    <a:lnTo>
                      <a:pt x="673" y="3303"/>
                    </a:lnTo>
                    <a:lnTo>
                      <a:pt x="649" y="3309"/>
                    </a:lnTo>
                    <a:lnTo>
                      <a:pt x="623" y="3309"/>
                    </a:lnTo>
                    <a:lnTo>
                      <a:pt x="596" y="3304"/>
                    </a:lnTo>
                    <a:lnTo>
                      <a:pt x="570" y="3295"/>
                    </a:lnTo>
                    <a:lnTo>
                      <a:pt x="547" y="3282"/>
                    </a:lnTo>
                    <a:lnTo>
                      <a:pt x="528" y="3265"/>
                    </a:lnTo>
                    <a:lnTo>
                      <a:pt x="512" y="3245"/>
                    </a:lnTo>
                    <a:lnTo>
                      <a:pt x="499" y="3222"/>
                    </a:lnTo>
                    <a:lnTo>
                      <a:pt x="491" y="3198"/>
                    </a:lnTo>
                    <a:lnTo>
                      <a:pt x="486" y="3173"/>
                    </a:lnTo>
                    <a:lnTo>
                      <a:pt x="486" y="3146"/>
                    </a:lnTo>
                    <a:lnTo>
                      <a:pt x="491" y="3119"/>
                    </a:lnTo>
                    <a:lnTo>
                      <a:pt x="758" y="2105"/>
                    </a:lnTo>
                    <a:lnTo>
                      <a:pt x="627" y="2105"/>
                    </a:lnTo>
                    <a:lnTo>
                      <a:pt x="669" y="2059"/>
                    </a:lnTo>
                    <a:lnTo>
                      <a:pt x="715" y="2009"/>
                    </a:lnTo>
                    <a:lnTo>
                      <a:pt x="763" y="1956"/>
                    </a:lnTo>
                    <a:lnTo>
                      <a:pt x="2688" y="1956"/>
                    </a:lnTo>
                    <a:lnTo>
                      <a:pt x="2688" y="301"/>
                    </a:lnTo>
                    <a:lnTo>
                      <a:pt x="223" y="301"/>
                    </a:lnTo>
                    <a:lnTo>
                      <a:pt x="223" y="1875"/>
                    </a:lnTo>
                    <a:lnTo>
                      <a:pt x="181" y="1915"/>
                    </a:lnTo>
                    <a:lnTo>
                      <a:pt x="142" y="1950"/>
                    </a:lnTo>
                    <a:lnTo>
                      <a:pt x="107" y="1984"/>
                    </a:lnTo>
                    <a:lnTo>
                      <a:pt x="75" y="2013"/>
                    </a:lnTo>
                    <a:lnTo>
                      <a:pt x="75" y="280"/>
                    </a:lnTo>
                    <a:lnTo>
                      <a:pt x="54" y="266"/>
                    </a:lnTo>
                    <a:lnTo>
                      <a:pt x="35" y="248"/>
                    </a:lnTo>
                    <a:lnTo>
                      <a:pt x="21" y="227"/>
                    </a:lnTo>
                    <a:lnTo>
                      <a:pt x="9" y="203"/>
                    </a:lnTo>
                    <a:lnTo>
                      <a:pt x="2" y="178"/>
                    </a:lnTo>
                    <a:lnTo>
                      <a:pt x="0" y="151"/>
                    </a:lnTo>
                    <a:lnTo>
                      <a:pt x="3" y="121"/>
                    </a:lnTo>
                    <a:lnTo>
                      <a:pt x="12" y="92"/>
                    </a:lnTo>
                    <a:lnTo>
                      <a:pt x="25" y="67"/>
                    </a:lnTo>
                    <a:lnTo>
                      <a:pt x="44" y="44"/>
                    </a:lnTo>
                    <a:lnTo>
                      <a:pt x="65" y="26"/>
                    </a:lnTo>
                    <a:lnTo>
                      <a:pt x="91" y="12"/>
                    </a:lnTo>
                    <a:lnTo>
                      <a:pt x="119" y="3"/>
                    </a:lnTo>
                    <a:lnTo>
                      <a:pt x="1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1" name="Freeform 83"/>
              <p:cNvSpPr>
                <a:spLocks/>
              </p:cNvSpPr>
              <p:nvPr/>
            </p:nvSpPr>
            <p:spPr bwMode="auto">
              <a:xfrm>
                <a:off x="-796926" y="2397125"/>
                <a:ext cx="42863" cy="125413"/>
              </a:xfrm>
              <a:custGeom>
                <a:avLst/>
                <a:gdLst>
                  <a:gd name="T0" fmla="*/ 150 w 299"/>
                  <a:gd name="T1" fmla="*/ 0 h 864"/>
                  <a:gd name="T2" fmla="*/ 180 w 299"/>
                  <a:gd name="T3" fmla="*/ 3 h 864"/>
                  <a:gd name="T4" fmla="*/ 208 w 299"/>
                  <a:gd name="T5" fmla="*/ 12 h 864"/>
                  <a:gd name="T6" fmla="*/ 233 w 299"/>
                  <a:gd name="T7" fmla="*/ 25 h 864"/>
                  <a:gd name="T8" fmla="*/ 255 w 299"/>
                  <a:gd name="T9" fmla="*/ 44 h 864"/>
                  <a:gd name="T10" fmla="*/ 273 w 299"/>
                  <a:gd name="T11" fmla="*/ 67 h 864"/>
                  <a:gd name="T12" fmla="*/ 287 w 299"/>
                  <a:gd name="T13" fmla="*/ 92 h 864"/>
                  <a:gd name="T14" fmla="*/ 296 w 299"/>
                  <a:gd name="T15" fmla="*/ 120 h 864"/>
                  <a:gd name="T16" fmla="*/ 299 w 299"/>
                  <a:gd name="T17" fmla="*/ 151 h 864"/>
                  <a:gd name="T18" fmla="*/ 299 w 299"/>
                  <a:gd name="T19" fmla="*/ 715 h 864"/>
                  <a:gd name="T20" fmla="*/ 296 w 299"/>
                  <a:gd name="T21" fmla="*/ 745 h 864"/>
                  <a:gd name="T22" fmla="*/ 287 w 299"/>
                  <a:gd name="T23" fmla="*/ 773 h 864"/>
                  <a:gd name="T24" fmla="*/ 273 w 299"/>
                  <a:gd name="T25" fmla="*/ 799 h 864"/>
                  <a:gd name="T26" fmla="*/ 255 w 299"/>
                  <a:gd name="T27" fmla="*/ 821 h 864"/>
                  <a:gd name="T28" fmla="*/ 233 w 299"/>
                  <a:gd name="T29" fmla="*/ 840 h 864"/>
                  <a:gd name="T30" fmla="*/ 208 w 299"/>
                  <a:gd name="T31" fmla="*/ 853 h 864"/>
                  <a:gd name="T32" fmla="*/ 180 w 299"/>
                  <a:gd name="T33" fmla="*/ 861 h 864"/>
                  <a:gd name="T34" fmla="*/ 150 w 299"/>
                  <a:gd name="T35" fmla="*/ 864 h 864"/>
                  <a:gd name="T36" fmla="*/ 119 w 299"/>
                  <a:gd name="T37" fmla="*/ 861 h 864"/>
                  <a:gd name="T38" fmla="*/ 91 w 299"/>
                  <a:gd name="T39" fmla="*/ 853 h 864"/>
                  <a:gd name="T40" fmla="*/ 66 w 299"/>
                  <a:gd name="T41" fmla="*/ 840 h 864"/>
                  <a:gd name="T42" fmla="*/ 44 w 299"/>
                  <a:gd name="T43" fmla="*/ 821 h 864"/>
                  <a:gd name="T44" fmla="*/ 26 w 299"/>
                  <a:gd name="T45" fmla="*/ 799 h 864"/>
                  <a:gd name="T46" fmla="*/ 12 w 299"/>
                  <a:gd name="T47" fmla="*/ 773 h 864"/>
                  <a:gd name="T48" fmla="*/ 3 w 299"/>
                  <a:gd name="T49" fmla="*/ 745 h 864"/>
                  <a:gd name="T50" fmla="*/ 0 w 299"/>
                  <a:gd name="T51" fmla="*/ 715 h 864"/>
                  <a:gd name="T52" fmla="*/ 0 w 299"/>
                  <a:gd name="T53" fmla="*/ 151 h 864"/>
                  <a:gd name="T54" fmla="*/ 3 w 299"/>
                  <a:gd name="T55" fmla="*/ 120 h 864"/>
                  <a:gd name="T56" fmla="*/ 12 w 299"/>
                  <a:gd name="T57" fmla="*/ 92 h 864"/>
                  <a:gd name="T58" fmla="*/ 26 w 299"/>
                  <a:gd name="T59" fmla="*/ 67 h 864"/>
                  <a:gd name="T60" fmla="*/ 44 w 299"/>
                  <a:gd name="T61" fmla="*/ 44 h 864"/>
                  <a:gd name="T62" fmla="*/ 66 w 299"/>
                  <a:gd name="T63" fmla="*/ 25 h 864"/>
                  <a:gd name="T64" fmla="*/ 91 w 299"/>
                  <a:gd name="T65" fmla="*/ 12 h 864"/>
                  <a:gd name="T66" fmla="*/ 119 w 299"/>
                  <a:gd name="T67" fmla="*/ 3 h 864"/>
                  <a:gd name="T68" fmla="*/ 150 w 299"/>
                  <a:gd name="T69" fmla="*/ 0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9" h="864">
                    <a:moveTo>
                      <a:pt x="150" y="0"/>
                    </a:moveTo>
                    <a:lnTo>
                      <a:pt x="180" y="3"/>
                    </a:lnTo>
                    <a:lnTo>
                      <a:pt x="208" y="12"/>
                    </a:lnTo>
                    <a:lnTo>
                      <a:pt x="233" y="25"/>
                    </a:lnTo>
                    <a:lnTo>
                      <a:pt x="255" y="44"/>
                    </a:lnTo>
                    <a:lnTo>
                      <a:pt x="273" y="67"/>
                    </a:lnTo>
                    <a:lnTo>
                      <a:pt x="287" y="92"/>
                    </a:lnTo>
                    <a:lnTo>
                      <a:pt x="296" y="120"/>
                    </a:lnTo>
                    <a:lnTo>
                      <a:pt x="299" y="151"/>
                    </a:lnTo>
                    <a:lnTo>
                      <a:pt x="299" y="715"/>
                    </a:lnTo>
                    <a:lnTo>
                      <a:pt x="296" y="745"/>
                    </a:lnTo>
                    <a:lnTo>
                      <a:pt x="287" y="773"/>
                    </a:lnTo>
                    <a:lnTo>
                      <a:pt x="273" y="799"/>
                    </a:lnTo>
                    <a:lnTo>
                      <a:pt x="255" y="821"/>
                    </a:lnTo>
                    <a:lnTo>
                      <a:pt x="233" y="840"/>
                    </a:lnTo>
                    <a:lnTo>
                      <a:pt x="208" y="853"/>
                    </a:lnTo>
                    <a:lnTo>
                      <a:pt x="180" y="861"/>
                    </a:lnTo>
                    <a:lnTo>
                      <a:pt x="150" y="864"/>
                    </a:lnTo>
                    <a:lnTo>
                      <a:pt x="119" y="861"/>
                    </a:lnTo>
                    <a:lnTo>
                      <a:pt x="91" y="853"/>
                    </a:lnTo>
                    <a:lnTo>
                      <a:pt x="66" y="840"/>
                    </a:lnTo>
                    <a:lnTo>
                      <a:pt x="44" y="821"/>
                    </a:lnTo>
                    <a:lnTo>
                      <a:pt x="26" y="799"/>
                    </a:lnTo>
                    <a:lnTo>
                      <a:pt x="12" y="773"/>
                    </a:lnTo>
                    <a:lnTo>
                      <a:pt x="3" y="745"/>
                    </a:lnTo>
                    <a:lnTo>
                      <a:pt x="0" y="715"/>
                    </a:lnTo>
                    <a:lnTo>
                      <a:pt x="0" y="151"/>
                    </a:lnTo>
                    <a:lnTo>
                      <a:pt x="3" y="120"/>
                    </a:lnTo>
                    <a:lnTo>
                      <a:pt x="12" y="92"/>
                    </a:lnTo>
                    <a:lnTo>
                      <a:pt x="26" y="67"/>
                    </a:lnTo>
                    <a:lnTo>
                      <a:pt x="44" y="44"/>
                    </a:lnTo>
                    <a:lnTo>
                      <a:pt x="66" y="25"/>
                    </a:lnTo>
                    <a:lnTo>
                      <a:pt x="91" y="12"/>
                    </a:lnTo>
                    <a:lnTo>
                      <a:pt x="119" y="3"/>
                    </a:lnTo>
                    <a:lnTo>
                      <a:pt x="1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2" name="Freeform 84"/>
              <p:cNvSpPr>
                <a:spLocks/>
              </p:cNvSpPr>
              <p:nvPr/>
            </p:nvSpPr>
            <p:spPr bwMode="auto">
              <a:xfrm>
                <a:off x="-727076" y="2322513"/>
                <a:ext cx="42863" cy="200025"/>
              </a:xfrm>
              <a:custGeom>
                <a:avLst/>
                <a:gdLst>
                  <a:gd name="T0" fmla="*/ 149 w 298"/>
                  <a:gd name="T1" fmla="*/ 0 h 1390"/>
                  <a:gd name="T2" fmla="*/ 179 w 298"/>
                  <a:gd name="T3" fmla="*/ 3 h 1390"/>
                  <a:gd name="T4" fmla="*/ 207 w 298"/>
                  <a:gd name="T5" fmla="*/ 11 h 1390"/>
                  <a:gd name="T6" fmla="*/ 232 w 298"/>
                  <a:gd name="T7" fmla="*/ 25 h 1390"/>
                  <a:gd name="T8" fmla="*/ 255 w 298"/>
                  <a:gd name="T9" fmla="*/ 44 h 1390"/>
                  <a:gd name="T10" fmla="*/ 272 w 298"/>
                  <a:gd name="T11" fmla="*/ 66 h 1390"/>
                  <a:gd name="T12" fmla="*/ 287 w 298"/>
                  <a:gd name="T13" fmla="*/ 92 h 1390"/>
                  <a:gd name="T14" fmla="*/ 295 w 298"/>
                  <a:gd name="T15" fmla="*/ 120 h 1390"/>
                  <a:gd name="T16" fmla="*/ 298 w 298"/>
                  <a:gd name="T17" fmla="*/ 150 h 1390"/>
                  <a:gd name="T18" fmla="*/ 298 w 298"/>
                  <a:gd name="T19" fmla="*/ 1241 h 1390"/>
                  <a:gd name="T20" fmla="*/ 295 w 298"/>
                  <a:gd name="T21" fmla="*/ 1271 h 1390"/>
                  <a:gd name="T22" fmla="*/ 287 w 298"/>
                  <a:gd name="T23" fmla="*/ 1299 h 1390"/>
                  <a:gd name="T24" fmla="*/ 272 w 298"/>
                  <a:gd name="T25" fmla="*/ 1325 h 1390"/>
                  <a:gd name="T26" fmla="*/ 255 w 298"/>
                  <a:gd name="T27" fmla="*/ 1347 h 1390"/>
                  <a:gd name="T28" fmla="*/ 232 w 298"/>
                  <a:gd name="T29" fmla="*/ 1366 h 1390"/>
                  <a:gd name="T30" fmla="*/ 207 w 298"/>
                  <a:gd name="T31" fmla="*/ 1379 h 1390"/>
                  <a:gd name="T32" fmla="*/ 179 w 298"/>
                  <a:gd name="T33" fmla="*/ 1387 h 1390"/>
                  <a:gd name="T34" fmla="*/ 149 w 298"/>
                  <a:gd name="T35" fmla="*/ 1390 h 1390"/>
                  <a:gd name="T36" fmla="*/ 118 w 298"/>
                  <a:gd name="T37" fmla="*/ 1387 h 1390"/>
                  <a:gd name="T38" fmla="*/ 91 w 298"/>
                  <a:gd name="T39" fmla="*/ 1379 h 1390"/>
                  <a:gd name="T40" fmla="*/ 66 w 298"/>
                  <a:gd name="T41" fmla="*/ 1366 h 1390"/>
                  <a:gd name="T42" fmla="*/ 43 w 298"/>
                  <a:gd name="T43" fmla="*/ 1347 h 1390"/>
                  <a:gd name="T44" fmla="*/ 26 w 298"/>
                  <a:gd name="T45" fmla="*/ 1325 h 1390"/>
                  <a:gd name="T46" fmla="*/ 11 w 298"/>
                  <a:gd name="T47" fmla="*/ 1299 h 1390"/>
                  <a:gd name="T48" fmla="*/ 3 w 298"/>
                  <a:gd name="T49" fmla="*/ 1271 h 1390"/>
                  <a:gd name="T50" fmla="*/ 0 w 298"/>
                  <a:gd name="T51" fmla="*/ 1241 h 1390"/>
                  <a:gd name="T52" fmla="*/ 0 w 298"/>
                  <a:gd name="T53" fmla="*/ 150 h 1390"/>
                  <a:gd name="T54" fmla="*/ 3 w 298"/>
                  <a:gd name="T55" fmla="*/ 120 h 1390"/>
                  <a:gd name="T56" fmla="*/ 11 w 298"/>
                  <a:gd name="T57" fmla="*/ 92 h 1390"/>
                  <a:gd name="T58" fmla="*/ 26 w 298"/>
                  <a:gd name="T59" fmla="*/ 66 h 1390"/>
                  <a:gd name="T60" fmla="*/ 43 w 298"/>
                  <a:gd name="T61" fmla="*/ 44 h 1390"/>
                  <a:gd name="T62" fmla="*/ 66 w 298"/>
                  <a:gd name="T63" fmla="*/ 25 h 1390"/>
                  <a:gd name="T64" fmla="*/ 91 w 298"/>
                  <a:gd name="T65" fmla="*/ 11 h 1390"/>
                  <a:gd name="T66" fmla="*/ 118 w 298"/>
                  <a:gd name="T67" fmla="*/ 3 h 1390"/>
                  <a:gd name="T68" fmla="*/ 149 w 298"/>
                  <a:gd name="T69" fmla="*/ 0 h 1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8" h="1390">
                    <a:moveTo>
                      <a:pt x="149" y="0"/>
                    </a:moveTo>
                    <a:lnTo>
                      <a:pt x="179" y="3"/>
                    </a:lnTo>
                    <a:lnTo>
                      <a:pt x="207" y="11"/>
                    </a:lnTo>
                    <a:lnTo>
                      <a:pt x="232" y="25"/>
                    </a:lnTo>
                    <a:lnTo>
                      <a:pt x="255" y="44"/>
                    </a:lnTo>
                    <a:lnTo>
                      <a:pt x="272" y="66"/>
                    </a:lnTo>
                    <a:lnTo>
                      <a:pt x="287" y="92"/>
                    </a:lnTo>
                    <a:lnTo>
                      <a:pt x="295" y="120"/>
                    </a:lnTo>
                    <a:lnTo>
                      <a:pt x="298" y="150"/>
                    </a:lnTo>
                    <a:lnTo>
                      <a:pt x="298" y="1241"/>
                    </a:lnTo>
                    <a:lnTo>
                      <a:pt x="295" y="1271"/>
                    </a:lnTo>
                    <a:lnTo>
                      <a:pt x="287" y="1299"/>
                    </a:lnTo>
                    <a:lnTo>
                      <a:pt x="272" y="1325"/>
                    </a:lnTo>
                    <a:lnTo>
                      <a:pt x="255" y="1347"/>
                    </a:lnTo>
                    <a:lnTo>
                      <a:pt x="232" y="1366"/>
                    </a:lnTo>
                    <a:lnTo>
                      <a:pt x="207" y="1379"/>
                    </a:lnTo>
                    <a:lnTo>
                      <a:pt x="179" y="1387"/>
                    </a:lnTo>
                    <a:lnTo>
                      <a:pt x="149" y="1390"/>
                    </a:lnTo>
                    <a:lnTo>
                      <a:pt x="118" y="1387"/>
                    </a:lnTo>
                    <a:lnTo>
                      <a:pt x="91" y="1379"/>
                    </a:lnTo>
                    <a:lnTo>
                      <a:pt x="66" y="1366"/>
                    </a:lnTo>
                    <a:lnTo>
                      <a:pt x="43" y="1347"/>
                    </a:lnTo>
                    <a:lnTo>
                      <a:pt x="26" y="1325"/>
                    </a:lnTo>
                    <a:lnTo>
                      <a:pt x="11" y="1299"/>
                    </a:lnTo>
                    <a:lnTo>
                      <a:pt x="3" y="1271"/>
                    </a:lnTo>
                    <a:lnTo>
                      <a:pt x="0" y="1241"/>
                    </a:lnTo>
                    <a:lnTo>
                      <a:pt x="0" y="150"/>
                    </a:lnTo>
                    <a:lnTo>
                      <a:pt x="3" y="120"/>
                    </a:lnTo>
                    <a:lnTo>
                      <a:pt x="11" y="92"/>
                    </a:lnTo>
                    <a:lnTo>
                      <a:pt x="26" y="66"/>
                    </a:lnTo>
                    <a:lnTo>
                      <a:pt x="43" y="44"/>
                    </a:lnTo>
                    <a:lnTo>
                      <a:pt x="66" y="25"/>
                    </a:lnTo>
                    <a:lnTo>
                      <a:pt x="91" y="11"/>
                    </a:lnTo>
                    <a:lnTo>
                      <a:pt x="118" y="3"/>
                    </a:lnTo>
                    <a:lnTo>
                      <a:pt x="1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3" name="Freeform 85"/>
              <p:cNvSpPr>
                <a:spLocks/>
              </p:cNvSpPr>
              <p:nvPr/>
            </p:nvSpPr>
            <p:spPr bwMode="auto">
              <a:xfrm>
                <a:off x="-657226" y="2365375"/>
                <a:ext cx="42863" cy="157163"/>
              </a:xfrm>
              <a:custGeom>
                <a:avLst/>
                <a:gdLst>
                  <a:gd name="T0" fmla="*/ 150 w 299"/>
                  <a:gd name="T1" fmla="*/ 0 h 1089"/>
                  <a:gd name="T2" fmla="*/ 180 w 299"/>
                  <a:gd name="T3" fmla="*/ 3 h 1089"/>
                  <a:gd name="T4" fmla="*/ 208 w 299"/>
                  <a:gd name="T5" fmla="*/ 11 h 1089"/>
                  <a:gd name="T6" fmla="*/ 232 w 299"/>
                  <a:gd name="T7" fmla="*/ 26 h 1089"/>
                  <a:gd name="T8" fmla="*/ 255 w 299"/>
                  <a:gd name="T9" fmla="*/ 43 h 1089"/>
                  <a:gd name="T10" fmla="*/ 273 w 299"/>
                  <a:gd name="T11" fmla="*/ 66 h 1089"/>
                  <a:gd name="T12" fmla="*/ 287 w 299"/>
                  <a:gd name="T13" fmla="*/ 91 h 1089"/>
                  <a:gd name="T14" fmla="*/ 295 w 299"/>
                  <a:gd name="T15" fmla="*/ 119 h 1089"/>
                  <a:gd name="T16" fmla="*/ 299 w 299"/>
                  <a:gd name="T17" fmla="*/ 149 h 1089"/>
                  <a:gd name="T18" fmla="*/ 299 w 299"/>
                  <a:gd name="T19" fmla="*/ 940 h 1089"/>
                  <a:gd name="T20" fmla="*/ 295 w 299"/>
                  <a:gd name="T21" fmla="*/ 970 h 1089"/>
                  <a:gd name="T22" fmla="*/ 287 w 299"/>
                  <a:gd name="T23" fmla="*/ 998 h 1089"/>
                  <a:gd name="T24" fmla="*/ 273 w 299"/>
                  <a:gd name="T25" fmla="*/ 1024 h 1089"/>
                  <a:gd name="T26" fmla="*/ 255 w 299"/>
                  <a:gd name="T27" fmla="*/ 1046 h 1089"/>
                  <a:gd name="T28" fmla="*/ 232 w 299"/>
                  <a:gd name="T29" fmla="*/ 1065 h 1089"/>
                  <a:gd name="T30" fmla="*/ 208 w 299"/>
                  <a:gd name="T31" fmla="*/ 1078 h 1089"/>
                  <a:gd name="T32" fmla="*/ 180 w 299"/>
                  <a:gd name="T33" fmla="*/ 1086 h 1089"/>
                  <a:gd name="T34" fmla="*/ 150 w 299"/>
                  <a:gd name="T35" fmla="*/ 1089 h 1089"/>
                  <a:gd name="T36" fmla="*/ 119 w 299"/>
                  <a:gd name="T37" fmla="*/ 1086 h 1089"/>
                  <a:gd name="T38" fmla="*/ 91 w 299"/>
                  <a:gd name="T39" fmla="*/ 1078 h 1089"/>
                  <a:gd name="T40" fmla="*/ 66 w 299"/>
                  <a:gd name="T41" fmla="*/ 1065 h 1089"/>
                  <a:gd name="T42" fmla="*/ 43 w 299"/>
                  <a:gd name="T43" fmla="*/ 1046 h 1089"/>
                  <a:gd name="T44" fmla="*/ 26 w 299"/>
                  <a:gd name="T45" fmla="*/ 1024 h 1089"/>
                  <a:gd name="T46" fmla="*/ 11 w 299"/>
                  <a:gd name="T47" fmla="*/ 998 h 1089"/>
                  <a:gd name="T48" fmla="*/ 3 w 299"/>
                  <a:gd name="T49" fmla="*/ 970 h 1089"/>
                  <a:gd name="T50" fmla="*/ 0 w 299"/>
                  <a:gd name="T51" fmla="*/ 940 h 1089"/>
                  <a:gd name="T52" fmla="*/ 0 w 299"/>
                  <a:gd name="T53" fmla="*/ 149 h 1089"/>
                  <a:gd name="T54" fmla="*/ 3 w 299"/>
                  <a:gd name="T55" fmla="*/ 119 h 1089"/>
                  <a:gd name="T56" fmla="*/ 11 w 299"/>
                  <a:gd name="T57" fmla="*/ 91 h 1089"/>
                  <a:gd name="T58" fmla="*/ 26 w 299"/>
                  <a:gd name="T59" fmla="*/ 66 h 1089"/>
                  <a:gd name="T60" fmla="*/ 43 w 299"/>
                  <a:gd name="T61" fmla="*/ 43 h 1089"/>
                  <a:gd name="T62" fmla="*/ 66 w 299"/>
                  <a:gd name="T63" fmla="*/ 26 h 1089"/>
                  <a:gd name="T64" fmla="*/ 91 w 299"/>
                  <a:gd name="T65" fmla="*/ 11 h 1089"/>
                  <a:gd name="T66" fmla="*/ 119 w 299"/>
                  <a:gd name="T67" fmla="*/ 3 h 1089"/>
                  <a:gd name="T68" fmla="*/ 150 w 299"/>
                  <a:gd name="T69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9" h="1089">
                    <a:moveTo>
                      <a:pt x="150" y="0"/>
                    </a:moveTo>
                    <a:lnTo>
                      <a:pt x="180" y="3"/>
                    </a:lnTo>
                    <a:lnTo>
                      <a:pt x="208" y="11"/>
                    </a:lnTo>
                    <a:lnTo>
                      <a:pt x="232" y="26"/>
                    </a:lnTo>
                    <a:lnTo>
                      <a:pt x="255" y="43"/>
                    </a:lnTo>
                    <a:lnTo>
                      <a:pt x="273" y="66"/>
                    </a:lnTo>
                    <a:lnTo>
                      <a:pt x="287" y="91"/>
                    </a:lnTo>
                    <a:lnTo>
                      <a:pt x="295" y="119"/>
                    </a:lnTo>
                    <a:lnTo>
                      <a:pt x="299" y="149"/>
                    </a:lnTo>
                    <a:lnTo>
                      <a:pt x="299" y="940"/>
                    </a:lnTo>
                    <a:lnTo>
                      <a:pt x="295" y="970"/>
                    </a:lnTo>
                    <a:lnTo>
                      <a:pt x="287" y="998"/>
                    </a:lnTo>
                    <a:lnTo>
                      <a:pt x="273" y="1024"/>
                    </a:lnTo>
                    <a:lnTo>
                      <a:pt x="255" y="1046"/>
                    </a:lnTo>
                    <a:lnTo>
                      <a:pt x="232" y="1065"/>
                    </a:lnTo>
                    <a:lnTo>
                      <a:pt x="208" y="1078"/>
                    </a:lnTo>
                    <a:lnTo>
                      <a:pt x="180" y="1086"/>
                    </a:lnTo>
                    <a:lnTo>
                      <a:pt x="150" y="1089"/>
                    </a:lnTo>
                    <a:lnTo>
                      <a:pt x="119" y="1086"/>
                    </a:lnTo>
                    <a:lnTo>
                      <a:pt x="91" y="1078"/>
                    </a:lnTo>
                    <a:lnTo>
                      <a:pt x="66" y="1065"/>
                    </a:lnTo>
                    <a:lnTo>
                      <a:pt x="43" y="1046"/>
                    </a:lnTo>
                    <a:lnTo>
                      <a:pt x="26" y="1024"/>
                    </a:lnTo>
                    <a:lnTo>
                      <a:pt x="11" y="998"/>
                    </a:lnTo>
                    <a:lnTo>
                      <a:pt x="3" y="970"/>
                    </a:lnTo>
                    <a:lnTo>
                      <a:pt x="0" y="940"/>
                    </a:lnTo>
                    <a:lnTo>
                      <a:pt x="0" y="149"/>
                    </a:lnTo>
                    <a:lnTo>
                      <a:pt x="3" y="119"/>
                    </a:lnTo>
                    <a:lnTo>
                      <a:pt x="11" y="91"/>
                    </a:lnTo>
                    <a:lnTo>
                      <a:pt x="26" y="66"/>
                    </a:lnTo>
                    <a:lnTo>
                      <a:pt x="43" y="43"/>
                    </a:lnTo>
                    <a:lnTo>
                      <a:pt x="66" y="26"/>
                    </a:lnTo>
                    <a:lnTo>
                      <a:pt x="91" y="11"/>
                    </a:lnTo>
                    <a:lnTo>
                      <a:pt x="119" y="3"/>
                    </a:lnTo>
                    <a:lnTo>
                      <a:pt x="1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Freeform 86"/>
              <p:cNvSpPr>
                <a:spLocks/>
              </p:cNvSpPr>
              <p:nvPr/>
            </p:nvSpPr>
            <p:spPr bwMode="auto">
              <a:xfrm>
                <a:off x="-985838" y="2455863"/>
                <a:ext cx="158750" cy="158750"/>
              </a:xfrm>
              <a:custGeom>
                <a:avLst/>
                <a:gdLst>
                  <a:gd name="T0" fmla="*/ 1064 w 1095"/>
                  <a:gd name="T1" fmla="*/ 0 h 1101"/>
                  <a:gd name="T2" fmla="*/ 1084 w 1095"/>
                  <a:gd name="T3" fmla="*/ 9 h 1101"/>
                  <a:gd name="T4" fmla="*/ 1095 w 1095"/>
                  <a:gd name="T5" fmla="*/ 30 h 1101"/>
                  <a:gd name="T6" fmla="*/ 1091 w 1095"/>
                  <a:gd name="T7" fmla="*/ 52 h 1101"/>
                  <a:gd name="T8" fmla="*/ 1082 w 1095"/>
                  <a:gd name="T9" fmla="*/ 64 h 1101"/>
                  <a:gd name="T10" fmla="*/ 1068 w 1095"/>
                  <a:gd name="T11" fmla="*/ 80 h 1101"/>
                  <a:gd name="T12" fmla="*/ 1041 w 1095"/>
                  <a:gd name="T13" fmla="*/ 109 h 1101"/>
                  <a:gd name="T14" fmla="*/ 1003 w 1095"/>
                  <a:gd name="T15" fmla="*/ 151 h 1101"/>
                  <a:gd name="T16" fmla="*/ 954 w 1095"/>
                  <a:gd name="T17" fmla="*/ 204 h 1101"/>
                  <a:gd name="T18" fmla="*/ 898 w 1095"/>
                  <a:gd name="T19" fmla="*/ 266 h 1101"/>
                  <a:gd name="T20" fmla="*/ 836 w 1095"/>
                  <a:gd name="T21" fmla="*/ 334 h 1101"/>
                  <a:gd name="T22" fmla="*/ 769 w 1095"/>
                  <a:gd name="T23" fmla="*/ 408 h 1101"/>
                  <a:gd name="T24" fmla="*/ 698 w 1095"/>
                  <a:gd name="T25" fmla="*/ 486 h 1101"/>
                  <a:gd name="T26" fmla="*/ 627 w 1095"/>
                  <a:gd name="T27" fmla="*/ 565 h 1101"/>
                  <a:gd name="T28" fmla="*/ 555 w 1095"/>
                  <a:gd name="T29" fmla="*/ 644 h 1101"/>
                  <a:gd name="T30" fmla="*/ 484 w 1095"/>
                  <a:gd name="T31" fmla="*/ 722 h 1101"/>
                  <a:gd name="T32" fmla="*/ 416 w 1095"/>
                  <a:gd name="T33" fmla="*/ 796 h 1101"/>
                  <a:gd name="T34" fmla="*/ 354 w 1095"/>
                  <a:gd name="T35" fmla="*/ 866 h 1101"/>
                  <a:gd name="T36" fmla="*/ 297 w 1095"/>
                  <a:gd name="T37" fmla="*/ 927 h 1101"/>
                  <a:gd name="T38" fmla="*/ 249 w 1095"/>
                  <a:gd name="T39" fmla="*/ 981 h 1101"/>
                  <a:gd name="T40" fmla="*/ 211 w 1095"/>
                  <a:gd name="T41" fmla="*/ 1024 h 1101"/>
                  <a:gd name="T42" fmla="*/ 183 w 1095"/>
                  <a:gd name="T43" fmla="*/ 1054 h 1101"/>
                  <a:gd name="T44" fmla="*/ 167 w 1095"/>
                  <a:gd name="T45" fmla="*/ 1071 h 1101"/>
                  <a:gd name="T46" fmla="*/ 148 w 1095"/>
                  <a:gd name="T47" fmla="*/ 1087 h 1101"/>
                  <a:gd name="T48" fmla="*/ 107 w 1095"/>
                  <a:gd name="T49" fmla="*/ 1101 h 1101"/>
                  <a:gd name="T50" fmla="*/ 65 w 1095"/>
                  <a:gd name="T51" fmla="*/ 1097 h 1101"/>
                  <a:gd name="T52" fmla="*/ 28 w 1095"/>
                  <a:gd name="T53" fmla="*/ 1073 h 1101"/>
                  <a:gd name="T54" fmla="*/ 5 w 1095"/>
                  <a:gd name="T55" fmla="*/ 1035 h 1101"/>
                  <a:gd name="T56" fmla="*/ 0 w 1095"/>
                  <a:gd name="T57" fmla="*/ 993 h 1101"/>
                  <a:gd name="T58" fmla="*/ 13 w 1095"/>
                  <a:gd name="T59" fmla="*/ 952 h 1101"/>
                  <a:gd name="T60" fmla="*/ 30 w 1095"/>
                  <a:gd name="T61" fmla="*/ 932 h 1101"/>
                  <a:gd name="T62" fmla="*/ 46 w 1095"/>
                  <a:gd name="T63" fmla="*/ 917 h 1101"/>
                  <a:gd name="T64" fmla="*/ 76 w 1095"/>
                  <a:gd name="T65" fmla="*/ 890 h 1101"/>
                  <a:gd name="T66" fmla="*/ 120 w 1095"/>
                  <a:gd name="T67" fmla="*/ 850 h 1101"/>
                  <a:gd name="T68" fmla="*/ 172 w 1095"/>
                  <a:gd name="T69" fmla="*/ 801 h 1101"/>
                  <a:gd name="T70" fmla="*/ 233 w 1095"/>
                  <a:gd name="T71" fmla="*/ 745 h 1101"/>
                  <a:gd name="T72" fmla="*/ 303 w 1095"/>
                  <a:gd name="T73" fmla="*/ 682 h 1101"/>
                  <a:gd name="T74" fmla="*/ 376 w 1095"/>
                  <a:gd name="T75" fmla="*/ 614 h 1101"/>
                  <a:gd name="T76" fmla="*/ 453 w 1095"/>
                  <a:gd name="T77" fmla="*/ 542 h 1101"/>
                  <a:gd name="T78" fmla="*/ 532 w 1095"/>
                  <a:gd name="T79" fmla="*/ 471 h 1101"/>
                  <a:gd name="T80" fmla="*/ 610 w 1095"/>
                  <a:gd name="T81" fmla="*/ 398 h 1101"/>
                  <a:gd name="T82" fmla="*/ 688 w 1095"/>
                  <a:gd name="T83" fmla="*/ 327 h 1101"/>
                  <a:gd name="T84" fmla="*/ 761 w 1095"/>
                  <a:gd name="T85" fmla="*/ 260 h 1101"/>
                  <a:gd name="T86" fmla="*/ 829 w 1095"/>
                  <a:gd name="T87" fmla="*/ 196 h 1101"/>
                  <a:gd name="T88" fmla="*/ 890 w 1095"/>
                  <a:gd name="T89" fmla="*/ 140 h 1101"/>
                  <a:gd name="T90" fmla="*/ 943 w 1095"/>
                  <a:gd name="T91" fmla="*/ 92 h 1101"/>
                  <a:gd name="T92" fmla="*/ 985 w 1095"/>
                  <a:gd name="T93" fmla="*/ 53 h 1101"/>
                  <a:gd name="T94" fmla="*/ 1015 w 1095"/>
                  <a:gd name="T95" fmla="*/ 26 h 1101"/>
                  <a:gd name="T96" fmla="*/ 1031 w 1095"/>
                  <a:gd name="T97" fmla="*/ 11 h 1101"/>
                  <a:gd name="T98" fmla="*/ 1042 w 1095"/>
                  <a:gd name="T99" fmla="*/ 3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95" h="1101">
                    <a:moveTo>
                      <a:pt x="1052" y="0"/>
                    </a:moveTo>
                    <a:lnTo>
                      <a:pt x="1064" y="0"/>
                    </a:lnTo>
                    <a:lnTo>
                      <a:pt x="1074" y="3"/>
                    </a:lnTo>
                    <a:lnTo>
                      <a:pt x="1084" y="9"/>
                    </a:lnTo>
                    <a:lnTo>
                      <a:pt x="1091" y="19"/>
                    </a:lnTo>
                    <a:lnTo>
                      <a:pt x="1095" y="30"/>
                    </a:lnTo>
                    <a:lnTo>
                      <a:pt x="1095" y="41"/>
                    </a:lnTo>
                    <a:lnTo>
                      <a:pt x="1091" y="52"/>
                    </a:lnTo>
                    <a:lnTo>
                      <a:pt x="1084" y="62"/>
                    </a:lnTo>
                    <a:lnTo>
                      <a:pt x="1082" y="64"/>
                    </a:lnTo>
                    <a:lnTo>
                      <a:pt x="1077" y="69"/>
                    </a:lnTo>
                    <a:lnTo>
                      <a:pt x="1068" y="80"/>
                    </a:lnTo>
                    <a:lnTo>
                      <a:pt x="1055" y="93"/>
                    </a:lnTo>
                    <a:lnTo>
                      <a:pt x="1041" y="109"/>
                    </a:lnTo>
                    <a:lnTo>
                      <a:pt x="1022" y="129"/>
                    </a:lnTo>
                    <a:lnTo>
                      <a:pt x="1003" y="151"/>
                    </a:lnTo>
                    <a:lnTo>
                      <a:pt x="979" y="176"/>
                    </a:lnTo>
                    <a:lnTo>
                      <a:pt x="954" y="204"/>
                    </a:lnTo>
                    <a:lnTo>
                      <a:pt x="927" y="235"/>
                    </a:lnTo>
                    <a:lnTo>
                      <a:pt x="898" y="266"/>
                    </a:lnTo>
                    <a:lnTo>
                      <a:pt x="867" y="299"/>
                    </a:lnTo>
                    <a:lnTo>
                      <a:pt x="836" y="334"/>
                    </a:lnTo>
                    <a:lnTo>
                      <a:pt x="803" y="371"/>
                    </a:lnTo>
                    <a:lnTo>
                      <a:pt x="769" y="408"/>
                    </a:lnTo>
                    <a:lnTo>
                      <a:pt x="734" y="447"/>
                    </a:lnTo>
                    <a:lnTo>
                      <a:pt x="698" y="486"/>
                    </a:lnTo>
                    <a:lnTo>
                      <a:pt x="663" y="526"/>
                    </a:lnTo>
                    <a:lnTo>
                      <a:pt x="627" y="565"/>
                    </a:lnTo>
                    <a:lnTo>
                      <a:pt x="591" y="605"/>
                    </a:lnTo>
                    <a:lnTo>
                      <a:pt x="555" y="644"/>
                    </a:lnTo>
                    <a:lnTo>
                      <a:pt x="518" y="684"/>
                    </a:lnTo>
                    <a:lnTo>
                      <a:pt x="484" y="722"/>
                    </a:lnTo>
                    <a:lnTo>
                      <a:pt x="449" y="760"/>
                    </a:lnTo>
                    <a:lnTo>
                      <a:pt x="416" y="796"/>
                    </a:lnTo>
                    <a:lnTo>
                      <a:pt x="384" y="832"/>
                    </a:lnTo>
                    <a:lnTo>
                      <a:pt x="354" y="866"/>
                    </a:lnTo>
                    <a:lnTo>
                      <a:pt x="325" y="898"/>
                    </a:lnTo>
                    <a:lnTo>
                      <a:pt x="297" y="927"/>
                    </a:lnTo>
                    <a:lnTo>
                      <a:pt x="273" y="955"/>
                    </a:lnTo>
                    <a:lnTo>
                      <a:pt x="249" y="981"/>
                    </a:lnTo>
                    <a:lnTo>
                      <a:pt x="228" y="1003"/>
                    </a:lnTo>
                    <a:lnTo>
                      <a:pt x="211" y="1024"/>
                    </a:lnTo>
                    <a:lnTo>
                      <a:pt x="195" y="1041"/>
                    </a:lnTo>
                    <a:lnTo>
                      <a:pt x="183" y="1054"/>
                    </a:lnTo>
                    <a:lnTo>
                      <a:pt x="173" y="1065"/>
                    </a:lnTo>
                    <a:lnTo>
                      <a:pt x="167" y="1071"/>
                    </a:lnTo>
                    <a:lnTo>
                      <a:pt x="165" y="1073"/>
                    </a:lnTo>
                    <a:lnTo>
                      <a:pt x="148" y="1087"/>
                    </a:lnTo>
                    <a:lnTo>
                      <a:pt x="128" y="1097"/>
                    </a:lnTo>
                    <a:lnTo>
                      <a:pt x="107" y="1101"/>
                    </a:lnTo>
                    <a:lnTo>
                      <a:pt x="86" y="1101"/>
                    </a:lnTo>
                    <a:lnTo>
                      <a:pt x="65" y="1097"/>
                    </a:lnTo>
                    <a:lnTo>
                      <a:pt x="45" y="1087"/>
                    </a:lnTo>
                    <a:lnTo>
                      <a:pt x="28" y="1073"/>
                    </a:lnTo>
                    <a:lnTo>
                      <a:pt x="13" y="1055"/>
                    </a:lnTo>
                    <a:lnTo>
                      <a:pt x="5" y="1035"/>
                    </a:lnTo>
                    <a:lnTo>
                      <a:pt x="0" y="1015"/>
                    </a:lnTo>
                    <a:lnTo>
                      <a:pt x="0" y="993"/>
                    </a:lnTo>
                    <a:lnTo>
                      <a:pt x="5" y="972"/>
                    </a:lnTo>
                    <a:lnTo>
                      <a:pt x="13" y="952"/>
                    </a:lnTo>
                    <a:lnTo>
                      <a:pt x="28" y="935"/>
                    </a:lnTo>
                    <a:lnTo>
                      <a:pt x="30" y="932"/>
                    </a:lnTo>
                    <a:lnTo>
                      <a:pt x="36" y="926"/>
                    </a:lnTo>
                    <a:lnTo>
                      <a:pt x="46" y="917"/>
                    </a:lnTo>
                    <a:lnTo>
                      <a:pt x="60" y="905"/>
                    </a:lnTo>
                    <a:lnTo>
                      <a:pt x="76" y="890"/>
                    </a:lnTo>
                    <a:lnTo>
                      <a:pt x="97" y="871"/>
                    </a:lnTo>
                    <a:lnTo>
                      <a:pt x="120" y="850"/>
                    </a:lnTo>
                    <a:lnTo>
                      <a:pt x="145" y="827"/>
                    </a:lnTo>
                    <a:lnTo>
                      <a:pt x="172" y="801"/>
                    </a:lnTo>
                    <a:lnTo>
                      <a:pt x="202" y="774"/>
                    </a:lnTo>
                    <a:lnTo>
                      <a:pt x="233" y="745"/>
                    </a:lnTo>
                    <a:lnTo>
                      <a:pt x="267" y="714"/>
                    </a:lnTo>
                    <a:lnTo>
                      <a:pt x="303" y="682"/>
                    </a:lnTo>
                    <a:lnTo>
                      <a:pt x="339" y="649"/>
                    </a:lnTo>
                    <a:lnTo>
                      <a:pt x="376" y="614"/>
                    </a:lnTo>
                    <a:lnTo>
                      <a:pt x="414" y="579"/>
                    </a:lnTo>
                    <a:lnTo>
                      <a:pt x="453" y="542"/>
                    </a:lnTo>
                    <a:lnTo>
                      <a:pt x="493" y="507"/>
                    </a:lnTo>
                    <a:lnTo>
                      <a:pt x="532" y="471"/>
                    </a:lnTo>
                    <a:lnTo>
                      <a:pt x="571" y="434"/>
                    </a:lnTo>
                    <a:lnTo>
                      <a:pt x="610" y="398"/>
                    </a:lnTo>
                    <a:lnTo>
                      <a:pt x="650" y="362"/>
                    </a:lnTo>
                    <a:lnTo>
                      <a:pt x="688" y="327"/>
                    </a:lnTo>
                    <a:lnTo>
                      <a:pt x="725" y="293"/>
                    </a:lnTo>
                    <a:lnTo>
                      <a:pt x="761" y="260"/>
                    </a:lnTo>
                    <a:lnTo>
                      <a:pt x="796" y="227"/>
                    </a:lnTo>
                    <a:lnTo>
                      <a:pt x="829" y="196"/>
                    </a:lnTo>
                    <a:lnTo>
                      <a:pt x="861" y="167"/>
                    </a:lnTo>
                    <a:lnTo>
                      <a:pt x="890" y="140"/>
                    </a:lnTo>
                    <a:lnTo>
                      <a:pt x="918" y="115"/>
                    </a:lnTo>
                    <a:lnTo>
                      <a:pt x="943" y="92"/>
                    </a:lnTo>
                    <a:lnTo>
                      <a:pt x="966" y="71"/>
                    </a:lnTo>
                    <a:lnTo>
                      <a:pt x="985" y="53"/>
                    </a:lnTo>
                    <a:lnTo>
                      <a:pt x="1002" y="38"/>
                    </a:lnTo>
                    <a:lnTo>
                      <a:pt x="1015" y="26"/>
                    </a:lnTo>
                    <a:lnTo>
                      <a:pt x="1024" y="17"/>
                    </a:lnTo>
                    <a:lnTo>
                      <a:pt x="1031" y="11"/>
                    </a:lnTo>
                    <a:lnTo>
                      <a:pt x="1033" y="9"/>
                    </a:lnTo>
                    <a:lnTo>
                      <a:pt x="1042" y="3"/>
                    </a:lnTo>
                    <a:lnTo>
                      <a:pt x="10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6915021" y="2338555"/>
              <a:ext cx="231394" cy="334621"/>
              <a:chOff x="-1103313" y="2519363"/>
              <a:chExt cx="414338" cy="598488"/>
            </a:xfrm>
          </p:grpSpPr>
          <p:sp>
            <p:nvSpPr>
              <p:cNvPr id="203" name="Freeform 91"/>
              <p:cNvSpPr>
                <a:spLocks noEditPoints="1"/>
              </p:cNvSpPr>
              <p:nvPr/>
            </p:nvSpPr>
            <p:spPr bwMode="auto">
              <a:xfrm>
                <a:off x="-1103313" y="2519363"/>
                <a:ext cx="414338" cy="598488"/>
              </a:xfrm>
              <a:custGeom>
                <a:avLst/>
                <a:gdLst>
                  <a:gd name="T0" fmla="*/ 1610 w 2347"/>
                  <a:gd name="T1" fmla="*/ 805 h 3396"/>
                  <a:gd name="T2" fmla="*/ 373 w 2347"/>
                  <a:gd name="T3" fmla="*/ 449 h 3396"/>
                  <a:gd name="T4" fmla="*/ 283 w 2347"/>
                  <a:gd name="T5" fmla="*/ 477 h 3396"/>
                  <a:gd name="T6" fmla="*/ 226 w 2347"/>
                  <a:gd name="T7" fmla="*/ 547 h 3396"/>
                  <a:gd name="T8" fmla="*/ 213 w 2347"/>
                  <a:gd name="T9" fmla="*/ 3025 h 3396"/>
                  <a:gd name="T10" fmla="*/ 241 w 2347"/>
                  <a:gd name="T11" fmla="*/ 3113 h 3396"/>
                  <a:gd name="T12" fmla="*/ 311 w 2347"/>
                  <a:gd name="T13" fmla="*/ 3170 h 3396"/>
                  <a:gd name="T14" fmla="*/ 1974 w 2347"/>
                  <a:gd name="T15" fmla="*/ 3183 h 3396"/>
                  <a:gd name="T16" fmla="*/ 2064 w 2347"/>
                  <a:gd name="T17" fmla="*/ 3155 h 3396"/>
                  <a:gd name="T18" fmla="*/ 2122 w 2347"/>
                  <a:gd name="T19" fmla="*/ 3086 h 3396"/>
                  <a:gd name="T20" fmla="*/ 2134 w 2347"/>
                  <a:gd name="T21" fmla="*/ 609 h 3396"/>
                  <a:gd name="T22" fmla="*/ 2107 w 2347"/>
                  <a:gd name="T23" fmla="*/ 520 h 3396"/>
                  <a:gd name="T24" fmla="*/ 2036 w 2347"/>
                  <a:gd name="T25" fmla="*/ 462 h 3396"/>
                  <a:gd name="T26" fmla="*/ 1821 w 2347"/>
                  <a:gd name="T27" fmla="*/ 449 h 3396"/>
                  <a:gd name="T28" fmla="*/ 1809 w 2347"/>
                  <a:gd name="T29" fmla="*/ 894 h 3396"/>
                  <a:gd name="T30" fmla="*/ 1755 w 2347"/>
                  <a:gd name="T31" fmla="*/ 971 h 3396"/>
                  <a:gd name="T32" fmla="*/ 1668 w 2347"/>
                  <a:gd name="T33" fmla="*/ 1011 h 3396"/>
                  <a:gd name="T34" fmla="*/ 679 w 2347"/>
                  <a:gd name="T35" fmla="*/ 1011 h 3396"/>
                  <a:gd name="T36" fmla="*/ 592 w 2347"/>
                  <a:gd name="T37" fmla="*/ 971 h 3396"/>
                  <a:gd name="T38" fmla="*/ 538 w 2347"/>
                  <a:gd name="T39" fmla="*/ 894 h 3396"/>
                  <a:gd name="T40" fmla="*/ 526 w 2347"/>
                  <a:gd name="T41" fmla="*/ 449 h 3396"/>
                  <a:gd name="T42" fmla="*/ 1152 w 2347"/>
                  <a:gd name="T43" fmla="*/ 75 h 3396"/>
                  <a:gd name="T44" fmla="*/ 1104 w 2347"/>
                  <a:gd name="T45" fmla="*/ 112 h 3396"/>
                  <a:gd name="T46" fmla="*/ 1096 w 2347"/>
                  <a:gd name="T47" fmla="*/ 174 h 3396"/>
                  <a:gd name="T48" fmla="*/ 1132 w 2347"/>
                  <a:gd name="T49" fmla="*/ 222 h 3396"/>
                  <a:gd name="T50" fmla="*/ 1195 w 2347"/>
                  <a:gd name="T51" fmla="*/ 230 h 3396"/>
                  <a:gd name="T52" fmla="*/ 1244 w 2347"/>
                  <a:gd name="T53" fmla="*/ 193 h 3396"/>
                  <a:gd name="T54" fmla="*/ 1251 w 2347"/>
                  <a:gd name="T55" fmla="*/ 131 h 3396"/>
                  <a:gd name="T56" fmla="*/ 1215 w 2347"/>
                  <a:gd name="T57" fmla="*/ 84 h 3396"/>
                  <a:gd name="T58" fmla="*/ 989 w 2347"/>
                  <a:gd name="T59" fmla="*/ 0 h 3396"/>
                  <a:gd name="T60" fmla="*/ 1421 w 2347"/>
                  <a:gd name="T61" fmla="*/ 12 h 3396"/>
                  <a:gd name="T62" fmla="*/ 1493 w 2347"/>
                  <a:gd name="T63" fmla="*/ 71 h 3396"/>
                  <a:gd name="T64" fmla="*/ 1519 w 2347"/>
                  <a:gd name="T65" fmla="*/ 161 h 3396"/>
                  <a:gd name="T66" fmla="*/ 2021 w 2347"/>
                  <a:gd name="T67" fmla="*/ 241 h 3396"/>
                  <a:gd name="T68" fmla="*/ 2149 w 2347"/>
                  <a:gd name="T69" fmla="*/ 281 h 3396"/>
                  <a:gd name="T70" fmla="*/ 2253 w 2347"/>
                  <a:gd name="T71" fmla="*/ 362 h 3396"/>
                  <a:gd name="T72" fmla="*/ 2323 w 2347"/>
                  <a:gd name="T73" fmla="*/ 475 h 3396"/>
                  <a:gd name="T74" fmla="*/ 2347 w 2347"/>
                  <a:gd name="T75" fmla="*/ 609 h 3396"/>
                  <a:gd name="T76" fmla="*/ 2335 w 2347"/>
                  <a:gd name="T77" fmla="*/ 3115 h 3396"/>
                  <a:gd name="T78" fmla="*/ 2281 w 2347"/>
                  <a:gd name="T79" fmla="*/ 3236 h 3396"/>
                  <a:gd name="T80" fmla="*/ 2187 w 2347"/>
                  <a:gd name="T81" fmla="*/ 3329 h 3396"/>
                  <a:gd name="T82" fmla="*/ 2066 w 2347"/>
                  <a:gd name="T83" fmla="*/ 3384 h 3396"/>
                  <a:gd name="T84" fmla="*/ 373 w 2347"/>
                  <a:gd name="T85" fmla="*/ 3396 h 3396"/>
                  <a:gd name="T86" fmla="*/ 238 w 2347"/>
                  <a:gd name="T87" fmla="*/ 3370 h 3396"/>
                  <a:gd name="T88" fmla="*/ 125 w 2347"/>
                  <a:gd name="T89" fmla="*/ 3301 h 3396"/>
                  <a:gd name="T90" fmla="*/ 44 w 2347"/>
                  <a:gd name="T91" fmla="*/ 3198 h 3396"/>
                  <a:gd name="T92" fmla="*/ 3 w 2347"/>
                  <a:gd name="T93" fmla="*/ 3070 h 3396"/>
                  <a:gd name="T94" fmla="*/ 3 w 2347"/>
                  <a:gd name="T95" fmla="*/ 562 h 3396"/>
                  <a:gd name="T96" fmla="*/ 44 w 2347"/>
                  <a:gd name="T97" fmla="*/ 435 h 3396"/>
                  <a:gd name="T98" fmla="*/ 125 w 2347"/>
                  <a:gd name="T99" fmla="*/ 331 h 3396"/>
                  <a:gd name="T100" fmla="*/ 238 w 2347"/>
                  <a:gd name="T101" fmla="*/ 262 h 3396"/>
                  <a:gd name="T102" fmla="*/ 373 w 2347"/>
                  <a:gd name="T103" fmla="*/ 238 h 3396"/>
                  <a:gd name="T104" fmla="*/ 831 w 2347"/>
                  <a:gd name="T105" fmla="*/ 128 h 3396"/>
                  <a:gd name="T106" fmla="*/ 875 w 2347"/>
                  <a:gd name="T107" fmla="*/ 47 h 3396"/>
                  <a:gd name="T108" fmla="*/ 956 w 2347"/>
                  <a:gd name="T109" fmla="*/ 3 h 3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347" h="3396">
                    <a:moveTo>
                      <a:pt x="737" y="465"/>
                    </a:moveTo>
                    <a:lnTo>
                      <a:pt x="737" y="805"/>
                    </a:lnTo>
                    <a:lnTo>
                      <a:pt x="1610" y="805"/>
                    </a:lnTo>
                    <a:lnTo>
                      <a:pt x="1610" y="465"/>
                    </a:lnTo>
                    <a:lnTo>
                      <a:pt x="737" y="465"/>
                    </a:lnTo>
                    <a:close/>
                    <a:moveTo>
                      <a:pt x="373" y="449"/>
                    </a:moveTo>
                    <a:lnTo>
                      <a:pt x="341" y="453"/>
                    </a:lnTo>
                    <a:lnTo>
                      <a:pt x="311" y="462"/>
                    </a:lnTo>
                    <a:lnTo>
                      <a:pt x="283" y="477"/>
                    </a:lnTo>
                    <a:lnTo>
                      <a:pt x="260" y="496"/>
                    </a:lnTo>
                    <a:lnTo>
                      <a:pt x="241" y="520"/>
                    </a:lnTo>
                    <a:lnTo>
                      <a:pt x="226" y="547"/>
                    </a:lnTo>
                    <a:lnTo>
                      <a:pt x="217" y="577"/>
                    </a:lnTo>
                    <a:lnTo>
                      <a:pt x="213" y="609"/>
                    </a:lnTo>
                    <a:lnTo>
                      <a:pt x="213" y="3025"/>
                    </a:lnTo>
                    <a:lnTo>
                      <a:pt x="217" y="3056"/>
                    </a:lnTo>
                    <a:lnTo>
                      <a:pt x="226" y="3086"/>
                    </a:lnTo>
                    <a:lnTo>
                      <a:pt x="241" y="3113"/>
                    </a:lnTo>
                    <a:lnTo>
                      <a:pt x="260" y="3136"/>
                    </a:lnTo>
                    <a:lnTo>
                      <a:pt x="283" y="3155"/>
                    </a:lnTo>
                    <a:lnTo>
                      <a:pt x="311" y="3170"/>
                    </a:lnTo>
                    <a:lnTo>
                      <a:pt x="341" y="3180"/>
                    </a:lnTo>
                    <a:lnTo>
                      <a:pt x="373" y="3183"/>
                    </a:lnTo>
                    <a:lnTo>
                      <a:pt x="1974" y="3183"/>
                    </a:lnTo>
                    <a:lnTo>
                      <a:pt x="2006" y="3180"/>
                    </a:lnTo>
                    <a:lnTo>
                      <a:pt x="2036" y="3170"/>
                    </a:lnTo>
                    <a:lnTo>
                      <a:pt x="2064" y="3155"/>
                    </a:lnTo>
                    <a:lnTo>
                      <a:pt x="2087" y="3136"/>
                    </a:lnTo>
                    <a:lnTo>
                      <a:pt x="2107" y="3113"/>
                    </a:lnTo>
                    <a:lnTo>
                      <a:pt x="2122" y="3086"/>
                    </a:lnTo>
                    <a:lnTo>
                      <a:pt x="2131" y="3056"/>
                    </a:lnTo>
                    <a:lnTo>
                      <a:pt x="2134" y="3025"/>
                    </a:lnTo>
                    <a:lnTo>
                      <a:pt x="2134" y="609"/>
                    </a:lnTo>
                    <a:lnTo>
                      <a:pt x="2131" y="577"/>
                    </a:lnTo>
                    <a:lnTo>
                      <a:pt x="2122" y="547"/>
                    </a:lnTo>
                    <a:lnTo>
                      <a:pt x="2107" y="520"/>
                    </a:lnTo>
                    <a:lnTo>
                      <a:pt x="2087" y="496"/>
                    </a:lnTo>
                    <a:lnTo>
                      <a:pt x="2064" y="477"/>
                    </a:lnTo>
                    <a:lnTo>
                      <a:pt x="2036" y="462"/>
                    </a:lnTo>
                    <a:lnTo>
                      <a:pt x="2006" y="453"/>
                    </a:lnTo>
                    <a:lnTo>
                      <a:pt x="1974" y="449"/>
                    </a:lnTo>
                    <a:lnTo>
                      <a:pt x="1821" y="449"/>
                    </a:lnTo>
                    <a:lnTo>
                      <a:pt x="1821" y="829"/>
                    </a:lnTo>
                    <a:lnTo>
                      <a:pt x="1818" y="862"/>
                    </a:lnTo>
                    <a:lnTo>
                      <a:pt x="1809" y="894"/>
                    </a:lnTo>
                    <a:lnTo>
                      <a:pt x="1795" y="923"/>
                    </a:lnTo>
                    <a:lnTo>
                      <a:pt x="1777" y="948"/>
                    </a:lnTo>
                    <a:lnTo>
                      <a:pt x="1755" y="971"/>
                    </a:lnTo>
                    <a:lnTo>
                      <a:pt x="1729" y="989"/>
                    </a:lnTo>
                    <a:lnTo>
                      <a:pt x="1700" y="1003"/>
                    </a:lnTo>
                    <a:lnTo>
                      <a:pt x="1668" y="1011"/>
                    </a:lnTo>
                    <a:lnTo>
                      <a:pt x="1635" y="1014"/>
                    </a:lnTo>
                    <a:lnTo>
                      <a:pt x="712" y="1014"/>
                    </a:lnTo>
                    <a:lnTo>
                      <a:pt x="679" y="1011"/>
                    </a:lnTo>
                    <a:lnTo>
                      <a:pt x="647" y="1003"/>
                    </a:lnTo>
                    <a:lnTo>
                      <a:pt x="618" y="989"/>
                    </a:lnTo>
                    <a:lnTo>
                      <a:pt x="592" y="971"/>
                    </a:lnTo>
                    <a:lnTo>
                      <a:pt x="570" y="948"/>
                    </a:lnTo>
                    <a:lnTo>
                      <a:pt x="552" y="923"/>
                    </a:lnTo>
                    <a:lnTo>
                      <a:pt x="538" y="894"/>
                    </a:lnTo>
                    <a:lnTo>
                      <a:pt x="529" y="862"/>
                    </a:lnTo>
                    <a:lnTo>
                      <a:pt x="526" y="829"/>
                    </a:lnTo>
                    <a:lnTo>
                      <a:pt x="526" y="449"/>
                    </a:lnTo>
                    <a:lnTo>
                      <a:pt x="373" y="449"/>
                    </a:lnTo>
                    <a:close/>
                    <a:moveTo>
                      <a:pt x="1174" y="73"/>
                    </a:moveTo>
                    <a:lnTo>
                      <a:pt x="1152" y="75"/>
                    </a:lnTo>
                    <a:lnTo>
                      <a:pt x="1132" y="84"/>
                    </a:lnTo>
                    <a:lnTo>
                      <a:pt x="1116" y="96"/>
                    </a:lnTo>
                    <a:lnTo>
                      <a:pt x="1104" y="112"/>
                    </a:lnTo>
                    <a:lnTo>
                      <a:pt x="1096" y="131"/>
                    </a:lnTo>
                    <a:lnTo>
                      <a:pt x="1093" y="153"/>
                    </a:lnTo>
                    <a:lnTo>
                      <a:pt x="1096" y="174"/>
                    </a:lnTo>
                    <a:lnTo>
                      <a:pt x="1104" y="193"/>
                    </a:lnTo>
                    <a:lnTo>
                      <a:pt x="1116" y="209"/>
                    </a:lnTo>
                    <a:lnTo>
                      <a:pt x="1132" y="222"/>
                    </a:lnTo>
                    <a:lnTo>
                      <a:pt x="1152" y="230"/>
                    </a:lnTo>
                    <a:lnTo>
                      <a:pt x="1174" y="234"/>
                    </a:lnTo>
                    <a:lnTo>
                      <a:pt x="1195" y="230"/>
                    </a:lnTo>
                    <a:lnTo>
                      <a:pt x="1215" y="222"/>
                    </a:lnTo>
                    <a:lnTo>
                      <a:pt x="1231" y="209"/>
                    </a:lnTo>
                    <a:lnTo>
                      <a:pt x="1244" y="193"/>
                    </a:lnTo>
                    <a:lnTo>
                      <a:pt x="1251" y="174"/>
                    </a:lnTo>
                    <a:lnTo>
                      <a:pt x="1254" y="153"/>
                    </a:lnTo>
                    <a:lnTo>
                      <a:pt x="1251" y="131"/>
                    </a:lnTo>
                    <a:lnTo>
                      <a:pt x="1244" y="112"/>
                    </a:lnTo>
                    <a:lnTo>
                      <a:pt x="1231" y="96"/>
                    </a:lnTo>
                    <a:lnTo>
                      <a:pt x="1215" y="84"/>
                    </a:lnTo>
                    <a:lnTo>
                      <a:pt x="1195" y="75"/>
                    </a:lnTo>
                    <a:lnTo>
                      <a:pt x="1174" y="73"/>
                    </a:lnTo>
                    <a:close/>
                    <a:moveTo>
                      <a:pt x="989" y="0"/>
                    </a:moveTo>
                    <a:lnTo>
                      <a:pt x="1358" y="0"/>
                    </a:lnTo>
                    <a:lnTo>
                      <a:pt x="1390" y="3"/>
                    </a:lnTo>
                    <a:lnTo>
                      <a:pt x="1421" y="12"/>
                    </a:lnTo>
                    <a:lnTo>
                      <a:pt x="1449" y="27"/>
                    </a:lnTo>
                    <a:lnTo>
                      <a:pt x="1472" y="47"/>
                    </a:lnTo>
                    <a:lnTo>
                      <a:pt x="1493" y="71"/>
                    </a:lnTo>
                    <a:lnTo>
                      <a:pt x="1507" y="98"/>
                    </a:lnTo>
                    <a:lnTo>
                      <a:pt x="1516" y="128"/>
                    </a:lnTo>
                    <a:lnTo>
                      <a:pt x="1519" y="161"/>
                    </a:lnTo>
                    <a:lnTo>
                      <a:pt x="1519" y="238"/>
                    </a:lnTo>
                    <a:lnTo>
                      <a:pt x="1974" y="238"/>
                    </a:lnTo>
                    <a:lnTo>
                      <a:pt x="2021" y="241"/>
                    </a:lnTo>
                    <a:lnTo>
                      <a:pt x="2066" y="250"/>
                    </a:lnTo>
                    <a:lnTo>
                      <a:pt x="2109" y="262"/>
                    </a:lnTo>
                    <a:lnTo>
                      <a:pt x="2149" y="281"/>
                    </a:lnTo>
                    <a:lnTo>
                      <a:pt x="2187" y="304"/>
                    </a:lnTo>
                    <a:lnTo>
                      <a:pt x="2222" y="331"/>
                    </a:lnTo>
                    <a:lnTo>
                      <a:pt x="2253" y="362"/>
                    </a:lnTo>
                    <a:lnTo>
                      <a:pt x="2281" y="397"/>
                    </a:lnTo>
                    <a:lnTo>
                      <a:pt x="2303" y="435"/>
                    </a:lnTo>
                    <a:lnTo>
                      <a:pt x="2323" y="475"/>
                    </a:lnTo>
                    <a:lnTo>
                      <a:pt x="2336" y="518"/>
                    </a:lnTo>
                    <a:lnTo>
                      <a:pt x="2344" y="562"/>
                    </a:lnTo>
                    <a:lnTo>
                      <a:pt x="2347" y="609"/>
                    </a:lnTo>
                    <a:lnTo>
                      <a:pt x="2347" y="3025"/>
                    </a:lnTo>
                    <a:lnTo>
                      <a:pt x="2344" y="3070"/>
                    </a:lnTo>
                    <a:lnTo>
                      <a:pt x="2335" y="3115"/>
                    </a:lnTo>
                    <a:lnTo>
                      <a:pt x="2323" y="3159"/>
                    </a:lnTo>
                    <a:lnTo>
                      <a:pt x="2303" y="3198"/>
                    </a:lnTo>
                    <a:lnTo>
                      <a:pt x="2281" y="3236"/>
                    </a:lnTo>
                    <a:lnTo>
                      <a:pt x="2253" y="3270"/>
                    </a:lnTo>
                    <a:lnTo>
                      <a:pt x="2222" y="3301"/>
                    </a:lnTo>
                    <a:lnTo>
                      <a:pt x="2187" y="3329"/>
                    </a:lnTo>
                    <a:lnTo>
                      <a:pt x="2149" y="3352"/>
                    </a:lnTo>
                    <a:lnTo>
                      <a:pt x="2109" y="3370"/>
                    </a:lnTo>
                    <a:lnTo>
                      <a:pt x="2066" y="3384"/>
                    </a:lnTo>
                    <a:lnTo>
                      <a:pt x="2021" y="3393"/>
                    </a:lnTo>
                    <a:lnTo>
                      <a:pt x="1974" y="3396"/>
                    </a:lnTo>
                    <a:lnTo>
                      <a:pt x="373" y="3396"/>
                    </a:lnTo>
                    <a:lnTo>
                      <a:pt x="326" y="3393"/>
                    </a:lnTo>
                    <a:lnTo>
                      <a:pt x="281" y="3384"/>
                    </a:lnTo>
                    <a:lnTo>
                      <a:pt x="238" y="3370"/>
                    </a:lnTo>
                    <a:lnTo>
                      <a:pt x="198" y="3352"/>
                    </a:lnTo>
                    <a:lnTo>
                      <a:pt x="160" y="3329"/>
                    </a:lnTo>
                    <a:lnTo>
                      <a:pt x="125" y="3301"/>
                    </a:lnTo>
                    <a:lnTo>
                      <a:pt x="94" y="3270"/>
                    </a:lnTo>
                    <a:lnTo>
                      <a:pt x="66" y="3236"/>
                    </a:lnTo>
                    <a:lnTo>
                      <a:pt x="44" y="3198"/>
                    </a:lnTo>
                    <a:lnTo>
                      <a:pt x="25" y="3159"/>
                    </a:lnTo>
                    <a:lnTo>
                      <a:pt x="11" y="3115"/>
                    </a:lnTo>
                    <a:lnTo>
                      <a:pt x="3" y="3070"/>
                    </a:lnTo>
                    <a:lnTo>
                      <a:pt x="0" y="3025"/>
                    </a:lnTo>
                    <a:lnTo>
                      <a:pt x="0" y="609"/>
                    </a:lnTo>
                    <a:lnTo>
                      <a:pt x="3" y="562"/>
                    </a:lnTo>
                    <a:lnTo>
                      <a:pt x="11" y="518"/>
                    </a:lnTo>
                    <a:lnTo>
                      <a:pt x="25" y="475"/>
                    </a:lnTo>
                    <a:lnTo>
                      <a:pt x="44" y="435"/>
                    </a:lnTo>
                    <a:lnTo>
                      <a:pt x="66" y="397"/>
                    </a:lnTo>
                    <a:lnTo>
                      <a:pt x="94" y="362"/>
                    </a:lnTo>
                    <a:lnTo>
                      <a:pt x="125" y="331"/>
                    </a:lnTo>
                    <a:lnTo>
                      <a:pt x="160" y="304"/>
                    </a:lnTo>
                    <a:lnTo>
                      <a:pt x="198" y="281"/>
                    </a:lnTo>
                    <a:lnTo>
                      <a:pt x="238" y="262"/>
                    </a:lnTo>
                    <a:lnTo>
                      <a:pt x="281" y="250"/>
                    </a:lnTo>
                    <a:lnTo>
                      <a:pt x="326" y="241"/>
                    </a:lnTo>
                    <a:lnTo>
                      <a:pt x="373" y="238"/>
                    </a:lnTo>
                    <a:lnTo>
                      <a:pt x="828" y="238"/>
                    </a:lnTo>
                    <a:lnTo>
                      <a:pt x="828" y="161"/>
                    </a:lnTo>
                    <a:lnTo>
                      <a:pt x="831" y="128"/>
                    </a:lnTo>
                    <a:lnTo>
                      <a:pt x="840" y="98"/>
                    </a:lnTo>
                    <a:lnTo>
                      <a:pt x="855" y="71"/>
                    </a:lnTo>
                    <a:lnTo>
                      <a:pt x="875" y="47"/>
                    </a:lnTo>
                    <a:lnTo>
                      <a:pt x="898" y="27"/>
                    </a:lnTo>
                    <a:lnTo>
                      <a:pt x="926" y="12"/>
                    </a:lnTo>
                    <a:lnTo>
                      <a:pt x="956" y="3"/>
                    </a:lnTo>
                    <a:lnTo>
                      <a:pt x="9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4" name="Freeform 92"/>
              <p:cNvSpPr>
                <a:spLocks noEditPoints="1"/>
              </p:cNvSpPr>
              <p:nvPr/>
            </p:nvSpPr>
            <p:spPr bwMode="auto">
              <a:xfrm>
                <a:off x="-1041401" y="2757488"/>
                <a:ext cx="96838" cy="79375"/>
              </a:xfrm>
              <a:custGeom>
                <a:avLst/>
                <a:gdLst>
                  <a:gd name="T0" fmla="*/ 75 w 546"/>
                  <a:gd name="T1" fmla="*/ 69 h 453"/>
                  <a:gd name="T2" fmla="*/ 60 w 546"/>
                  <a:gd name="T3" fmla="*/ 83 h 453"/>
                  <a:gd name="T4" fmla="*/ 58 w 546"/>
                  <a:gd name="T5" fmla="*/ 367 h 453"/>
                  <a:gd name="T6" fmla="*/ 66 w 546"/>
                  <a:gd name="T7" fmla="*/ 388 h 453"/>
                  <a:gd name="T8" fmla="*/ 86 w 546"/>
                  <a:gd name="T9" fmla="*/ 395 h 453"/>
                  <a:gd name="T10" fmla="*/ 345 w 546"/>
                  <a:gd name="T11" fmla="*/ 393 h 453"/>
                  <a:gd name="T12" fmla="*/ 361 w 546"/>
                  <a:gd name="T13" fmla="*/ 378 h 453"/>
                  <a:gd name="T14" fmla="*/ 363 w 546"/>
                  <a:gd name="T15" fmla="*/ 290 h 453"/>
                  <a:gd name="T16" fmla="*/ 292 w 546"/>
                  <a:gd name="T17" fmla="*/ 372 h 453"/>
                  <a:gd name="T18" fmla="*/ 265 w 546"/>
                  <a:gd name="T19" fmla="*/ 380 h 453"/>
                  <a:gd name="T20" fmla="*/ 249 w 546"/>
                  <a:gd name="T21" fmla="*/ 379 h 453"/>
                  <a:gd name="T22" fmla="*/ 225 w 546"/>
                  <a:gd name="T23" fmla="*/ 366 h 453"/>
                  <a:gd name="T24" fmla="*/ 91 w 546"/>
                  <a:gd name="T25" fmla="*/ 238 h 453"/>
                  <a:gd name="T26" fmla="*/ 84 w 546"/>
                  <a:gd name="T27" fmla="*/ 206 h 453"/>
                  <a:gd name="T28" fmla="*/ 98 w 546"/>
                  <a:gd name="T29" fmla="*/ 176 h 453"/>
                  <a:gd name="T30" fmla="*/ 127 w 546"/>
                  <a:gd name="T31" fmla="*/ 160 h 453"/>
                  <a:gd name="T32" fmla="*/ 159 w 546"/>
                  <a:gd name="T33" fmla="*/ 164 h 453"/>
                  <a:gd name="T34" fmla="*/ 218 w 546"/>
                  <a:gd name="T35" fmla="*/ 214 h 453"/>
                  <a:gd name="T36" fmla="*/ 248 w 546"/>
                  <a:gd name="T37" fmla="*/ 228 h 453"/>
                  <a:gd name="T38" fmla="*/ 279 w 546"/>
                  <a:gd name="T39" fmla="*/ 221 h 453"/>
                  <a:gd name="T40" fmla="*/ 363 w 546"/>
                  <a:gd name="T41" fmla="*/ 125 h 453"/>
                  <a:gd name="T42" fmla="*/ 361 w 546"/>
                  <a:gd name="T43" fmla="*/ 83 h 453"/>
                  <a:gd name="T44" fmla="*/ 345 w 546"/>
                  <a:gd name="T45" fmla="*/ 69 h 453"/>
                  <a:gd name="T46" fmla="*/ 86 w 546"/>
                  <a:gd name="T47" fmla="*/ 66 h 453"/>
                  <a:gd name="T48" fmla="*/ 513 w 546"/>
                  <a:gd name="T49" fmla="*/ 4 h 453"/>
                  <a:gd name="T50" fmla="*/ 539 w 546"/>
                  <a:gd name="T51" fmla="*/ 25 h 453"/>
                  <a:gd name="T52" fmla="*/ 546 w 546"/>
                  <a:gd name="T53" fmla="*/ 57 h 453"/>
                  <a:gd name="T54" fmla="*/ 533 w 546"/>
                  <a:gd name="T55" fmla="*/ 87 h 453"/>
                  <a:gd name="T56" fmla="*/ 421 w 546"/>
                  <a:gd name="T57" fmla="*/ 367 h 453"/>
                  <a:gd name="T58" fmla="*/ 409 w 546"/>
                  <a:gd name="T59" fmla="*/ 410 h 453"/>
                  <a:gd name="T60" fmla="*/ 378 w 546"/>
                  <a:gd name="T61" fmla="*/ 441 h 453"/>
                  <a:gd name="T62" fmla="*/ 335 w 546"/>
                  <a:gd name="T63" fmla="*/ 453 h 453"/>
                  <a:gd name="T64" fmla="*/ 63 w 546"/>
                  <a:gd name="T65" fmla="*/ 449 h 453"/>
                  <a:gd name="T66" fmla="*/ 26 w 546"/>
                  <a:gd name="T67" fmla="*/ 428 h 453"/>
                  <a:gd name="T68" fmla="*/ 3 w 546"/>
                  <a:gd name="T69" fmla="*/ 390 h 453"/>
                  <a:gd name="T70" fmla="*/ 0 w 546"/>
                  <a:gd name="T71" fmla="*/ 95 h 453"/>
                  <a:gd name="T72" fmla="*/ 12 w 546"/>
                  <a:gd name="T73" fmla="*/ 52 h 453"/>
                  <a:gd name="T74" fmla="*/ 43 w 546"/>
                  <a:gd name="T75" fmla="*/ 21 h 453"/>
                  <a:gd name="T76" fmla="*/ 86 w 546"/>
                  <a:gd name="T77" fmla="*/ 9 h 453"/>
                  <a:gd name="T78" fmla="*/ 356 w 546"/>
                  <a:gd name="T79" fmla="*/ 11 h 453"/>
                  <a:gd name="T80" fmla="*/ 391 w 546"/>
                  <a:gd name="T81" fmla="*/ 30 h 453"/>
                  <a:gd name="T82" fmla="*/ 415 w 546"/>
                  <a:gd name="T83" fmla="*/ 63 h 453"/>
                  <a:gd name="T84" fmla="*/ 465 w 546"/>
                  <a:gd name="T85" fmla="*/ 8 h 453"/>
                  <a:gd name="T86" fmla="*/ 497 w 546"/>
                  <a:gd name="T87" fmla="*/ 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6" h="453">
                    <a:moveTo>
                      <a:pt x="86" y="66"/>
                    </a:moveTo>
                    <a:lnTo>
                      <a:pt x="75" y="69"/>
                    </a:lnTo>
                    <a:lnTo>
                      <a:pt x="66" y="75"/>
                    </a:lnTo>
                    <a:lnTo>
                      <a:pt x="60" y="83"/>
                    </a:lnTo>
                    <a:lnTo>
                      <a:pt x="58" y="95"/>
                    </a:lnTo>
                    <a:lnTo>
                      <a:pt x="58" y="367"/>
                    </a:lnTo>
                    <a:lnTo>
                      <a:pt x="60" y="378"/>
                    </a:lnTo>
                    <a:lnTo>
                      <a:pt x="66" y="388"/>
                    </a:lnTo>
                    <a:lnTo>
                      <a:pt x="75" y="393"/>
                    </a:lnTo>
                    <a:lnTo>
                      <a:pt x="86" y="395"/>
                    </a:lnTo>
                    <a:lnTo>
                      <a:pt x="335" y="395"/>
                    </a:lnTo>
                    <a:lnTo>
                      <a:pt x="345" y="393"/>
                    </a:lnTo>
                    <a:lnTo>
                      <a:pt x="355" y="388"/>
                    </a:lnTo>
                    <a:lnTo>
                      <a:pt x="361" y="378"/>
                    </a:lnTo>
                    <a:lnTo>
                      <a:pt x="363" y="367"/>
                    </a:lnTo>
                    <a:lnTo>
                      <a:pt x="363" y="290"/>
                    </a:lnTo>
                    <a:lnTo>
                      <a:pt x="302" y="362"/>
                    </a:lnTo>
                    <a:lnTo>
                      <a:pt x="292" y="372"/>
                    </a:lnTo>
                    <a:lnTo>
                      <a:pt x="279" y="378"/>
                    </a:lnTo>
                    <a:lnTo>
                      <a:pt x="265" y="380"/>
                    </a:lnTo>
                    <a:lnTo>
                      <a:pt x="262" y="380"/>
                    </a:lnTo>
                    <a:lnTo>
                      <a:pt x="249" y="379"/>
                    </a:lnTo>
                    <a:lnTo>
                      <a:pt x="236" y="374"/>
                    </a:lnTo>
                    <a:lnTo>
                      <a:pt x="225" y="366"/>
                    </a:lnTo>
                    <a:lnTo>
                      <a:pt x="101" y="252"/>
                    </a:lnTo>
                    <a:lnTo>
                      <a:pt x="91" y="238"/>
                    </a:lnTo>
                    <a:lnTo>
                      <a:pt x="85" y="223"/>
                    </a:lnTo>
                    <a:lnTo>
                      <a:pt x="84" y="206"/>
                    </a:lnTo>
                    <a:lnTo>
                      <a:pt x="89" y="191"/>
                    </a:lnTo>
                    <a:lnTo>
                      <a:pt x="98" y="176"/>
                    </a:lnTo>
                    <a:lnTo>
                      <a:pt x="112" y="166"/>
                    </a:lnTo>
                    <a:lnTo>
                      <a:pt x="127" y="160"/>
                    </a:lnTo>
                    <a:lnTo>
                      <a:pt x="143" y="160"/>
                    </a:lnTo>
                    <a:lnTo>
                      <a:pt x="159" y="164"/>
                    </a:lnTo>
                    <a:lnTo>
                      <a:pt x="173" y="174"/>
                    </a:lnTo>
                    <a:lnTo>
                      <a:pt x="218" y="214"/>
                    </a:lnTo>
                    <a:lnTo>
                      <a:pt x="232" y="224"/>
                    </a:lnTo>
                    <a:lnTo>
                      <a:pt x="248" y="228"/>
                    </a:lnTo>
                    <a:lnTo>
                      <a:pt x="264" y="227"/>
                    </a:lnTo>
                    <a:lnTo>
                      <a:pt x="279" y="221"/>
                    </a:lnTo>
                    <a:lnTo>
                      <a:pt x="292" y="210"/>
                    </a:lnTo>
                    <a:lnTo>
                      <a:pt x="363" y="125"/>
                    </a:lnTo>
                    <a:lnTo>
                      <a:pt x="363" y="95"/>
                    </a:lnTo>
                    <a:lnTo>
                      <a:pt x="361" y="83"/>
                    </a:lnTo>
                    <a:lnTo>
                      <a:pt x="355" y="75"/>
                    </a:lnTo>
                    <a:lnTo>
                      <a:pt x="345" y="69"/>
                    </a:lnTo>
                    <a:lnTo>
                      <a:pt x="335" y="66"/>
                    </a:lnTo>
                    <a:lnTo>
                      <a:pt x="86" y="66"/>
                    </a:lnTo>
                    <a:close/>
                    <a:moveTo>
                      <a:pt x="497" y="0"/>
                    </a:moveTo>
                    <a:lnTo>
                      <a:pt x="513" y="4"/>
                    </a:lnTo>
                    <a:lnTo>
                      <a:pt x="527" y="12"/>
                    </a:lnTo>
                    <a:lnTo>
                      <a:pt x="539" y="25"/>
                    </a:lnTo>
                    <a:lnTo>
                      <a:pt x="545" y="41"/>
                    </a:lnTo>
                    <a:lnTo>
                      <a:pt x="546" y="57"/>
                    </a:lnTo>
                    <a:lnTo>
                      <a:pt x="543" y="73"/>
                    </a:lnTo>
                    <a:lnTo>
                      <a:pt x="533" y="87"/>
                    </a:lnTo>
                    <a:lnTo>
                      <a:pt x="421" y="221"/>
                    </a:lnTo>
                    <a:lnTo>
                      <a:pt x="421" y="367"/>
                    </a:lnTo>
                    <a:lnTo>
                      <a:pt x="418" y="390"/>
                    </a:lnTo>
                    <a:lnTo>
                      <a:pt x="409" y="410"/>
                    </a:lnTo>
                    <a:lnTo>
                      <a:pt x="396" y="428"/>
                    </a:lnTo>
                    <a:lnTo>
                      <a:pt x="378" y="441"/>
                    </a:lnTo>
                    <a:lnTo>
                      <a:pt x="357" y="449"/>
                    </a:lnTo>
                    <a:lnTo>
                      <a:pt x="335" y="453"/>
                    </a:lnTo>
                    <a:lnTo>
                      <a:pt x="86" y="453"/>
                    </a:lnTo>
                    <a:lnTo>
                      <a:pt x="63" y="449"/>
                    </a:lnTo>
                    <a:lnTo>
                      <a:pt x="43" y="441"/>
                    </a:lnTo>
                    <a:lnTo>
                      <a:pt x="26" y="428"/>
                    </a:lnTo>
                    <a:lnTo>
                      <a:pt x="12" y="410"/>
                    </a:lnTo>
                    <a:lnTo>
                      <a:pt x="3" y="390"/>
                    </a:lnTo>
                    <a:lnTo>
                      <a:pt x="0" y="367"/>
                    </a:lnTo>
                    <a:lnTo>
                      <a:pt x="0" y="95"/>
                    </a:lnTo>
                    <a:lnTo>
                      <a:pt x="3" y="72"/>
                    </a:lnTo>
                    <a:lnTo>
                      <a:pt x="12" y="52"/>
                    </a:lnTo>
                    <a:lnTo>
                      <a:pt x="26" y="33"/>
                    </a:lnTo>
                    <a:lnTo>
                      <a:pt x="43" y="21"/>
                    </a:lnTo>
                    <a:lnTo>
                      <a:pt x="63" y="12"/>
                    </a:lnTo>
                    <a:lnTo>
                      <a:pt x="86" y="9"/>
                    </a:lnTo>
                    <a:lnTo>
                      <a:pt x="335" y="9"/>
                    </a:lnTo>
                    <a:lnTo>
                      <a:pt x="356" y="11"/>
                    </a:lnTo>
                    <a:lnTo>
                      <a:pt x="375" y="19"/>
                    </a:lnTo>
                    <a:lnTo>
                      <a:pt x="391" y="30"/>
                    </a:lnTo>
                    <a:lnTo>
                      <a:pt x="405" y="45"/>
                    </a:lnTo>
                    <a:lnTo>
                      <a:pt x="415" y="63"/>
                    </a:lnTo>
                    <a:lnTo>
                      <a:pt x="452" y="20"/>
                    </a:lnTo>
                    <a:lnTo>
                      <a:pt x="465" y="8"/>
                    </a:lnTo>
                    <a:lnTo>
                      <a:pt x="480" y="2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5" name="Freeform 93"/>
              <p:cNvSpPr>
                <a:spLocks noEditPoints="1"/>
              </p:cNvSpPr>
              <p:nvPr/>
            </p:nvSpPr>
            <p:spPr bwMode="auto">
              <a:xfrm>
                <a:off x="-1041401" y="2859088"/>
                <a:ext cx="96838" cy="82550"/>
              </a:xfrm>
              <a:custGeom>
                <a:avLst/>
                <a:gdLst>
                  <a:gd name="T0" fmla="*/ 75 w 546"/>
                  <a:gd name="T1" fmla="*/ 80 h 465"/>
                  <a:gd name="T2" fmla="*/ 60 w 546"/>
                  <a:gd name="T3" fmla="*/ 96 h 465"/>
                  <a:gd name="T4" fmla="*/ 58 w 546"/>
                  <a:gd name="T5" fmla="*/ 379 h 465"/>
                  <a:gd name="T6" fmla="*/ 66 w 546"/>
                  <a:gd name="T7" fmla="*/ 399 h 465"/>
                  <a:gd name="T8" fmla="*/ 86 w 546"/>
                  <a:gd name="T9" fmla="*/ 407 h 465"/>
                  <a:gd name="T10" fmla="*/ 345 w 546"/>
                  <a:gd name="T11" fmla="*/ 405 h 465"/>
                  <a:gd name="T12" fmla="*/ 361 w 546"/>
                  <a:gd name="T13" fmla="*/ 390 h 465"/>
                  <a:gd name="T14" fmla="*/ 363 w 546"/>
                  <a:gd name="T15" fmla="*/ 289 h 465"/>
                  <a:gd name="T16" fmla="*/ 292 w 546"/>
                  <a:gd name="T17" fmla="*/ 370 h 465"/>
                  <a:gd name="T18" fmla="*/ 265 w 546"/>
                  <a:gd name="T19" fmla="*/ 380 h 465"/>
                  <a:gd name="T20" fmla="*/ 249 w 546"/>
                  <a:gd name="T21" fmla="*/ 378 h 465"/>
                  <a:gd name="T22" fmla="*/ 225 w 546"/>
                  <a:gd name="T23" fmla="*/ 366 h 465"/>
                  <a:gd name="T24" fmla="*/ 91 w 546"/>
                  <a:gd name="T25" fmla="*/ 237 h 465"/>
                  <a:gd name="T26" fmla="*/ 84 w 546"/>
                  <a:gd name="T27" fmla="*/ 205 h 465"/>
                  <a:gd name="T28" fmla="*/ 98 w 546"/>
                  <a:gd name="T29" fmla="*/ 176 h 465"/>
                  <a:gd name="T30" fmla="*/ 127 w 546"/>
                  <a:gd name="T31" fmla="*/ 160 h 465"/>
                  <a:gd name="T32" fmla="*/ 159 w 546"/>
                  <a:gd name="T33" fmla="*/ 164 h 465"/>
                  <a:gd name="T34" fmla="*/ 218 w 546"/>
                  <a:gd name="T35" fmla="*/ 214 h 465"/>
                  <a:gd name="T36" fmla="*/ 248 w 546"/>
                  <a:gd name="T37" fmla="*/ 228 h 465"/>
                  <a:gd name="T38" fmla="*/ 279 w 546"/>
                  <a:gd name="T39" fmla="*/ 220 h 465"/>
                  <a:gd name="T40" fmla="*/ 363 w 546"/>
                  <a:gd name="T41" fmla="*/ 123 h 465"/>
                  <a:gd name="T42" fmla="*/ 361 w 546"/>
                  <a:gd name="T43" fmla="*/ 96 h 465"/>
                  <a:gd name="T44" fmla="*/ 345 w 546"/>
                  <a:gd name="T45" fmla="*/ 80 h 465"/>
                  <a:gd name="T46" fmla="*/ 86 w 546"/>
                  <a:gd name="T47" fmla="*/ 78 h 465"/>
                  <a:gd name="T48" fmla="*/ 513 w 546"/>
                  <a:gd name="T49" fmla="*/ 3 h 465"/>
                  <a:gd name="T50" fmla="*/ 539 w 546"/>
                  <a:gd name="T51" fmla="*/ 25 h 465"/>
                  <a:gd name="T52" fmla="*/ 546 w 546"/>
                  <a:gd name="T53" fmla="*/ 55 h 465"/>
                  <a:gd name="T54" fmla="*/ 533 w 546"/>
                  <a:gd name="T55" fmla="*/ 86 h 465"/>
                  <a:gd name="T56" fmla="*/ 421 w 546"/>
                  <a:gd name="T57" fmla="*/ 379 h 465"/>
                  <a:gd name="T58" fmla="*/ 409 w 546"/>
                  <a:gd name="T59" fmla="*/ 422 h 465"/>
                  <a:gd name="T60" fmla="*/ 378 w 546"/>
                  <a:gd name="T61" fmla="*/ 453 h 465"/>
                  <a:gd name="T62" fmla="*/ 335 w 546"/>
                  <a:gd name="T63" fmla="*/ 465 h 465"/>
                  <a:gd name="T64" fmla="*/ 63 w 546"/>
                  <a:gd name="T65" fmla="*/ 462 h 465"/>
                  <a:gd name="T66" fmla="*/ 26 w 546"/>
                  <a:gd name="T67" fmla="*/ 439 h 465"/>
                  <a:gd name="T68" fmla="*/ 3 w 546"/>
                  <a:gd name="T69" fmla="*/ 402 h 465"/>
                  <a:gd name="T70" fmla="*/ 0 w 546"/>
                  <a:gd name="T71" fmla="*/ 106 h 465"/>
                  <a:gd name="T72" fmla="*/ 12 w 546"/>
                  <a:gd name="T73" fmla="*/ 63 h 465"/>
                  <a:gd name="T74" fmla="*/ 43 w 546"/>
                  <a:gd name="T75" fmla="*/ 32 h 465"/>
                  <a:gd name="T76" fmla="*/ 86 w 546"/>
                  <a:gd name="T77" fmla="*/ 20 h 465"/>
                  <a:gd name="T78" fmla="*/ 354 w 546"/>
                  <a:gd name="T79" fmla="*/ 22 h 465"/>
                  <a:gd name="T80" fmla="*/ 387 w 546"/>
                  <a:gd name="T81" fmla="*/ 39 h 465"/>
                  <a:gd name="T82" fmla="*/ 410 w 546"/>
                  <a:gd name="T83" fmla="*/ 67 h 465"/>
                  <a:gd name="T84" fmla="*/ 465 w 546"/>
                  <a:gd name="T85" fmla="*/ 7 h 465"/>
                  <a:gd name="T86" fmla="*/ 497 w 546"/>
                  <a:gd name="T87" fmla="*/ 0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6" h="465">
                    <a:moveTo>
                      <a:pt x="86" y="78"/>
                    </a:moveTo>
                    <a:lnTo>
                      <a:pt x="75" y="80"/>
                    </a:lnTo>
                    <a:lnTo>
                      <a:pt x="66" y="86"/>
                    </a:lnTo>
                    <a:lnTo>
                      <a:pt x="60" y="96"/>
                    </a:lnTo>
                    <a:lnTo>
                      <a:pt x="58" y="106"/>
                    </a:lnTo>
                    <a:lnTo>
                      <a:pt x="58" y="379"/>
                    </a:lnTo>
                    <a:lnTo>
                      <a:pt x="60" y="390"/>
                    </a:lnTo>
                    <a:lnTo>
                      <a:pt x="66" y="399"/>
                    </a:lnTo>
                    <a:lnTo>
                      <a:pt x="75" y="405"/>
                    </a:lnTo>
                    <a:lnTo>
                      <a:pt x="86" y="407"/>
                    </a:lnTo>
                    <a:lnTo>
                      <a:pt x="335" y="407"/>
                    </a:lnTo>
                    <a:lnTo>
                      <a:pt x="345" y="405"/>
                    </a:lnTo>
                    <a:lnTo>
                      <a:pt x="355" y="399"/>
                    </a:lnTo>
                    <a:lnTo>
                      <a:pt x="361" y="390"/>
                    </a:lnTo>
                    <a:lnTo>
                      <a:pt x="363" y="379"/>
                    </a:lnTo>
                    <a:lnTo>
                      <a:pt x="363" y="289"/>
                    </a:lnTo>
                    <a:lnTo>
                      <a:pt x="302" y="361"/>
                    </a:lnTo>
                    <a:lnTo>
                      <a:pt x="292" y="370"/>
                    </a:lnTo>
                    <a:lnTo>
                      <a:pt x="279" y="377"/>
                    </a:lnTo>
                    <a:lnTo>
                      <a:pt x="265" y="380"/>
                    </a:lnTo>
                    <a:lnTo>
                      <a:pt x="262" y="380"/>
                    </a:lnTo>
                    <a:lnTo>
                      <a:pt x="249" y="378"/>
                    </a:lnTo>
                    <a:lnTo>
                      <a:pt x="236" y="373"/>
                    </a:lnTo>
                    <a:lnTo>
                      <a:pt x="225" y="366"/>
                    </a:lnTo>
                    <a:lnTo>
                      <a:pt x="101" y="251"/>
                    </a:lnTo>
                    <a:lnTo>
                      <a:pt x="91" y="237"/>
                    </a:lnTo>
                    <a:lnTo>
                      <a:pt x="85" y="221"/>
                    </a:lnTo>
                    <a:lnTo>
                      <a:pt x="84" y="205"/>
                    </a:lnTo>
                    <a:lnTo>
                      <a:pt x="89" y="189"/>
                    </a:lnTo>
                    <a:lnTo>
                      <a:pt x="98" y="176"/>
                    </a:lnTo>
                    <a:lnTo>
                      <a:pt x="112" y="165"/>
                    </a:lnTo>
                    <a:lnTo>
                      <a:pt x="127" y="160"/>
                    </a:lnTo>
                    <a:lnTo>
                      <a:pt x="143" y="159"/>
                    </a:lnTo>
                    <a:lnTo>
                      <a:pt x="159" y="164"/>
                    </a:lnTo>
                    <a:lnTo>
                      <a:pt x="173" y="173"/>
                    </a:lnTo>
                    <a:lnTo>
                      <a:pt x="218" y="214"/>
                    </a:lnTo>
                    <a:lnTo>
                      <a:pt x="232" y="223"/>
                    </a:lnTo>
                    <a:lnTo>
                      <a:pt x="248" y="228"/>
                    </a:lnTo>
                    <a:lnTo>
                      <a:pt x="264" y="227"/>
                    </a:lnTo>
                    <a:lnTo>
                      <a:pt x="279" y="220"/>
                    </a:lnTo>
                    <a:lnTo>
                      <a:pt x="292" y="210"/>
                    </a:lnTo>
                    <a:lnTo>
                      <a:pt x="363" y="123"/>
                    </a:lnTo>
                    <a:lnTo>
                      <a:pt x="363" y="106"/>
                    </a:lnTo>
                    <a:lnTo>
                      <a:pt x="361" y="96"/>
                    </a:lnTo>
                    <a:lnTo>
                      <a:pt x="355" y="86"/>
                    </a:lnTo>
                    <a:lnTo>
                      <a:pt x="345" y="80"/>
                    </a:lnTo>
                    <a:lnTo>
                      <a:pt x="335" y="78"/>
                    </a:lnTo>
                    <a:lnTo>
                      <a:pt x="86" y="78"/>
                    </a:lnTo>
                    <a:close/>
                    <a:moveTo>
                      <a:pt x="497" y="0"/>
                    </a:moveTo>
                    <a:lnTo>
                      <a:pt x="513" y="3"/>
                    </a:lnTo>
                    <a:lnTo>
                      <a:pt x="527" y="12"/>
                    </a:lnTo>
                    <a:lnTo>
                      <a:pt x="539" y="25"/>
                    </a:lnTo>
                    <a:lnTo>
                      <a:pt x="545" y="39"/>
                    </a:lnTo>
                    <a:lnTo>
                      <a:pt x="546" y="55"/>
                    </a:lnTo>
                    <a:lnTo>
                      <a:pt x="543" y="72"/>
                    </a:lnTo>
                    <a:lnTo>
                      <a:pt x="533" y="86"/>
                    </a:lnTo>
                    <a:lnTo>
                      <a:pt x="421" y="221"/>
                    </a:lnTo>
                    <a:lnTo>
                      <a:pt x="421" y="379"/>
                    </a:lnTo>
                    <a:lnTo>
                      <a:pt x="418" y="402"/>
                    </a:lnTo>
                    <a:lnTo>
                      <a:pt x="409" y="422"/>
                    </a:lnTo>
                    <a:lnTo>
                      <a:pt x="396" y="439"/>
                    </a:lnTo>
                    <a:lnTo>
                      <a:pt x="378" y="453"/>
                    </a:lnTo>
                    <a:lnTo>
                      <a:pt x="357" y="462"/>
                    </a:lnTo>
                    <a:lnTo>
                      <a:pt x="335" y="465"/>
                    </a:lnTo>
                    <a:lnTo>
                      <a:pt x="86" y="465"/>
                    </a:lnTo>
                    <a:lnTo>
                      <a:pt x="63" y="462"/>
                    </a:lnTo>
                    <a:lnTo>
                      <a:pt x="43" y="453"/>
                    </a:lnTo>
                    <a:lnTo>
                      <a:pt x="26" y="439"/>
                    </a:lnTo>
                    <a:lnTo>
                      <a:pt x="12" y="422"/>
                    </a:lnTo>
                    <a:lnTo>
                      <a:pt x="3" y="402"/>
                    </a:lnTo>
                    <a:lnTo>
                      <a:pt x="0" y="379"/>
                    </a:lnTo>
                    <a:lnTo>
                      <a:pt x="0" y="106"/>
                    </a:lnTo>
                    <a:lnTo>
                      <a:pt x="3" y="84"/>
                    </a:lnTo>
                    <a:lnTo>
                      <a:pt x="12" y="63"/>
                    </a:lnTo>
                    <a:lnTo>
                      <a:pt x="26" y="46"/>
                    </a:lnTo>
                    <a:lnTo>
                      <a:pt x="43" y="32"/>
                    </a:lnTo>
                    <a:lnTo>
                      <a:pt x="63" y="23"/>
                    </a:lnTo>
                    <a:lnTo>
                      <a:pt x="86" y="20"/>
                    </a:lnTo>
                    <a:lnTo>
                      <a:pt x="335" y="20"/>
                    </a:lnTo>
                    <a:lnTo>
                      <a:pt x="354" y="22"/>
                    </a:lnTo>
                    <a:lnTo>
                      <a:pt x="372" y="29"/>
                    </a:lnTo>
                    <a:lnTo>
                      <a:pt x="387" y="39"/>
                    </a:lnTo>
                    <a:lnTo>
                      <a:pt x="401" y="52"/>
                    </a:lnTo>
                    <a:lnTo>
                      <a:pt x="410" y="67"/>
                    </a:lnTo>
                    <a:lnTo>
                      <a:pt x="452" y="18"/>
                    </a:lnTo>
                    <a:lnTo>
                      <a:pt x="465" y="7"/>
                    </a:lnTo>
                    <a:lnTo>
                      <a:pt x="480" y="1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6" name="Freeform 94"/>
              <p:cNvSpPr>
                <a:spLocks noEditPoints="1"/>
              </p:cNvSpPr>
              <p:nvPr/>
            </p:nvSpPr>
            <p:spPr bwMode="auto">
              <a:xfrm>
                <a:off x="-1041401" y="2962275"/>
                <a:ext cx="96838" cy="82550"/>
              </a:xfrm>
              <a:custGeom>
                <a:avLst/>
                <a:gdLst>
                  <a:gd name="T0" fmla="*/ 75 w 546"/>
                  <a:gd name="T1" fmla="*/ 85 h 470"/>
                  <a:gd name="T2" fmla="*/ 60 w 546"/>
                  <a:gd name="T3" fmla="*/ 101 h 470"/>
                  <a:gd name="T4" fmla="*/ 58 w 546"/>
                  <a:gd name="T5" fmla="*/ 384 h 470"/>
                  <a:gd name="T6" fmla="*/ 66 w 546"/>
                  <a:gd name="T7" fmla="*/ 404 h 470"/>
                  <a:gd name="T8" fmla="*/ 86 w 546"/>
                  <a:gd name="T9" fmla="*/ 412 h 470"/>
                  <a:gd name="T10" fmla="*/ 345 w 546"/>
                  <a:gd name="T11" fmla="*/ 410 h 470"/>
                  <a:gd name="T12" fmla="*/ 361 w 546"/>
                  <a:gd name="T13" fmla="*/ 395 h 470"/>
                  <a:gd name="T14" fmla="*/ 363 w 546"/>
                  <a:gd name="T15" fmla="*/ 289 h 470"/>
                  <a:gd name="T16" fmla="*/ 292 w 546"/>
                  <a:gd name="T17" fmla="*/ 371 h 470"/>
                  <a:gd name="T18" fmla="*/ 265 w 546"/>
                  <a:gd name="T19" fmla="*/ 379 h 470"/>
                  <a:gd name="T20" fmla="*/ 262 w 546"/>
                  <a:gd name="T21" fmla="*/ 381 h 470"/>
                  <a:gd name="T22" fmla="*/ 236 w 546"/>
                  <a:gd name="T23" fmla="*/ 373 h 470"/>
                  <a:gd name="T24" fmla="*/ 101 w 546"/>
                  <a:gd name="T25" fmla="*/ 251 h 470"/>
                  <a:gd name="T26" fmla="*/ 85 w 546"/>
                  <a:gd name="T27" fmla="*/ 222 h 470"/>
                  <a:gd name="T28" fmla="*/ 89 w 546"/>
                  <a:gd name="T29" fmla="*/ 190 h 470"/>
                  <a:gd name="T30" fmla="*/ 112 w 546"/>
                  <a:gd name="T31" fmla="*/ 166 h 470"/>
                  <a:gd name="T32" fmla="*/ 143 w 546"/>
                  <a:gd name="T33" fmla="*/ 159 h 470"/>
                  <a:gd name="T34" fmla="*/ 173 w 546"/>
                  <a:gd name="T35" fmla="*/ 173 h 470"/>
                  <a:gd name="T36" fmla="*/ 232 w 546"/>
                  <a:gd name="T37" fmla="*/ 223 h 470"/>
                  <a:gd name="T38" fmla="*/ 264 w 546"/>
                  <a:gd name="T39" fmla="*/ 226 h 470"/>
                  <a:gd name="T40" fmla="*/ 292 w 546"/>
                  <a:gd name="T41" fmla="*/ 209 h 470"/>
                  <a:gd name="T42" fmla="*/ 363 w 546"/>
                  <a:gd name="T43" fmla="*/ 111 h 470"/>
                  <a:gd name="T44" fmla="*/ 355 w 546"/>
                  <a:gd name="T45" fmla="*/ 91 h 470"/>
                  <a:gd name="T46" fmla="*/ 335 w 546"/>
                  <a:gd name="T47" fmla="*/ 83 h 470"/>
                  <a:gd name="T48" fmla="*/ 497 w 546"/>
                  <a:gd name="T49" fmla="*/ 0 h 470"/>
                  <a:gd name="T50" fmla="*/ 527 w 546"/>
                  <a:gd name="T51" fmla="*/ 11 h 470"/>
                  <a:gd name="T52" fmla="*/ 545 w 546"/>
                  <a:gd name="T53" fmla="*/ 40 h 470"/>
                  <a:gd name="T54" fmla="*/ 543 w 546"/>
                  <a:gd name="T55" fmla="*/ 72 h 470"/>
                  <a:gd name="T56" fmla="*/ 421 w 546"/>
                  <a:gd name="T57" fmla="*/ 221 h 470"/>
                  <a:gd name="T58" fmla="*/ 418 w 546"/>
                  <a:gd name="T59" fmla="*/ 406 h 470"/>
                  <a:gd name="T60" fmla="*/ 396 w 546"/>
                  <a:gd name="T61" fmla="*/ 444 h 470"/>
                  <a:gd name="T62" fmla="*/ 357 w 546"/>
                  <a:gd name="T63" fmla="*/ 467 h 470"/>
                  <a:gd name="T64" fmla="*/ 86 w 546"/>
                  <a:gd name="T65" fmla="*/ 470 h 470"/>
                  <a:gd name="T66" fmla="*/ 43 w 546"/>
                  <a:gd name="T67" fmla="*/ 458 h 470"/>
                  <a:gd name="T68" fmla="*/ 12 w 546"/>
                  <a:gd name="T69" fmla="*/ 427 h 470"/>
                  <a:gd name="T70" fmla="*/ 0 w 546"/>
                  <a:gd name="T71" fmla="*/ 384 h 470"/>
                  <a:gd name="T72" fmla="*/ 3 w 546"/>
                  <a:gd name="T73" fmla="*/ 89 h 470"/>
                  <a:gd name="T74" fmla="*/ 26 w 546"/>
                  <a:gd name="T75" fmla="*/ 51 h 470"/>
                  <a:gd name="T76" fmla="*/ 63 w 546"/>
                  <a:gd name="T77" fmla="*/ 28 h 470"/>
                  <a:gd name="T78" fmla="*/ 335 w 546"/>
                  <a:gd name="T79" fmla="*/ 25 h 470"/>
                  <a:gd name="T80" fmla="*/ 378 w 546"/>
                  <a:gd name="T81" fmla="*/ 38 h 470"/>
                  <a:gd name="T82" fmla="*/ 409 w 546"/>
                  <a:gd name="T83" fmla="*/ 70 h 470"/>
                  <a:gd name="T84" fmla="*/ 465 w 546"/>
                  <a:gd name="T85" fmla="*/ 7 h 470"/>
                  <a:gd name="T86" fmla="*/ 497 w 546"/>
                  <a:gd name="T87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6" h="470">
                    <a:moveTo>
                      <a:pt x="86" y="83"/>
                    </a:moveTo>
                    <a:lnTo>
                      <a:pt x="75" y="85"/>
                    </a:lnTo>
                    <a:lnTo>
                      <a:pt x="66" y="91"/>
                    </a:lnTo>
                    <a:lnTo>
                      <a:pt x="60" y="101"/>
                    </a:lnTo>
                    <a:lnTo>
                      <a:pt x="58" y="111"/>
                    </a:lnTo>
                    <a:lnTo>
                      <a:pt x="58" y="384"/>
                    </a:lnTo>
                    <a:lnTo>
                      <a:pt x="60" y="395"/>
                    </a:lnTo>
                    <a:lnTo>
                      <a:pt x="66" y="404"/>
                    </a:lnTo>
                    <a:lnTo>
                      <a:pt x="75" y="410"/>
                    </a:lnTo>
                    <a:lnTo>
                      <a:pt x="86" y="412"/>
                    </a:lnTo>
                    <a:lnTo>
                      <a:pt x="335" y="412"/>
                    </a:lnTo>
                    <a:lnTo>
                      <a:pt x="345" y="410"/>
                    </a:lnTo>
                    <a:lnTo>
                      <a:pt x="355" y="404"/>
                    </a:lnTo>
                    <a:lnTo>
                      <a:pt x="361" y="395"/>
                    </a:lnTo>
                    <a:lnTo>
                      <a:pt x="363" y="384"/>
                    </a:lnTo>
                    <a:lnTo>
                      <a:pt x="363" y="289"/>
                    </a:lnTo>
                    <a:lnTo>
                      <a:pt x="302" y="361"/>
                    </a:lnTo>
                    <a:lnTo>
                      <a:pt x="292" y="371"/>
                    </a:lnTo>
                    <a:lnTo>
                      <a:pt x="279" y="377"/>
                    </a:lnTo>
                    <a:lnTo>
                      <a:pt x="265" y="379"/>
                    </a:lnTo>
                    <a:lnTo>
                      <a:pt x="264" y="379"/>
                    </a:lnTo>
                    <a:lnTo>
                      <a:pt x="262" y="381"/>
                    </a:lnTo>
                    <a:lnTo>
                      <a:pt x="249" y="378"/>
                    </a:lnTo>
                    <a:lnTo>
                      <a:pt x="236" y="373"/>
                    </a:lnTo>
                    <a:lnTo>
                      <a:pt x="225" y="366"/>
                    </a:lnTo>
                    <a:lnTo>
                      <a:pt x="101" y="251"/>
                    </a:lnTo>
                    <a:lnTo>
                      <a:pt x="91" y="237"/>
                    </a:lnTo>
                    <a:lnTo>
                      <a:pt x="85" y="222"/>
                    </a:lnTo>
                    <a:lnTo>
                      <a:pt x="84" y="206"/>
                    </a:lnTo>
                    <a:lnTo>
                      <a:pt x="89" y="190"/>
                    </a:lnTo>
                    <a:lnTo>
                      <a:pt x="98" y="176"/>
                    </a:lnTo>
                    <a:lnTo>
                      <a:pt x="112" y="166"/>
                    </a:lnTo>
                    <a:lnTo>
                      <a:pt x="127" y="159"/>
                    </a:lnTo>
                    <a:lnTo>
                      <a:pt x="143" y="159"/>
                    </a:lnTo>
                    <a:lnTo>
                      <a:pt x="159" y="164"/>
                    </a:lnTo>
                    <a:lnTo>
                      <a:pt x="173" y="173"/>
                    </a:lnTo>
                    <a:lnTo>
                      <a:pt x="218" y="214"/>
                    </a:lnTo>
                    <a:lnTo>
                      <a:pt x="232" y="223"/>
                    </a:lnTo>
                    <a:lnTo>
                      <a:pt x="248" y="227"/>
                    </a:lnTo>
                    <a:lnTo>
                      <a:pt x="264" y="226"/>
                    </a:lnTo>
                    <a:lnTo>
                      <a:pt x="279" y="220"/>
                    </a:lnTo>
                    <a:lnTo>
                      <a:pt x="292" y="209"/>
                    </a:lnTo>
                    <a:lnTo>
                      <a:pt x="363" y="124"/>
                    </a:lnTo>
                    <a:lnTo>
                      <a:pt x="363" y="111"/>
                    </a:lnTo>
                    <a:lnTo>
                      <a:pt x="361" y="101"/>
                    </a:lnTo>
                    <a:lnTo>
                      <a:pt x="355" y="91"/>
                    </a:lnTo>
                    <a:lnTo>
                      <a:pt x="345" y="85"/>
                    </a:lnTo>
                    <a:lnTo>
                      <a:pt x="335" y="83"/>
                    </a:lnTo>
                    <a:lnTo>
                      <a:pt x="86" y="83"/>
                    </a:lnTo>
                    <a:close/>
                    <a:moveTo>
                      <a:pt x="497" y="0"/>
                    </a:moveTo>
                    <a:lnTo>
                      <a:pt x="513" y="3"/>
                    </a:lnTo>
                    <a:lnTo>
                      <a:pt x="527" y="11"/>
                    </a:lnTo>
                    <a:lnTo>
                      <a:pt x="539" y="24"/>
                    </a:lnTo>
                    <a:lnTo>
                      <a:pt x="545" y="40"/>
                    </a:lnTo>
                    <a:lnTo>
                      <a:pt x="546" y="56"/>
                    </a:lnTo>
                    <a:lnTo>
                      <a:pt x="543" y="72"/>
                    </a:lnTo>
                    <a:lnTo>
                      <a:pt x="533" y="87"/>
                    </a:lnTo>
                    <a:lnTo>
                      <a:pt x="421" y="221"/>
                    </a:lnTo>
                    <a:lnTo>
                      <a:pt x="421" y="384"/>
                    </a:lnTo>
                    <a:lnTo>
                      <a:pt x="418" y="406"/>
                    </a:lnTo>
                    <a:lnTo>
                      <a:pt x="409" y="427"/>
                    </a:lnTo>
                    <a:lnTo>
                      <a:pt x="396" y="444"/>
                    </a:lnTo>
                    <a:lnTo>
                      <a:pt x="378" y="458"/>
                    </a:lnTo>
                    <a:lnTo>
                      <a:pt x="357" y="467"/>
                    </a:lnTo>
                    <a:lnTo>
                      <a:pt x="335" y="470"/>
                    </a:lnTo>
                    <a:lnTo>
                      <a:pt x="86" y="470"/>
                    </a:lnTo>
                    <a:lnTo>
                      <a:pt x="63" y="467"/>
                    </a:lnTo>
                    <a:lnTo>
                      <a:pt x="43" y="458"/>
                    </a:lnTo>
                    <a:lnTo>
                      <a:pt x="26" y="444"/>
                    </a:lnTo>
                    <a:lnTo>
                      <a:pt x="12" y="427"/>
                    </a:lnTo>
                    <a:lnTo>
                      <a:pt x="3" y="406"/>
                    </a:lnTo>
                    <a:lnTo>
                      <a:pt x="0" y="384"/>
                    </a:lnTo>
                    <a:lnTo>
                      <a:pt x="0" y="111"/>
                    </a:lnTo>
                    <a:lnTo>
                      <a:pt x="3" y="89"/>
                    </a:lnTo>
                    <a:lnTo>
                      <a:pt x="12" y="68"/>
                    </a:lnTo>
                    <a:lnTo>
                      <a:pt x="26" y="51"/>
                    </a:lnTo>
                    <a:lnTo>
                      <a:pt x="43" y="37"/>
                    </a:lnTo>
                    <a:lnTo>
                      <a:pt x="63" y="28"/>
                    </a:lnTo>
                    <a:lnTo>
                      <a:pt x="86" y="25"/>
                    </a:lnTo>
                    <a:lnTo>
                      <a:pt x="335" y="25"/>
                    </a:lnTo>
                    <a:lnTo>
                      <a:pt x="358" y="28"/>
                    </a:lnTo>
                    <a:lnTo>
                      <a:pt x="378" y="38"/>
                    </a:lnTo>
                    <a:lnTo>
                      <a:pt x="396" y="52"/>
                    </a:lnTo>
                    <a:lnTo>
                      <a:pt x="409" y="70"/>
                    </a:lnTo>
                    <a:lnTo>
                      <a:pt x="452" y="19"/>
                    </a:lnTo>
                    <a:lnTo>
                      <a:pt x="465" y="7"/>
                    </a:lnTo>
                    <a:lnTo>
                      <a:pt x="480" y="1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7" name="Freeform 95"/>
              <p:cNvSpPr>
                <a:spLocks/>
              </p:cNvSpPr>
              <p:nvPr/>
            </p:nvSpPr>
            <p:spPr bwMode="auto">
              <a:xfrm>
                <a:off x="-919163" y="2792413"/>
                <a:ext cx="169863" cy="17463"/>
              </a:xfrm>
              <a:custGeom>
                <a:avLst/>
                <a:gdLst>
                  <a:gd name="T0" fmla="*/ 53 w 969"/>
                  <a:gd name="T1" fmla="*/ 0 h 106"/>
                  <a:gd name="T2" fmla="*/ 916 w 969"/>
                  <a:gd name="T3" fmla="*/ 0 h 106"/>
                  <a:gd name="T4" fmla="*/ 933 w 969"/>
                  <a:gd name="T5" fmla="*/ 3 h 106"/>
                  <a:gd name="T6" fmla="*/ 947 w 969"/>
                  <a:gd name="T7" fmla="*/ 11 h 106"/>
                  <a:gd name="T8" fmla="*/ 959 w 969"/>
                  <a:gd name="T9" fmla="*/ 22 h 106"/>
                  <a:gd name="T10" fmla="*/ 966 w 969"/>
                  <a:gd name="T11" fmla="*/ 37 h 106"/>
                  <a:gd name="T12" fmla="*/ 969 w 969"/>
                  <a:gd name="T13" fmla="*/ 54 h 106"/>
                  <a:gd name="T14" fmla="*/ 966 w 969"/>
                  <a:gd name="T15" fmla="*/ 70 h 106"/>
                  <a:gd name="T16" fmla="*/ 959 w 969"/>
                  <a:gd name="T17" fmla="*/ 85 h 106"/>
                  <a:gd name="T18" fmla="*/ 947 w 969"/>
                  <a:gd name="T19" fmla="*/ 97 h 106"/>
                  <a:gd name="T20" fmla="*/ 933 w 969"/>
                  <a:gd name="T21" fmla="*/ 104 h 106"/>
                  <a:gd name="T22" fmla="*/ 916 w 969"/>
                  <a:gd name="T23" fmla="*/ 106 h 106"/>
                  <a:gd name="T24" fmla="*/ 53 w 969"/>
                  <a:gd name="T25" fmla="*/ 106 h 106"/>
                  <a:gd name="T26" fmla="*/ 36 w 969"/>
                  <a:gd name="T27" fmla="*/ 104 h 106"/>
                  <a:gd name="T28" fmla="*/ 22 w 969"/>
                  <a:gd name="T29" fmla="*/ 97 h 106"/>
                  <a:gd name="T30" fmla="*/ 10 w 969"/>
                  <a:gd name="T31" fmla="*/ 85 h 106"/>
                  <a:gd name="T32" fmla="*/ 3 w 969"/>
                  <a:gd name="T33" fmla="*/ 70 h 106"/>
                  <a:gd name="T34" fmla="*/ 0 w 969"/>
                  <a:gd name="T35" fmla="*/ 54 h 106"/>
                  <a:gd name="T36" fmla="*/ 3 w 969"/>
                  <a:gd name="T37" fmla="*/ 37 h 106"/>
                  <a:gd name="T38" fmla="*/ 10 w 969"/>
                  <a:gd name="T39" fmla="*/ 22 h 106"/>
                  <a:gd name="T40" fmla="*/ 22 w 969"/>
                  <a:gd name="T41" fmla="*/ 11 h 106"/>
                  <a:gd name="T42" fmla="*/ 36 w 969"/>
                  <a:gd name="T43" fmla="*/ 3 h 106"/>
                  <a:gd name="T44" fmla="*/ 53 w 969"/>
                  <a:gd name="T4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69" h="106">
                    <a:moveTo>
                      <a:pt x="53" y="0"/>
                    </a:moveTo>
                    <a:lnTo>
                      <a:pt x="916" y="0"/>
                    </a:lnTo>
                    <a:lnTo>
                      <a:pt x="933" y="3"/>
                    </a:lnTo>
                    <a:lnTo>
                      <a:pt x="947" y="11"/>
                    </a:lnTo>
                    <a:lnTo>
                      <a:pt x="959" y="22"/>
                    </a:lnTo>
                    <a:lnTo>
                      <a:pt x="966" y="37"/>
                    </a:lnTo>
                    <a:lnTo>
                      <a:pt x="969" y="54"/>
                    </a:lnTo>
                    <a:lnTo>
                      <a:pt x="966" y="70"/>
                    </a:lnTo>
                    <a:lnTo>
                      <a:pt x="959" y="85"/>
                    </a:lnTo>
                    <a:lnTo>
                      <a:pt x="947" y="97"/>
                    </a:lnTo>
                    <a:lnTo>
                      <a:pt x="933" y="104"/>
                    </a:lnTo>
                    <a:lnTo>
                      <a:pt x="916" y="106"/>
                    </a:lnTo>
                    <a:lnTo>
                      <a:pt x="53" y="106"/>
                    </a:lnTo>
                    <a:lnTo>
                      <a:pt x="36" y="104"/>
                    </a:lnTo>
                    <a:lnTo>
                      <a:pt x="22" y="97"/>
                    </a:lnTo>
                    <a:lnTo>
                      <a:pt x="10" y="85"/>
                    </a:lnTo>
                    <a:lnTo>
                      <a:pt x="3" y="70"/>
                    </a:lnTo>
                    <a:lnTo>
                      <a:pt x="0" y="54"/>
                    </a:lnTo>
                    <a:lnTo>
                      <a:pt x="3" y="37"/>
                    </a:lnTo>
                    <a:lnTo>
                      <a:pt x="10" y="22"/>
                    </a:lnTo>
                    <a:lnTo>
                      <a:pt x="22" y="11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8" name="Freeform 96"/>
              <p:cNvSpPr>
                <a:spLocks/>
              </p:cNvSpPr>
              <p:nvPr/>
            </p:nvSpPr>
            <p:spPr bwMode="auto">
              <a:xfrm>
                <a:off x="-919163" y="2882900"/>
                <a:ext cx="169863" cy="19050"/>
              </a:xfrm>
              <a:custGeom>
                <a:avLst/>
                <a:gdLst>
                  <a:gd name="T0" fmla="*/ 53 w 969"/>
                  <a:gd name="T1" fmla="*/ 0 h 107"/>
                  <a:gd name="T2" fmla="*/ 916 w 969"/>
                  <a:gd name="T3" fmla="*/ 0 h 107"/>
                  <a:gd name="T4" fmla="*/ 933 w 969"/>
                  <a:gd name="T5" fmla="*/ 3 h 107"/>
                  <a:gd name="T6" fmla="*/ 947 w 969"/>
                  <a:gd name="T7" fmla="*/ 11 h 107"/>
                  <a:gd name="T8" fmla="*/ 959 w 969"/>
                  <a:gd name="T9" fmla="*/ 23 h 107"/>
                  <a:gd name="T10" fmla="*/ 966 w 969"/>
                  <a:gd name="T11" fmla="*/ 36 h 107"/>
                  <a:gd name="T12" fmla="*/ 969 w 969"/>
                  <a:gd name="T13" fmla="*/ 53 h 107"/>
                  <a:gd name="T14" fmla="*/ 966 w 969"/>
                  <a:gd name="T15" fmla="*/ 70 h 107"/>
                  <a:gd name="T16" fmla="*/ 959 w 969"/>
                  <a:gd name="T17" fmla="*/ 85 h 107"/>
                  <a:gd name="T18" fmla="*/ 947 w 969"/>
                  <a:gd name="T19" fmla="*/ 96 h 107"/>
                  <a:gd name="T20" fmla="*/ 933 w 969"/>
                  <a:gd name="T21" fmla="*/ 103 h 107"/>
                  <a:gd name="T22" fmla="*/ 916 w 969"/>
                  <a:gd name="T23" fmla="*/ 107 h 107"/>
                  <a:gd name="T24" fmla="*/ 53 w 969"/>
                  <a:gd name="T25" fmla="*/ 107 h 107"/>
                  <a:gd name="T26" fmla="*/ 36 w 969"/>
                  <a:gd name="T27" fmla="*/ 103 h 107"/>
                  <a:gd name="T28" fmla="*/ 22 w 969"/>
                  <a:gd name="T29" fmla="*/ 96 h 107"/>
                  <a:gd name="T30" fmla="*/ 10 w 969"/>
                  <a:gd name="T31" fmla="*/ 85 h 107"/>
                  <a:gd name="T32" fmla="*/ 3 w 969"/>
                  <a:gd name="T33" fmla="*/ 70 h 107"/>
                  <a:gd name="T34" fmla="*/ 0 w 969"/>
                  <a:gd name="T35" fmla="*/ 53 h 107"/>
                  <a:gd name="T36" fmla="*/ 3 w 969"/>
                  <a:gd name="T37" fmla="*/ 36 h 107"/>
                  <a:gd name="T38" fmla="*/ 10 w 969"/>
                  <a:gd name="T39" fmla="*/ 23 h 107"/>
                  <a:gd name="T40" fmla="*/ 22 w 969"/>
                  <a:gd name="T41" fmla="*/ 11 h 107"/>
                  <a:gd name="T42" fmla="*/ 36 w 969"/>
                  <a:gd name="T43" fmla="*/ 3 h 107"/>
                  <a:gd name="T44" fmla="*/ 53 w 969"/>
                  <a:gd name="T45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69" h="107">
                    <a:moveTo>
                      <a:pt x="53" y="0"/>
                    </a:moveTo>
                    <a:lnTo>
                      <a:pt x="916" y="0"/>
                    </a:lnTo>
                    <a:lnTo>
                      <a:pt x="933" y="3"/>
                    </a:lnTo>
                    <a:lnTo>
                      <a:pt x="947" y="11"/>
                    </a:lnTo>
                    <a:lnTo>
                      <a:pt x="959" y="23"/>
                    </a:lnTo>
                    <a:lnTo>
                      <a:pt x="966" y="36"/>
                    </a:lnTo>
                    <a:lnTo>
                      <a:pt x="969" y="53"/>
                    </a:lnTo>
                    <a:lnTo>
                      <a:pt x="966" y="70"/>
                    </a:lnTo>
                    <a:lnTo>
                      <a:pt x="959" y="85"/>
                    </a:lnTo>
                    <a:lnTo>
                      <a:pt x="947" y="96"/>
                    </a:lnTo>
                    <a:lnTo>
                      <a:pt x="933" y="103"/>
                    </a:lnTo>
                    <a:lnTo>
                      <a:pt x="916" y="107"/>
                    </a:lnTo>
                    <a:lnTo>
                      <a:pt x="53" y="107"/>
                    </a:lnTo>
                    <a:lnTo>
                      <a:pt x="36" y="103"/>
                    </a:lnTo>
                    <a:lnTo>
                      <a:pt x="22" y="96"/>
                    </a:lnTo>
                    <a:lnTo>
                      <a:pt x="10" y="85"/>
                    </a:lnTo>
                    <a:lnTo>
                      <a:pt x="3" y="70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3"/>
                    </a:lnTo>
                    <a:lnTo>
                      <a:pt x="22" y="11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9" name="Freeform 97"/>
              <p:cNvSpPr>
                <a:spLocks/>
              </p:cNvSpPr>
              <p:nvPr/>
            </p:nvSpPr>
            <p:spPr bwMode="auto">
              <a:xfrm>
                <a:off x="-919163" y="2974975"/>
                <a:ext cx="169863" cy="19050"/>
              </a:xfrm>
              <a:custGeom>
                <a:avLst/>
                <a:gdLst>
                  <a:gd name="T0" fmla="*/ 53 w 969"/>
                  <a:gd name="T1" fmla="*/ 0 h 107"/>
                  <a:gd name="T2" fmla="*/ 916 w 969"/>
                  <a:gd name="T3" fmla="*/ 0 h 107"/>
                  <a:gd name="T4" fmla="*/ 933 w 969"/>
                  <a:gd name="T5" fmla="*/ 2 h 107"/>
                  <a:gd name="T6" fmla="*/ 947 w 969"/>
                  <a:gd name="T7" fmla="*/ 10 h 107"/>
                  <a:gd name="T8" fmla="*/ 959 w 969"/>
                  <a:gd name="T9" fmla="*/ 22 h 107"/>
                  <a:gd name="T10" fmla="*/ 966 w 969"/>
                  <a:gd name="T11" fmla="*/ 36 h 107"/>
                  <a:gd name="T12" fmla="*/ 969 w 969"/>
                  <a:gd name="T13" fmla="*/ 53 h 107"/>
                  <a:gd name="T14" fmla="*/ 966 w 969"/>
                  <a:gd name="T15" fmla="*/ 71 h 107"/>
                  <a:gd name="T16" fmla="*/ 959 w 969"/>
                  <a:gd name="T17" fmla="*/ 84 h 107"/>
                  <a:gd name="T18" fmla="*/ 947 w 969"/>
                  <a:gd name="T19" fmla="*/ 96 h 107"/>
                  <a:gd name="T20" fmla="*/ 933 w 969"/>
                  <a:gd name="T21" fmla="*/ 103 h 107"/>
                  <a:gd name="T22" fmla="*/ 916 w 969"/>
                  <a:gd name="T23" fmla="*/ 107 h 107"/>
                  <a:gd name="T24" fmla="*/ 53 w 969"/>
                  <a:gd name="T25" fmla="*/ 107 h 107"/>
                  <a:gd name="T26" fmla="*/ 36 w 969"/>
                  <a:gd name="T27" fmla="*/ 103 h 107"/>
                  <a:gd name="T28" fmla="*/ 22 w 969"/>
                  <a:gd name="T29" fmla="*/ 96 h 107"/>
                  <a:gd name="T30" fmla="*/ 10 w 969"/>
                  <a:gd name="T31" fmla="*/ 84 h 107"/>
                  <a:gd name="T32" fmla="*/ 3 w 969"/>
                  <a:gd name="T33" fmla="*/ 71 h 107"/>
                  <a:gd name="T34" fmla="*/ 0 w 969"/>
                  <a:gd name="T35" fmla="*/ 53 h 107"/>
                  <a:gd name="T36" fmla="*/ 3 w 969"/>
                  <a:gd name="T37" fmla="*/ 36 h 107"/>
                  <a:gd name="T38" fmla="*/ 10 w 969"/>
                  <a:gd name="T39" fmla="*/ 22 h 107"/>
                  <a:gd name="T40" fmla="*/ 22 w 969"/>
                  <a:gd name="T41" fmla="*/ 10 h 107"/>
                  <a:gd name="T42" fmla="*/ 36 w 969"/>
                  <a:gd name="T43" fmla="*/ 2 h 107"/>
                  <a:gd name="T44" fmla="*/ 53 w 969"/>
                  <a:gd name="T45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69" h="107">
                    <a:moveTo>
                      <a:pt x="53" y="0"/>
                    </a:moveTo>
                    <a:lnTo>
                      <a:pt x="916" y="0"/>
                    </a:lnTo>
                    <a:lnTo>
                      <a:pt x="933" y="2"/>
                    </a:lnTo>
                    <a:lnTo>
                      <a:pt x="947" y="10"/>
                    </a:lnTo>
                    <a:lnTo>
                      <a:pt x="959" y="22"/>
                    </a:lnTo>
                    <a:lnTo>
                      <a:pt x="966" y="36"/>
                    </a:lnTo>
                    <a:lnTo>
                      <a:pt x="969" y="53"/>
                    </a:lnTo>
                    <a:lnTo>
                      <a:pt x="966" y="71"/>
                    </a:lnTo>
                    <a:lnTo>
                      <a:pt x="959" y="84"/>
                    </a:lnTo>
                    <a:lnTo>
                      <a:pt x="947" y="96"/>
                    </a:lnTo>
                    <a:lnTo>
                      <a:pt x="933" y="103"/>
                    </a:lnTo>
                    <a:lnTo>
                      <a:pt x="916" y="107"/>
                    </a:lnTo>
                    <a:lnTo>
                      <a:pt x="53" y="107"/>
                    </a:lnTo>
                    <a:lnTo>
                      <a:pt x="36" y="103"/>
                    </a:lnTo>
                    <a:lnTo>
                      <a:pt x="22" y="96"/>
                    </a:lnTo>
                    <a:lnTo>
                      <a:pt x="10" y="84"/>
                    </a:lnTo>
                    <a:lnTo>
                      <a:pt x="3" y="71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6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47" name="Freeform 102"/>
            <p:cNvSpPr>
              <a:spLocks noEditPoints="1"/>
            </p:cNvSpPr>
            <p:nvPr/>
          </p:nvSpPr>
          <p:spPr bwMode="auto">
            <a:xfrm>
              <a:off x="7173358" y="2805968"/>
              <a:ext cx="420849" cy="473373"/>
            </a:xfrm>
            <a:custGeom>
              <a:avLst/>
              <a:gdLst>
                <a:gd name="T0" fmla="*/ 2363 w 3010"/>
                <a:gd name="T1" fmla="*/ 2515 h 3384"/>
                <a:gd name="T2" fmla="*/ 2175 w 3010"/>
                <a:gd name="T3" fmla="*/ 2631 h 3384"/>
                <a:gd name="T4" fmla="*/ 2182 w 3010"/>
                <a:gd name="T5" fmla="*/ 2426 h 3384"/>
                <a:gd name="T6" fmla="*/ 234 w 3010"/>
                <a:gd name="T7" fmla="*/ 2589 h 3384"/>
                <a:gd name="T8" fmla="*/ 25 w 3010"/>
                <a:gd name="T9" fmla="*/ 2544 h 3384"/>
                <a:gd name="T10" fmla="*/ 224 w 3010"/>
                <a:gd name="T11" fmla="*/ 2426 h 3384"/>
                <a:gd name="T12" fmla="*/ 2005 w 3010"/>
                <a:gd name="T13" fmla="*/ 2408 h 3384"/>
                <a:gd name="T14" fmla="*/ 2101 w 3010"/>
                <a:gd name="T15" fmla="*/ 3201 h 3384"/>
                <a:gd name="T16" fmla="*/ 1686 w 3010"/>
                <a:gd name="T17" fmla="*/ 2329 h 3384"/>
                <a:gd name="T18" fmla="*/ 721 w 3010"/>
                <a:gd name="T19" fmla="*/ 2330 h 3384"/>
                <a:gd name="T20" fmla="*/ 306 w 3010"/>
                <a:gd name="T21" fmla="*/ 3201 h 3384"/>
                <a:gd name="T22" fmla="*/ 401 w 3010"/>
                <a:gd name="T23" fmla="*/ 2408 h 3384"/>
                <a:gd name="T24" fmla="*/ 1203 w 3010"/>
                <a:gd name="T25" fmla="*/ 2109 h 3384"/>
                <a:gd name="T26" fmla="*/ 1535 w 3010"/>
                <a:gd name="T27" fmla="*/ 2244 h 3384"/>
                <a:gd name="T28" fmla="*/ 1674 w 3010"/>
                <a:gd name="T29" fmla="*/ 2569 h 3384"/>
                <a:gd name="T30" fmla="*/ 781 w 3010"/>
                <a:gd name="T31" fmla="*/ 2367 h 3384"/>
                <a:gd name="T32" fmla="*/ 1045 w 3010"/>
                <a:gd name="T33" fmla="*/ 2136 h 3384"/>
                <a:gd name="T34" fmla="*/ 2258 w 3010"/>
                <a:gd name="T35" fmla="*/ 2107 h 3384"/>
                <a:gd name="T36" fmla="*/ 2307 w 3010"/>
                <a:gd name="T37" fmla="*/ 2269 h 3384"/>
                <a:gd name="T38" fmla="*/ 2155 w 3010"/>
                <a:gd name="T39" fmla="*/ 2348 h 3384"/>
                <a:gd name="T40" fmla="*/ 2045 w 3010"/>
                <a:gd name="T41" fmla="*/ 2217 h 3384"/>
                <a:gd name="T42" fmla="*/ 2155 w 3010"/>
                <a:gd name="T43" fmla="*/ 2087 h 3384"/>
                <a:gd name="T44" fmla="*/ 337 w 3010"/>
                <a:gd name="T45" fmla="*/ 2143 h 3384"/>
                <a:gd name="T46" fmla="*/ 320 w 3010"/>
                <a:gd name="T47" fmla="*/ 2311 h 3384"/>
                <a:gd name="T48" fmla="*/ 149 w 3010"/>
                <a:gd name="T49" fmla="*/ 2328 h 3384"/>
                <a:gd name="T50" fmla="*/ 100 w 3010"/>
                <a:gd name="T51" fmla="*/ 2166 h 3384"/>
                <a:gd name="T52" fmla="*/ 1776 w 3010"/>
                <a:gd name="T53" fmla="*/ 1842 h 3384"/>
                <a:gd name="T54" fmla="*/ 1967 w 3010"/>
                <a:gd name="T55" fmla="*/ 1971 h 3384"/>
                <a:gd name="T56" fmla="*/ 1907 w 3010"/>
                <a:gd name="T57" fmla="*/ 2191 h 3384"/>
                <a:gd name="T58" fmla="*/ 1675 w 3010"/>
                <a:gd name="T59" fmla="*/ 2211 h 3384"/>
                <a:gd name="T60" fmla="*/ 1577 w 3010"/>
                <a:gd name="T61" fmla="*/ 2005 h 3384"/>
                <a:gd name="T62" fmla="*/ 1741 w 3010"/>
                <a:gd name="T63" fmla="*/ 1845 h 3384"/>
                <a:gd name="T64" fmla="*/ 785 w 3010"/>
                <a:gd name="T65" fmla="*/ 1912 h 3384"/>
                <a:gd name="T66" fmla="*/ 805 w 3010"/>
                <a:gd name="T67" fmla="*/ 2140 h 3384"/>
                <a:gd name="T68" fmla="*/ 593 w 3010"/>
                <a:gd name="T69" fmla="*/ 2235 h 3384"/>
                <a:gd name="T70" fmla="*/ 430 w 3010"/>
                <a:gd name="T71" fmla="*/ 2076 h 3384"/>
                <a:gd name="T72" fmla="*/ 528 w 3010"/>
                <a:gd name="T73" fmla="*/ 1869 h 3384"/>
                <a:gd name="T74" fmla="*/ 1329 w 3010"/>
                <a:gd name="T75" fmla="*/ 1474 h 3384"/>
                <a:gd name="T76" fmla="*/ 1499 w 3010"/>
                <a:gd name="T77" fmla="*/ 1696 h 3384"/>
                <a:gd name="T78" fmla="*/ 1400 w 3010"/>
                <a:gd name="T79" fmla="*/ 1960 h 3384"/>
                <a:gd name="T80" fmla="*/ 1116 w 3010"/>
                <a:gd name="T81" fmla="*/ 2020 h 3384"/>
                <a:gd name="T82" fmla="*/ 916 w 3010"/>
                <a:gd name="T83" fmla="*/ 1823 h 3384"/>
                <a:gd name="T84" fmla="*/ 977 w 3010"/>
                <a:gd name="T85" fmla="*/ 1547 h 3384"/>
                <a:gd name="T86" fmla="*/ 1484 w 3010"/>
                <a:gd name="T87" fmla="*/ 120 h 3384"/>
                <a:gd name="T88" fmla="*/ 1288 w 3010"/>
                <a:gd name="T89" fmla="*/ 236 h 3384"/>
                <a:gd name="T90" fmla="*/ 1288 w 3010"/>
                <a:gd name="T91" fmla="*/ 980 h 3384"/>
                <a:gd name="T92" fmla="*/ 1484 w 3010"/>
                <a:gd name="T93" fmla="*/ 1097 h 3384"/>
                <a:gd name="T94" fmla="*/ 2769 w 3010"/>
                <a:gd name="T95" fmla="*/ 1073 h 3384"/>
                <a:gd name="T96" fmla="*/ 2888 w 3010"/>
                <a:gd name="T97" fmla="*/ 882 h 3384"/>
                <a:gd name="T98" fmla="*/ 2797 w 3010"/>
                <a:gd name="T99" fmla="*/ 161 h 3384"/>
                <a:gd name="T100" fmla="*/ 2668 w 3010"/>
                <a:gd name="T101" fmla="*/ 0 h 3384"/>
                <a:gd name="T102" fmla="*/ 2939 w 3010"/>
                <a:gd name="T103" fmla="*/ 130 h 3384"/>
                <a:gd name="T104" fmla="*/ 3007 w 3010"/>
                <a:gd name="T105" fmla="*/ 928 h 3384"/>
                <a:gd name="T106" fmla="*/ 2840 w 3010"/>
                <a:gd name="T107" fmla="*/ 1170 h 3384"/>
                <a:gd name="T108" fmla="*/ 1604 w 3010"/>
                <a:gd name="T109" fmla="*/ 1216 h 3384"/>
                <a:gd name="T110" fmla="*/ 1242 w 3010"/>
                <a:gd name="T111" fmla="*/ 1118 h 3384"/>
                <a:gd name="T112" fmla="*/ 1143 w 3010"/>
                <a:gd name="T113" fmla="*/ 334 h 3384"/>
                <a:gd name="T114" fmla="*/ 1275 w 3010"/>
                <a:gd name="T115" fmla="*/ 70 h 3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10" h="3384">
                  <a:moveTo>
                    <a:pt x="2182" y="2426"/>
                  </a:moveTo>
                  <a:lnTo>
                    <a:pt x="2218" y="2428"/>
                  </a:lnTo>
                  <a:lnTo>
                    <a:pt x="2253" y="2438"/>
                  </a:lnTo>
                  <a:lnTo>
                    <a:pt x="2285" y="2451"/>
                  </a:lnTo>
                  <a:lnTo>
                    <a:pt x="2315" y="2468"/>
                  </a:lnTo>
                  <a:lnTo>
                    <a:pt x="2340" y="2490"/>
                  </a:lnTo>
                  <a:lnTo>
                    <a:pt x="2363" y="2515"/>
                  </a:lnTo>
                  <a:lnTo>
                    <a:pt x="2381" y="2544"/>
                  </a:lnTo>
                  <a:lnTo>
                    <a:pt x="2394" y="2576"/>
                  </a:lnTo>
                  <a:lnTo>
                    <a:pt x="2403" y="2610"/>
                  </a:lnTo>
                  <a:lnTo>
                    <a:pt x="2406" y="2645"/>
                  </a:lnTo>
                  <a:lnTo>
                    <a:pt x="2406" y="3047"/>
                  </a:lnTo>
                  <a:lnTo>
                    <a:pt x="2175" y="3047"/>
                  </a:lnTo>
                  <a:lnTo>
                    <a:pt x="2175" y="2631"/>
                  </a:lnTo>
                  <a:lnTo>
                    <a:pt x="2172" y="2589"/>
                  </a:lnTo>
                  <a:lnTo>
                    <a:pt x="2165" y="2548"/>
                  </a:lnTo>
                  <a:lnTo>
                    <a:pt x="2153" y="2509"/>
                  </a:lnTo>
                  <a:lnTo>
                    <a:pt x="2137" y="2471"/>
                  </a:lnTo>
                  <a:lnTo>
                    <a:pt x="2118" y="2435"/>
                  </a:lnTo>
                  <a:lnTo>
                    <a:pt x="2150" y="2428"/>
                  </a:lnTo>
                  <a:lnTo>
                    <a:pt x="2182" y="2426"/>
                  </a:lnTo>
                  <a:close/>
                  <a:moveTo>
                    <a:pt x="224" y="2426"/>
                  </a:moveTo>
                  <a:lnTo>
                    <a:pt x="257" y="2428"/>
                  </a:lnTo>
                  <a:lnTo>
                    <a:pt x="287" y="2435"/>
                  </a:lnTo>
                  <a:lnTo>
                    <a:pt x="269" y="2471"/>
                  </a:lnTo>
                  <a:lnTo>
                    <a:pt x="253" y="2509"/>
                  </a:lnTo>
                  <a:lnTo>
                    <a:pt x="241" y="2548"/>
                  </a:lnTo>
                  <a:lnTo>
                    <a:pt x="234" y="2589"/>
                  </a:lnTo>
                  <a:lnTo>
                    <a:pt x="232" y="2631"/>
                  </a:lnTo>
                  <a:lnTo>
                    <a:pt x="232" y="3047"/>
                  </a:lnTo>
                  <a:lnTo>
                    <a:pt x="0" y="3047"/>
                  </a:lnTo>
                  <a:lnTo>
                    <a:pt x="0" y="2645"/>
                  </a:lnTo>
                  <a:lnTo>
                    <a:pt x="3" y="2610"/>
                  </a:lnTo>
                  <a:lnTo>
                    <a:pt x="11" y="2576"/>
                  </a:lnTo>
                  <a:lnTo>
                    <a:pt x="25" y="2544"/>
                  </a:lnTo>
                  <a:lnTo>
                    <a:pt x="44" y="2515"/>
                  </a:lnTo>
                  <a:lnTo>
                    <a:pt x="66" y="2490"/>
                  </a:lnTo>
                  <a:lnTo>
                    <a:pt x="92" y="2468"/>
                  </a:lnTo>
                  <a:lnTo>
                    <a:pt x="122" y="2450"/>
                  </a:lnTo>
                  <a:lnTo>
                    <a:pt x="154" y="2436"/>
                  </a:lnTo>
                  <a:lnTo>
                    <a:pt x="189" y="2428"/>
                  </a:lnTo>
                  <a:lnTo>
                    <a:pt x="224" y="2426"/>
                  </a:lnTo>
                  <a:close/>
                  <a:moveTo>
                    <a:pt x="1776" y="2314"/>
                  </a:moveTo>
                  <a:lnTo>
                    <a:pt x="1820" y="2318"/>
                  </a:lnTo>
                  <a:lnTo>
                    <a:pt x="1862" y="2326"/>
                  </a:lnTo>
                  <a:lnTo>
                    <a:pt x="1902" y="2339"/>
                  </a:lnTo>
                  <a:lnTo>
                    <a:pt x="1940" y="2358"/>
                  </a:lnTo>
                  <a:lnTo>
                    <a:pt x="1975" y="2380"/>
                  </a:lnTo>
                  <a:lnTo>
                    <a:pt x="2005" y="2408"/>
                  </a:lnTo>
                  <a:lnTo>
                    <a:pt x="2032" y="2438"/>
                  </a:lnTo>
                  <a:lnTo>
                    <a:pt x="2055" y="2471"/>
                  </a:lnTo>
                  <a:lnTo>
                    <a:pt x="2074" y="2508"/>
                  </a:lnTo>
                  <a:lnTo>
                    <a:pt x="2089" y="2547"/>
                  </a:lnTo>
                  <a:lnTo>
                    <a:pt x="2097" y="2588"/>
                  </a:lnTo>
                  <a:lnTo>
                    <a:pt x="2101" y="2631"/>
                  </a:lnTo>
                  <a:lnTo>
                    <a:pt x="2101" y="3201"/>
                  </a:lnTo>
                  <a:lnTo>
                    <a:pt x="1747" y="3201"/>
                  </a:lnTo>
                  <a:lnTo>
                    <a:pt x="1747" y="2569"/>
                  </a:lnTo>
                  <a:lnTo>
                    <a:pt x="1744" y="2517"/>
                  </a:lnTo>
                  <a:lnTo>
                    <a:pt x="1735" y="2467"/>
                  </a:lnTo>
                  <a:lnTo>
                    <a:pt x="1723" y="2420"/>
                  </a:lnTo>
                  <a:lnTo>
                    <a:pt x="1706" y="2373"/>
                  </a:lnTo>
                  <a:lnTo>
                    <a:pt x="1686" y="2329"/>
                  </a:lnTo>
                  <a:lnTo>
                    <a:pt x="1714" y="2322"/>
                  </a:lnTo>
                  <a:lnTo>
                    <a:pt x="1745" y="2317"/>
                  </a:lnTo>
                  <a:lnTo>
                    <a:pt x="1776" y="2314"/>
                  </a:lnTo>
                  <a:close/>
                  <a:moveTo>
                    <a:pt x="630" y="2314"/>
                  </a:moveTo>
                  <a:lnTo>
                    <a:pt x="661" y="2317"/>
                  </a:lnTo>
                  <a:lnTo>
                    <a:pt x="691" y="2322"/>
                  </a:lnTo>
                  <a:lnTo>
                    <a:pt x="721" y="2330"/>
                  </a:lnTo>
                  <a:lnTo>
                    <a:pt x="700" y="2374"/>
                  </a:lnTo>
                  <a:lnTo>
                    <a:pt x="682" y="2420"/>
                  </a:lnTo>
                  <a:lnTo>
                    <a:pt x="669" y="2468"/>
                  </a:lnTo>
                  <a:lnTo>
                    <a:pt x="661" y="2517"/>
                  </a:lnTo>
                  <a:lnTo>
                    <a:pt x="659" y="2569"/>
                  </a:lnTo>
                  <a:lnTo>
                    <a:pt x="659" y="3201"/>
                  </a:lnTo>
                  <a:lnTo>
                    <a:pt x="306" y="3201"/>
                  </a:lnTo>
                  <a:lnTo>
                    <a:pt x="306" y="2631"/>
                  </a:lnTo>
                  <a:lnTo>
                    <a:pt x="309" y="2588"/>
                  </a:lnTo>
                  <a:lnTo>
                    <a:pt x="318" y="2547"/>
                  </a:lnTo>
                  <a:lnTo>
                    <a:pt x="332" y="2508"/>
                  </a:lnTo>
                  <a:lnTo>
                    <a:pt x="350" y="2471"/>
                  </a:lnTo>
                  <a:lnTo>
                    <a:pt x="373" y="2438"/>
                  </a:lnTo>
                  <a:lnTo>
                    <a:pt x="401" y="2408"/>
                  </a:lnTo>
                  <a:lnTo>
                    <a:pt x="431" y="2380"/>
                  </a:lnTo>
                  <a:lnTo>
                    <a:pt x="466" y="2358"/>
                  </a:lnTo>
                  <a:lnTo>
                    <a:pt x="504" y="2339"/>
                  </a:lnTo>
                  <a:lnTo>
                    <a:pt x="543" y="2326"/>
                  </a:lnTo>
                  <a:lnTo>
                    <a:pt x="585" y="2318"/>
                  </a:lnTo>
                  <a:lnTo>
                    <a:pt x="630" y="2314"/>
                  </a:lnTo>
                  <a:close/>
                  <a:moveTo>
                    <a:pt x="1203" y="2109"/>
                  </a:moveTo>
                  <a:lnTo>
                    <a:pt x="1258" y="2112"/>
                  </a:lnTo>
                  <a:lnTo>
                    <a:pt x="1310" y="2122"/>
                  </a:lnTo>
                  <a:lnTo>
                    <a:pt x="1362" y="2136"/>
                  </a:lnTo>
                  <a:lnTo>
                    <a:pt x="1410" y="2157"/>
                  </a:lnTo>
                  <a:lnTo>
                    <a:pt x="1455" y="2181"/>
                  </a:lnTo>
                  <a:lnTo>
                    <a:pt x="1497" y="2211"/>
                  </a:lnTo>
                  <a:lnTo>
                    <a:pt x="1535" y="2244"/>
                  </a:lnTo>
                  <a:lnTo>
                    <a:pt x="1570" y="2282"/>
                  </a:lnTo>
                  <a:lnTo>
                    <a:pt x="1600" y="2323"/>
                  </a:lnTo>
                  <a:lnTo>
                    <a:pt x="1625" y="2367"/>
                  </a:lnTo>
                  <a:lnTo>
                    <a:pt x="1646" y="2414"/>
                  </a:lnTo>
                  <a:lnTo>
                    <a:pt x="1661" y="2463"/>
                  </a:lnTo>
                  <a:lnTo>
                    <a:pt x="1670" y="2515"/>
                  </a:lnTo>
                  <a:lnTo>
                    <a:pt x="1674" y="2569"/>
                  </a:lnTo>
                  <a:lnTo>
                    <a:pt x="1674" y="3384"/>
                  </a:lnTo>
                  <a:lnTo>
                    <a:pt x="733" y="3384"/>
                  </a:lnTo>
                  <a:lnTo>
                    <a:pt x="733" y="2569"/>
                  </a:lnTo>
                  <a:lnTo>
                    <a:pt x="737" y="2515"/>
                  </a:lnTo>
                  <a:lnTo>
                    <a:pt x="746" y="2463"/>
                  </a:lnTo>
                  <a:lnTo>
                    <a:pt x="761" y="2414"/>
                  </a:lnTo>
                  <a:lnTo>
                    <a:pt x="781" y="2367"/>
                  </a:lnTo>
                  <a:lnTo>
                    <a:pt x="807" y="2323"/>
                  </a:lnTo>
                  <a:lnTo>
                    <a:pt x="836" y="2282"/>
                  </a:lnTo>
                  <a:lnTo>
                    <a:pt x="871" y="2244"/>
                  </a:lnTo>
                  <a:lnTo>
                    <a:pt x="910" y="2211"/>
                  </a:lnTo>
                  <a:lnTo>
                    <a:pt x="952" y="2181"/>
                  </a:lnTo>
                  <a:lnTo>
                    <a:pt x="997" y="2157"/>
                  </a:lnTo>
                  <a:lnTo>
                    <a:pt x="1045" y="2136"/>
                  </a:lnTo>
                  <a:lnTo>
                    <a:pt x="1095" y="2122"/>
                  </a:lnTo>
                  <a:lnTo>
                    <a:pt x="1149" y="2112"/>
                  </a:lnTo>
                  <a:lnTo>
                    <a:pt x="1203" y="2109"/>
                  </a:lnTo>
                  <a:close/>
                  <a:moveTo>
                    <a:pt x="2182" y="2085"/>
                  </a:moveTo>
                  <a:lnTo>
                    <a:pt x="2210" y="2087"/>
                  </a:lnTo>
                  <a:lnTo>
                    <a:pt x="2235" y="2095"/>
                  </a:lnTo>
                  <a:lnTo>
                    <a:pt x="2258" y="2107"/>
                  </a:lnTo>
                  <a:lnTo>
                    <a:pt x="2278" y="2124"/>
                  </a:lnTo>
                  <a:lnTo>
                    <a:pt x="2295" y="2143"/>
                  </a:lnTo>
                  <a:lnTo>
                    <a:pt x="2307" y="2166"/>
                  </a:lnTo>
                  <a:lnTo>
                    <a:pt x="2315" y="2190"/>
                  </a:lnTo>
                  <a:lnTo>
                    <a:pt x="2318" y="2217"/>
                  </a:lnTo>
                  <a:lnTo>
                    <a:pt x="2315" y="2244"/>
                  </a:lnTo>
                  <a:lnTo>
                    <a:pt x="2307" y="2269"/>
                  </a:lnTo>
                  <a:lnTo>
                    <a:pt x="2295" y="2292"/>
                  </a:lnTo>
                  <a:lnTo>
                    <a:pt x="2278" y="2311"/>
                  </a:lnTo>
                  <a:lnTo>
                    <a:pt x="2258" y="2328"/>
                  </a:lnTo>
                  <a:lnTo>
                    <a:pt x="2235" y="2340"/>
                  </a:lnTo>
                  <a:lnTo>
                    <a:pt x="2210" y="2348"/>
                  </a:lnTo>
                  <a:lnTo>
                    <a:pt x="2182" y="2350"/>
                  </a:lnTo>
                  <a:lnTo>
                    <a:pt x="2155" y="2348"/>
                  </a:lnTo>
                  <a:lnTo>
                    <a:pt x="2129" y="2340"/>
                  </a:lnTo>
                  <a:lnTo>
                    <a:pt x="2106" y="2328"/>
                  </a:lnTo>
                  <a:lnTo>
                    <a:pt x="2086" y="2311"/>
                  </a:lnTo>
                  <a:lnTo>
                    <a:pt x="2069" y="2292"/>
                  </a:lnTo>
                  <a:lnTo>
                    <a:pt x="2056" y="2269"/>
                  </a:lnTo>
                  <a:lnTo>
                    <a:pt x="2048" y="2244"/>
                  </a:lnTo>
                  <a:lnTo>
                    <a:pt x="2045" y="2217"/>
                  </a:lnTo>
                  <a:lnTo>
                    <a:pt x="2048" y="2190"/>
                  </a:lnTo>
                  <a:lnTo>
                    <a:pt x="2056" y="2166"/>
                  </a:lnTo>
                  <a:lnTo>
                    <a:pt x="2069" y="2143"/>
                  </a:lnTo>
                  <a:lnTo>
                    <a:pt x="2086" y="2124"/>
                  </a:lnTo>
                  <a:lnTo>
                    <a:pt x="2106" y="2107"/>
                  </a:lnTo>
                  <a:lnTo>
                    <a:pt x="2129" y="2095"/>
                  </a:lnTo>
                  <a:lnTo>
                    <a:pt x="2155" y="2087"/>
                  </a:lnTo>
                  <a:lnTo>
                    <a:pt x="2182" y="2085"/>
                  </a:lnTo>
                  <a:close/>
                  <a:moveTo>
                    <a:pt x="224" y="2085"/>
                  </a:moveTo>
                  <a:lnTo>
                    <a:pt x="252" y="2087"/>
                  </a:lnTo>
                  <a:lnTo>
                    <a:pt x="277" y="2095"/>
                  </a:lnTo>
                  <a:lnTo>
                    <a:pt x="300" y="2107"/>
                  </a:lnTo>
                  <a:lnTo>
                    <a:pt x="320" y="2124"/>
                  </a:lnTo>
                  <a:lnTo>
                    <a:pt x="337" y="2143"/>
                  </a:lnTo>
                  <a:lnTo>
                    <a:pt x="349" y="2166"/>
                  </a:lnTo>
                  <a:lnTo>
                    <a:pt x="358" y="2190"/>
                  </a:lnTo>
                  <a:lnTo>
                    <a:pt x="360" y="2217"/>
                  </a:lnTo>
                  <a:lnTo>
                    <a:pt x="358" y="2244"/>
                  </a:lnTo>
                  <a:lnTo>
                    <a:pt x="349" y="2269"/>
                  </a:lnTo>
                  <a:lnTo>
                    <a:pt x="337" y="2292"/>
                  </a:lnTo>
                  <a:lnTo>
                    <a:pt x="320" y="2311"/>
                  </a:lnTo>
                  <a:lnTo>
                    <a:pt x="300" y="2328"/>
                  </a:lnTo>
                  <a:lnTo>
                    <a:pt x="277" y="2340"/>
                  </a:lnTo>
                  <a:lnTo>
                    <a:pt x="252" y="2348"/>
                  </a:lnTo>
                  <a:lnTo>
                    <a:pt x="224" y="2350"/>
                  </a:lnTo>
                  <a:lnTo>
                    <a:pt x="197" y="2348"/>
                  </a:lnTo>
                  <a:lnTo>
                    <a:pt x="172" y="2340"/>
                  </a:lnTo>
                  <a:lnTo>
                    <a:pt x="149" y="2328"/>
                  </a:lnTo>
                  <a:lnTo>
                    <a:pt x="128" y="2311"/>
                  </a:lnTo>
                  <a:lnTo>
                    <a:pt x="112" y="2292"/>
                  </a:lnTo>
                  <a:lnTo>
                    <a:pt x="100" y="2269"/>
                  </a:lnTo>
                  <a:lnTo>
                    <a:pt x="91" y="2244"/>
                  </a:lnTo>
                  <a:lnTo>
                    <a:pt x="88" y="2217"/>
                  </a:lnTo>
                  <a:lnTo>
                    <a:pt x="91" y="2190"/>
                  </a:lnTo>
                  <a:lnTo>
                    <a:pt x="100" y="2166"/>
                  </a:lnTo>
                  <a:lnTo>
                    <a:pt x="112" y="2143"/>
                  </a:lnTo>
                  <a:lnTo>
                    <a:pt x="128" y="2124"/>
                  </a:lnTo>
                  <a:lnTo>
                    <a:pt x="149" y="2107"/>
                  </a:lnTo>
                  <a:lnTo>
                    <a:pt x="172" y="2095"/>
                  </a:lnTo>
                  <a:lnTo>
                    <a:pt x="197" y="2087"/>
                  </a:lnTo>
                  <a:lnTo>
                    <a:pt x="224" y="2085"/>
                  </a:lnTo>
                  <a:close/>
                  <a:moveTo>
                    <a:pt x="1776" y="1842"/>
                  </a:moveTo>
                  <a:lnTo>
                    <a:pt x="1813" y="1845"/>
                  </a:lnTo>
                  <a:lnTo>
                    <a:pt x="1848" y="1854"/>
                  </a:lnTo>
                  <a:lnTo>
                    <a:pt x="1879" y="1869"/>
                  </a:lnTo>
                  <a:lnTo>
                    <a:pt x="1907" y="1889"/>
                  </a:lnTo>
                  <a:lnTo>
                    <a:pt x="1932" y="1912"/>
                  </a:lnTo>
                  <a:lnTo>
                    <a:pt x="1952" y="1940"/>
                  </a:lnTo>
                  <a:lnTo>
                    <a:pt x="1967" y="1971"/>
                  </a:lnTo>
                  <a:lnTo>
                    <a:pt x="1977" y="2005"/>
                  </a:lnTo>
                  <a:lnTo>
                    <a:pt x="1980" y="2040"/>
                  </a:lnTo>
                  <a:lnTo>
                    <a:pt x="1977" y="2076"/>
                  </a:lnTo>
                  <a:lnTo>
                    <a:pt x="1967" y="2109"/>
                  </a:lnTo>
                  <a:lnTo>
                    <a:pt x="1952" y="2140"/>
                  </a:lnTo>
                  <a:lnTo>
                    <a:pt x="1932" y="2168"/>
                  </a:lnTo>
                  <a:lnTo>
                    <a:pt x="1907" y="2191"/>
                  </a:lnTo>
                  <a:lnTo>
                    <a:pt x="1879" y="2211"/>
                  </a:lnTo>
                  <a:lnTo>
                    <a:pt x="1848" y="2226"/>
                  </a:lnTo>
                  <a:lnTo>
                    <a:pt x="1813" y="2235"/>
                  </a:lnTo>
                  <a:lnTo>
                    <a:pt x="1776" y="2239"/>
                  </a:lnTo>
                  <a:lnTo>
                    <a:pt x="1741" y="2235"/>
                  </a:lnTo>
                  <a:lnTo>
                    <a:pt x="1706" y="2226"/>
                  </a:lnTo>
                  <a:lnTo>
                    <a:pt x="1675" y="2211"/>
                  </a:lnTo>
                  <a:lnTo>
                    <a:pt x="1646" y="2191"/>
                  </a:lnTo>
                  <a:lnTo>
                    <a:pt x="1622" y="2168"/>
                  </a:lnTo>
                  <a:lnTo>
                    <a:pt x="1602" y="2140"/>
                  </a:lnTo>
                  <a:lnTo>
                    <a:pt x="1586" y="2109"/>
                  </a:lnTo>
                  <a:lnTo>
                    <a:pt x="1577" y="2076"/>
                  </a:lnTo>
                  <a:lnTo>
                    <a:pt x="1574" y="2040"/>
                  </a:lnTo>
                  <a:lnTo>
                    <a:pt x="1577" y="2005"/>
                  </a:lnTo>
                  <a:lnTo>
                    <a:pt x="1586" y="1971"/>
                  </a:lnTo>
                  <a:lnTo>
                    <a:pt x="1602" y="1940"/>
                  </a:lnTo>
                  <a:lnTo>
                    <a:pt x="1622" y="1912"/>
                  </a:lnTo>
                  <a:lnTo>
                    <a:pt x="1646" y="1889"/>
                  </a:lnTo>
                  <a:lnTo>
                    <a:pt x="1675" y="1869"/>
                  </a:lnTo>
                  <a:lnTo>
                    <a:pt x="1706" y="1854"/>
                  </a:lnTo>
                  <a:lnTo>
                    <a:pt x="1741" y="1845"/>
                  </a:lnTo>
                  <a:lnTo>
                    <a:pt x="1776" y="1842"/>
                  </a:lnTo>
                  <a:close/>
                  <a:moveTo>
                    <a:pt x="630" y="1842"/>
                  </a:moveTo>
                  <a:lnTo>
                    <a:pt x="666" y="1845"/>
                  </a:lnTo>
                  <a:lnTo>
                    <a:pt x="700" y="1854"/>
                  </a:lnTo>
                  <a:lnTo>
                    <a:pt x="731" y="1869"/>
                  </a:lnTo>
                  <a:lnTo>
                    <a:pt x="760" y="1889"/>
                  </a:lnTo>
                  <a:lnTo>
                    <a:pt x="785" y="1912"/>
                  </a:lnTo>
                  <a:lnTo>
                    <a:pt x="805" y="1940"/>
                  </a:lnTo>
                  <a:lnTo>
                    <a:pt x="819" y="1971"/>
                  </a:lnTo>
                  <a:lnTo>
                    <a:pt x="829" y="2005"/>
                  </a:lnTo>
                  <a:lnTo>
                    <a:pt x="832" y="2040"/>
                  </a:lnTo>
                  <a:lnTo>
                    <a:pt x="829" y="2076"/>
                  </a:lnTo>
                  <a:lnTo>
                    <a:pt x="819" y="2109"/>
                  </a:lnTo>
                  <a:lnTo>
                    <a:pt x="805" y="2140"/>
                  </a:lnTo>
                  <a:lnTo>
                    <a:pt x="785" y="2168"/>
                  </a:lnTo>
                  <a:lnTo>
                    <a:pt x="760" y="2191"/>
                  </a:lnTo>
                  <a:lnTo>
                    <a:pt x="731" y="2211"/>
                  </a:lnTo>
                  <a:lnTo>
                    <a:pt x="700" y="2226"/>
                  </a:lnTo>
                  <a:lnTo>
                    <a:pt x="666" y="2235"/>
                  </a:lnTo>
                  <a:lnTo>
                    <a:pt x="630" y="2239"/>
                  </a:lnTo>
                  <a:lnTo>
                    <a:pt x="593" y="2235"/>
                  </a:lnTo>
                  <a:lnTo>
                    <a:pt x="559" y="2226"/>
                  </a:lnTo>
                  <a:lnTo>
                    <a:pt x="528" y="2211"/>
                  </a:lnTo>
                  <a:lnTo>
                    <a:pt x="499" y="2191"/>
                  </a:lnTo>
                  <a:lnTo>
                    <a:pt x="474" y="2168"/>
                  </a:lnTo>
                  <a:lnTo>
                    <a:pt x="454" y="2140"/>
                  </a:lnTo>
                  <a:lnTo>
                    <a:pt x="440" y="2109"/>
                  </a:lnTo>
                  <a:lnTo>
                    <a:pt x="430" y="2076"/>
                  </a:lnTo>
                  <a:lnTo>
                    <a:pt x="427" y="2040"/>
                  </a:lnTo>
                  <a:lnTo>
                    <a:pt x="430" y="2005"/>
                  </a:lnTo>
                  <a:lnTo>
                    <a:pt x="440" y="1971"/>
                  </a:lnTo>
                  <a:lnTo>
                    <a:pt x="454" y="1940"/>
                  </a:lnTo>
                  <a:lnTo>
                    <a:pt x="474" y="1912"/>
                  </a:lnTo>
                  <a:lnTo>
                    <a:pt x="499" y="1889"/>
                  </a:lnTo>
                  <a:lnTo>
                    <a:pt x="528" y="1869"/>
                  </a:lnTo>
                  <a:lnTo>
                    <a:pt x="559" y="1854"/>
                  </a:lnTo>
                  <a:lnTo>
                    <a:pt x="593" y="1845"/>
                  </a:lnTo>
                  <a:lnTo>
                    <a:pt x="630" y="1842"/>
                  </a:lnTo>
                  <a:close/>
                  <a:moveTo>
                    <a:pt x="1203" y="1446"/>
                  </a:moveTo>
                  <a:lnTo>
                    <a:pt x="1248" y="1450"/>
                  </a:lnTo>
                  <a:lnTo>
                    <a:pt x="1289" y="1459"/>
                  </a:lnTo>
                  <a:lnTo>
                    <a:pt x="1329" y="1474"/>
                  </a:lnTo>
                  <a:lnTo>
                    <a:pt x="1366" y="1493"/>
                  </a:lnTo>
                  <a:lnTo>
                    <a:pt x="1400" y="1519"/>
                  </a:lnTo>
                  <a:lnTo>
                    <a:pt x="1429" y="1547"/>
                  </a:lnTo>
                  <a:lnTo>
                    <a:pt x="1454" y="1580"/>
                  </a:lnTo>
                  <a:lnTo>
                    <a:pt x="1475" y="1616"/>
                  </a:lnTo>
                  <a:lnTo>
                    <a:pt x="1490" y="1655"/>
                  </a:lnTo>
                  <a:lnTo>
                    <a:pt x="1499" y="1696"/>
                  </a:lnTo>
                  <a:lnTo>
                    <a:pt x="1502" y="1739"/>
                  </a:lnTo>
                  <a:lnTo>
                    <a:pt x="1499" y="1782"/>
                  </a:lnTo>
                  <a:lnTo>
                    <a:pt x="1490" y="1823"/>
                  </a:lnTo>
                  <a:lnTo>
                    <a:pt x="1475" y="1862"/>
                  </a:lnTo>
                  <a:lnTo>
                    <a:pt x="1454" y="1898"/>
                  </a:lnTo>
                  <a:lnTo>
                    <a:pt x="1429" y="1931"/>
                  </a:lnTo>
                  <a:lnTo>
                    <a:pt x="1400" y="1960"/>
                  </a:lnTo>
                  <a:lnTo>
                    <a:pt x="1366" y="1985"/>
                  </a:lnTo>
                  <a:lnTo>
                    <a:pt x="1329" y="2005"/>
                  </a:lnTo>
                  <a:lnTo>
                    <a:pt x="1289" y="2020"/>
                  </a:lnTo>
                  <a:lnTo>
                    <a:pt x="1248" y="2029"/>
                  </a:lnTo>
                  <a:lnTo>
                    <a:pt x="1203" y="2032"/>
                  </a:lnTo>
                  <a:lnTo>
                    <a:pt x="1158" y="2029"/>
                  </a:lnTo>
                  <a:lnTo>
                    <a:pt x="1116" y="2020"/>
                  </a:lnTo>
                  <a:lnTo>
                    <a:pt x="1076" y="2005"/>
                  </a:lnTo>
                  <a:lnTo>
                    <a:pt x="1040" y="1985"/>
                  </a:lnTo>
                  <a:lnTo>
                    <a:pt x="1006" y="1960"/>
                  </a:lnTo>
                  <a:lnTo>
                    <a:pt x="977" y="1931"/>
                  </a:lnTo>
                  <a:lnTo>
                    <a:pt x="952" y="1898"/>
                  </a:lnTo>
                  <a:lnTo>
                    <a:pt x="932" y="1862"/>
                  </a:lnTo>
                  <a:lnTo>
                    <a:pt x="916" y="1823"/>
                  </a:lnTo>
                  <a:lnTo>
                    <a:pt x="907" y="1782"/>
                  </a:lnTo>
                  <a:lnTo>
                    <a:pt x="903" y="1739"/>
                  </a:lnTo>
                  <a:lnTo>
                    <a:pt x="907" y="1696"/>
                  </a:lnTo>
                  <a:lnTo>
                    <a:pt x="916" y="1655"/>
                  </a:lnTo>
                  <a:lnTo>
                    <a:pt x="932" y="1616"/>
                  </a:lnTo>
                  <a:lnTo>
                    <a:pt x="952" y="1580"/>
                  </a:lnTo>
                  <a:lnTo>
                    <a:pt x="977" y="1547"/>
                  </a:lnTo>
                  <a:lnTo>
                    <a:pt x="1006" y="1519"/>
                  </a:lnTo>
                  <a:lnTo>
                    <a:pt x="1040" y="1493"/>
                  </a:lnTo>
                  <a:lnTo>
                    <a:pt x="1076" y="1474"/>
                  </a:lnTo>
                  <a:lnTo>
                    <a:pt x="1116" y="1459"/>
                  </a:lnTo>
                  <a:lnTo>
                    <a:pt x="1158" y="1450"/>
                  </a:lnTo>
                  <a:lnTo>
                    <a:pt x="1203" y="1446"/>
                  </a:lnTo>
                  <a:close/>
                  <a:moveTo>
                    <a:pt x="1484" y="120"/>
                  </a:moveTo>
                  <a:lnTo>
                    <a:pt x="1448" y="123"/>
                  </a:lnTo>
                  <a:lnTo>
                    <a:pt x="1414" y="131"/>
                  </a:lnTo>
                  <a:lnTo>
                    <a:pt x="1383" y="144"/>
                  </a:lnTo>
                  <a:lnTo>
                    <a:pt x="1355" y="161"/>
                  </a:lnTo>
                  <a:lnTo>
                    <a:pt x="1328" y="183"/>
                  </a:lnTo>
                  <a:lnTo>
                    <a:pt x="1306" y="208"/>
                  </a:lnTo>
                  <a:lnTo>
                    <a:pt x="1288" y="236"/>
                  </a:lnTo>
                  <a:lnTo>
                    <a:pt x="1275" y="267"/>
                  </a:lnTo>
                  <a:lnTo>
                    <a:pt x="1266" y="299"/>
                  </a:lnTo>
                  <a:lnTo>
                    <a:pt x="1264" y="334"/>
                  </a:lnTo>
                  <a:lnTo>
                    <a:pt x="1264" y="882"/>
                  </a:lnTo>
                  <a:lnTo>
                    <a:pt x="1266" y="917"/>
                  </a:lnTo>
                  <a:lnTo>
                    <a:pt x="1275" y="950"/>
                  </a:lnTo>
                  <a:lnTo>
                    <a:pt x="1288" y="980"/>
                  </a:lnTo>
                  <a:lnTo>
                    <a:pt x="1306" y="1009"/>
                  </a:lnTo>
                  <a:lnTo>
                    <a:pt x="1328" y="1034"/>
                  </a:lnTo>
                  <a:lnTo>
                    <a:pt x="1355" y="1055"/>
                  </a:lnTo>
                  <a:lnTo>
                    <a:pt x="1383" y="1073"/>
                  </a:lnTo>
                  <a:lnTo>
                    <a:pt x="1414" y="1086"/>
                  </a:lnTo>
                  <a:lnTo>
                    <a:pt x="1448" y="1094"/>
                  </a:lnTo>
                  <a:lnTo>
                    <a:pt x="1484" y="1097"/>
                  </a:lnTo>
                  <a:lnTo>
                    <a:pt x="1728" y="1097"/>
                  </a:lnTo>
                  <a:lnTo>
                    <a:pt x="1728" y="1365"/>
                  </a:lnTo>
                  <a:lnTo>
                    <a:pt x="2002" y="1097"/>
                  </a:lnTo>
                  <a:lnTo>
                    <a:pt x="2668" y="1097"/>
                  </a:lnTo>
                  <a:lnTo>
                    <a:pt x="2704" y="1094"/>
                  </a:lnTo>
                  <a:lnTo>
                    <a:pt x="2737" y="1086"/>
                  </a:lnTo>
                  <a:lnTo>
                    <a:pt x="2769" y="1073"/>
                  </a:lnTo>
                  <a:lnTo>
                    <a:pt x="2797" y="1055"/>
                  </a:lnTo>
                  <a:lnTo>
                    <a:pt x="2822" y="1034"/>
                  </a:lnTo>
                  <a:lnTo>
                    <a:pt x="2844" y="1009"/>
                  </a:lnTo>
                  <a:lnTo>
                    <a:pt x="2862" y="980"/>
                  </a:lnTo>
                  <a:lnTo>
                    <a:pt x="2876" y="950"/>
                  </a:lnTo>
                  <a:lnTo>
                    <a:pt x="2884" y="917"/>
                  </a:lnTo>
                  <a:lnTo>
                    <a:pt x="2888" y="882"/>
                  </a:lnTo>
                  <a:lnTo>
                    <a:pt x="2888" y="334"/>
                  </a:lnTo>
                  <a:lnTo>
                    <a:pt x="2884" y="299"/>
                  </a:lnTo>
                  <a:lnTo>
                    <a:pt x="2876" y="267"/>
                  </a:lnTo>
                  <a:lnTo>
                    <a:pt x="2862" y="236"/>
                  </a:lnTo>
                  <a:lnTo>
                    <a:pt x="2844" y="208"/>
                  </a:lnTo>
                  <a:lnTo>
                    <a:pt x="2822" y="183"/>
                  </a:lnTo>
                  <a:lnTo>
                    <a:pt x="2797" y="161"/>
                  </a:lnTo>
                  <a:lnTo>
                    <a:pt x="2769" y="144"/>
                  </a:lnTo>
                  <a:lnTo>
                    <a:pt x="2737" y="131"/>
                  </a:lnTo>
                  <a:lnTo>
                    <a:pt x="2704" y="123"/>
                  </a:lnTo>
                  <a:lnTo>
                    <a:pt x="2668" y="120"/>
                  </a:lnTo>
                  <a:lnTo>
                    <a:pt x="1484" y="120"/>
                  </a:lnTo>
                  <a:close/>
                  <a:moveTo>
                    <a:pt x="1484" y="0"/>
                  </a:moveTo>
                  <a:lnTo>
                    <a:pt x="2668" y="0"/>
                  </a:lnTo>
                  <a:lnTo>
                    <a:pt x="2714" y="3"/>
                  </a:lnTo>
                  <a:lnTo>
                    <a:pt x="2759" y="12"/>
                  </a:lnTo>
                  <a:lnTo>
                    <a:pt x="2801" y="27"/>
                  </a:lnTo>
                  <a:lnTo>
                    <a:pt x="2840" y="46"/>
                  </a:lnTo>
                  <a:lnTo>
                    <a:pt x="2877" y="70"/>
                  </a:lnTo>
                  <a:lnTo>
                    <a:pt x="2910" y="97"/>
                  </a:lnTo>
                  <a:lnTo>
                    <a:pt x="2939" y="130"/>
                  </a:lnTo>
                  <a:lnTo>
                    <a:pt x="2963" y="165"/>
                  </a:lnTo>
                  <a:lnTo>
                    <a:pt x="2983" y="204"/>
                  </a:lnTo>
                  <a:lnTo>
                    <a:pt x="2998" y="245"/>
                  </a:lnTo>
                  <a:lnTo>
                    <a:pt x="3007" y="288"/>
                  </a:lnTo>
                  <a:lnTo>
                    <a:pt x="3010" y="334"/>
                  </a:lnTo>
                  <a:lnTo>
                    <a:pt x="3010" y="882"/>
                  </a:lnTo>
                  <a:lnTo>
                    <a:pt x="3007" y="928"/>
                  </a:lnTo>
                  <a:lnTo>
                    <a:pt x="2998" y="971"/>
                  </a:lnTo>
                  <a:lnTo>
                    <a:pt x="2983" y="1012"/>
                  </a:lnTo>
                  <a:lnTo>
                    <a:pt x="2963" y="1051"/>
                  </a:lnTo>
                  <a:lnTo>
                    <a:pt x="2939" y="1086"/>
                  </a:lnTo>
                  <a:lnTo>
                    <a:pt x="2910" y="1118"/>
                  </a:lnTo>
                  <a:lnTo>
                    <a:pt x="2877" y="1146"/>
                  </a:lnTo>
                  <a:lnTo>
                    <a:pt x="2840" y="1170"/>
                  </a:lnTo>
                  <a:lnTo>
                    <a:pt x="2801" y="1190"/>
                  </a:lnTo>
                  <a:lnTo>
                    <a:pt x="2759" y="1204"/>
                  </a:lnTo>
                  <a:lnTo>
                    <a:pt x="2714" y="1213"/>
                  </a:lnTo>
                  <a:lnTo>
                    <a:pt x="2668" y="1216"/>
                  </a:lnTo>
                  <a:lnTo>
                    <a:pt x="2053" y="1216"/>
                  </a:lnTo>
                  <a:lnTo>
                    <a:pt x="1604" y="1654"/>
                  </a:lnTo>
                  <a:lnTo>
                    <a:pt x="1604" y="1216"/>
                  </a:lnTo>
                  <a:lnTo>
                    <a:pt x="1484" y="1216"/>
                  </a:lnTo>
                  <a:lnTo>
                    <a:pt x="1437" y="1213"/>
                  </a:lnTo>
                  <a:lnTo>
                    <a:pt x="1393" y="1204"/>
                  </a:lnTo>
                  <a:lnTo>
                    <a:pt x="1351" y="1190"/>
                  </a:lnTo>
                  <a:lnTo>
                    <a:pt x="1312" y="1170"/>
                  </a:lnTo>
                  <a:lnTo>
                    <a:pt x="1275" y="1146"/>
                  </a:lnTo>
                  <a:lnTo>
                    <a:pt x="1242" y="1118"/>
                  </a:lnTo>
                  <a:lnTo>
                    <a:pt x="1214" y="1086"/>
                  </a:lnTo>
                  <a:lnTo>
                    <a:pt x="1189" y="1051"/>
                  </a:lnTo>
                  <a:lnTo>
                    <a:pt x="1169" y="1012"/>
                  </a:lnTo>
                  <a:lnTo>
                    <a:pt x="1154" y="971"/>
                  </a:lnTo>
                  <a:lnTo>
                    <a:pt x="1146" y="928"/>
                  </a:lnTo>
                  <a:lnTo>
                    <a:pt x="1143" y="882"/>
                  </a:lnTo>
                  <a:lnTo>
                    <a:pt x="1143" y="334"/>
                  </a:lnTo>
                  <a:lnTo>
                    <a:pt x="1145" y="288"/>
                  </a:lnTo>
                  <a:lnTo>
                    <a:pt x="1154" y="245"/>
                  </a:lnTo>
                  <a:lnTo>
                    <a:pt x="1169" y="204"/>
                  </a:lnTo>
                  <a:lnTo>
                    <a:pt x="1189" y="165"/>
                  </a:lnTo>
                  <a:lnTo>
                    <a:pt x="1213" y="130"/>
                  </a:lnTo>
                  <a:lnTo>
                    <a:pt x="1242" y="97"/>
                  </a:lnTo>
                  <a:lnTo>
                    <a:pt x="1275" y="70"/>
                  </a:lnTo>
                  <a:lnTo>
                    <a:pt x="1312" y="46"/>
                  </a:lnTo>
                  <a:lnTo>
                    <a:pt x="1350" y="27"/>
                  </a:lnTo>
                  <a:lnTo>
                    <a:pt x="1393" y="12"/>
                  </a:lnTo>
                  <a:lnTo>
                    <a:pt x="1437" y="3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Freeform 107"/>
            <p:cNvSpPr>
              <a:spLocks noEditPoints="1"/>
            </p:cNvSpPr>
            <p:nvPr/>
          </p:nvSpPr>
          <p:spPr bwMode="auto">
            <a:xfrm>
              <a:off x="7221451" y="3557363"/>
              <a:ext cx="383181" cy="370753"/>
            </a:xfrm>
            <a:custGeom>
              <a:avLst/>
              <a:gdLst>
                <a:gd name="T0" fmla="*/ 1767 w 3666"/>
                <a:gd name="T1" fmla="*/ 3297 h 3543"/>
                <a:gd name="T2" fmla="*/ 1920 w 3666"/>
                <a:gd name="T3" fmla="*/ 3417 h 3543"/>
                <a:gd name="T4" fmla="*/ 2002 w 3666"/>
                <a:gd name="T5" fmla="*/ 3242 h 3543"/>
                <a:gd name="T6" fmla="*/ 547 w 3666"/>
                <a:gd name="T7" fmla="*/ 3185 h 3543"/>
                <a:gd name="T8" fmla="*/ 504 w 3666"/>
                <a:gd name="T9" fmla="*/ 3374 h 3543"/>
                <a:gd name="T10" fmla="*/ 697 w 3666"/>
                <a:gd name="T11" fmla="*/ 3374 h 3543"/>
                <a:gd name="T12" fmla="*/ 655 w 3666"/>
                <a:gd name="T13" fmla="*/ 3185 h 3543"/>
                <a:gd name="T14" fmla="*/ 2065 w 3666"/>
                <a:gd name="T15" fmla="*/ 3122 h 3543"/>
                <a:gd name="T16" fmla="*/ 2110 w 3666"/>
                <a:gd name="T17" fmla="*/ 3410 h 3543"/>
                <a:gd name="T18" fmla="*/ 1851 w 3666"/>
                <a:gd name="T19" fmla="*/ 3540 h 3543"/>
                <a:gd name="T20" fmla="*/ 1647 w 3666"/>
                <a:gd name="T21" fmla="*/ 3337 h 3543"/>
                <a:gd name="T22" fmla="*/ 1777 w 3666"/>
                <a:gd name="T23" fmla="*/ 3077 h 3543"/>
                <a:gd name="T24" fmla="*/ 747 w 3666"/>
                <a:gd name="T25" fmla="*/ 3097 h 3543"/>
                <a:gd name="T26" fmla="*/ 834 w 3666"/>
                <a:gd name="T27" fmla="*/ 3374 h 3543"/>
                <a:gd name="T28" fmla="*/ 601 w 3666"/>
                <a:gd name="T29" fmla="*/ 3543 h 3543"/>
                <a:gd name="T30" fmla="*/ 367 w 3666"/>
                <a:gd name="T31" fmla="*/ 3374 h 3543"/>
                <a:gd name="T32" fmla="*/ 455 w 3666"/>
                <a:gd name="T33" fmla="*/ 3097 h 3543"/>
                <a:gd name="T34" fmla="*/ 2456 w 3666"/>
                <a:gd name="T35" fmla="*/ 3157 h 3543"/>
                <a:gd name="T36" fmla="*/ 2205 w 3666"/>
                <a:gd name="T37" fmla="*/ 3208 h 3543"/>
                <a:gd name="T38" fmla="*/ 1977 w 3666"/>
                <a:gd name="T39" fmla="*/ 2982 h 3543"/>
                <a:gd name="T40" fmla="*/ 1662 w 3666"/>
                <a:gd name="T41" fmla="*/ 3065 h 3543"/>
                <a:gd name="T42" fmla="*/ 900 w 3666"/>
                <a:gd name="T43" fmla="*/ 3167 h 3543"/>
                <a:gd name="T44" fmla="*/ 644 w 3666"/>
                <a:gd name="T45" fmla="*/ 2973 h 3543"/>
                <a:gd name="T46" fmla="*/ 344 w 3666"/>
                <a:gd name="T47" fmla="*/ 3096 h 3543"/>
                <a:gd name="T48" fmla="*/ 44 w 3666"/>
                <a:gd name="T49" fmla="*/ 3223 h 3543"/>
                <a:gd name="T50" fmla="*/ 1741 w 3666"/>
                <a:gd name="T51" fmla="*/ 2240 h 3543"/>
                <a:gd name="T52" fmla="*/ 2225 w 3666"/>
                <a:gd name="T53" fmla="*/ 2609 h 3543"/>
                <a:gd name="T54" fmla="*/ 1757 w 3666"/>
                <a:gd name="T55" fmla="*/ 2230 h 3543"/>
                <a:gd name="T56" fmla="*/ 1595 w 3666"/>
                <a:gd name="T57" fmla="*/ 1977 h 3543"/>
                <a:gd name="T58" fmla="*/ 1945 w 3666"/>
                <a:gd name="T59" fmla="*/ 2139 h 3543"/>
                <a:gd name="T60" fmla="*/ 0 w 3666"/>
                <a:gd name="T61" fmla="*/ 2802 h 3543"/>
                <a:gd name="T62" fmla="*/ 119 w 3666"/>
                <a:gd name="T63" fmla="*/ 1886 h 3543"/>
                <a:gd name="T64" fmla="*/ 2049 w 3666"/>
                <a:gd name="T65" fmla="*/ 1519 h 3543"/>
                <a:gd name="T66" fmla="*/ 2171 w 3666"/>
                <a:gd name="T67" fmla="*/ 1616 h 3543"/>
                <a:gd name="T68" fmla="*/ 2237 w 3666"/>
                <a:gd name="T69" fmla="*/ 1475 h 3543"/>
                <a:gd name="T70" fmla="*/ 2405 w 3666"/>
                <a:gd name="T71" fmla="*/ 410 h 3543"/>
                <a:gd name="T72" fmla="*/ 2340 w 3666"/>
                <a:gd name="T73" fmla="*/ 1459 h 3543"/>
                <a:gd name="T74" fmla="*/ 2855 w 3666"/>
                <a:gd name="T75" fmla="*/ 1977 h 3543"/>
                <a:gd name="T76" fmla="*/ 2207 w 3666"/>
                <a:gd name="T77" fmla="*/ 1710 h 3543"/>
                <a:gd name="T78" fmla="*/ 1974 w 3666"/>
                <a:gd name="T79" fmla="*/ 1620 h 3543"/>
                <a:gd name="T80" fmla="*/ 2007 w 3666"/>
                <a:gd name="T81" fmla="*/ 1376 h 3543"/>
                <a:gd name="T82" fmla="*/ 2386 w 3666"/>
                <a:gd name="T83" fmla="*/ 408 h 3543"/>
                <a:gd name="T84" fmla="*/ 2827 w 3666"/>
                <a:gd name="T85" fmla="*/ 160 h 3543"/>
                <a:gd name="T86" fmla="*/ 3406 w 3666"/>
                <a:gd name="T87" fmla="*/ 670 h 3543"/>
                <a:gd name="T88" fmla="*/ 3663 w 3666"/>
                <a:gd name="T89" fmla="*/ 1414 h 3543"/>
                <a:gd name="T90" fmla="*/ 3515 w 3666"/>
                <a:gd name="T91" fmla="*/ 2179 h 3543"/>
                <a:gd name="T92" fmla="*/ 3035 w 3666"/>
                <a:gd name="T93" fmla="*/ 2751 h 3543"/>
                <a:gd name="T94" fmla="*/ 2773 w 3666"/>
                <a:gd name="T95" fmla="*/ 2676 h 3543"/>
                <a:gd name="T96" fmla="*/ 3272 w 3666"/>
                <a:gd name="T97" fmla="*/ 2201 h 3543"/>
                <a:gd name="T98" fmla="*/ 3462 w 3666"/>
                <a:gd name="T99" fmla="*/ 1519 h 3543"/>
                <a:gd name="T100" fmla="*/ 3267 w 3666"/>
                <a:gd name="T101" fmla="*/ 830 h 3543"/>
                <a:gd name="T102" fmla="*/ 2759 w 3666"/>
                <a:gd name="T103" fmla="*/ 354 h 3543"/>
                <a:gd name="T104" fmla="*/ 2055 w 3666"/>
                <a:gd name="T105" fmla="*/ 206 h 3543"/>
                <a:gd name="T106" fmla="*/ 1388 w 3666"/>
                <a:gd name="T107" fmla="*/ 447 h 3543"/>
                <a:gd name="T108" fmla="*/ 946 w 3666"/>
                <a:gd name="T109" fmla="*/ 987 h 3543"/>
                <a:gd name="T110" fmla="*/ 843 w 3666"/>
                <a:gd name="T111" fmla="*/ 1662 h 3543"/>
                <a:gd name="T112" fmla="*/ 662 w 3666"/>
                <a:gd name="T113" fmla="*/ 1213 h 3543"/>
                <a:gd name="T114" fmla="*/ 1009 w 3666"/>
                <a:gd name="T115" fmla="*/ 516 h 3543"/>
                <a:gd name="T116" fmla="*/ 1651 w 3666"/>
                <a:gd name="T117" fmla="*/ 8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66" h="3543">
                  <a:moveTo>
                    <a:pt x="1891" y="3173"/>
                  </a:moveTo>
                  <a:lnTo>
                    <a:pt x="1863" y="3176"/>
                  </a:lnTo>
                  <a:lnTo>
                    <a:pt x="1836" y="3185"/>
                  </a:lnTo>
                  <a:lnTo>
                    <a:pt x="1814" y="3200"/>
                  </a:lnTo>
                  <a:lnTo>
                    <a:pt x="1795" y="3220"/>
                  </a:lnTo>
                  <a:lnTo>
                    <a:pt x="1781" y="3242"/>
                  </a:lnTo>
                  <a:lnTo>
                    <a:pt x="1771" y="3269"/>
                  </a:lnTo>
                  <a:lnTo>
                    <a:pt x="1767" y="3297"/>
                  </a:lnTo>
                  <a:lnTo>
                    <a:pt x="1771" y="3325"/>
                  </a:lnTo>
                  <a:lnTo>
                    <a:pt x="1781" y="3351"/>
                  </a:lnTo>
                  <a:lnTo>
                    <a:pt x="1795" y="3374"/>
                  </a:lnTo>
                  <a:lnTo>
                    <a:pt x="1814" y="3393"/>
                  </a:lnTo>
                  <a:lnTo>
                    <a:pt x="1836" y="3408"/>
                  </a:lnTo>
                  <a:lnTo>
                    <a:pt x="1863" y="3417"/>
                  </a:lnTo>
                  <a:lnTo>
                    <a:pt x="1891" y="3420"/>
                  </a:lnTo>
                  <a:lnTo>
                    <a:pt x="1920" y="3417"/>
                  </a:lnTo>
                  <a:lnTo>
                    <a:pt x="1945" y="3408"/>
                  </a:lnTo>
                  <a:lnTo>
                    <a:pt x="1969" y="3393"/>
                  </a:lnTo>
                  <a:lnTo>
                    <a:pt x="1987" y="3374"/>
                  </a:lnTo>
                  <a:lnTo>
                    <a:pt x="2002" y="3351"/>
                  </a:lnTo>
                  <a:lnTo>
                    <a:pt x="2011" y="3325"/>
                  </a:lnTo>
                  <a:lnTo>
                    <a:pt x="2014" y="3297"/>
                  </a:lnTo>
                  <a:lnTo>
                    <a:pt x="2011" y="3269"/>
                  </a:lnTo>
                  <a:lnTo>
                    <a:pt x="2002" y="3242"/>
                  </a:lnTo>
                  <a:lnTo>
                    <a:pt x="1987" y="3220"/>
                  </a:lnTo>
                  <a:lnTo>
                    <a:pt x="1969" y="3200"/>
                  </a:lnTo>
                  <a:lnTo>
                    <a:pt x="1945" y="3185"/>
                  </a:lnTo>
                  <a:lnTo>
                    <a:pt x="1920" y="3176"/>
                  </a:lnTo>
                  <a:lnTo>
                    <a:pt x="1891" y="3173"/>
                  </a:lnTo>
                  <a:close/>
                  <a:moveTo>
                    <a:pt x="601" y="3173"/>
                  </a:moveTo>
                  <a:lnTo>
                    <a:pt x="572" y="3176"/>
                  </a:lnTo>
                  <a:lnTo>
                    <a:pt x="547" y="3185"/>
                  </a:lnTo>
                  <a:lnTo>
                    <a:pt x="523" y="3200"/>
                  </a:lnTo>
                  <a:lnTo>
                    <a:pt x="504" y="3220"/>
                  </a:lnTo>
                  <a:lnTo>
                    <a:pt x="490" y="3242"/>
                  </a:lnTo>
                  <a:lnTo>
                    <a:pt x="481" y="3269"/>
                  </a:lnTo>
                  <a:lnTo>
                    <a:pt x="478" y="3297"/>
                  </a:lnTo>
                  <a:lnTo>
                    <a:pt x="481" y="3325"/>
                  </a:lnTo>
                  <a:lnTo>
                    <a:pt x="490" y="3351"/>
                  </a:lnTo>
                  <a:lnTo>
                    <a:pt x="504" y="3374"/>
                  </a:lnTo>
                  <a:lnTo>
                    <a:pt x="523" y="3393"/>
                  </a:lnTo>
                  <a:lnTo>
                    <a:pt x="547" y="3408"/>
                  </a:lnTo>
                  <a:lnTo>
                    <a:pt x="572" y="3417"/>
                  </a:lnTo>
                  <a:lnTo>
                    <a:pt x="601" y="3420"/>
                  </a:lnTo>
                  <a:lnTo>
                    <a:pt x="629" y="3417"/>
                  </a:lnTo>
                  <a:lnTo>
                    <a:pt x="655" y="3408"/>
                  </a:lnTo>
                  <a:lnTo>
                    <a:pt x="678" y="3393"/>
                  </a:lnTo>
                  <a:lnTo>
                    <a:pt x="697" y="3374"/>
                  </a:lnTo>
                  <a:lnTo>
                    <a:pt x="712" y="3351"/>
                  </a:lnTo>
                  <a:lnTo>
                    <a:pt x="721" y="3325"/>
                  </a:lnTo>
                  <a:lnTo>
                    <a:pt x="724" y="3297"/>
                  </a:lnTo>
                  <a:lnTo>
                    <a:pt x="721" y="3269"/>
                  </a:lnTo>
                  <a:lnTo>
                    <a:pt x="712" y="3242"/>
                  </a:lnTo>
                  <a:lnTo>
                    <a:pt x="697" y="3220"/>
                  </a:lnTo>
                  <a:lnTo>
                    <a:pt x="678" y="3200"/>
                  </a:lnTo>
                  <a:lnTo>
                    <a:pt x="655" y="3185"/>
                  </a:lnTo>
                  <a:lnTo>
                    <a:pt x="629" y="3176"/>
                  </a:lnTo>
                  <a:lnTo>
                    <a:pt x="601" y="3173"/>
                  </a:lnTo>
                  <a:close/>
                  <a:moveTo>
                    <a:pt x="1891" y="3050"/>
                  </a:moveTo>
                  <a:lnTo>
                    <a:pt x="1931" y="3053"/>
                  </a:lnTo>
                  <a:lnTo>
                    <a:pt x="1969" y="3063"/>
                  </a:lnTo>
                  <a:lnTo>
                    <a:pt x="2004" y="3077"/>
                  </a:lnTo>
                  <a:lnTo>
                    <a:pt x="2036" y="3097"/>
                  </a:lnTo>
                  <a:lnTo>
                    <a:pt x="2065" y="3122"/>
                  </a:lnTo>
                  <a:lnTo>
                    <a:pt x="2090" y="3151"/>
                  </a:lnTo>
                  <a:lnTo>
                    <a:pt x="2110" y="3183"/>
                  </a:lnTo>
                  <a:lnTo>
                    <a:pt x="2125" y="3219"/>
                  </a:lnTo>
                  <a:lnTo>
                    <a:pt x="2134" y="3256"/>
                  </a:lnTo>
                  <a:lnTo>
                    <a:pt x="2137" y="3297"/>
                  </a:lnTo>
                  <a:lnTo>
                    <a:pt x="2134" y="3337"/>
                  </a:lnTo>
                  <a:lnTo>
                    <a:pt x="2125" y="3374"/>
                  </a:lnTo>
                  <a:lnTo>
                    <a:pt x="2110" y="3410"/>
                  </a:lnTo>
                  <a:lnTo>
                    <a:pt x="2090" y="3442"/>
                  </a:lnTo>
                  <a:lnTo>
                    <a:pt x="2065" y="3471"/>
                  </a:lnTo>
                  <a:lnTo>
                    <a:pt x="2036" y="3496"/>
                  </a:lnTo>
                  <a:lnTo>
                    <a:pt x="2004" y="3516"/>
                  </a:lnTo>
                  <a:lnTo>
                    <a:pt x="1969" y="3531"/>
                  </a:lnTo>
                  <a:lnTo>
                    <a:pt x="1931" y="3540"/>
                  </a:lnTo>
                  <a:lnTo>
                    <a:pt x="1891" y="3543"/>
                  </a:lnTo>
                  <a:lnTo>
                    <a:pt x="1851" y="3540"/>
                  </a:lnTo>
                  <a:lnTo>
                    <a:pt x="1813" y="3531"/>
                  </a:lnTo>
                  <a:lnTo>
                    <a:pt x="1777" y="3516"/>
                  </a:lnTo>
                  <a:lnTo>
                    <a:pt x="1745" y="3496"/>
                  </a:lnTo>
                  <a:lnTo>
                    <a:pt x="1716" y="3471"/>
                  </a:lnTo>
                  <a:lnTo>
                    <a:pt x="1692" y="3442"/>
                  </a:lnTo>
                  <a:lnTo>
                    <a:pt x="1672" y="3410"/>
                  </a:lnTo>
                  <a:lnTo>
                    <a:pt x="1656" y="3374"/>
                  </a:lnTo>
                  <a:lnTo>
                    <a:pt x="1647" y="3337"/>
                  </a:lnTo>
                  <a:lnTo>
                    <a:pt x="1644" y="3297"/>
                  </a:lnTo>
                  <a:lnTo>
                    <a:pt x="1647" y="3256"/>
                  </a:lnTo>
                  <a:lnTo>
                    <a:pt x="1656" y="3219"/>
                  </a:lnTo>
                  <a:lnTo>
                    <a:pt x="1672" y="3183"/>
                  </a:lnTo>
                  <a:lnTo>
                    <a:pt x="1692" y="3151"/>
                  </a:lnTo>
                  <a:lnTo>
                    <a:pt x="1716" y="3122"/>
                  </a:lnTo>
                  <a:lnTo>
                    <a:pt x="1745" y="3097"/>
                  </a:lnTo>
                  <a:lnTo>
                    <a:pt x="1777" y="3077"/>
                  </a:lnTo>
                  <a:lnTo>
                    <a:pt x="1813" y="3063"/>
                  </a:lnTo>
                  <a:lnTo>
                    <a:pt x="1851" y="3053"/>
                  </a:lnTo>
                  <a:lnTo>
                    <a:pt x="1891" y="3050"/>
                  </a:lnTo>
                  <a:close/>
                  <a:moveTo>
                    <a:pt x="601" y="3050"/>
                  </a:moveTo>
                  <a:lnTo>
                    <a:pt x="641" y="3053"/>
                  </a:lnTo>
                  <a:lnTo>
                    <a:pt x="679" y="3063"/>
                  </a:lnTo>
                  <a:lnTo>
                    <a:pt x="714" y="3077"/>
                  </a:lnTo>
                  <a:lnTo>
                    <a:pt x="747" y="3097"/>
                  </a:lnTo>
                  <a:lnTo>
                    <a:pt x="775" y="3122"/>
                  </a:lnTo>
                  <a:lnTo>
                    <a:pt x="800" y="3151"/>
                  </a:lnTo>
                  <a:lnTo>
                    <a:pt x="820" y="3183"/>
                  </a:lnTo>
                  <a:lnTo>
                    <a:pt x="834" y="3219"/>
                  </a:lnTo>
                  <a:lnTo>
                    <a:pt x="844" y="3256"/>
                  </a:lnTo>
                  <a:lnTo>
                    <a:pt x="848" y="3297"/>
                  </a:lnTo>
                  <a:lnTo>
                    <a:pt x="844" y="3337"/>
                  </a:lnTo>
                  <a:lnTo>
                    <a:pt x="834" y="3374"/>
                  </a:lnTo>
                  <a:lnTo>
                    <a:pt x="820" y="3410"/>
                  </a:lnTo>
                  <a:lnTo>
                    <a:pt x="800" y="3442"/>
                  </a:lnTo>
                  <a:lnTo>
                    <a:pt x="775" y="3471"/>
                  </a:lnTo>
                  <a:lnTo>
                    <a:pt x="747" y="3496"/>
                  </a:lnTo>
                  <a:lnTo>
                    <a:pt x="714" y="3516"/>
                  </a:lnTo>
                  <a:lnTo>
                    <a:pt x="679" y="3531"/>
                  </a:lnTo>
                  <a:lnTo>
                    <a:pt x="641" y="3540"/>
                  </a:lnTo>
                  <a:lnTo>
                    <a:pt x="601" y="3543"/>
                  </a:lnTo>
                  <a:lnTo>
                    <a:pt x="561" y="3540"/>
                  </a:lnTo>
                  <a:lnTo>
                    <a:pt x="523" y="3531"/>
                  </a:lnTo>
                  <a:lnTo>
                    <a:pt x="488" y="3516"/>
                  </a:lnTo>
                  <a:lnTo>
                    <a:pt x="455" y="3496"/>
                  </a:lnTo>
                  <a:lnTo>
                    <a:pt x="427" y="3471"/>
                  </a:lnTo>
                  <a:lnTo>
                    <a:pt x="402" y="3442"/>
                  </a:lnTo>
                  <a:lnTo>
                    <a:pt x="381" y="3410"/>
                  </a:lnTo>
                  <a:lnTo>
                    <a:pt x="367" y="3374"/>
                  </a:lnTo>
                  <a:lnTo>
                    <a:pt x="358" y="3337"/>
                  </a:lnTo>
                  <a:lnTo>
                    <a:pt x="354" y="3297"/>
                  </a:lnTo>
                  <a:lnTo>
                    <a:pt x="358" y="3256"/>
                  </a:lnTo>
                  <a:lnTo>
                    <a:pt x="367" y="3219"/>
                  </a:lnTo>
                  <a:lnTo>
                    <a:pt x="381" y="3183"/>
                  </a:lnTo>
                  <a:lnTo>
                    <a:pt x="402" y="3151"/>
                  </a:lnTo>
                  <a:lnTo>
                    <a:pt x="427" y="3122"/>
                  </a:lnTo>
                  <a:lnTo>
                    <a:pt x="455" y="3097"/>
                  </a:lnTo>
                  <a:lnTo>
                    <a:pt x="488" y="3077"/>
                  </a:lnTo>
                  <a:lnTo>
                    <a:pt x="523" y="3063"/>
                  </a:lnTo>
                  <a:lnTo>
                    <a:pt x="561" y="3053"/>
                  </a:lnTo>
                  <a:lnTo>
                    <a:pt x="601" y="3050"/>
                  </a:lnTo>
                  <a:close/>
                  <a:moveTo>
                    <a:pt x="0" y="2867"/>
                  </a:moveTo>
                  <a:lnTo>
                    <a:pt x="2460" y="2867"/>
                  </a:lnTo>
                  <a:lnTo>
                    <a:pt x="2460" y="3131"/>
                  </a:lnTo>
                  <a:lnTo>
                    <a:pt x="2456" y="3157"/>
                  </a:lnTo>
                  <a:lnTo>
                    <a:pt x="2447" y="3183"/>
                  </a:lnTo>
                  <a:lnTo>
                    <a:pt x="2434" y="3205"/>
                  </a:lnTo>
                  <a:lnTo>
                    <a:pt x="2415" y="3223"/>
                  </a:lnTo>
                  <a:lnTo>
                    <a:pt x="2393" y="3238"/>
                  </a:lnTo>
                  <a:lnTo>
                    <a:pt x="2368" y="3246"/>
                  </a:lnTo>
                  <a:lnTo>
                    <a:pt x="2341" y="3250"/>
                  </a:lnTo>
                  <a:lnTo>
                    <a:pt x="2214" y="3250"/>
                  </a:lnTo>
                  <a:lnTo>
                    <a:pt x="2205" y="3208"/>
                  </a:lnTo>
                  <a:lnTo>
                    <a:pt x="2191" y="3167"/>
                  </a:lnTo>
                  <a:lnTo>
                    <a:pt x="2172" y="3131"/>
                  </a:lnTo>
                  <a:lnTo>
                    <a:pt x="2148" y="3096"/>
                  </a:lnTo>
                  <a:lnTo>
                    <a:pt x="2121" y="3065"/>
                  </a:lnTo>
                  <a:lnTo>
                    <a:pt x="2090" y="3037"/>
                  </a:lnTo>
                  <a:lnTo>
                    <a:pt x="2054" y="3014"/>
                  </a:lnTo>
                  <a:lnTo>
                    <a:pt x="2017" y="2996"/>
                  </a:lnTo>
                  <a:lnTo>
                    <a:pt x="1977" y="2982"/>
                  </a:lnTo>
                  <a:lnTo>
                    <a:pt x="1935" y="2973"/>
                  </a:lnTo>
                  <a:lnTo>
                    <a:pt x="1891" y="2971"/>
                  </a:lnTo>
                  <a:lnTo>
                    <a:pt x="1847" y="2973"/>
                  </a:lnTo>
                  <a:lnTo>
                    <a:pt x="1805" y="2982"/>
                  </a:lnTo>
                  <a:lnTo>
                    <a:pt x="1765" y="2996"/>
                  </a:lnTo>
                  <a:lnTo>
                    <a:pt x="1727" y="3014"/>
                  </a:lnTo>
                  <a:lnTo>
                    <a:pt x="1693" y="3037"/>
                  </a:lnTo>
                  <a:lnTo>
                    <a:pt x="1662" y="3065"/>
                  </a:lnTo>
                  <a:lnTo>
                    <a:pt x="1634" y="3096"/>
                  </a:lnTo>
                  <a:lnTo>
                    <a:pt x="1611" y="3131"/>
                  </a:lnTo>
                  <a:lnTo>
                    <a:pt x="1592" y="3167"/>
                  </a:lnTo>
                  <a:lnTo>
                    <a:pt x="1577" y="3208"/>
                  </a:lnTo>
                  <a:lnTo>
                    <a:pt x="1569" y="3250"/>
                  </a:lnTo>
                  <a:lnTo>
                    <a:pt x="923" y="3250"/>
                  </a:lnTo>
                  <a:lnTo>
                    <a:pt x="914" y="3208"/>
                  </a:lnTo>
                  <a:lnTo>
                    <a:pt x="900" y="3167"/>
                  </a:lnTo>
                  <a:lnTo>
                    <a:pt x="881" y="3131"/>
                  </a:lnTo>
                  <a:lnTo>
                    <a:pt x="858" y="3096"/>
                  </a:lnTo>
                  <a:lnTo>
                    <a:pt x="830" y="3065"/>
                  </a:lnTo>
                  <a:lnTo>
                    <a:pt x="799" y="3037"/>
                  </a:lnTo>
                  <a:lnTo>
                    <a:pt x="764" y="3014"/>
                  </a:lnTo>
                  <a:lnTo>
                    <a:pt x="727" y="2996"/>
                  </a:lnTo>
                  <a:lnTo>
                    <a:pt x="687" y="2982"/>
                  </a:lnTo>
                  <a:lnTo>
                    <a:pt x="644" y="2973"/>
                  </a:lnTo>
                  <a:lnTo>
                    <a:pt x="601" y="2971"/>
                  </a:lnTo>
                  <a:lnTo>
                    <a:pt x="557" y="2973"/>
                  </a:lnTo>
                  <a:lnTo>
                    <a:pt x="514" y="2982"/>
                  </a:lnTo>
                  <a:lnTo>
                    <a:pt x="474" y="2996"/>
                  </a:lnTo>
                  <a:lnTo>
                    <a:pt x="438" y="3014"/>
                  </a:lnTo>
                  <a:lnTo>
                    <a:pt x="403" y="3037"/>
                  </a:lnTo>
                  <a:lnTo>
                    <a:pt x="371" y="3065"/>
                  </a:lnTo>
                  <a:lnTo>
                    <a:pt x="344" y="3096"/>
                  </a:lnTo>
                  <a:lnTo>
                    <a:pt x="320" y="3131"/>
                  </a:lnTo>
                  <a:lnTo>
                    <a:pt x="301" y="3167"/>
                  </a:lnTo>
                  <a:lnTo>
                    <a:pt x="288" y="3208"/>
                  </a:lnTo>
                  <a:lnTo>
                    <a:pt x="278" y="3250"/>
                  </a:lnTo>
                  <a:lnTo>
                    <a:pt x="119" y="3250"/>
                  </a:lnTo>
                  <a:lnTo>
                    <a:pt x="91" y="3246"/>
                  </a:lnTo>
                  <a:lnTo>
                    <a:pt x="67" y="3238"/>
                  </a:lnTo>
                  <a:lnTo>
                    <a:pt x="44" y="3223"/>
                  </a:lnTo>
                  <a:lnTo>
                    <a:pt x="27" y="3205"/>
                  </a:lnTo>
                  <a:lnTo>
                    <a:pt x="12" y="3183"/>
                  </a:lnTo>
                  <a:lnTo>
                    <a:pt x="3" y="3157"/>
                  </a:lnTo>
                  <a:lnTo>
                    <a:pt x="0" y="3131"/>
                  </a:lnTo>
                  <a:lnTo>
                    <a:pt x="0" y="2867"/>
                  </a:lnTo>
                  <a:close/>
                  <a:moveTo>
                    <a:pt x="1757" y="2230"/>
                  </a:moveTo>
                  <a:lnTo>
                    <a:pt x="1747" y="2233"/>
                  </a:lnTo>
                  <a:lnTo>
                    <a:pt x="1741" y="2240"/>
                  </a:lnTo>
                  <a:lnTo>
                    <a:pt x="1739" y="2249"/>
                  </a:lnTo>
                  <a:lnTo>
                    <a:pt x="1739" y="2598"/>
                  </a:lnTo>
                  <a:lnTo>
                    <a:pt x="1741" y="2608"/>
                  </a:lnTo>
                  <a:lnTo>
                    <a:pt x="1747" y="2615"/>
                  </a:lnTo>
                  <a:lnTo>
                    <a:pt x="1757" y="2617"/>
                  </a:lnTo>
                  <a:lnTo>
                    <a:pt x="2210" y="2617"/>
                  </a:lnTo>
                  <a:lnTo>
                    <a:pt x="2218" y="2615"/>
                  </a:lnTo>
                  <a:lnTo>
                    <a:pt x="2225" y="2609"/>
                  </a:lnTo>
                  <a:lnTo>
                    <a:pt x="2227" y="2601"/>
                  </a:lnTo>
                  <a:lnTo>
                    <a:pt x="2227" y="2592"/>
                  </a:lnTo>
                  <a:lnTo>
                    <a:pt x="2222" y="2586"/>
                  </a:lnTo>
                  <a:lnTo>
                    <a:pt x="1856" y="2235"/>
                  </a:lnTo>
                  <a:lnTo>
                    <a:pt x="1853" y="2233"/>
                  </a:lnTo>
                  <a:lnTo>
                    <a:pt x="1847" y="2231"/>
                  </a:lnTo>
                  <a:lnTo>
                    <a:pt x="1843" y="2230"/>
                  </a:lnTo>
                  <a:lnTo>
                    <a:pt x="1757" y="2230"/>
                  </a:lnTo>
                  <a:close/>
                  <a:moveTo>
                    <a:pt x="119" y="1886"/>
                  </a:moveTo>
                  <a:lnTo>
                    <a:pt x="1480" y="1886"/>
                  </a:lnTo>
                  <a:lnTo>
                    <a:pt x="1506" y="1888"/>
                  </a:lnTo>
                  <a:lnTo>
                    <a:pt x="1532" y="1897"/>
                  </a:lnTo>
                  <a:lnTo>
                    <a:pt x="1554" y="1912"/>
                  </a:lnTo>
                  <a:lnTo>
                    <a:pt x="1573" y="1931"/>
                  </a:lnTo>
                  <a:lnTo>
                    <a:pt x="1586" y="1952"/>
                  </a:lnTo>
                  <a:lnTo>
                    <a:pt x="1595" y="1977"/>
                  </a:lnTo>
                  <a:lnTo>
                    <a:pt x="1599" y="2005"/>
                  </a:lnTo>
                  <a:lnTo>
                    <a:pt x="1599" y="2093"/>
                  </a:lnTo>
                  <a:lnTo>
                    <a:pt x="1834" y="2093"/>
                  </a:lnTo>
                  <a:lnTo>
                    <a:pt x="1860" y="2095"/>
                  </a:lnTo>
                  <a:lnTo>
                    <a:pt x="1883" y="2101"/>
                  </a:lnTo>
                  <a:lnTo>
                    <a:pt x="1905" y="2110"/>
                  </a:lnTo>
                  <a:lnTo>
                    <a:pt x="1926" y="2123"/>
                  </a:lnTo>
                  <a:lnTo>
                    <a:pt x="1945" y="2139"/>
                  </a:lnTo>
                  <a:lnTo>
                    <a:pt x="2413" y="2601"/>
                  </a:lnTo>
                  <a:lnTo>
                    <a:pt x="2430" y="2620"/>
                  </a:lnTo>
                  <a:lnTo>
                    <a:pt x="2443" y="2641"/>
                  </a:lnTo>
                  <a:lnTo>
                    <a:pt x="2452" y="2665"/>
                  </a:lnTo>
                  <a:lnTo>
                    <a:pt x="2457" y="2689"/>
                  </a:lnTo>
                  <a:lnTo>
                    <a:pt x="2460" y="2715"/>
                  </a:lnTo>
                  <a:lnTo>
                    <a:pt x="2460" y="2802"/>
                  </a:lnTo>
                  <a:lnTo>
                    <a:pt x="0" y="2802"/>
                  </a:lnTo>
                  <a:lnTo>
                    <a:pt x="0" y="2005"/>
                  </a:lnTo>
                  <a:lnTo>
                    <a:pt x="3" y="1977"/>
                  </a:lnTo>
                  <a:lnTo>
                    <a:pt x="12" y="1952"/>
                  </a:lnTo>
                  <a:lnTo>
                    <a:pt x="26" y="1931"/>
                  </a:lnTo>
                  <a:lnTo>
                    <a:pt x="44" y="1912"/>
                  </a:lnTo>
                  <a:lnTo>
                    <a:pt x="67" y="1897"/>
                  </a:lnTo>
                  <a:lnTo>
                    <a:pt x="91" y="1888"/>
                  </a:lnTo>
                  <a:lnTo>
                    <a:pt x="119" y="1886"/>
                  </a:lnTo>
                  <a:close/>
                  <a:moveTo>
                    <a:pt x="2148" y="1419"/>
                  </a:moveTo>
                  <a:lnTo>
                    <a:pt x="2125" y="1422"/>
                  </a:lnTo>
                  <a:lnTo>
                    <a:pt x="2104" y="1429"/>
                  </a:lnTo>
                  <a:lnTo>
                    <a:pt x="2086" y="1441"/>
                  </a:lnTo>
                  <a:lnTo>
                    <a:pt x="2071" y="1457"/>
                  </a:lnTo>
                  <a:lnTo>
                    <a:pt x="2059" y="1475"/>
                  </a:lnTo>
                  <a:lnTo>
                    <a:pt x="2052" y="1496"/>
                  </a:lnTo>
                  <a:lnTo>
                    <a:pt x="2049" y="1519"/>
                  </a:lnTo>
                  <a:lnTo>
                    <a:pt x="2052" y="1541"/>
                  </a:lnTo>
                  <a:lnTo>
                    <a:pt x="2059" y="1562"/>
                  </a:lnTo>
                  <a:lnTo>
                    <a:pt x="2071" y="1581"/>
                  </a:lnTo>
                  <a:lnTo>
                    <a:pt x="2086" y="1597"/>
                  </a:lnTo>
                  <a:lnTo>
                    <a:pt x="2105" y="1608"/>
                  </a:lnTo>
                  <a:lnTo>
                    <a:pt x="2125" y="1616"/>
                  </a:lnTo>
                  <a:lnTo>
                    <a:pt x="2148" y="1618"/>
                  </a:lnTo>
                  <a:lnTo>
                    <a:pt x="2171" y="1616"/>
                  </a:lnTo>
                  <a:lnTo>
                    <a:pt x="2192" y="1608"/>
                  </a:lnTo>
                  <a:lnTo>
                    <a:pt x="2211" y="1597"/>
                  </a:lnTo>
                  <a:lnTo>
                    <a:pt x="2226" y="1581"/>
                  </a:lnTo>
                  <a:lnTo>
                    <a:pt x="2237" y="1562"/>
                  </a:lnTo>
                  <a:lnTo>
                    <a:pt x="2245" y="1541"/>
                  </a:lnTo>
                  <a:lnTo>
                    <a:pt x="2248" y="1519"/>
                  </a:lnTo>
                  <a:lnTo>
                    <a:pt x="2245" y="1496"/>
                  </a:lnTo>
                  <a:lnTo>
                    <a:pt x="2237" y="1475"/>
                  </a:lnTo>
                  <a:lnTo>
                    <a:pt x="2226" y="1457"/>
                  </a:lnTo>
                  <a:lnTo>
                    <a:pt x="2211" y="1441"/>
                  </a:lnTo>
                  <a:lnTo>
                    <a:pt x="2192" y="1429"/>
                  </a:lnTo>
                  <a:lnTo>
                    <a:pt x="2171" y="1422"/>
                  </a:lnTo>
                  <a:lnTo>
                    <a:pt x="2148" y="1419"/>
                  </a:lnTo>
                  <a:close/>
                  <a:moveTo>
                    <a:pt x="2386" y="408"/>
                  </a:moveTo>
                  <a:lnTo>
                    <a:pt x="2403" y="409"/>
                  </a:lnTo>
                  <a:lnTo>
                    <a:pt x="2405" y="410"/>
                  </a:lnTo>
                  <a:lnTo>
                    <a:pt x="2424" y="417"/>
                  </a:lnTo>
                  <a:lnTo>
                    <a:pt x="2438" y="429"/>
                  </a:lnTo>
                  <a:lnTo>
                    <a:pt x="2450" y="446"/>
                  </a:lnTo>
                  <a:lnTo>
                    <a:pt x="2455" y="463"/>
                  </a:lnTo>
                  <a:lnTo>
                    <a:pt x="2455" y="483"/>
                  </a:lnTo>
                  <a:lnTo>
                    <a:pt x="2307" y="1397"/>
                  </a:lnTo>
                  <a:lnTo>
                    <a:pt x="2326" y="1427"/>
                  </a:lnTo>
                  <a:lnTo>
                    <a:pt x="2340" y="1459"/>
                  </a:lnTo>
                  <a:lnTo>
                    <a:pt x="2347" y="1495"/>
                  </a:lnTo>
                  <a:lnTo>
                    <a:pt x="2841" y="1888"/>
                  </a:lnTo>
                  <a:lnTo>
                    <a:pt x="2852" y="1899"/>
                  </a:lnTo>
                  <a:lnTo>
                    <a:pt x="2861" y="1914"/>
                  </a:lnTo>
                  <a:lnTo>
                    <a:pt x="2865" y="1929"/>
                  </a:lnTo>
                  <a:lnTo>
                    <a:pt x="2865" y="1946"/>
                  </a:lnTo>
                  <a:lnTo>
                    <a:pt x="2863" y="1962"/>
                  </a:lnTo>
                  <a:lnTo>
                    <a:pt x="2855" y="1977"/>
                  </a:lnTo>
                  <a:lnTo>
                    <a:pt x="2854" y="1978"/>
                  </a:lnTo>
                  <a:lnTo>
                    <a:pt x="2843" y="1992"/>
                  </a:lnTo>
                  <a:lnTo>
                    <a:pt x="2829" y="2001"/>
                  </a:lnTo>
                  <a:lnTo>
                    <a:pt x="2815" y="2007"/>
                  </a:lnTo>
                  <a:lnTo>
                    <a:pt x="2798" y="2010"/>
                  </a:lnTo>
                  <a:lnTo>
                    <a:pt x="2783" y="2007"/>
                  </a:lnTo>
                  <a:lnTo>
                    <a:pt x="2766" y="2002"/>
                  </a:lnTo>
                  <a:lnTo>
                    <a:pt x="2207" y="1710"/>
                  </a:lnTo>
                  <a:lnTo>
                    <a:pt x="2178" y="1718"/>
                  </a:lnTo>
                  <a:lnTo>
                    <a:pt x="2148" y="1720"/>
                  </a:lnTo>
                  <a:lnTo>
                    <a:pt x="2112" y="1717"/>
                  </a:lnTo>
                  <a:lnTo>
                    <a:pt x="2079" y="1708"/>
                  </a:lnTo>
                  <a:lnTo>
                    <a:pt x="2046" y="1693"/>
                  </a:lnTo>
                  <a:lnTo>
                    <a:pt x="2019" y="1674"/>
                  </a:lnTo>
                  <a:lnTo>
                    <a:pt x="1994" y="1649"/>
                  </a:lnTo>
                  <a:lnTo>
                    <a:pt x="1974" y="1620"/>
                  </a:lnTo>
                  <a:lnTo>
                    <a:pt x="1960" y="1589"/>
                  </a:lnTo>
                  <a:lnTo>
                    <a:pt x="1950" y="1555"/>
                  </a:lnTo>
                  <a:lnTo>
                    <a:pt x="1946" y="1519"/>
                  </a:lnTo>
                  <a:lnTo>
                    <a:pt x="1950" y="1486"/>
                  </a:lnTo>
                  <a:lnTo>
                    <a:pt x="1957" y="1454"/>
                  </a:lnTo>
                  <a:lnTo>
                    <a:pt x="1970" y="1426"/>
                  </a:lnTo>
                  <a:lnTo>
                    <a:pt x="1986" y="1399"/>
                  </a:lnTo>
                  <a:lnTo>
                    <a:pt x="2007" y="1376"/>
                  </a:lnTo>
                  <a:lnTo>
                    <a:pt x="2032" y="1355"/>
                  </a:lnTo>
                  <a:lnTo>
                    <a:pt x="2059" y="1339"/>
                  </a:lnTo>
                  <a:lnTo>
                    <a:pt x="2326" y="455"/>
                  </a:lnTo>
                  <a:lnTo>
                    <a:pt x="2333" y="439"/>
                  </a:lnTo>
                  <a:lnTo>
                    <a:pt x="2343" y="427"/>
                  </a:lnTo>
                  <a:lnTo>
                    <a:pt x="2356" y="417"/>
                  </a:lnTo>
                  <a:lnTo>
                    <a:pt x="2371" y="410"/>
                  </a:lnTo>
                  <a:lnTo>
                    <a:pt x="2386" y="408"/>
                  </a:lnTo>
                  <a:close/>
                  <a:moveTo>
                    <a:pt x="2148" y="0"/>
                  </a:moveTo>
                  <a:lnTo>
                    <a:pt x="2252" y="3"/>
                  </a:lnTo>
                  <a:lnTo>
                    <a:pt x="2354" y="13"/>
                  </a:lnTo>
                  <a:lnTo>
                    <a:pt x="2454" y="30"/>
                  </a:lnTo>
                  <a:lnTo>
                    <a:pt x="2552" y="54"/>
                  </a:lnTo>
                  <a:lnTo>
                    <a:pt x="2646" y="83"/>
                  </a:lnTo>
                  <a:lnTo>
                    <a:pt x="2738" y="119"/>
                  </a:lnTo>
                  <a:lnTo>
                    <a:pt x="2827" y="160"/>
                  </a:lnTo>
                  <a:lnTo>
                    <a:pt x="2914" y="206"/>
                  </a:lnTo>
                  <a:lnTo>
                    <a:pt x="2996" y="259"/>
                  </a:lnTo>
                  <a:lnTo>
                    <a:pt x="3075" y="317"/>
                  </a:lnTo>
                  <a:lnTo>
                    <a:pt x="3151" y="378"/>
                  </a:lnTo>
                  <a:lnTo>
                    <a:pt x="3221" y="444"/>
                  </a:lnTo>
                  <a:lnTo>
                    <a:pt x="3287" y="516"/>
                  </a:lnTo>
                  <a:lnTo>
                    <a:pt x="3349" y="591"/>
                  </a:lnTo>
                  <a:lnTo>
                    <a:pt x="3406" y="670"/>
                  </a:lnTo>
                  <a:lnTo>
                    <a:pt x="3458" y="753"/>
                  </a:lnTo>
                  <a:lnTo>
                    <a:pt x="3505" y="838"/>
                  </a:lnTo>
                  <a:lnTo>
                    <a:pt x="3546" y="928"/>
                  </a:lnTo>
                  <a:lnTo>
                    <a:pt x="3582" y="1021"/>
                  </a:lnTo>
                  <a:lnTo>
                    <a:pt x="3612" y="1115"/>
                  </a:lnTo>
                  <a:lnTo>
                    <a:pt x="3635" y="1213"/>
                  </a:lnTo>
                  <a:lnTo>
                    <a:pt x="3653" y="1313"/>
                  </a:lnTo>
                  <a:lnTo>
                    <a:pt x="3663" y="1414"/>
                  </a:lnTo>
                  <a:lnTo>
                    <a:pt x="3666" y="1519"/>
                  </a:lnTo>
                  <a:lnTo>
                    <a:pt x="3663" y="1619"/>
                  </a:lnTo>
                  <a:lnTo>
                    <a:pt x="3653" y="1718"/>
                  </a:lnTo>
                  <a:lnTo>
                    <a:pt x="3637" y="1815"/>
                  </a:lnTo>
                  <a:lnTo>
                    <a:pt x="3615" y="1909"/>
                  </a:lnTo>
                  <a:lnTo>
                    <a:pt x="3587" y="2002"/>
                  </a:lnTo>
                  <a:lnTo>
                    <a:pt x="3554" y="2092"/>
                  </a:lnTo>
                  <a:lnTo>
                    <a:pt x="3515" y="2179"/>
                  </a:lnTo>
                  <a:lnTo>
                    <a:pt x="3472" y="2263"/>
                  </a:lnTo>
                  <a:lnTo>
                    <a:pt x="3422" y="2344"/>
                  </a:lnTo>
                  <a:lnTo>
                    <a:pt x="3368" y="2421"/>
                  </a:lnTo>
                  <a:lnTo>
                    <a:pt x="3309" y="2496"/>
                  </a:lnTo>
                  <a:lnTo>
                    <a:pt x="3247" y="2566"/>
                  </a:lnTo>
                  <a:lnTo>
                    <a:pt x="3181" y="2631"/>
                  </a:lnTo>
                  <a:lnTo>
                    <a:pt x="3109" y="2694"/>
                  </a:lnTo>
                  <a:lnTo>
                    <a:pt x="3035" y="2751"/>
                  </a:lnTo>
                  <a:lnTo>
                    <a:pt x="2957" y="2804"/>
                  </a:lnTo>
                  <a:lnTo>
                    <a:pt x="2875" y="2853"/>
                  </a:lnTo>
                  <a:lnTo>
                    <a:pt x="2791" y="2895"/>
                  </a:lnTo>
                  <a:lnTo>
                    <a:pt x="2703" y="2933"/>
                  </a:lnTo>
                  <a:lnTo>
                    <a:pt x="2613" y="2965"/>
                  </a:lnTo>
                  <a:lnTo>
                    <a:pt x="2613" y="2749"/>
                  </a:lnTo>
                  <a:lnTo>
                    <a:pt x="2694" y="2715"/>
                  </a:lnTo>
                  <a:lnTo>
                    <a:pt x="2773" y="2676"/>
                  </a:lnTo>
                  <a:lnTo>
                    <a:pt x="2848" y="2631"/>
                  </a:lnTo>
                  <a:lnTo>
                    <a:pt x="2919" y="2582"/>
                  </a:lnTo>
                  <a:lnTo>
                    <a:pt x="2988" y="2529"/>
                  </a:lnTo>
                  <a:lnTo>
                    <a:pt x="3053" y="2471"/>
                  </a:lnTo>
                  <a:lnTo>
                    <a:pt x="3114" y="2409"/>
                  </a:lnTo>
                  <a:lnTo>
                    <a:pt x="3171" y="2343"/>
                  </a:lnTo>
                  <a:lnTo>
                    <a:pt x="3224" y="2274"/>
                  </a:lnTo>
                  <a:lnTo>
                    <a:pt x="3272" y="2201"/>
                  </a:lnTo>
                  <a:lnTo>
                    <a:pt x="3314" y="2124"/>
                  </a:lnTo>
                  <a:lnTo>
                    <a:pt x="3352" y="2045"/>
                  </a:lnTo>
                  <a:lnTo>
                    <a:pt x="3385" y="1964"/>
                  </a:lnTo>
                  <a:lnTo>
                    <a:pt x="3412" y="1878"/>
                  </a:lnTo>
                  <a:lnTo>
                    <a:pt x="3434" y="1792"/>
                  </a:lnTo>
                  <a:lnTo>
                    <a:pt x="3449" y="1703"/>
                  </a:lnTo>
                  <a:lnTo>
                    <a:pt x="3458" y="1611"/>
                  </a:lnTo>
                  <a:lnTo>
                    <a:pt x="3462" y="1519"/>
                  </a:lnTo>
                  <a:lnTo>
                    <a:pt x="3458" y="1424"/>
                  </a:lnTo>
                  <a:lnTo>
                    <a:pt x="3449" y="1333"/>
                  </a:lnTo>
                  <a:lnTo>
                    <a:pt x="3433" y="1243"/>
                  </a:lnTo>
                  <a:lnTo>
                    <a:pt x="3410" y="1155"/>
                  </a:lnTo>
                  <a:lnTo>
                    <a:pt x="3383" y="1070"/>
                  </a:lnTo>
                  <a:lnTo>
                    <a:pt x="3349" y="987"/>
                  </a:lnTo>
                  <a:lnTo>
                    <a:pt x="3311" y="907"/>
                  </a:lnTo>
                  <a:lnTo>
                    <a:pt x="3267" y="830"/>
                  </a:lnTo>
                  <a:lnTo>
                    <a:pt x="3218" y="757"/>
                  </a:lnTo>
                  <a:lnTo>
                    <a:pt x="3165" y="687"/>
                  </a:lnTo>
                  <a:lnTo>
                    <a:pt x="3107" y="620"/>
                  </a:lnTo>
                  <a:lnTo>
                    <a:pt x="3045" y="559"/>
                  </a:lnTo>
                  <a:lnTo>
                    <a:pt x="2979" y="501"/>
                  </a:lnTo>
                  <a:lnTo>
                    <a:pt x="2909" y="447"/>
                  </a:lnTo>
                  <a:lnTo>
                    <a:pt x="2836" y="399"/>
                  </a:lnTo>
                  <a:lnTo>
                    <a:pt x="2759" y="354"/>
                  </a:lnTo>
                  <a:lnTo>
                    <a:pt x="2680" y="315"/>
                  </a:lnTo>
                  <a:lnTo>
                    <a:pt x="2597" y="282"/>
                  </a:lnTo>
                  <a:lnTo>
                    <a:pt x="2512" y="254"/>
                  </a:lnTo>
                  <a:lnTo>
                    <a:pt x="2424" y="232"/>
                  </a:lnTo>
                  <a:lnTo>
                    <a:pt x="2334" y="216"/>
                  </a:lnTo>
                  <a:lnTo>
                    <a:pt x="2242" y="206"/>
                  </a:lnTo>
                  <a:lnTo>
                    <a:pt x="2148" y="203"/>
                  </a:lnTo>
                  <a:lnTo>
                    <a:pt x="2055" y="206"/>
                  </a:lnTo>
                  <a:lnTo>
                    <a:pt x="1963" y="216"/>
                  </a:lnTo>
                  <a:lnTo>
                    <a:pt x="1873" y="232"/>
                  </a:lnTo>
                  <a:lnTo>
                    <a:pt x="1785" y="254"/>
                  </a:lnTo>
                  <a:lnTo>
                    <a:pt x="1700" y="282"/>
                  </a:lnTo>
                  <a:lnTo>
                    <a:pt x="1617" y="315"/>
                  </a:lnTo>
                  <a:lnTo>
                    <a:pt x="1537" y="354"/>
                  </a:lnTo>
                  <a:lnTo>
                    <a:pt x="1461" y="399"/>
                  </a:lnTo>
                  <a:lnTo>
                    <a:pt x="1388" y="447"/>
                  </a:lnTo>
                  <a:lnTo>
                    <a:pt x="1318" y="501"/>
                  </a:lnTo>
                  <a:lnTo>
                    <a:pt x="1252" y="559"/>
                  </a:lnTo>
                  <a:lnTo>
                    <a:pt x="1190" y="620"/>
                  </a:lnTo>
                  <a:lnTo>
                    <a:pt x="1132" y="687"/>
                  </a:lnTo>
                  <a:lnTo>
                    <a:pt x="1079" y="757"/>
                  </a:lnTo>
                  <a:lnTo>
                    <a:pt x="1030" y="830"/>
                  </a:lnTo>
                  <a:lnTo>
                    <a:pt x="985" y="907"/>
                  </a:lnTo>
                  <a:lnTo>
                    <a:pt x="946" y="987"/>
                  </a:lnTo>
                  <a:lnTo>
                    <a:pt x="913" y="1070"/>
                  </a:lnTo>
                  <a:lnTo>
                    <a:pt x="885" y="1155"/>
                  </a:lnTo>
                  <a:lnTo>
                    <a:pt x="864" y="1243"/>
                  </a:lnTo>
                  <a:lnTo>
                    <a:pt x="848" y="1333"/>
                  </a:lnTo>
                  <a:lnTo>
                    <a:pt x="838" y="1424"/>
                  </a:lnTo>
                  <a:lnTo>
                    <a:pt x="834" y="1519"/>
                  </a:lnTo>
                  <a:lnTo>
                    <a:pt x="837" y="1591"/>
                  </a:lnTo>
                  <a:lnTo>
                    <a:pt x="843" y="1662"/>
                  </a:lnTo>
                  <a:lnTo>
                    <a:pt x="852" y="1733"/>
                  </a:lnTo>
                  <a:lnTo>
                    <a:pt x="647" y="1733"/>
                  </a:lnTo>
                  <a:lnTo>
                    <a:pt x="638" y="1662"/>
                  </a:lnTo>
                  <a:lnTo>
                    <a:pt x="632" y="1591"/>
                  </a:lnTo>
                  <a:lnTo>
                    <a:pt x="631" y="1519"/>
                  </a:lnTo>
                  <a:lnTo>
                    <a:pt x="634" y="1414"/>
                  </a:lnTo>
                  <a:lnTo>
                    <a:pt x="644" y="1313"/>
                  </a:lnTo>
                  <a:lnTo>
                    <a:pt x="662" y="1213"/>
                  </a:lnTo>
                  <a:lnTo>
                    <a:pt x="685" y="1115"/>
                  </a:lnTo>
                  <a:lnTo>
                    <a:pt x="714" y="1021"/>
                  </a:lnTo>
                  <a:lnTo>
                    <a:pt x="750" y="928"/>
                  </a:lnTo>
                  <a:lnTo>
                    <a:pt x="791" y="838"/>
                  </a:lnTo>
                  <a:lnTo>
                    <a:pt x="839" y="753"/>
                  </a:lnTo>
                  <a:lnTo>
                    <a:pt x="890" y="670"/>
                  </a:lnTo>
                  <a:lnTo>
                    <a:pt x="948" y="591"/>
                  </a:lnTo>
                  <a:lnTo>
                    <a:pt x="1009" y="516"/>
                  </a:lnTo>
                  <a:lnTo>
                    <a:pt x="1075" y="444"/>
                  </a:lnTo>
                  <a:lnTo>
                    <a:pt x="1146" y="378"/>
                  </a:lnTo>
                  <a:lnTo>
                    <a:pt x="1222" y="317"/>
                  </a:lnTo>
                  <a:lnTo>
                    <a:pt x="1301" y="259"/>
                  </a:lnTo>
                  <a:lnTo>
                    <a:pt x="1383" y="206"/>
                  </a:lnTo>
                  <a:lnTo>
                    <a:pt x="1469" y="160"/>
                  </a:lnTo>
                  <a:lnTo>
                    <a:pt x="1559" y="119"/>
                  </a:lnTo>
                  <a:lnTo>
                    <a:pt x="1651" y="83"/>
                  </a:lnTo>
                  <a:lnTo>
                    <a:pt x="1745" y="54"/>
                  </a:lnTo>
                  <a:lnTo>
                    <a:pt x="1843" y="30"/>
                  </a:lnTo>
                  <a:lnTo>
                    <a:pt x="1943" y="13"/>
                  </a:lnTo>
                  <a:lnTo>
                    <a:pt x="2044" y="3"/>
                  </a:lnTo>
                  <a:lnTo>
                    <a:pt x="2148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6856226" y="4210158"/>
              <a:ext cx="358780" cy="368362"/>
              <a:chOff x="-1162050" y="2613025"/>
              <a:chExt cx="684212" cy="701675"/>
            </a:xfrm>
            <a:solidFill>
              <a:sysClr val="windowText" lastClr="000000"/>
            </a:solidFill>
          </p:grpSpPr>
          <p:sp>
            <p:nvSpPr>
              <p:cNvPr id="194" name="Freeform 112"/>
              <p:cNvSpPr>
                <a:spLocks/>
              </p:cNvSpPr>
              <p:nvPr/>
            </p:nvSpPr>
            <p:spPr bwMode="auto">
              <a:xfrm>
                <a:off x="-873125" y="2613025"/>
                <a:ext cx="106362" cy="109538"/>
              </a:xfrm>
              <a:custGeom>
                <a:avLst/>
                <a:gdLst>
                  <a:gd name="T0" fmla="*/ 267 w 535"/>
                  <a:gd name="T1" fmla="*/ 0 h 479"/>
                  <a:gd name="T2" fmla="*/ 267 w 535"/>
                  <a:gd name="T3" fmla="*/ 0 h 479"/>
                  <a:gd name="T4" fmla="*/ 311 w 535"/>
                  <a:gd name="T5" fmla="*/ 3 h 479"/>
                  <a:gd name="T6" fmla="*/ 352 w 535"/>
                  <a:gd name="T7" fmla="*/ 12 h 479"/>
                  <a:gd name="T8" fmla="*/ 390 w 535"/>
                  <a:gd name="T9" fmla="*/ 27 h 479"/>
                  <a:gd name="T10" fmla="*/ 425 w 535"/>
                  <a:gd name="T11" fmla="*/ 47 h 479"/>
                  <a:gd name="T12" fmla="*/ 456 w 535"/>
                  <a:gd name="T13" fmla="*/ 71 h 479"/>
                  <a:gd name="T14" fmla="*/ 483 w 535"/>
                  <a:gd name="T15" fmla="*/ 99 h 479"/>
                  <a:gd name="T16" fmla="*/ 504 w 535"/>
                  <a:gd name="T17" fmla="*/ 130 h 479"/>
                  <a:gd name="T18" fmla="*/ 521 w 535"/>
                  <a:gd name="T19" fmla="*/ 164 h 479"/>
                  <a:gd name="T20" fmla="*/ 531 w 535"/>
                  <a:gd name="T21" fmla="*/ 201 h 479"/>
                  <a:gd name="T22" fmla="*/ 535 w 535"/>
                  <a:gd name="T23" fmla="*/ 240 h 479"/>
                  <a:gd name="T24" fmla="*/ 531 w 535"/>
                  <a:gd name="T25" fmla="*/ 279 h 479"/>
                  <a:gd name="T26" fmla="*/ 521 w 535"/>
                  <a:gd name="T27" fmla="*/ 316 h 479"/>
                  <a:gd name="T28" fmla="*/ 504 w 535"/>
                  <a:gd name="T29" fmla="*/ 350 h 479"/>
                  <a:gd name="T30" fmla="*/ 483 w 535"/>
                  <a:gd name="T31" fmla="*/ 381 h 479"/>
                  <a:gd name="T32" fmla="*/ 456 w 535"/>
                  <a:gd name="T33" fmla="*/ 410 h 479"/>
                  <a:gd name="T34" fmla="*/ 425 w 535"/>
                  <a:gd name="T35" fmla="*/ 433 h 479"/>
                  <a:gd name="T36" fmla="*/ 390 w 535"/>
                  <a:gd name="T37" fmla="*/ 453 h 479"/>
                  <a:gd name="T38" fmla="*/ 352 w 535"/>
                  <a:gd name="T39" fmla="*/ 467 h 479"/>
                  <a:gd name="T40" fmla="*/ 311 w 535"/>
                  <a:gd name="T41" fmla="*/ 476 h 479"/>
                  <a:gd name="T42" fmla="*/ 267 w 535"/>
                  <a:gd name="T43" fmla="*/ 479 h 479"/>
                  <a:gd name="T44" fmla="*/ 224 w 535"/>
                  <a:gd name="T45" fmla="*/ 476 h 479"/>
                  <a:gd name="T46" fmla="*/ 183 w 535"/>
                  <a:gd name="T47" fmla="*/ 467 h 479"/>
                  <a:gd name="T48" fmla="*/ 145 w 535"/>
                  <a:gd name="T49" fmla="*/ 453 h 479"/>
                  <a:gd name="T50" fmla="*/ 110 w 535"/>
                  <a:gd name="T51" fmla="*/ 433 h 479"/>
                  <a:gd name="T52" fmla="*/ 79 w 535"/>
                  <a:gd name="T53" fmla="*/ 410 h 479"/>
                  <a:gd name="T54" fmla="*/ 52 w 535"/>
                  <a:gd name="T55" fmla="*/ 381 h 479"/>
                  <a:gd name="T56" fmla="*/ 30 w 535"/>
                  <a:gd name="T57" fmla="*/ 350 h 479"/>
                  <a:gd name="T58" fmla="*/ 14 w 535"/>
                  <a:gd name="T59" fmla="*/ 316 h 479"/>
                  <a:gd name="T60" fmla="*/ 4 w 535"/>
                  <a:gd name="T61" fmla="*/ 279 h 479"/>
                  <a:gd name="T62" fmla="*/ 0 w 535"/>
                  <a:gd name="T63" fmla="*/ 240 h 479"/>
                  <a:gd name="T64" fmla="*/ 4 w 535"/>
                  <a:gd name="T65" fmla="*/ 201 h 479"/>
                  <a:gd name="T66" fmla="*/ 14 w 535"/>
                  <a:gd name="T67" fmla="*/ 164 h 479"/>
                  <a:gd name="T68" fmla="*/ 30 w 535"/>
                  <a:gd name="T69" fmla="*/ 130 h 479"/>
                  <a:gd name="T70" fmla="*/ 52 w 535"/>
                  <a:gd name="T71" fmla="*/ 99 h 479"/>
                  <a:gd name="T72" fmla="*/ 79 w 535"/>
                  <a:gd name="T73" fmla="*/ 71 h 479"/>
                  <a:gd name="T74" fmla="*/ 110 w 535"/>
                  <a:gd name="T75" fmla="*/ 47 h 479"/>
                  <a:gd name="T76" fmla="*/ 145 w 535"/>
                  <a:gd name="T77" fmla="*/ 27 h 479"/>
                  <a:gd name="T78" fmla="*/ 183 w 535"/>
                  <a:gd name="T79" fmla="*/ 12 h 479"/>
                  <a:gd name="T80" fmla="*/ 224 w 535"/>
                  <a:gd name="T81" fmla="*/ 3 h 479"/>
                  <a:gd name="T82" fmla="*/ 267 w 535"/>
                  <a:gd name="T83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5" h="479">
                    <a:moveTo>
                      <a:pt x="267" y="0"/>
                    </a:moveTo>
                    <a:lnTo>
                      <a:pt x="267" y="0"/>
                    </a:lnTo>
                    <a:lnTo>
                      <a:pt x="311" y="3"/>
                    </a:lnTo>
                    <a:lnTo>
                      <a:pt x="352" y="12"/>
                    </a:lnTo>
                    <a:lnTo>
                      <a:pt x="390" y="27"/>
                    </a:lnTo>
                    <a:lnTo>
                      <a:pt x="425" y="47"/>
                    </a:lnTo>
                    <a:lnTo>
                      <a:pt x="456" y="71"/>
                    </a:lnTo>
                    <a:lnTo>
                      <a:pt x="483" y="99"/>
                    </a:lnTo>
                    <a:lnTo>
                      <a:pt x="504" y="130"/>
                    </a:lnTo>
                    <a:lnTo>
                      <a:pt x="521" y="164"/>
                    </a:lnTo>
                    <a:lnTo>
                      <a:pt x="531" y="201"/>
                    </a:lnTo>
                    <a:lnTo>
                      <a:pt x="535" y="240"/>
                    </a:lnTo>
                    <a:lnTo>
                      <a:pt x="531" y="279"/>
                    </a:lnTo>
                    <a:lnTo>
                      <a:pt x="521" y="316"/>
                    </a:lnTo>
                    <a:lnTo>
                      <a:pt x="504" y="350"/>
                    </a:lnTo>
                    <a:lnTo>
                      <a:pt x="483" y="381"/>
                    </a:lnTo>
                    <a:lnTo>
                      <a:pt x="456" y="410"/>
                    </a:lnTo>
                    <a:lnTo>
                      <a:pt x="425" y="433"/>
                    </a:lnTo>
                    <a:lnTo>
                      <a:pt x="390" y="453"/>
                    </a:lnTo>
                    <a:lnTo>
                      <a:pt x="352" y="467"/>
                    </a:lnTo>
                    <a:lnTo>
                      <a:pt x="311" y="476"/>
                    </a:lnTo>
                    <a:lnTo>
                      <a:pt x="267" y="479"/>
                    </a:lnTo>
                    <a:lnTo>
                      <a:pt x="224" y="476"/>
                    </a:lnTo>
                    <a:lnTo>
                      <a:pt x="183" y="467"/>
                    </a:lnTo>
                    <a:lnTo>
                      <a:pt x="145" y="453"/>
                    </a:lnTo>
                    <a:lnTo>
                      <a:pt x="110" y="433"/>
                    </a:lnTo>
                    <a:lnTo>
                      <a:pt x="79" y="410"/>
                    </a:lnTo>
                    <a:lnTo>
                      <a:pt x="52" y="381"/>
                    </a:lnTo>
                    <a:lnTo>
                      <a:pt x="30" y="350"/>
                    </a:lnTo>
                    <a:lnTo>
                      <a:pt x="14" y="316"/>
                    </a:lnTo>
                    <a:lnTo>
                      <a:pt x="4" y="279"/>
                    </a:lnTo>
                    <a:lnTo>
                      <a:pt x="0" y="240"/>
                    </a:lnTo>
                    <a:lnTo>
                      <a:pt x="4" y="201"/>
                    </a:lnTo>
                    <a:lnTo>
                      <a:pt x="14" y="164"/>
                    </a:lnTo>
                    <a:lnTo>
                      <a:pt x="30" y="130"/>
                    </a:lnTo>
                    <a:lnTo>
                      <a:pt x="52" y="99"/>
                    </a:lnTo>
                    <a:lnTo>
                      <a:pt x="79" y="71"/>
                    </a:lnTo>
                    <a:lnTo>
                      <a:pt x="110" y="47"/>
                    </a:lnTo>
                    <a:lnTo>
                      <a:pt x="145" y="27"/>
                    </a:lnTo>
                    <a:lnTo>
                      <a:pt x="183" y="12"/>
                    </a:lnTo>
                    <a:lnTo>
                      <a:pt x="224" y="3"/>
                    </a:lnTo>
                    <a:lnTo>
                      <a:pt x="2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5" name="Freeform 113"/>
              <p:cNvSpPr>
                <a:spLocks/>
              </p:cNvSpPr>
              <p:nvPr/>
            </p:nvSpPr>
            <p:spPr bwMode="auto">
              <a:xfrm>
                <a:off x="-873125" y="3206750"/>
                <a:ext cx="106362" cy="107950"/>
              </a:xfrm>
              <a:custGeom>
                <a:avLst/>
                <a:gdLst>
                  <a:gd name="T0" fmla="*/ 267 w 535"/>
                  <a:gd name="T1" fmla="*/ 0 h 480"/>
                  <a:gd name="T2" fmla="*/ 311 w 535"/>
                  <a:gd name="T3" fmla="*/ 5 h 480"/>
                  <a:gd name="T4" fmla="*/ 352 w 535"/>
                  <a:gd name="T5" fmla="*/ 14 h 480"/>
                  <a:gd name="T6" fmla="*/ 390 w 535"/>
                  <a:gd name="T7" fmla="*/ 28 h 480"/>
                  <a:gd name="T8" fmla="*/ 425 w 535"/>
                  <a:gd name="T9" fmla="*/ 48 h 480"/>
                  <a:gd name="T10" fmla="*/ 456 w 535"/>
                  <a:gd name="T11" fmla="*/ 71 h 480"/>
                  <a:gd name="T12" fmla="*/ 483 w 535"/>
                  <a:gd name="T13" fmla="*/ 99 h 480"/>
                  <a:gd name="T14" fmla="*/ 504 w 535"/>
                  <a:gd name="T15" fmla="*/ 130 h 480"/>
                  <a:gd name="T16" fmla="*/ 521 w 535"/>
                  <a:gd name="T17" fmla="*/ 165 h 480"/>
                  <a:gd name="T18" fmla="*/ 531 w 535"/>
                  <a:gd name="T19" fmla="*/ 202 h 480"/>
                  <a:gd name="T20" fmla="*/ 535 w 535"/>
                  <a:gd name="T21" fmla="*/ 241 h 480"/>
                  <a:gd name="T22" fmla="*/ 531 w 535"/>
                  <a:gd name="T23" fmla="*/ 280 h 480"/>
                  <a:gd name="T24" fmla="*/ 521 w 535"/>
                  <a:gd name="T25" fmla="*/ 316 h 480"/>
                  <a:gd name="T26" fmla="*/ 504 w 535"/>
                  <a:gd name="T27" fmla="*/ 350 h 480"/>
                  <a:gd name="T28" fmla="*/ 483 w 535"/>
                  <a:gd name="T29" fmla="*/ 382 h 480"/>
                  <a:gd name="T30" fmla="*/ 456 w 535"/>
                  <a:gd name="T31" fmla="*/ 410 h 480"/>
                  <a:gd name="T32" fmla="*/ 425 w 535"/>
                  <a:gd name="T33" fmla="*/ 434 h 480"/>
                  <a:gd name="T34" fmla="*/ 390 w 535"/>
                  <a:gd name="T35" fmla="*/ 453 h 480"/>
                  <a:gd name="T36" fmla="*/ 352 w 535"/>
                  <a:gd name="T37" fmla="*/ 468 h 480"/>
                  <a:gd name="T38" fmla="*/ 311 w 535"/>
                  <a:gd name="T39" fmla="*/ 477 h 480"/>
                  <a:gd name="T40" fmla="*/ 267 w 535"/>
                  <a:gd name="T41" fmla="*/ 480 h 480"/>
                  <a:gd name="T42" fmla="*/ 224 w 535"/>
                  <a:gd name="T43" fmla="*/ 477 h 480"/>
                  <a:gd name="T44" fmla="*/ 183 w 535"/>
                  <a:gd name="T45" fmla="*/ 468 h 480"/>
                  <a:gd name="T46" fmla="*/ 145 w 535"/>
                  <a:gd name="T47" fmla="*/ 453 h 480"/>
                  <a:gd name="T48" fmla="*/ 110 w 535"/>
                  <a:gd name="T49" fmla="*/ 434 h 480"/>
                  <a:gd name="T50" fmla="*/ 79 w 535"/>
                  <a:gd name="T51" fmla="*/ 410 h 480"/>
                  <a:gd name="T52" fmla="*/ 52 w 535"/>
                  <a:gd name="T53" fmla="*/ 382 h 480"/>
                  <a:gd name="T54" fmla="*/ 30 w 535"/>
                  <a:gd name="T55" fmla="*/ 350 h 480"/>
                  <a:gd name="T56" fmla="*/ 14 w 535"/>
                  <a:gd name="T57" fmla="*/ 316 h 480"/>
                  <a:gd name="T58" fmla="*/ 4 w 535"/>
                  <a:gd name="T59" fmla="*/ 280 h 480"/>
                  <a:gd name="T60" fmla="*/ 0 w 535"/>
                  <a:gd name="T61" fmla="*/ 241 h 480"/>
                  <a:gd name="T62" fmla="*/ 4 w 535"/>
                  <a:gd name="T63" fmla="*/ 202 h 480"/>
                  <a:gd name="T64" fmla="*/ 14 w 535"/>
                  <a:gd name="T65" fmla="*/ 165 h 480"/>
                  <a:gd name="T66" fmla="*/ 30 w 535"/>
                  <a:gd name="T67" fmla="*/ 130 h 480"/>
                  <a:gd name="T68" fmla="*/ 52 w 535"/>
                  <a:gd name="T69" fmla="*/ 99 h 480"/>
                  <a:gd name="T70" fmla="*/ 79 w 535"/>
                  <a:gd name="T71" fmla="*/ 71 h 480"/>
                  <a:gd name="T72" fmla="*/ 110 w 535"/>
                  <a:gd name="T73" fmla="*/ 48 h 480"/>
                  <a:gd name="T74" fmla="*/ 145 w 535"/>
                  <a:gd name="T75" fmla="*/ 28 h 480"/>
                  <a:gd name="T76" fmla="*/ 183 w 535"/>
                  <a:gd name="T77" fmla="*/ 14 h 480"/>
                  <a:gd name="T78" fmla="*/ 224 w 535"/>
                  <a:gd name="T79" fmla="*/ 5 h 480"/>
                  <a:gd name="T80" fmla="*/ 267 w 535"/>
                  <a:gd name="T81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35" h="480">
                    <a:moveTo>
                      <a:pt x="267" y="0"/>
                    </a:moveTo>
                    <a:lnTo>
                      <a:pt x="311" y="5"/>
                    </a:lnTo>
                    <a:lnTo>
                      <a:pt x="352" y="14"/>
                    </a:lnTo>
                    <a:lnTo>
                      <a:pt x="390" y="28"/>
                    </a:lnTo>
                    <a:lnTo>
                      <a:pt x="425" y="48"/>
                    </a:lnTo>
                    <a:lnTo>
                      <a:pt x="456" y="71"/>
                    </a:lnTo>
                    <a:lnTo>
                      <a:pt x="483" y="99"/>
                    </a:lnTo>
                    <a:lnTo>
                      <a:pt x="504" y="130"/>
                    </a:lnTo>
                    <a:lnTo>
                      <a:pt x="521" y="165"/>
                    </a:lnTo>
                    <a:lnTo>
                      <a:pt x="531" y="202"/>
                    </a:lnTo>
                    <a:lnTo>
                      <a:pt x="535" y="241"/>
                    </a:lnTo>
                    <a:lnTo>
                      <a:pt x="531" y="280"/>
                    </a:lnTo>
                    <a:lnTo>
                      <a:pt x="521" y="316"/>
                    </a:lnTo>
                    <a:lnTo>
                      <a:pt x="504" y="350"/>
                    </a:lnTo>
                    <a:lnTo>
                      <a:pt x="483" y="382"/>
                    </a:lnTo>
                    <a:lnTo>
                      <a:pt x="456" y="410"/>
                    </a:lnTo>
                    <a:lnTo>
                      <a:pt x="425" y="434"/>
                    </a:lnTo>
                    <a:lnTo>
                      <a:pt x="390" y="453"/>
                    </a:lnTo>
                    <a:lnTo>
                      <a:pt x="352" y="468"/>
                    </a:lnTo>
                    <a:lnTo>
                      <a:pt x="311" y="477"/>
                    </a:lnTo>
                    <a:lnTo>
                      <a:pt x="267" y="480"/>
                    </a:lnTo>
                    <a:lnTo>
                      <a:pt x="224" y="477"/>
                    </a:lnTo>
                    <a:lnTo>
                      <a:pt x="183" y="468"/>
                    </a:lnTo>
                    <a:lnTo>
                      <a:pt x="145" y="453"/>
                    </a:lnTo>
                    <a:lnTo>
                      <a:pt x="110" y="434"/>
                    </a:lnTo>
                    <a:lnTo>
                      <a:pt x="79" y="410"/>
                    </a:lnTo>
                    <a:lnTo>
                      <a:pt x="52" y="382"/>
                    </a:lnTo>
                    <a:lnTo>
                      <a:pt x="30" y="350"/>
                    </a:lnTo>
                    <a:lnTo>
                      <a:pt x="14" y="316"/>
                    </a:lnTo>
                    <a:lnTo>
                      <a:pt x="4" y="280"/>
                    </a:lnTo>
                    <a:lnTo>
                      <a:pt x="0" y="241"/>
                    </a:lnTo>
                    <a:lnTo>
                      <a:pt x="4" y="202"/>
                    </a:lnTo>
                    <a:lnTo>
                      <a:pt x="14" y="165"/>
                    </a:lnTo>
                    <a:lnTo>
                      <a:pt x="30" y="130"/>
                    </a:lnTo>
                    <a:lnTo>
                      <a:pt x="52" y="99"/>
                    </a:lnTo>
                    <a:lnTo>
                      <a:pt x="79" y="71"/>
                    </a:lnTo>
                    <a:lnTo>
                      <a:pt x="110" y="48"/>
                    </a:lnTo>
                    <a:lnTo>
                      <a:pt x="145" y="28"/>
                    </a:lnTo>
                    <a:lnTo>
                      <a:pt x="183" y="14"/>
                    </a:lnTo>
                    <a:lnTo>
                      <a:pt x="224" y="5"/>
                    </a:lnTo>
                    <a:lnTo>
                      <a:pt x="2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6" name="Freeform 114"/>
              <p:cNvSpPr>
                <a:spLocks/>
              </p:cNvSpPr>
              <p:nvPr/>
            </p:nvSpPr>
            <p:spPr bwMode="auto">
              <a:xfrm>
                <a:off x="-584200" y="2909888"/>
                <a:ext cx="106362" cy="109538"/>
              </a:xfrm>
              <a:custGeom>
                <a:avLst/>
                <a:gdLst>
                  <a:gd name="T0" fmla="*/ 266 w 534"/>
                  <a:gd name="T1" fmla="*/ 0 h 480"/>
                  <a:gd name="T2" fmla="*/ 310 w 534"/>
                  <a:gd name="T3" fmla="*/ 4 h 480"/>
                  <a:gd name="T4" fmla="*/ 351 w 534"/>
                  <a:gd name="T5" fmla="*/ 13 h 480"/>
                  <a:gd name="T6" fmla="*/ 389 w 534"/>
                  <a:gd name="T7" fmla="*/ 28 h 480"/>
                  <a:gd name="T8" fmla="*/ 424 w 534"/>
                  <a:gd name="T9" fmla="*/ 47 h 480"/>
                  <a:gd name="T10" fmla="*/ 455 w 534"/>
                  <a:gd name="T11" fmla="*/ 71 h 480"/>
                  <a:gd name="T12" fmla="*/ 482 w 534"/>
                  <a:gd name="T13" fmla="*/ 99 h 480"/>
                  <a:gd name="T14" fmla="*/ 504 w 534"/>
                  <a:gd name="T15" fmla="*/ 130 h 480"/>
                  <a:gd name="T16" fmla="*/ 520 w 534"/>
                  <a:gd name="T17" fmla="*/ 165 h 480"/>
                  <a:gd name="T18" fmla="*/ 531 w 534"/>
                  <a:gd name="T19" fmla="*/ 201 h 480"/>
                  <a:gd name="T20" fmla="*/ 534 w 534"/>
                  <a:gd name="T21" fmla="*/ 241 h 480"/>
                  <a:gd name="T22" fmla="*/ 531 w 534"/>
                  <a:gd name="T23" fmla="*/ 280 h 480"/>
                  <a:gd name="T24" fmla="*/ 520 w 534"/>
                  <a:gd name="T25" fmla="*/ 316 h 480"/>
                  <a:gd name="T26" fmla="*/ 504 w 534"/>
                  <a:gd name="T27" fmla="*/ 351 h 480"/>
                  <a:gd name="T28" fmla="*/ 482 w 534"/>
                  <a:gd name="T29" fmla="*/ 382 h 480"/>
                  <a:gd name="T30" fmla="*/ 455 w 534"/>
                  <a:gd name="T31" fmla="*/ 411 h 480"/>
                  <a:gd name="T32" fmla="*/ 424 w 534"/>
                  <a:gd name="T33" fmla="*/ 434 h 480"/>
                  <a:gd name="T34" fmla="*/ 389 w 534"/>
                  <a:gd name="T35" fmla="*/ 454 h 480"/>
                  <a:gd name="T36" fmla="*/ 351 w 534"/>
                  <a:gd name="T37" fmla="*/ 468 h 480"/>
                  <a:gd name="T38" fmla="*/ 310 w 534"/>
                  <a:gd name="T39" fmla="*/ 477 h 480"/>
                  <a:gd name="T40" fmla="*/ 266 w 534"/>
                  <a:gd name="T41" fmla="*/ 480 h 480"/>
                  <a:gd name="T42" fmla="*/ 224 w 534"/>
                  <a:gd name="T43" fmla="*/ 477 h 480"/>
                  <a:gd name="T44" fmla="*/ 182 w 534"/>
                  <a:gd name="T45" fmla="*/ 468 h 480"/>
                  <a:gd name="T46" fmla="*/ 144 w 534"/>
                  <a:gd name="T47" fmla="*/ 454 h 480"/>
                  <a:gd name="T48" fmla="*/ 109 w 534"/>
                  <a:gd name="T49" fmla="*/ 434 h 480"/>
                  <a:gd name="T50" fmla="*/ 78 w 534"/>
                  <a:gd name="T51" fmla="*/ 411 h 480"/>
                  <a:gd name="T52" fmla="*/ 51 w 534"/>
                  <a:gd name="T53" fmla="*/ 382 h 480"/>
                  <a:gd name="T54" fmla="*/ 30 w 534"/>
                  <a:gd name="T55" fmla="*/ 351 h 480"/>
                  <a:gd name="T56" fmla="*/ 13 w 534"/>
                  <a:gd name="T57" fmla="*/ 316 h 480"/>
                  <a:gd name="T58" fmla="*/ 3 w 534"/>
                  <a:gd name="T59" fmla="*/ 280 h 480"/>
                  <a:gd name="T60" fmla="*/ 0 w 534"/>
                  <a:gd name="T61" fmla="*/ 241 h 480"/>
                  <a:gd name="T62" fmla="*/ 3 w 534"/>
                  <a:gd name="T63" fmla="*/ 201 h 480"/>
                  <a:gd name="T64" fmla="*/ 13 w 534"/>
                  <a:gd name="T65" fmla="*/ 165 h 480"/>
                  <a:gd name="T66" fmla="*/ 30 w 534"/>
                  <a:gd name="T67" fmla="*/ 130 h 480"/>
                  <a:gd name="T68" fmla="*/ 51 w 534"/>
                  <a:gd name="T69" fmla="*/ 99 h 480"/>
                  <a:gd name="T70" fmla="*/ 78 w 534"/>
                  <a:gd name="T71" fmla="*/ 71 h 480"/>
                  <a:gd name="T72" fmla="*/ 109 w 534"/>
                  <a:gd name="T73" fmla="*/ 47 h 480"/>
                  <a:gd name="T74" fmla="*/ 144 w 534"/>
                  <a:gd name="T75" fmla="*/ 28 h 480"/>
                  <a:gd name="T76" fmla="*/ 182 w 534"/>
                  <a:gd name="T77" fmla="*/ 13 h 480"/>
                  <a:gd name="T78" fmla="*/ 224 w 534"/>
                  <a:gd name="T79" fmla="*/ 4 h 480"/>
                  <a:gd name="T80" fmla="*/ 266 w 534"/>
                  <a:gd name="T81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34" h="480">
                    <a:moveTo>
                      <a:pt x="266" y="0"/>
                    </a:moveTo>
                    <a:lnTo>
                      <a:pt x="310" y="4"/>
                    </a:lnTo>
                    <a:lnTo>
                      <a:pt x="351" y="13"/>
                    </a:lnTo>
                    <a:lnTo>
                      <a:pt x="389" y="28"/>
                    </a:lnTo>
                    <a:lnTo>
                      <a:pt x="424" y="47"/>
                    </a:lnTo>
                    <a:lnTo>
                      <a:pt x="455" y="71"/>
                    </a:lnTo>
                    <a:lnTo>
                      <a:pt x="482" y="99"/>
                    </a:lnTo>
                    <a:lnTo>
                      <a:pt x="504" y="130"/>
                    </a:lnTo>
                    <a:lnTo>
                      <a:pt x="520" y="165"/>
                    </a:lnTo>
                    <a:lnTo>
                      <a:pt x="531" y="201"/>
                    </a:lnTo>
                    <a:lnTo>
                      <a:pt x="534" y="241"/>
                    </a:lnTo>
                    <a:lnTo>
                      <a:pt x="531" y="280"/>
                    </a:lnTo>
                    <a:lnTo>
                      <a:pt x="520" y="316"/>
                    </a:lnTo>
                    <a:lnTo>
                      <a:pt x="504" y="351"/>
                    </a:lnTo>
                    <a:lnTo>
                      <a:pt x="482" y="382"/>
                    </a:lnTo>
                    <a:lnTo>
                      <a:pt x="455" y="411"/>
                    </a:lnTo>
                    <a:lnTo>
                      <a:pt x="424" y="434"/>
                    </a:lnTo>
                    <a:lnTo>
                      <a:pt x="389" y="454"/>
                    </a:lnTo>
                    <a:lnTo>
                      <a:pt x="351" y="468"/>
                    </a:lnTo>
                    <a:lnTo>
                      <a:pt x="310" y="477"/>
                    </a:lnTo>
                    <a:lnTo>
                      <a:pt x="266" y="480"/>
                    </a:lnTo>
                    <a:lnTo>
                      <a:pt x="224" y="477"/>
                    </a:lnTo>
                    <a:lnTo>
                      <a:pt x="182" y="468"/>
                    </a:lnTo>
                    <a:lnTo>
                      <a:pt x="144" y="454"/>
                    </a:lnTo>
                    <a:lnTo>
                      <a:pt x="109" y="434"/>
                    </a:lnTo>
                    <a:lnTo>
                      <a:pt x="78" y="411"/>
                    </a:lnTo>
                    <a:lnTo>
                      <a:pt x="51" y="382"/>
                    </a:lnTo>
                    <a:lnTo>
                      <a:pt x="30" y="351"/>
                    </a:lnTo>
                    <a:lnTo>
                      <a:pt x="13" y="316"/>
                    </a:lnTo>
                    <a:lnTo>
                      <a:pt x="3" y="280"/>
                    </a:lnTo>
                    <a:lnTo>
                      <a:pt x="0" y="241"/>
                    </a:lnTo>
                    <a:lnTo>
                      <a:pt x="3" y="201"/>
                    </a:lnTo>
                    <a:lnTo>
                      <a:pt x="13" y="165"/>
                    </a:lnTo>
                    <a:lnTo>
                      <a:pt x="30" y="130"/>
                    </a:lnTo>
                    <a:lnTo>
                      <a:pt x="51" y="99"/>
                    </a:lnTo>
                    <a:lnTo>
                      <a:pt x="78" y="71"/>
                    </a:lnTo>
                    <a:lnTo>
                      <a:pt x="109" y="47"/>
                    </a:lnTo>
                    <a:lnTo>
                      <a:pt x="144" y="28"/>
                    </a:lnTo>
                    <a:lnTo>
                      <a:pt x="182" y="13"/>
                    </a:lnTo>
                    <a:lnTo>
                      <a:pt x="224" y="4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7" name="Freeform 115"/>
              <p:cNvSpPr>
                <a:spLocks/>
              </p:cNvSpPr>
              <p:nvPr/>
            </p:nvSpPr>
            <p:spPr bwMode="auto">
              <a:xfrm>
                <a:off x="-1162050" y="2909888"/>
                <a:ext cx="106362" cy="109538"/>
              </a:xfrm>
              <a:custGeom>
                <a:avLst/>
                <a:gdLst>
                  <a:gd name="T0" fmla="*/ 268 w 535"/>
                  <a:gd name="T1" fmla="*/ 0 h 480"/>
                  <a:gd name="T2" fmla="*/ 311 w 535"/>
                  <a:gd name="T3" fmla="*/ 4 h 480"/>
                  <a:gd name="T4" fmla="*/ 352 w 535"/>
                  <a:gd name="T5" fmla="*/ 13 h 480"/>
                  <a:gd name="T6" fmla="*/ 390 w 535"/>
                  <a:gd name="T7" fmla="*/ 28 h 480"/>
                  <a:gd name="T8" fmla="*/ 426 w 535"/>
                  <a:gd name="T9" fmla="*/ 47 h 480"/>
                  <a:gd name="T10" fmla="*/ 457 w 535"/>
                  <a:gd name="T11" fmla="*/ 71 h 480"/>
                  <a:gd name="T12" fmla="*/ 483 w 535"/>
                  <a:gd name="T13" fmla="*/ 99 h 480"/>
                  <a:gd name="T14" fmla="*/ 505 w 535"/>
                  <a:gd name="T15" fmla="*/ 130 h 480"/>
                  <a:gd name="T16" fmla="*/ 521 w 535"/>
                  <a:gd name="T17" fmla="*/ 165 h 480"/>
                  <a:gd name="T18" fmla="*/ 531 w 535"/>
                  <a:gd name="T19" fmla="*/ 201 h 480"/>
                  <a:gd name="T20" fmla="*/ 535 w 535"/>
                  <a:gd name="T21" fmla="*/ 241 h 480"/>
                  <a:gd name="T22" fmla="*/ 531 w 535"/>
                  <a:gd name="T23" fmla="*/ 280 h 480"/>
                  <a:gd name="T24" fmla="*/ 521 w 535"/>
                  <a:gd name="T25" fmla="*/ 316 h 480"/>
                  <a:gd name="T26" fmla="*/ 505 w 535"/>
                  <a:gd name="T27" fmla="*/ 351 h 480"/>
                  <a:gd name="T28" fmla="*/ 483 w 535"/>
                  <a:gd name="T29" fmla="*/ 382 h 480"/>
                  <a:gd name="T30" fmla="*/ 457 w 535"/>
                  <a:gd name="T31" fmla="*/ 411 h 480"/>
                  <a:gd name="T32" fmla="*/ 426 w 535"/>
                  <a:gd name="T33" fmla="*/ 434 h 480"/>
                  <a:gd name="T34" fmla="*/ 390 w 535"/>
                  <a:gd name="T35" fmla="*/ 454 h 480"/>
                  <a:gd name="T36" fmla="*/ 352 w 535"/>
                  <a:gd name="T37" fmla="*/ 468 h 480"/>
                  <a:gd name="T38" fmla="*/ 311 w 535"/>
                  <a:gd name="T39" fmla="*/ 477 h 480"/>
                  <a:gd name="T40" fmla="*/ 268 w 535"/>
                  <a:gd name="T41" fmla="*/ 480 h 480"/>
                  <a:gd name="T42" fmla="*/ 224 w 535"/>
                  <a:gd name="T43" fmla="*/ 477 h 480"/>
                  <a:gd name="T44" fmla="*/ 184 w 535"/>
                  <a:gd name="T45" fmla="*/ 468 h 480"/>
                  <a:gd name="T46" fmla="*/ 144 w 535"/>
                  <a:gd name="T47" fmla="*/ 454 h 480"/>
                  <a:gd name="T48" fmla="*/ 110 w 535"/>
                  <a:gd name="T49" fmla="*/ 434 h 480"/>
                  <a:gd name="T50" fmla="*/ 78 w 535"/>
                  <a:gd name="T51" fmla="*/ 411 h 480"/>
                  <a:gd name="T52" fmla="*/ 53 w 535"/>
                  <a:gd name="T53" fmla="*/ 382 h 480"/>
                  <a:gd name="T54" fmla="*/ 30 w 535"/>
                  <a:gd name="T55" fmla="*/ 351 h 480"/>
                  <a:gd name="T56" fmla="*/ 14 w 535"/>
                  <a:gd name="T57" fmla="*/ 316 h 480"/>
                  <a:gd name="T58" fmla="*/ 4 w 535"/>
                  <a:gd name="T59" fmla="*/ 280 h 480"/>
                  <a:gd name="T60" fmla="*/ 0 w 535"/>
                  <a:gd name="T61" fmla="*/ 241 h 480"/>
                  <a:gd name="T62" fmla="*/ 4 w 535"/>
                  <a:gd name="T63" fmla="*/ 201 h 480"/>
                  <a:gd name="T64" fmla="*/ 14 w 535"/>
                  <a:gd name="T65" fmla="*/ 165 h 480"/>
                  <a:gd name="T66" fmla="*/ 30 w 535"/>
                  <a:gd name="T67" fmla="*/ 130 h 480"/>
                  <a:gd name="T68" fmla="*/ 53 w 535"/>
                  <a:gd name="T69" fmla="*/ 99 h 480"/>
                  <a:gd name="T70" fmla="*/ 78 w 535"/>
                  <a:gd name="T71" fmla="*/ 71 h 480"/>
                  <a:gd name="T72" fmla="*/ 110 w 535"/>
                  <a:gd name="T73" fmla="*/ 47 h 480"/>
                  <a:gd name="T74" fmla="*/ 144 w 535"/>
                  <a:gd name="T75" fmla="*/ 28 h 480"/>
                  <a:gd name="T76" fmla="*/ 184 w 535"/>
                  <a:gd name="T77" fmla="*/ 13 h 480"/>
                  <a:gd name="T78" fmla="*/ 224 w 535"/>
                  <a:gd name="T79" fmla="*/ 4 h 480"/>
                  <a:gd name="T80" fmla="*/ 268 w 535"/>
                  <a:gd name="T81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35" h="480">
                    <a:moveTo>
                      <a:pt x="268" y="0"/>
                    </a:moveTo>
                    <a:lnTo>
                      <a:pt x="311" y="4"/>
                    </a:lnTo>
                    <a:lnTo>
                      <a:pt x="352" y="13"/>
                    </a:lnTo>
                    <a:lnTo>
                      <a:pt x="390" y="28"/>
                    </a:lnTo>
                    <a:lnTo>
                      <a:pt x="426" y="47"/>
                    </a:lnTo>
                    <a:lnTo>
                      <a:pt x="457" y="71"/>
                    </a:lnTo>
                    <a:lnTo>
                      <a:pt x="483" y="99"/>
                    </a:lnTo>
                    <a:lnTo>
                      <a:pt x="505" y="130"/>
                    </a:lnTo>
                    <a:lnTo>
                      <a:pt x="521" y="165"/>
                    </a:lnTo>
                    <a:lnTo>
                      <a:pt x="531" y="201"/>
                    </a:lnTo>
                    <a:lnTo>
                      <a:pt x="535" y="241"/>
                    </a:lnTo>
                    <a:lnTo>
                      <a:pt x="531" y="280"/>
                    </a:lnTo>
                    <a:lnTo>
                      <a:pt x="521" y="316"/>
                    </a:lnTo>
                    <a:lnTo>
                      <a:pt x="505" y="351"/>
                    </a:lnTo>
                    <a:lnTo>
                      <a:pt x="483" y="382"/>
                    </a:lnTo>
                    <a:lnTo>
                      <a:pt x="457" y="411"/>
                    </a:lnTo>
                    <a:lnTo>
                      <a:pt x="426" y="434"/>
                    </a:lnTo>
                    <a:lnTo>
                      <a:pt x="390" y="454"/>
                    </a:lnTo>
                    <a:lnTo>
                      <a:pt x="352" y="468"/>
                    </a:lnTo>
                    <a:lnTo>
                      <a:pt x="311" y="477"/>
                    </a:lnTo>
                    <a:lnTo>
                      <a:pt x="268" y="480"/>
                    </a:lnTo>
                    <a:lnTo>
                      <a:pt x="224" y="477"/>
                    </a:lnTo>
                    <a:lnTo>
                      <a:pt x="184" y="468"/>
                    </a:lnTo>
                    <a:lnTo>
                      <a:pt x="144" y="454"/>
                    </a:lnTo>
                    <a:lnTo>
                      <a:pt x="110" y="434"/>
                    </a:lnTo>
                    <a:lnTo>
                      <a:pt x="78" y="411"/>
                    </a:lnTo>
                    <a:lnTo>
                      <a:pt x="53" y="382"/>
                    </a:lnTo>
                    <a:lnTo>
                      <a:pt x="30" y="351"/>
                    </a:lnTo>
                    <a:lnTo>
                      <a:pt x="14" y="316"/>
                    </a:lnTo>
                    <a:lnTo>
                      <a:pt x="4" y="280"/>
                    </a:lnTo>
                    <a:lnTo>
                      <a:pt x="0" y="241"/>
                    </a:lnTo>
                    <a:lnTo>
                      <a:pt x="4" y="201"/>
                    </a:lnTo>
                    <a:lnTo>
                      <a:pt x="14" y="165"/>
                    </a:lnTo>
                    <a:lnTo>
                      <a:pt x="30" y="130"/>
                    </a:lnTo>
                    <a:lnTo>
                      <a:pt x="53" y="99"/>
                    </a:lnTo>
                    <a:lnTo>
                      <a:pt x="78" y="71"/>
                    </a:lnTo>
                    <a:lnTo>
                      <a:pt x="110" y="47"/>
                    </a:lnTo>
                    <a:lnTo>
                      <a:pt x="144" y="28"/>
                    </a:lnTo>
                    <a:lnTo>
                      <a:pt x="184" y="13"/>
                    </a:lnTo>
                    <a:lnTo>
                      <a:pt x="224" y="4"/>
                    </a:lnTo>
                    <a:lnTo>
                      <a:pt x="2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8" name="Freeform 116"/>
              <p:cNvSpPr>
                <a:spLocks/>
              </p:cNvSpPr>
              <p:nvPr/>
            </p:nvSpPr>
            <p:spPr bwMode="auto">
              <a:xfrm>
                <a:off x="-1041400" y="2738438"/>
                <a:ext cx="441325" cy="452438"/>
              </a:xfrm>
              <a:custGeom>
                <a:avLst/>
                <a:gdLst>
                  <a:gd name="T0" fmla="*/ 1222 w 2224"/>
                  <a:gd name="T1" fmla="*/ 181 h 1997"/>
                  <a:gd name="T2" fmla="*/ 1148 w 2224"/>
                  <a:gd name="T3" fmla="*/ 523 h 1997"/>
                  <a:gd name="T4" fmla="*/ 1263 w 2224"/>
                  <a:gd name="T5" fmla="*/ 541 h 1997"/>
                  <a:gd name="T6" fmla="*/ 1368 w 2224"/>
                  <a:gd name="T7" fmla="*/ 580 h 1997"/>
                  <a:gd name="T8" fmla="*/ 1463 w 2224"/>
                  <a:gd name="T9" fmla="*/ 638 h 1997"/>
                  <a:gd name="T10" fmla="*/ 1678 w 2224"/>
                  <a:gd name="T11" fmla="*/ 350 h 1997"/>
                  <a:gd name="T12" fmla="*/ 1833 w 2224"/>
                  <a:gd name="T13" fmla="*/ 491 h 1997"/>
                  <a:gd name="T14" fmla="*/ 1514 w 2224"/>
                  <a:gd name="T15" fmla="*/ 682 h 1997"/>
                  <a:gd name="T16" fmla="*/ 1581 w 2224"/>
                  <a:gd name="T17" fmla="*/ 766 h 1997"/>
                  <a:gd name="T18" fmla="*/ 1627 w 2224"/>
                  <a:gd name="T19" fmla="*/ 862 h 1997"/>
                  <a:gd name="T20" fmla="*/ 1650 w 2224"/>
                  <a:gd name="T21" fmla="*/ 967 h 1997"/>
                  <a:gd name="T22" fmla="*/ 2023 w 2224"/>
                  <a:gd name="T23" fmla="*/ 899 h 1997"/>
                  <a:gd name="T24" fmla="*/ 2023 w 2224"/>
                  <a:gd name="T25" fmla="*/ 1098 h 1997"/>
                  <a:gd name="T26" fmla="*/ 1651 w 2224"/>
                  <a:gd name="T27" fmla="*/ 1031 h 1997"/>
                  <a:gd name="T28" fmla="*/ 1636 w 2224"/>
                  <a:gd name="T29" fmla="*/ 1123 h 1997"/>
                  <a:gd name="T30" fmla="*/ 1603 w 2224"/>
                  <a:gd name="T31" fmla="*/ 1210 h 1997"/>
                  <a:gd name="T32" fmla="*/ 1553 w 2224"/>
                  <a:gd name="T33" fmla="*/ 1287 h 1997"/>
                  <a:gd name="T34" fmla="*/ 1781 w 2224"/>
                  <a:gd name="T35" fmla="*/ 1554 h 1997"/>
                  <a:gd name="T36" fmla="*/ 1897 w 2224"/>
                  <a:gd name="T37" fmla="*/ 1705 h 1997"/>
                  <a:gd name="T38" fmla="*/ 1730 w 2224"/>
                  <a:gd name="T39" fmla="*/ 1599 h 1997"/>
                  <a:gd name="T40" fmla="*/ 1433 w 2224"/>
                  <a:gd name="T41" fmla="*/ 1397 h 1997"/>
                  <a:gd name="T42" fmla="*/ 1347 w 2224"/>
                  <a:gd name="T43" fmla="*/ 1444 h 1997"/>
                  <a:gd name="T44" fmla="*/ 1251 w 2224"/>
                  <a:gd name="T45" fmla="*/ 1476 h 1997"/>
                  <a:gd name="T46" fmla="*/ 1148 w 2224"/>
                  <a:gd name="T47" fmla="*/ 1491 h 1997"/>
                  <a:gd name="T48" fmla="*/ 1222 w 2224"/>
                  <a:gd name="T49" fmla="*/ 1816 h 1997"/>
                  <a:gd name="T50" fmla="*/ 1001 w 2224"/>
                  <a:gd name="T51" fmla="*/ 1816 h 1997"/>
                  <a:gd name="T52" fmla="*/ 1076 w 2224"/>
                  <a:gd name="T53" fmla="*/ 1491 h 1997"/>
                  <a:gd name="T54" fmla="*/ 972 w 2224"/>
                  <a:gd name="T55" fmla="*/ 1476 h 1997"/>
                  <a:gd name="T56" fmla="*/ 876 w 2224"/>
                  <a:gd name="T57" fmla="*/ 1444 h 1997"/>
                  <a:gd name="T58" fmla="*/ 788 w 2224"/>
                  <a:gd name="T59" fmla="*/ 1397 h 1997"/>
                  <a:gd name="T60" fmla="*/ 492 w 2224"/>
                  <a:gd name="T61" fmla="*/ 1599 h 1997"/>
                  <a:gd name="T62" fmla="*/ 324 w 2224"/>
                  <a:gd name="T63" fmla="*/ 1705 h 1997"/>
                  <a:gd name="T64" fmla="*/ 442 w 2224"/>
                  <a:gd name="T65" fmla="*/ 1554 h 1997"/>
                  <a:gd name="T66" fmla="*/ 665 w 2224"/>
                  <a:gd name="T67" fmla="*/ 1280 h 1997"/>
                  <a:gd name="T68" fmla="*/ 609 w 2224"/>
                  <a:gd name="T69" fmla="*/ 1189 h 1997"/>
                  <a:gd name="T70" fmla="*/ 578 w 2224"/>
                  <a:gd name="T71" fmla="*/ 1086 h 1997"/>
                  <a:gd name="T72" fmla="*/ 201 w 2224"/>
                  <a:gd name="T73" fmla="*/ 1031 h 1997"/>
                  <a:gd name="T74" fmla="*/ 0 w 2224"/>
                  <a:gd name="T75" fmla="*/ 999 h 1997"/>
                  <a:gd name="T76" fmla="*/ 201 w 2224"/>
                  <a:gd name="T77" fmla="*/ 967 h 1997"/>
                  <a:gd name="T78" fmla="*/ 581 w 2224"/>
                  <a:gd name="T79" fmla="*/ 912 h 1997"/>
                  <a:gd name="T80" fmla="*/ 616 w 2224"/>
                  <a:gd name="T81" fmla="*/ 812 h 1997"/>
                  <a:gd name="T82" fmla="*/ 673 w 2224"/>
                  <a:gd name="T83" fmla="*/ 722 h 1997"/>
                  <a:gd name="T84" fmla="*/ 442 w 2224"/>
                  <a:gd name="T85" fmla="*/ 443 h 1997"/>
                  <a:gd name="T86" fmla="*/ 324 w 2224"/>
                  <a:gd name="T87" fmla="*/ 293 h 1997"/>
                  <a:gd name="T88" fmla="*/ 492 w 2224"/>
                  <a:gd name="T89" fmla="*/ 397 h 1997"/>
                  <a:gd name="T90" fmla="*/ 805 w 2224"/>
                  <a:gd name="T91" fmla="*/ 607 h 1997"/>
                  <a:gd name="T92" fmla="*/ 905 w 2224"/>
                  <a:gd name="T93" fmla="*/ 558 h 1997"/>
                  <a:gd name="T94" fmla="*/ 1017 w 2224"/>
                  <a:gd name="T95" fmla="*/ 529 h 1997"/>
                  <a:gd name="T96" fmla="*/ 1076 w 2224"/>
                  <a:gd name="T97" fmla="*/ 181 h 1997"/>
                  <a:gd name="T98" fmla="*/ 1111 w 2224"/>
                  <a:gd name="T99" fmla="*/ 0 h 1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24" h="1997">
                    <a:moveTo>
                      <a:pt x="1111" y="0"/>
                    </a:moveTo>
                    <a:lnTo>
                      <a:pt x="1222" y="181"/>
                    </a:lnTo>
                    <a:lnTo>
                      <a:pt x="1148" y="181"/>
                    </a:lnTo>
                    <a:lnTo>
                      <a:pt x="1148" y="523"/>
                    </a:lnTo>
                    <a:lnTo>
                      <a:pt x="1206" y="529"/>
                    </a:lnTo>
                    <a:lnTo>
                      <a:pt x="1263" y="541"/>
                    </a:lnTo>
                    <a:lnTo>
                      <a:pt x="1317" y="558"/>
                    </a:lnTo>
                    <a:lnTo>
                      <a:pt x="1368" y="580"/>
                    </a:lnTo>
                    <a:lnTo>
                      <a:pt x="1418" y="607"/>
                    </a:lnTo>
                    <a:lnTo>
                      <a:pt x="1463" y="638"/>
                    </a:lnTo>
                    <a:lnTo>
                      <a:pt x="1730" y="397"/>
                    </a:lnTo>
                    <a:lnTo>
                      <a:pt x="1678" y="350"/>
                    </a:lnTo>
                    <a:lnTo>
                      <a:pt x="1897" y="293"/>
                    </a:lnTo>
                    <a:lnTo>
                      <a:pt x="1833" y="491"/>
                    </a:lnTo>
                    <a:lnTo>
                      <a:pt x="1781" y="443"/>
                    </a:lnTo>
                    <a:lnTo>
                      <a:pt x="1514" y="682"/>
                    </a:lnTo>
                    <a:lnTo>
                      <a:pt x="1550" y="722"/>
                    </a:lnTo>
                    <a:lnTo>
                      <a:pt x="1581" y="766"/>
                    </a:lnTo>
                    <a:lnTo>
                      <a:pt x="1607" y="813"/>
                    </a:lnTo>
                    <a:lnTo>
                      <a:pt x="1627" y="862"/>
                    </a:lnTo>
                    <a:lnTo>
                      <a:pt x="1642" y="913"/>
                    </a:lnTo>
                    <a:lnTo>
                      <a:pt x="1650" y="967"/>
                    </a:lnTo>
                    <a:lnTo>
                      <a:pt x="2023" y="967"/>
                    </a:lnTo>
                    <a:lnTo>
                      <a:pt x="2023" y="899"/>
                    </a:lnTo>
                    <a:lnTo>
                      <a:pt x="2224" y="999"/>
                    </a:lnTo>
                    <a:lnTo>
                      <a:pt x="2023" y="1098"/>
                    </a:lnTo>
                    <a:lnTo>
                      <a:pt x="2023" y="1031"/>
                    </a:lnTo>
                    <a:lnTo>
                      <a:pt x="1651" y="1031"/>
                    </a:lnTo>
                    <a:lnTo>
                      <a:pt x="1646" y="1078"/>
                    </a:lnTo>
                    <a:lnTo>
                      <a:pt x="1636" y="1123"/>
                    </a:lnTo>
                    <a:lnTo>
                      <a:pt x="1622" y="1168"/>
                    </a:lnTo>
                    <a:lnTo>
                      <a:pt x="1603" y="1210"/>
                    </a:lnTo>
                    <a:lnTo>
                      <a:pt x="1580" y="1249"/>
                    </a:lnTo>
                    <a:lnTo>
                      <a:pt x="1553" y="1287"/>
                    </a:lnTo>
                    <a:lnTo>
                      <a:pt x="1522" y="1322"/>
                    </a:lnTo>
                    <a:lnTo>
                      <a:pt x="1781" y="1554"/>
                    </a:lnTo>
                    <a:lnTo>
                      <a:pt x="1833" y="1506"/>
                    </a:lnTo>
                    <a:lnTo>
                      <a:pt x="1897" y="1705"/>
                    </a:lnTo>
                    <a:lnTo>
                      <a:pt x="1678" y="1646"/>
                    </a:lnTo>
                    <a:lnTo>
                      <a:pt x="1730" y="1599"/>
                    </a:lnTo>
                    <a:lnTo>
                      <a:pt x="1473" y="1369"/>
                    </a:lnTo>
                    <a:lnTo>
                      <a:pt x="1433" y="1397"/>
                    </a:lnTo>
                    <a:lnTo>
                      <a:pt x="1391" y="1422"/>
                    </a:lnTo>
                    <a:lnTo>
                      <a:pt x="1347" y="1444"/>
                    </a:lnTo>
                    <a:lnTo>
                      <a:pt x="1300" y="1462"/>
                    </a:lnTo>
                    <a:lnTo>
                      <a:pt x="1251" y="1476"/>
                    </a:lnTo>
                    <a:lnTo>
                      <a:pt x="1200" y="1485"/>
                    </a:lnTo>
                    <a:lnTo>
                      <a:pt x="1148" y="1491"/>
                    </a:lnTo>
                    <a:lnTo>
                      <a:pt x="1148" y="1816"/>
                    </a:lnTo>
                    <a:lnTo>
                      <a:pt x="1222" y="1816"/>
                    </a:lnTo>
                    <a:lnTo>
                      <a:pt x="1111" y="1997"/>
                    </a:lnTo>
                    <a:lnTo>
                      <a:pt x="1001" y="1816"/>
                    </a:lnTo>
                    <a:lnTo>
                      <a:pt x="1076" y="1816"/>
                    </a:lnTo>
                    <a:lnTo>
                      <a:pt x="1076" y="1491"/>
                    </a:lnTo>
                    <a:lnTo>
                      <a:pt x="1022" y="1485"/>
                    </a:lnTo>
                    <a:lnTo>
                      <a:pt x="972" y="1476"/>
                    </a:lnTo>
                    <a:lnTo>
                      <a:pt x="923" y="1462"/>
                    </a:lnTo>
                    <a:lnTo>
                      <a:pt x="876" y="1444"/>
                    </a:lnTo>
                    <a:lnTo>
                      <a:pt x="831" y="1422"/>
                    </a:lnTo>
                    <a:lnTo>
                      <a:pt x="788" y="1397"/>
                    </a:lnTo>
                    <a:lnTo>
                      <a:pt x="749" y="1369"/>
                    </a:lnTo>
                    <a:lnTo>
                      <a:pt x="492" y="1599"/>
                    </a:lnTo>
                    <a:lnTo>
                      <a:pt x="546" y="1647"/>
                    </a:lnTo>
                    <a:lnTo>
                      <a:pt x="324" y="1705"/>
                    </a:lnTo>
                    <a:lnTo>
                      <a:pt x="389" y="1506"/>
                    </a:lnTo>
                    <a:lnTo>
                      <a:pt x="442" y="1554"/>
                    </a:lnTo>
                    <a:lnTo>
                      <a:pt x="700" y="1321"/>
                    </a:lnTo>
                    <a:lnTo>
                      <a:pt x="665" y="1280"/>
                    </a:lnTo>
                    <a:lnTo>
                      <a:pt x="635" y="1236"/>
                    </a:lnTo>
                    <a:lnTo>
                      <a:pt x="609" y="1189"/>
                    </a:lnTo>
                    <a:lnTo>
                      <a:pt x="590" y="1138"/>
                    </a:lnTo>
                    <a:lnTo>
                      <a:pt x="578" y="1086"/>
                    </a:lnTo>
                    <a:lnTo>
                      <a:pt x="571" y="1031"/>
                    </a:lnTo>
                    <a:lnTo>
                      <a:pt x="201" y="1031"/>
                    </a:lnTo>
                    <a:lnTo>
                      <a:pt x="201" y="1098"/>
                    </a:lnTo>
                    <a:lnTo>
                      <a:pt x="0" y="999"/>
                    </a:lnTo>
                    <a:lnTo>
                      <a:pt x="201" y="899"/>
                    </a:lnTo>
                    <a:lnTo>
                      <a:pt x="201" y="967"/>
                    </a:lnTo>
                    <a:lnTo>
                      <a:pt x="572" y="967"/>
                    </a:lnTo>
                    <a:lnTo>
                      <a:pt x="581" y="912"/>
                    </a:lnTo>
                    <a:lnTo>
                      <a:pt x="596" y="861"/>
                    </a:lnTo>
                    <a:lnTo>
                      <a:pt x="616" y="812"/>
                    </a:lnTo>
                    <a:lnTo>
                      <a:pt x="641" y="765"/>
                    </a:lnTo>
                    <a:lnTo>
                      <a:pt x="673" y="722"/>
                    </a:lnTo>
                    <a:lnTo>
                      <a:pt x="709" y="682"/>
                    </a:lnTo>
                    <a:lnTo>
                      <a:pt x="442" y="443"/>
                    </a:lnTo>
                    <a:lnTo>
                      <a:pt x="389" y="491"/>
                    </a:lnTo>
                    <a:lnTo>
                      <a:pt x="324" y="293"/>
                    </a:lnTo>
                    <a:lnTo>
                      <a:pt x="546" y="350"/>
                    </a:lnTo>
                    <a:lnTo>
                      <a:pt x="492" y="397"/>
                    </a:lnTo>
                    <a:lnTo>
                      <a:pt x="760" y="638"/>
                    </a:lnTo>
                    <a:lnTo>
                      <a:pt x="805" y="607"/>
                    </a:lnTo>
                    <a:lnTo>
                      <a:pt x="853" y="580"/>
                    </a:lnTo>
                    <a:lnTo>
                      <a:pt x="905" y="558"/>
                    </a:lnTo>
                    <a:lnTo>
                      <a:pt x="960" y="541"/>
                    </a:lnTo>
                    <a:lnTo>
                      <a:pt x="1017" y="529"/>
                    </a:lnTo>
                    <a:lnTo>
                      <a:pt x="1076" y="523"/>
                    </a:lnTo>
                    <a:lnTo>
                      <a:pt x="1076" y="181"/>
                    </a:lnTo>
                    <a:lnTo>
                      <a:pt x="1001" y="181"/>
                    </a:lnTo>
                    <a:lnTo>
                      <a:pt x="11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9" name="Freeform 117"/>
              <p:cNvSpPr>
                <a:spLocks/>
              </p:cNvSpPr>
              <p:nvPr/>
            </p:nvSpPr>
            <p:spPr bwMode="auto">
              <a:xfrm>
                <a:off x="-668338" y="2700338"/>
                <a:ext cx="104775" cy="109538"/>
              </a:xfrm>
              <a:custGeom>
                <a:avLst/>
                <a:gdLst>
                  <a:gd name="T0" fmla="*/ 267 w 534"/>
                  <a:gd name="T1" fmla="*/ 0 h 479"/>
                  <a:gd name="T2" fmla="*/ 310 w 534"/>
                  <a:gd name="T3" fmla="*/ 3 h 479"/>
                  <a:gd name="T4" fmla="*/ 351 w 534"/>
                  <a:gd name="T5" fmla="*/ 12 h 479"/>
                  <a:gd name="T6" fmla="*/ 390 w 534"/>
                  <a:gd name="T7" fmla="*/ 27 h 479"/>
                  <a:gd name="T8" fmla="*/ 424 w 534"/>
                  <a:gd name="T9" fmla="*/ 47 h 479"/>
                  <a:gd name="T10" fmla="*/ 456 w 534"/>
                  <a:gd name="T11" fmla="*/ 71 h 479"/>
                  <a:gd name="T12" fmla="*/ 483 w 534"/>
                  <a:gd name="T13" fmla="*/ 98 h 479"/>
                  <a:gd name="T14" fmla="*/ 504 w 534"/>
                  <a:gd name="T15" fmla="*/ 129 h 479"/>
                  <a:gd name="T16" fmla="*/ 521 w 534"/>
                  <a:gd name="T17" fmla="*/ 164 h 479"/>
                  <a:gd name="T18" fmla="*/ 531 w 534"/>
                  <a:gd name="T19" fmla="*/ 200 h 479"/>
                  <a:gd name="T20" fmla="*/ 534 w 534"/>
                  <a:gd name="T21" fmla="*/ 240 h 479"/>
                  <a:gd name="T22" fmla="*/ 531 w 534"/>
                  <a:gd name="T23" fmla="*/ 278 h 479"/>
                  <a:gd name="T24" fmla="*/ 521 w 534"/>
                  <a:gd name="T25" fmla="*/ 315 h 479"/>
                  <a:gd name="T26" fmla="*/ 504 w 534"/>
                  <a:gd name="T27" fmla="*/ 349 h 479"/>
                  <a:gd name="T28" fmla="*/ 483 w 534"/>
                  <a:gd name="T29" fmla="*/ 380 h 479"/>
                  <a:gd name="T30" fmla="*/ 456 w 534"/>
                  <a:gd name="T31" fmla="*/ 409 h 479"/>
                  <a:gd name="T32" fmla="*/ 424 w 534"/>
                  <a:gd name="T33" fmla="*/ 433 h 479"/>
                  <a:gd name="T34" fmla="*/ 390 w 534"/>
                  <a:gd name="T35" fmla="*/ 453 h 479"/>
                  <a:gd name="T36" fmla="*/ 351 w 534"/>
                  <a:gd name="T37" fmla="*/ 467 h 479"/>
                  <a:gd name="T38" fmla="*/ 310 w 534"/>
                  <a:gd name="T39" fmla="*/ 476 h 479"/>
                  <a:gd name="T40" fmla="*/ 267 w 534"/>
                  <a:gd name="T41" fmla="*/ 479 h 479"/>
                  <a:gd name="T42" fmla="*/ 224 w 534"/>
                  <a:gd name="T43" fmla="*/ 476 h 479"/>
                  <a:gd name="T44" fmla="*/ 182 w 534"/>
                  <a:gd name="T45" fmla="*/ 467 h 479"/>
                  <a:gd name="T46" fmla="*/ 144 w 534"/>
                  <a:gd name="T47" fmla="*/ 453 h 479"/>
                  <a:gd name="T48" fmla="*/ 110 w 534"/>
                  <a:gd name="T49" fmla="*/ 433 h 479"/>
                  <a:gd name="T50" fmla="*/ 78 w 534"/>
                  <a:gd name="T51" fmla="*/ 409 h 479"/>
                  <a:gd name="T52" fmla="*/ 51 w 534"/>
                  <a:gd name="T53" fmla="*/ 380 h 479"/>
                  <a:gd name="T54" fmla="*/ 30 w 534"/>
                  <a:gd name="T55" fmla="*/ 349 h 479"/>
                  <a:gd name="T56" fmla="*/ 13 w 534"/>
                  <a:gd name="T57" fmla="*/ 315 h 479"/>
                  <a:gd name="T58" fmla="*/ 3 w 534"/>
                  <a:gd name="T59" fmla="*/ 278 h 479"/>
                  <a:gd name="T60" fmla="*/ 0 w 534"/>
                  <a:gd name="T61" fmla="*/ 240 h 479"/>
                  <a:gd name="T62" fmla="*/ 3 w 534"/>
                  <a:gd name="T63" fmla="*/ 200 h 479"/>
                  <a:gd name="T64" fmla="*/ 13 w 534"/>
                  <a:gd name="T65" fmla="*/ 164 h 479"/>
                  <a:gd name="T66" fmla="*/ 30 w 534"/>
                  <a:gd name="T67" fmla="*/ 129 h 479"/>
                  <a:gd name="T68" fmla="*/ 51 w 534"/>
                  <a:gd name="T69" fmla="*/ 98 h 479"/>
                  <a:gd name="T70" fmla="*/ 78 w 534"/>
                  <a:gd name="T71" fmla="*/ 71 h 479"/>
                  <a:gd name="T72" fmla="*/ 110 w 534"/>
                  <a:gd name="T73" fmla="*/ 47 h 479"/>
                  <a:gd name="T74" fmla="*/ 144 w 534"/>
                  <a:gd name="T75" fmla="*/ 27 h 479"/>
                  <a:gd name="T76" fmla="*/ 182 w 534"/>
                  <a:gd name="T77" fmla="*/ 12 h 479"/>
                  <a:gd name="T78" fmla="*/ 224 w 534"/>
                  <a:gd name="T79" fmla="*/ 3 h 479"/>
                  <a:gd name="T80" fmla="*/ 267 w 534"/>
                  <a:gd name="T81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34" h="479">
                    <a:moveTo>
                      <a:pt x="267" y="0"/>
                    </a:moveTo>
                    <a:lnTo>
                      <a:pt x="310" y="3"/>
                    </a:lnTo>
                    <a:lnTo>
                      <a:pt x="351" y="12"/>
                    </a:lnTo>
                    <a:lnTo>
                      <a:pt x="390" y="27"/>
                    </a:lnTo>
                    <a:lnTo>
                      <a:pt x="424" y="47"/>
                    </a:lnTo>
                    <a:lnTo>
                      <a:pt x="456" y="71"/>
                    </a:lnTo>
                    <a:lnTo>
                      <a:pt x="483" y="98"/>
                    </a:lnTo>
                    <a:lnTo>
                      <a:pt x="504" y="129"/>
                    </a:lnTo>
                    <a:lnTo>
                      <a:pt x="521" y="164"/>
                    </a:lnTo>
                    <a:lnTo>
                      <a:pt x="531" y="200"/>
                    </a:lnTo>
                    <a:lnTo>
                      <a:pt x="534" y="240"/>
                    </a:lnTo>
                    <a:lnTo>
                      <a:pt x="531" y="278"/>
                    </a:lnTo>
                    <a:lnTo>
                      <a:pt x="521" y="315"/>
                    </a:lnTo>
                    <a:lnTo>
                      <a:pt x="504" y="349"/>
                    </a:lnTo>
                    <a:lnTo>
                      <a:pt x="483" y="380"/>
                    </a:lnTo>
                    <a:lnTo>
                      <a:pt x="456" y="409"/>
                    </a:lnTo>
                    <a:lnTo>
                      <a:pt x="424" y="433"/>
                    </a:lnTo>
                    <a:lnTo>
                      <a:pt x="390" y="453"/>
                    </a:lnTo>
                    <a:lnTo>
                      <a:pt x="351" y="467"/>
                    </a:lnTo>
                    <a:lnTo>
                      <a:pt x="310" y="476"/>
                    </a:lnTo>
                    <a:lnTo>
                      <a:pt x="267" y="479"/>
                    </a:lnTo>
                    <a:lnTo>
                      <a:pt x="224" y="476"/>
                    </a:lnTo>
                    <a:lnTo>
                      <a:pt x="182" y="467"/>
                    </a:lnTo>
                    <a:lnTo>
                      <a:pt x="144" y="453"/>
                    </a:lnTo>
                    <a:lnTo>
                      <a:pt x="110" y="433"/>
                    </a:lnTo>
                    <a:lnTo>
                      <a:pt x="78" y="409"/>
                    </a:lnTo>
                    <a:lnTo>
                      <a:pt x="51" y="380"/>
                    </a:lnTo>
                    <a:lnTo>
                      <a:pt x="30" y="349"/>
                    </a:lnTo>
                    <a:lnTo>
                      <a:pt x="13" y="315"/>
                    </a:lnTo>
                    <a:lnTo>
                      <a:pt x="3" y="278"/>
                    </a:lnTo>
                    <a:lnTo>
                      <a:pt x="0" y="240"/>
                    </a:lnTo>
                    <a:lnTo>
                      <a:pt x="3" y="200"/>
                    </a:lnTo>
                    <a:lnTo>
                      <a:pt x="13" y="164"/>
                    </a:lnTo>
                    <a:lnTo>
                      <a:pt x="30" y="129"/>
                    </a:lnTo>
                    <a:lnTo>
                      <a:pt x="51" y="98"/>
                    </a:lnTo>
                    <a:lnTo>
                      <a:pt x="78" y="71"/>
                    </a:lnTo>
                    <a:lnTo>
                      <a:pt x="110" y="47"/>
                    </a:lnTo>
                    <a:lnTo>
                      <a:pt x="144" y="27"/>
                    </a:lnTo>
                    <a:lnTo>
                      <a:pt x="182" y="12"/>
                    </a:lnTo>
                    <a:lnTo>
                      <a:pt x="224" y="3"/>
                    </a:lnTo>
                    <a:lnTo>
                      <a:pt x="2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0" name="Freeform 118"/>
              <p:cNvSpPr>
                <a:spLocks/>
              </p:cNvSpPr>
              <p:nvPr/>
            </p:nvSpPr>
            <p:spPr bwMode="auto">
              <a:xfrm>
                <a:off x="-1077913" y="3119438"/>
                <a:ext cx="106362" cy="109538"/>
              </a:xfrm>
              <a:custGeom>
                <a:avLst/>
                <a:gdLst>
                  <a:gd name="T0" fmla="*/ 266 w 534"/>
                  <a:gd name="T1" fmla="*/ 0 h 481"/>
                  <a:gd name="T2" fmla="*/ 310 w 534"/>
                  <a:gd name="T3" fmla="*/ 4 h 481"/>
                  <a:gd name="T4" fmla="*/ 351 w 534"/>
                  <a:gd name="T5" fmla="*/ 13 h 481"/>
                  <a:gd name="T6" fmla="*/ 390 w 534"/>
                  <a:gd name="T7" fmla="*/ 28 h 481"/>
                  <a:gd name="T8" fmla="*/ 424 w 534"/>
                  <a:gd name="T9" fmla="*/ 48 h 481"/>
                  <a:gd name="T10" fmla="*/ 456 w 534"/>
                  <a:gd name="T11" fmla="*/ 71 h 481"/>
                  <a:gd name="T12" fmla="*/ 483 w 534"/>
                  <a:gd name="T13" fmla="*/ 99 h 481"/>
                  <a:gd name="T14" fmla="*/ 504 w 534"/>
                  <a:gd name="T15" fmla="*/ 130 h 481"/>
                  <a:gd name="T16" fmla="*/ 521 w 534"/>
                  <a:gd name="T17" fmla="*/ 165 h 481"/>
                  <a:gd name="T18" fmla="*/ 531 w 534"/>
                  <a:gd name="T19" fmla="*/ 202 h 481"/>
                  <a:gd name="T20" fmla="*/ 534 w 534"/>
                  <a:gd name="T21" fmla="*/ 241 h 481"/>
                  <a:gd name="T22" fmla="*/ 531 w 534"/>
                  <a:gd name="T23" fmla="*/ 280 h 481"/>
                  <a:gd name="T24" fmla="*/ 521 w 534"/>
                  <a:gd name="T25" fmla="*/ 316 h 481"/>
                  <a:gd name="T26" fmla="*/ 504 w 534"/>
                  <a:gd name="T27" fmla="*/ 350 h 481"/>
                  <a:gd name="T28" fmla="*/ 483 w 534"/>
                  <a:gd name="T29" fmla="*/ 382 h 481"/>
                  <a:gd name="T30" fmla="*/ 456 w 534"/>
                  <a:gd name="T31" fmla="*/ 411 h 481"/>
                  <a:gd name="T32" fmla="*/ 424 w 534"/>
                  <a:gd name="T33" fmla="*/ 434 h 481"/>
                  <a:gd name="T34" fmla="*/ 390 w 534"/>
                  <a:gd name="T35" fmla="*/ 454 h 481"/>
                  <a:gd name="T36" fmla="*/ 351 w 534"/>
                  <a:gd name="T37" fmla="*/ 468 h 481"/>
                  <a:gd name="T38" fmla="*/ 310 w 534"/>
                  <a:gd name="T39" fmla="*/ 477 h 481"/>
                  <a:gd name="T40" fmla="*/ 266 w 534"/>
                  <a:gd name="T41" fmla="*/ 481 h 481"/>
                  <a:gd name="T42" fmla="*/ 224 w 534"/>
                  <a:gd name="T43" fmla="*/ 477 h 481"/>
                  <a:gd name="T44" fmla="*/ 182 w 534"/>
                  <a:gd name="T45" fmla="*/ 468 h 481"/>
                  <a:gd name="T46" fmla="*/ 144 w 534"/>
                  <a:gd name="T47" fmla="*/ 454 h 481"/>
                  <a:gd name="T48" fmla="*/ 109 w 534"/>
                  <a:gd name="T49" fmla="*/ 434 h 481"/>
                  <a:gd name="T50" fmla="*/ 78 w 534"/>
                  <a:gd name="T51" fmla="*/ 411 h 481"/>
                  <a:gd name="T52" fmla="*/ 51 w 534"/>
                  <a:gd name="T53" fmla="*/ 382 h 481"/>
                  <a:gd name="T54" fmla="*/ 30 w 534"/>
                  <a:gd name="T55" fmla="*/ 350 h 481"/>
                  <a:gd name="T56" fmla="*/ 14 w 534"/>
                  <a:gd name="T57" fmla="*/ 316 h 481"/>
                  <a:gd name="T58" fmla="*/ 4 w 534"/>
                  <a:gd name="T59" fmla="*/ 280 h 481"/>
                  <a:gd name="T60" fmla="*/ 0 w 534"/>
                  <a:gd name="T61" fmla="*/ 241 h 481"/>
                  <a:gd name="T62" fmla="*/ 4 w 534"/>
                  <a:gd name="T63" fmla="*/ 202 h 481"/>
                  <a:gd name="T64" fmla="*/ 14 w 534"/>
                  <a:gd name="T65" fmla="*/ 165 h 481"/>
                  <a:gd name="T66" fmla="*/ 30 w 534"/>
                  <a:gd name="T67" fmla="*/ 130 h 481"/>
                  <a:gd name="T68" fmla="*/ 51 w 534"/>
                  <a:gd name="T69" fmla="*/ 99 h 481"/>
                  <a:gd name="T70" fmla="*/ 78 w 534"/>
                  <a:gd name="T71" fmla="*/ 71 h 481"/>
                  <a:gd name="T72" fmla="*/ 109 w 534"/>
                  <a:gd name="T73" fmla="*/ 48 h 481"/>
                  <a:gd name="T74" fmla="*/ 144 w 534"/>
                  <a:gd name="T75" fmla="*/ 28 h 481"/>
                  <a:gd name="T76" fmla="*/ 182 w 534"/>
                  <a:gd name="T77" fmla="*/ 13 h 481"/>
                  <a:gd name="T78" fmla="*/ 224 w 534"/>
                  <a:gd name="T79" fmla="*/ 4 h 481"/>
                  <a:gd name="T80" fmla="*/ 266 w 534"/>
                  <a:gd name="T81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34" h="481">
                    <a:moveTo>
                      <a:pt x="266" y="0"/>
                    </a:moveTo>
                    <a:lnTo>
                      <a:pt x="310" y="4"/>
                    </a:lnTo>
                    <a:lnTo>
                      <a:pt x="351" y="13"/>
                    </a:lnTo>
                    <a:lnTo>
                      <a:pt x="390" y="28"/>
                    </a:lnTo>
                    <a:lnTo>
                      <a:pt x="424" y="48"/>
                    </a:lnTo>
                    <a:lnTo>
                      <a:pt x="456" y="71"/>
                    </a:lnTo>
                    <a:lnTo>
                      <a:pt x="483" y="99"/>
                    </a:lnTo>
                    <a:lnTo>
                      <a:pt x="504" y="130"/>
                    </a:lnTo>
                    <a:lnTo>
                      <a:pt x="521" y="165"/>
                    </a:lnTo>
                    <a:lnTo>
                      <a:pt x="531" y="202"/>
                    </a:lnTo>
                    <a:lnTo>
                      <a:pt x="534" y="241"/>
                    </a:lnTo>
                    <a:lnTo>
                      <a:pt x="531" y="280"/>
                    </a:lnTo>
                    <a:lnTo>
                      <a:pt x="521" y="316"/>
                    </a:lnTo>
                    <a:lnTo>
                      <a:pt x="504" y="350"/>
                    </a:lnTo>
                    <a:lnTo>
                      <a:pt x="483" y="382"/>
                    </a:lnTo>
                    <a:lnTo>
                      <a:pt x="456" y="411"/>
                    </a:lnTo>
                    <a:lnTo>
                      <a:pt x="424" y="434"/>
                    </a:lnTo>
                    <a:lnTo>
                      <a:pt x="390" y="454"/>
                    </a:lnTo>
                    <a:lnTo>
                      <a:pt x="351" y="468"/>
                    </a:lnTo>
                    <a:lnTo>
                      <a:pt x="310" y="477"/>
                    </a:lnTo>
                    <a:lnTo>
                      <a:pt x="266" y="481"/>
                    </a:lnTo>
                    <a:lnTo>
                      <a:pt x="224" y="477"/>
                    </a:lnTo>
                    <a:lnTo>
                      <a:pt x="182" y="468"/>
                    </a:lnTo>
                    <a:lnTo>
                      <a:pt x="144" y="454"/>
                    </a:lnTo>
                    <a:lnTo>
                      <a:pt x="109" y="434"/>
                    </a:lnTo>
                    <a:lnTo>
                      <a:pt x="78" y="411"/>
                    </a:lnTo>
                    <a:lnTo>
                      <a:pt x="51" y="382"/>
                    </a:lnTo>
                    <a:lnTo>
                      <a:pt x="30" y="350"/>
                    </a:lnTo>
                    <a:lnTo>
                      <a:pt x="14" y="316"/>
                    </a:lnTo>
                    <a:lnTo>
                      <a:pt x="4" y="280"/>
                    </a:lnTo>
                    <a:lnTo>
                      <a:pt x="0" y="241"/>
                    </a:lnTo>
                    <a:lnTo>
                      <a:pt x="4" y="202"/>
                    </a:lnTo>
                    <a:lnTo>
                      <a:pt x="14" y="165"/>
                    </a:lnTo>
                    <a:lnTo>
                      <a:pt x="30" y="130"/>
                    </a:lnTo>
                    <a:lnTo>
                      <a:pt x="51" y="99"/>
                    </a:lnTo>
                    <a:lnTo>
                      <a:pt x="78" y="71"/>
                    </a:lnTo>
                    <a:lnTo>
                      <a:pt x="109" y="48"/>
                    </a:lnTo>
                    <a:lnTo>
                      <a:pt x="144" y="28"/>
                    </a:lnTo>
                    <a:lnTo>
                      <a:pt x="182" y="13"/>
                    </a:lnTo>
                    <a:lnTo>
                      <a:pt x="224" y="4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1" name="Freeform 119"/>
              <p:cNvSpPr>
                <a:spLocks/>
              </p:cNvSpPr>
              <p:nvPr/>
            </p:nvSpPr>
            <p:spPr bwMode="auto">
              <a:xfrm>
                <a:off x="-668338" y="3119438"/>
                <a:ext cx="104775" cy="109538"/>
              </a:xfrm>
              <a:custGeom>
                <a:avLst/>
                <a:gdLst>
                  <a:gd name="T0" fmla="*/ 267 w 534"/>
                  <a:gd name="T1" fmla="*/ 0 h 481"/>
                  <a:gd name="T2" fmla="*/ 310 w 534"/>
                  <a:gd name="T3" fmla="*/ 4 h 481"/>
                  <a:gd name="T4" fmla="*/ 351 w 534"/>
                  <a:gd name="T5" fmla="*/ 13 h 481"/>
                  <a:gd name="T6" fmla="*/ 390 w 534"/>
                  <a:gd name="T7" fmla="*/ 28 h 481"/>
                  <a:gd name="T8" fmla="*/ 424 w 534"/>
                  <a:gd name="T9" fmla="*/ 48 h 481"/>
                  <a:gd name="T10" fmla="*/ 456 w 534"/>
                  <a:gd name="T11" fmla="*/ 71 h 481"/>
                  <a:gd name="T12" fmla="*/ 483 w 534"/>
                  <a:gd name="T13" fmla="*/ 99 h 481"/>
                  <a:gd name="T14" fmla="*/ 504 w 534"/>
                  <a:gd name="T15" fmla="*/ 130 h 481"/>
                  <a:gd name="T16" fmla="*/ 521 w 534"/>
                  <a:gd name="T17" fmla="*/ 165 h 481"/>
                  <a:gd name="T18" fmla="*/ 531 w 534"/>
                  <a:gd name="T19" fmla="*/ 202 h 481"/>
                  <a:gd name="T20" fmla="*/ 534 w 534"/>
                  <a:gd name="T21" fmla="*/ 241 h 481"/>
                  <a:gd name="T22" fmla="*/ 531 w 534"/>
                  <a:gd name="T23" fmla="*/ 280 h 481"/>
                  <a:gd name="T24" fmla="*/ 521 w 534"/>
                  <a:gd name="T25" fmla="*/ 316 h 481"/>
                  <a:gd name="T26" fmla="*/ 504 w 534"/>
                  <a:gd name="T27" fmla="*/ 350 h 481"/>
                  <a:gd name="T28" fmla="*/ 483 w 534"/>
                  <a:gd name="T29" fmla="*/ 382 h 481"/>
                  <a:gd name="T30" fmla="*/ 456 w 534"/>
                  <a:gd name="T31" fmla="*/ 411 h 481"/>
                  <a:gd name="T32" fmla="*/ 424 w 534"/>
                  <a:gd name="T33" fmla="*/ 434 h 481"/>
                  <a:gd name="T34" fmla="*/ 390 w 534"/>
                  <a:gd name="T35" fmla="*/ 454 h 481"/>
                  <a:gd name="T36" fmla="*/ 351 w 534"/>
                  <a:gd name="T37" fmla="*/ 468 h 481"/>
                  <a:gd name="T38" fmla="*/ 310 w 534"/>
                  <a:gd name="T39" fmla="*/ 477 h 481"/>
                  <a:gd name="T40" fmla="*/ 267 w 534"/>
                  <a:gd name="T41" fmla="*/ 481 h 481"/>
                  <a:gd name="T42" fmla="*/ 224 w 534"/>
                  <a:gd name="T43" fmla="*/ 477 h 481"/>
                  <a:gd name="T44" fmla="*/ 182 w 534"/>
                  <a:gd name="T45" fmla="*/ 468 h 481"/>
                  <a:gd name="T46" fmla="*/ 144 w 534"/>
                  <a:gd name="T47" fmla="*/ 454 h 481"/>
                  <a:gd name="T48" fmla="*/ 110 w 534"/>
                  <a:gd name="T49" fmla="*/ 434 h 481"/>
                  <a:gd name="T50" fmla="*/ 78 w 534"/>
                  <a:gd name="T51" fmla="*/ 411 h 481"/>
                  <a:gd name="T52" fmla="*/ 51 w 534"/>
                  <a:gd name="T53" fmla="*/ 382 h 481"/>
                  <a:gd name="T54" fmla="*/ 30 w 534"/>
                  <a:gd name="T55" fmla="*/ 350 h 481"/>
                  <a:gd name="T56" fmla="*/ 13 w 534"/>
                  <a:gd name="T57" fmla="*/ 316 h 481"/>
                  <a:gd name="T58" fmla="*/ 3 w 534"/>
                  <a:gd name="T59" fmla="*/ 280 h 481"/>
                  <a:gd name="T60" fmla="*/ 0 w 534"/>
                  <a:gd name="T61" fmla="*/ 241 h 481"/>
                  <a:gd name="T62" fmla="*/ 3 w 534"/>
                  <a:gd name="T63" fmla="*/ 202 h 481"/>
                  <a:gd name="T64" fmla="*/ 13 w 534"/>
                  <a:gd name="T65" fmla="*/ 165 h 481"/>
                  <a:gd name="T66" fmla="*/ 30 w 534"/>
                  <a:gd name="T67" fmla="*/ 130 h 481"/>
                  <a:gd name="T68" fmla="*/ 51 w 534"/>
                  <a:gd name="T69" fmla="*/ 99 h 481"/>
                  <a:gd name="T70" fmla="*/ 78 w 534"/>
                  <a:gd name="T71" fmla="*/ 71 h 481"/>
                  <a:gd name="T72" fmla="*/ 110 w 534"/>
                  <a:gd name="T73" fmla="*/ 48 h 481"/>
                  <a:gd name="T74" fmla="*/ 144 w 534"/>
                  <a:gd name="T75" fmla="*/ 28 h 481"/>
                  <a:gd name="T76" fmla="*/ 182 w 534"/>
                  <a:gd name="T77" fmla="*/ 13 h 481"/>
                  <a:gd name="T78" fmla="*/ 224 w 534"/>
                  <a:gd name="T79" fmla="*/ 4 h 481"/>
                  <a:gd name="T80" fmla="*/ 267 w 534"/>
                  <a:gd name="T81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34" h="481">
                    <a:moveTo>
                      <a:pt x="267" y="0"/>
                    </a:moveTo>
                    <a:lnTo>
                      <a:pt x="310" y="4"/>
                    </a:lnTo>
                    <a:lnTo>
                      <a:pt x="351" y="13"/>
                    </a:lnTo>
                    <a:lnTo>
                      <a:pt x="390" y="28"/>
                    </a:lnTo>
                    <a:lnTo>
                      <a:pt x="424" y="48"/>
                    </a:lnTo>
                    <a:lnTo>
                      <a:pt x="456" y="71"/>
                    </a:lnTo>
                    <a:lnTo>
                      <a:pt x="483" y="99"/>
                    </a:lnTo>
                    <a:lnTo>
                      <a:pt x="504" y="130"/>
                    </a:lnTo>
                    <a:lnTo>
                      <a:pt x="521" y="165"/>
                    </a:lnTo>
                    <a:lnTo>
                      <a:pt x="531" y="202"/>
                    </a:lnTo>
                    <a:lnTo>
                      <a:pt x="534" y="241"/>
                    </a:lnTo>
                    <a:lnTo>
                      <a:pt x="531" y="280"/>
                    </a:lnTo>
                    <a:lnTo>
                      <a:pt x="521" y="316"/>
                    </a:lnTo>
                    <a:lnTo>
                      <a:pt x="504" y="350"/>
                    </a:lnTo>
                    <a:lnTo>
                      <a:pt x="483" y="382"/>
                    </a:lnTo>
                    <a:lnTo>
                      <a:pt x="456" y="411"/>
                    </a:lnTo>
                    <a:lnTo>
                      <a:pt x="424" y="434"/>
                    </a:lnTo>
                    <a:lnTo>
                      <a:pt x="390" y="454"/>
                    </a:lnTo>
                    <a:lnTo>
                      <a:pt x="351" y="468"/>
                    </a:lnTo>
                    <a:lnTo>
                      <a:pt x="310" y="477"/>
                    </a:lnTo>
                    <a:lnTo>
                      <a:pt x="267" y="481"/>
                    </a:lnTo>
                    <a:lnTo>
                      <a:pt x="224" y="477"/>
                    </a:lnTo>
                    <a:lnTo>
                      <a:pt x="182" y="468"/>
                    </a:lnTo>
                    <a:lnTo>
                      <a:pt x="144" y="454"/>
                    </a:lnTo>
                    <a:lnTo>
                      <a:pt x="110" y="434"/>
                    </a:lnTo>
                    <a:lnTo>
                      <a:pt x="78" y="411"/>
                    </a:lnTo>
                    <a:lnTo>
                      <a:pt x="51" y="382"/>
                    </a:lnTo>
                    <a:lnTo>
                      <a:pt x="30" y="350"/>
                    </a:lnTo>
                    <a:lnTo>
                      <a:pt x="13" y="316"/>
                    </a:lnTo>
                    <a:lnTo>
                      <a:pt x="3" y="280"/>
                    </a:lnTo>
                    <a:lnTo>
                      <a:pt x="0" y="241"/>
                    </a:lnTo>
                    <a:lnTo>
                      <a:pt x="3" y="202"/>
                    </a:lnTo>
                    <a:lnTo>
                      <a:pt x="13" y="165"/>
                    </a:lnTo>
                    <a:lnTo>
                      <a:pt x="30" y="130"/>
                    </a:lnTo>
                    <a:lnTo>
                      <a:pt x="51" y="99"/>
                    </a:lnTo>
                    <a:lnTo>
                      <a:pt x="78" y="71"/>
                    </a:lnTo>
                    <a:lnTo>
                      <a:pt x="110" y="48"/>
                    </a:lnTo>
                    <a:lnTo>
                      <a:pt x="144" y="28"/>
                    </a:lnTo>
                    <a:lnTo>
                      <a:pt x="182" y="13"/>
                    </a:lnTo>
                    <a:lnTo>
                      <a:pt x="224" y="4"/>
                    </a:lnTo>
                    <a:lnTo>
                      <a:pt x="2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2" name="Freeform 120"/>
              <p:cNvSpPr>
                <a:spLocks/>
              </p:cNvSpPr>
              <p:nvPr/>
            </p:nvSpPr>
            <p:spPr bwMode="auto">
              <a:xfrm>
                <a:off x="-1077913" y="2700338"/>
                <a:ext cx="106362" cy="109538"/>
              </a:xfrm>
              <a:custGeom>
                <a:avLst/>
                <a:gdLst>
                  <a:gd name="T0" fmla="*/ 266 w 534"/>
                  <a:gd name="T1" fmla="*/ 0 h 480"/>
                  <a:gd name="T2" fmla="*/ 310 w 534"/>
                  <a:gd name="T3" fmla="*/ 3 h 480"/>
                  <a:gd name="T4" fmla="*/ 351 w 534"/>
                  <a:gd name="T5" fmla="*/ 12 h 480"/>
                  <a:gd name="T6" fmla="*/ 390 w 534"/>
                  <a:gd name="T7" fmla="*/ 28 h 480"/>
                  <a:gd name="T8" fmla="*/ 424 w 534"/>
                  <a:gd name="T9" fmla="*/ 47 h 480"/>
                  <a:gd name="T10" fmla="*/ 456 w 534"/>
                  <a:gd name="T11" fmla="*/ 71 h 480"/>
                  <a:gd name="T12" fmla="*/ 483 w 534"/>
                  <a:gd name="T13" fmla="*/ 99 h 480"/>
                  <a:gd name="T14" fmla="*/ 504 w 534"/>
                  <a:gd name="T15" fmla="*/ 130 h 480"/>
                  <a:gd name="T16" fmla="*/ 521 w 534"/>
                  <a:gd name="T17" fmla="*/ 165 h 480"/>
                  <a:gd name="T18" fmla="*/ 531 w 534"/>
                  <a:gd name="T19" fmla="*/ 201 h 480"/>
                  <a:gd name="T20" fmla="*/ 534 w 534"/>
                  <a:gd name="T21" fmla="*/ 241 h 480"/>
                  <a:gd name="T22" fmla="*/ 531 w 534"/>
                  <a:gd name="T23" fmla="*/ 280 h 480"/>
                  <a:gd name="T24" fmla="*/ 521 w 534"/>
                  <a:gd name="T25" fmla="*/ 316 h 480"/>
                  <a:gd name="T26" fmla="*/ 504 w 534"/>
                  <a:gd name="T27" fmla="*/ 351 h 480"/>
                  <a:gd name="T28" fmla="*/ 483 w 534"/>
                  <a:gd name="T29" fmla="*/ 382 h 480"/>
                  <a:gd name="T30" fmla="*/ 456 w 534"/>
                  <a:gd name="T31" fmla="*/ 411 h 480"/>
                  <a:gd name="T32" fmla="*/ 424 w 534"/>
                  <a:gd name="T33" fmla="*/ 434 h 480"/>
                  <a:gd name="T34" fmla="*/ 390 w 534"/>
                  <a:gd name="T35" fmla="*/ 454 h 480"/>
                  <a:gd name="T36" fmla="*/ 351 w 534"/>
                  <a:gd name="T37" fmla="*/ 468 h 480"/>
                  <a:gd name="T38" fmla="*/ 310 w 534"/>
                  <a:gd name="T39" fmla="*/ 477 h 480"/>
                  <a:gd name="T40" fmla="*/ 266 w 534"/>
                  <a:gd name="T41" fmla="*/ 480 h 480"/>
                  <a:gd name="T42" fmla="*/ 224 w 534"/>
                  <a:gd name="T43" fmla="*/ 477 h 480"/>
                  <a:gd name="T44" fmla="*/ 182 w 534"/>
                  <a:gd name="T45" fmla="*/ 468 h 480"/>
                  <a:gd name="T46" fmla="*/ 144 w 534"/>
                  <a:gd name="T47" fmla="*/ 454 h 480"/>
                  <a:gd name="T48" fmla="*/ 109 w 534"/>
                  <a:gd name="T49" fmla="*/ 434 h 480"/>
                  <a:gd name="T50" fmla="*/ 78 w 534"/>
                  <a:gd name="T51" fmla="*/ 411 h 480"/>
                  <a:gd name="T52" fmla="*/ 51 w 534"/>
                  <a:gd name="T53" fmla="*/ 382 h 480"/>
                  <a:gd name="T54" fmla="*/ 29 w 534"/>
                  <a:gd name="T55" fmla="*/ 351 h 480"/>
                  <a:gd name="T56" fmla="*/ 13 w 534"/>
                  <a:gd name="T57" fmla="*/ 316 h 480"/>
                  <a:gd name="T58" fmla="*/ 3 w 534"/>
                  <a:gd name="T59" fmla="*/ 280 h 480"/>
                  <a:gd name="T60" fmla="*/ 0 w 534"/>
                  <a:gd name="T61" fmla="*/ 241 h 480"/>
                  <a:gd name="T62" fmla="*/ 3 w 534"/>
                  <a:gd name="T63" fmla="*/ 201 h 480"/>
                  <a:gd name="T64" fmla="*/ 13 w 534"/>
                  <a:gd name="T65" fmla="*/ 165 h 480"/>
                  <a:gd name="T66" fmla="*/ 29 w 534"/>
                  <a:gd name="T67" fmla="*/ 130 h 480"/>
                  <a:gd name="T68" fmla="*/ 51 w 534"/>
                  <a:gd name="T69" fmla="*/ 99 h 480"/>
                  <a:gd name="T70" fmla="*/ 78 w 534"/>
                  <a:gd name="T71" fmla="*/ 71 h 480"/>
                  <a:gd name="T72" fmla="*/ 109 w 534"/>
                  <a:gd name="T73" fmla="*/ 47 h 480"/>
                  <a:gd name="T74" fmla="*/ 144 w 534"/>
                  <a:gd name="T75" fmla="*/ 28 h 480"/>
                  <a:gd name="T76" fmla="*/ 182 w 534"/>
                  <a:gd name="T77" fmla="*/ 12 h 480"/>
                  <a:gd name="T78" fmla="*/ 224 w 534"/>
                  <a:gd name="T79" fmla="*/ 3 h 480"/>
                  <a:gd name="T80" fmla="*/ 266 w 534"/>
                  <a:gd name="T81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34" h="480">
                    <a:moveTo>
                      <a:pt x="266" y="0"/>
                    </a:moveTo>
                    <a:lnTo>
                      <a:pt x="310" y="3"/>
                    </a:lnTo>
                    <a:lnTo>
                      <a:pt x="351" y="12"/>
                    </a:lnTo>
                    <a:lnTo>
                      <a:pt x="390" y="28"/>
                    </a:lnTo>
                    <a:lnTo>
                      <a:pt x="424" y="47"/>
                    </a:lnTo>
                    <a:lnTo>
                      <a:pt x="456" y="71"/>
                    </a:lnTo>
                    <a:lnTo>
                      <a:pt x="483" y="99"/>
                    </a:lnTo>
                    <a:lnTo>
                      <a:pt x="504" y="130"/>
                    </a:lnTo>
                    <a:lnTo>
                      <a:pt x="521" y="165"/>
                    </a:lnTo>
                    <a:lnTo>
                      <a:pt x="531" y="201"/>
                    </a:lnTo>
                    <a:lnTo>
                      <a:pt x="534" y="241"/>
                    </a:lnTo>
                    <a:lnTo>
                      <a:pt x="531" y="280"/>
                    </a:lnTo>
                    <a:lnTo>
                      <a:pt x="521" y="316"/>
                    </a:lnTo>
                    <a:lnTo>
                      <a:pt x="504" y="351"/>
                    </a:lnTo>
                    <a:lnTo>
                      <a:pt x="483" y="382"/>
                    </a:lnTo>
                    <a:lnTo>
                      <a:pt x="456" y="411"/>
                    </a:lnTo>
                    <a:lnTo>
                      <a:pt x="424" y="434"/>
                    </a:lnTo>
                    <a:lnTo>
                      <a:pt x="390" y="454"/>
                    </a:lnTo>
                    <a:lnTo>
                      <a:pt x="351" y="468"/>
                    </a:lnTo>
                    <a:lnTo>
                      <a:pt x="310" y="477"/>
                    </a:lnTo>
                    <a:lnTo>
                      <a:pt x="266" y="480"/>
                    </a:lnTo>
                    <a:lnTo>
                      <a:pt x="224" y="477"/>
                    </a:lnTo>
                    <a:lnTo>
                      <a:pt x="182" y="468"/>
                    </a:lnTo>
                    <a:lnTo>
                      <a:pt x="144" y="454"/>
                    </a:lnTo>
                    <a:lnTo>
                      <a:pt x="109" y="434"/>
                    </a:lnTo>
                    <a:lnTo>
                      <a:pt x="78" y="411"/>
                    </a:lnTo>
                    <a:lnTo>
                      <a:pt x="51" y="382"/>
                    </a:lnTo>
                    <a:lnTo>
                      <a:pt x="29" y="351"/>
                    </a:lnTo>
                    <a:lnTo>
                      <a:pt x="13" y="316"/>
                    </a:lnTo>
                    <a:lnTo>
                      <a:pt x="3" y="280"/>
                    </a:lnTo>
                    <a:lnTo>
                      <a:pt x="0" y="241"/>
                    </a:lnTo>
                    <a:lnTo>
                      <a:pt x="3" y="201"/>
                    </a:lnTo>
                    <a:lnTo>
                      <a:pt x="13" y="165"/>
                    </a:lnTo>
                    <a:lnTo>
                      <a:pt x="29" y="130"/>
                    </a:lnTo>
                    <a:lnTo>
                      <a:pt x="51" y="99"/>
                    </a:lnTo>
                    <a:lnTo>
                      <a:pt x="78" y="71"/>
                    </a:lnTo>
                    <a:lnTo>
                      <a:pt x="109" y="47"/>
                    </a:lnTo>
                    <a:lnTo>
                      <a:pt x="144" y="28"/>
                    </a:lnTo>
                    <a:lnTo>
                      <a:pt x="182" y="12"/>
                    </a:lnTo>
                    <a:lnTo>
                      <a:pt x="224" y="3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4609038" y="3579286"/>
              <a:ext cx="351865" cy="353883"/>
              <a:chOff x="-2292350" y="3246438"/>
              <a:chExt cx="2082800" cy="2092325"/>
            </a:xfrm>
            <a:solidFill>
              <a:sysClr val="windowText" lastClr="000000"/>
            </a:solidFill>
          </p:grpSpPr>
          <p:sp>
            <p:nvSpPr>
              <p:cNvPr id="191" name="Freeform 125"/>
              <p:cNvSpPr>
                <a:spLocks/>
              </p:cNvSpPr>
              <p:nvPr/>
            </p:nvSpPr>
            <p:spPr bwMode="auto">
              <a:xfrm>
                <a:off x="-2292350" y="3457575"/>
                <a:ext cx="1881188" cy="1881188"/>
              </a:xfrm>
              <a:custGeom>
                <a:avLst/>
                <a:gdLst>
                  <a:gd name="T0" fmla="*/ 1994 w 3554"/>
                  <a:gd name="T1" fmla="*/ 14 h 3556"/>
                  <a:gd name="T2" fmla="*/ 2305 w 3554"/>
                  <a:gd name="T3" fmla="*/ 81 h 3556"/>
                  <a:gd name="T4" fmla="*/ 2594 w 3554"/>
                  <a:gd name="T5" fmla="*/ 198 h 3556"/>
                  <a:gd name="T6" fmla="*/ 2613 w 3554"/>
                  <a:gd name="T7" fmla="*/ 520 h 3556"/>
                  <a:gd name="T8" fmla="*/ 2309 w 3554"/>
                  <a:gd name="T9" fmla="*/ 584 h 3556"/>
                  <a:gd name="T10" fmla="*/ 2053 w 3554"/>
                  <a:gd name="T11" fmla="*/ 501 h 3556"/>
                  <a:gd name="T12" fmla="*/ 1777 w 3554"/>
                  <a:gd name="T13" fmla="*/ 471 h 3556"/>
                  <a:gd name="T14" fmla="*/ 1491 w 3554"/>
                  <a:gd name="T15" fmla="*/ 502 h 3556"/>
                  <a:gd name="T16" fmla="*/ 1226 w 3554"/>
                  <a:gd name="T17" fmla="*/ 592 h 3556"/>
                  <a:gd name="T18" fmla="*/ 991 w 3554"/>
                  <a:gd name="T19" fmla="*/ 734 h 3556"/>
                  <a:gd name="T20" fmla="*/ 791 w 3554"/>
                  <a:gd name="T21" fmla="*/ 920 h 3556"/>
                  <a:gd name="T22" fmla="*/ 634 w 3554"/>
                  <a:gd name="T23" fmla="*/ 1145 h 3556"/>
                  <a:gd name="T24" fmla="*/ 526 w 3554"/>
                  <a:gd name="T25" fmla="*/ 1401 h 3556"/>
                  <a:gd name="T26" fmla="*/ 474 w 3554"/>
                  <a:gd name="T27" fmla="*/ 1680 h 3556"/>
                  <a:gd name="T28" fmla="*/ 485 w 3554"/>
                  <a:gd name="T29" fmla="*/ 1971 h 3556"/>
                  <a:gd name="T30" fmla="*/ 556 w 3554"/>
                  <a:gd name="T31" fmla="*/ 2244 h 3556"/>
                  <a:gd name="T32" fmla="*/ 681 w 3554"/>
                  <a:gd name="T33" fmla="*/ 2490 h 3556"/>
                  <a:gd name="T34" fmla="*/ 854 w 3554"/>
                  <a:gd name="T35" fmla="*/ 2702 h 3556"/>
                  <a:gd name="T36" fmla="*/ 1066 w 3554"/>
                  <a:gd name="T37" fmla="*/ 2874 h 3556"/>
                  <a:gd name="T38" fmla="*/ 1312 w 3554"/>
                  <a:gd name="T39" fmla="*/ 2999 h 3556"/>
                  <a:gd name="T40" fmla="*/ 1585 w 3554"/>
                  <a:gd name="T41" fmla="*/ 3071 h 3556"/>
                  <a:gd name="T42" fmla="*/ 1876 w 3554"/>
                  <a:gd name="T43" fmla="*/ 3082 h 3556"/>
                  <a:gd name="T44" fmla="*/ 2155 w 3554"/>
                  <a:gd name="T45" fmla="*/ 3029 h 3556"/>
                  <a:gd name="T46" fmla="*/ 2411 w 3554"/>
                  <a:gd name="T47" fmla="*/ 2922 h 3556"/>
                  <a:gd name="T48" fmla="*/ 2634 w 3554"/>
                  <a:gd name="T49" fmla="*/ 2765 h 3556"/>
                  <a:gd name="T50" fmla="*/ 2822 w 3554"/>
                  <a:gd name="T51" fmla="*/ 2564 h 3556"/>
                  <a:gd name="T52" fmla="*/ 2962 w 3554"/>
                  <a:gd name="T53" fmla="*/ 2329 h 3556"/>
                  <a:gd name="T54" fmla="*/ 3052 w 3554"/>
                  <a:gd name="T55" fmla="*/ 2065 h 3556"/>
                  <a:gd name="T56" fmla="*/ 3085 w 3554"/>
                  <a:gd name="T57" fmla="*/ 1778 h 3556"/>
                  <a:gd name="T58" fmla="*/ 3055 w 3554"/>
                  <a:gd name="T59" fmla="*/ 1503 h 3556"/>
                  <a:gd name="T60" fmla="*/ 2972 w 3554"/>
                  <a:gd name="T61" fmla="*/ 1247 h 3556"/>
                  <a:gd name="T62" fmla="*/ 3051 w 3554"/>
                  <a:gd name="T63" fmla="*/ 927 h 3556"/>
                  <a:gd name="T64" fmla="*/ 3325 w 3554"/>
                  <a:gd name="T65" fmla="*/ 945 h 3556"/>
                  <a:gd name="T66" fmla="*/ 3435 w 3554"/>
                  <a:gd name="T67" fmla="*/ 1136 h 3556"/>
                  <a:gd name="T68" fmla="*/ 3524 w 3554"/>
                  <a:gd name="T69" fmla="*/ 1446 h 3556"/>
                  <a:gd name="T70" fmla="*/ 3554 w 3554"/>
                  <a:gd name="T71" fmla="*/ 1778 h 3556"/>
                  <a:gd name="T72" fmla="*/ 3522 w 3554"/>
                  <a:gd name="T73" fmla="*/ 2122 h 3556"/>
                  <a:gd name="T74" fmla="*/ 3426 w 3554"/>
                  <a:gd name="T75" fmla="*/ 2444 h 3556"/>
                  <a:gd name="T76" fmla="*/ 3273 w 3554"/>
                  <a:gd name="T77" fmla="*/ 2737 h 3556"/>
                  <a:gd name="T78" fmla="*/ 3073 w 3554"/>
                  <a:gd name="T79" fmla="*/ 2995 h 3556"/>
                  <a:gd name="T80" fmla="*/ 2827 w 3554"/>
                  <a:gd name="T81" fmla="*/ 3213 h 3556"/>
                  <a:gd name="T82" fmla="*/ 2544 w 3554"/>
                  <a:gd name="T83" fmla="*/ 3382 h 3556"/>
                  <a:gd name="T84" fmla="*/ 2232 w 3554"/>
                  <a:gd name="T85" fmla="*/ 3497 h 3556"/>
                  <a:gd name="T86" fmla="*/ 1894 w 3554"/>
                  <a:gd name="T87" fmla="*/ 3553 h 3556"/>
                  <a:gd name="T88" fmla="*/ 1545 w 3554"/>
                  <a:gd name="T89" fmla="*/ 3541 h 3556"/>
                  <a:gd name="T90" fmla="*/ 1215 w 3554"/>
                  <a:gd name="T91" fmla="*/ 3465 h 3556"/>
                  <a:gd name="T92" fmla="*/ 911 w 3554"/>
                  <a:gd name="T93" fmla="*/ 3332 h 3556"/>
                  <a:gd name="T94" fmla="*/ 641 w 3554"/>
                  <a:gd name="T95" fmla="*/ 3145 h 3556"/>
                  <a:gd name="T96" fmla="*/ 409 w 3554"/>
                  <a:gd name="T97" fmla="*/ 2914 h 3556"/>
                  <a:gd name="T98" fmla="*/ 225 w 3554"/>
                  <a:gd name="T99" fmla="*/ 2644 h 3556"/>
                  <a:gd name="T100" fmla="*/ 90 w 3554"/>
                  <a:gd name="T101" fmla="*/ 2340 h 3556"/>
                  <a:gd name="T102" fmla="*/ 14 w 3554"/>
                  <a:gd name="T103" fmla="*/ 2009 h 3556"/>
                  <a:gd name="T104" fmla="*/ 0 w 3554"/>
                  <a:gd name="T105" fmla="*/ 1778 h 3556"/>
                  <a:gd name="T106" fmla="*/ 34 w 3554"/>
                  <a:gd name="T107" fmla="*/ 1434 h 3556"/>
                  <a:gd name="T108" fmla="*/ 128 w 3554"/>
                  <a:gd name="T109" fmla="*/ 1111 h 3556"/>
                  <a:gd name="T110" fmla="*/ 281 w 3554"/>
                  <a:gd name="T111" fmla="*/ 818 h 3556"/>
                  <a:gd name="T112" fmla="*/ 483 w 3554"/>
                  <a:gd name="T113" fmla="*/ 560 h 3556"/>
                  <a:gd name="T114" fmla="*/ 728 w 3554"/>
                  <a:gd name="T115" fmla="*/ 344 h 3556"/>
                  <a:gd name="T116" fmla="*/ 1010 w 3554"/>
                  <a:gd name="T117" fmla="*/ 174 h 3556"/>
                  <a:gd name="T118" fmla="*/ 1322 w 3554"/>
                  <a:gd name="T119" fmla="*/ 59 h 3556"/>
                  <a:gd name="T120" fmla="*/ 1659 w 3554"/>
                  <a:gd name="T121" fmla="*/ 4 h 3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54" h="3556">
                    <a:moveTo>
                      <a:pt x="1777" y="0"/>
                    </a:moveTo>
                    <a:lnTo>
                      <a:pt x="1886" y="4"/>
                    </a:lnTo>
                    <a:lnTo>
                      <a:pt x="1994" y="14"/>
                    </a:lnTo>
                    <a:lnTo>
                      <a:pt x="2100" y="29"/>
                    </a:lnTo>
                    <a:lnTo>
                      <a:pt x="2203" y="52"/>
                    </a:lnTo>
                    <a:lnTo>
                      <a:pt x="2305" y="81"/>
                    </a:lnTo>
                    <a:lnTo>
                      <a:pt x="2404" y="114"/>
                    </a:lnTo>
                    <a:lnTo>
                      <a:pt x="2500" y="154"/>
                    </a:lnTo>
                    <a:lnTo>
                      <a:pt x="2594" y="198"/>
                    </a:lnTo>
                    <a:lnTo>
                      <a:pt x="2591" y="230"/>
                    </a:lnTo>
                    <a:lnTo>
                      <a:pt x="2592" y="261"/>
                    </a:lnTo>
                    <a:lnTo>
                      <a:pt x="2613" y="520"/>
                    </a:lnTo>
                    <a:lnTo>
                      <a:pt x="2465" y="667"/>
                    </a:lnTo>
                    <a:lnTo>
                      <a:pt x="2388" y="624"/>
                    </a:lnTo>
                    <a:lnTo>
                      <a:pt x="2309" y="584"/>
                    </a:lnTo>
                    <a:lnTo>
                      <a:pt x="2226" y="550"/>
                    </a:lnTo>
                    <a:lnTo>
                      <a:pt x="2141" y="523"/>
                    </a:lnTo>
                    <a:lnTo>
                      <a:pt x="2053" y="501"/>
                    </a:lnTo>
                    <a:lnTo>
                      <a:pt x="1963" y="484"/>
                    </a:lnTo>
                    <a:lnTo>
                      <a:pt x="1871" y="475"/>
                    </a:lnTo>
                    <a:lnTo>
                      <a:pt x="1777" y="471"/>
                    </a:lnTo>
                    <a:lnTo>
                      <a:pt x="1680" y="475"/>
                    </a:lnTo>
                    <a:lnTo>
                      <a:pt x="1584" y="485"/>
                    </a:lnTo>
                    <a:lnTo>
                      <a:pt x="1491" y="502"/>
                    </a:lnTo>
                    <a:lnTo>
                      <a:pt x="1400" y="526"/>
                    </a:lnTo>
                    <a:lnTo>
                      <a:pt x="1311" y="556"/>
                    </a:lnTo>
                    <a:lnTo>
                      <a:pt x="1226" y="592"/>
                    </a:lnTo>
                    <a:lnTo>
                      <a:pt x="1144" y="634"/>
                    </a:lnTo>
                    <a:lnTo>
                      <a:pt x="1066" y="682"/>
                    </a:lnTo>
                    <a:lnTo>
                      <a:pt x="991" y="734"/>
                    </a:lnTo>
                    <a:lnTo>
                      <a:pt x="920" y="792"/>
                    </a:lnTo>
                    <a:lnTo>
                      <a:pt x="854" y="854"/>
                    </a:lnTo>
                    <a:lnTo>
                      <a:pt x="791" y="920"/>
                    </a:lnTo>
                    <a:lnTo>
                      <a:pt x="734" y="992"/>
                    </a:lnTo>
                    <a:lnTo>
                      <a:pt x="681" y="1067"/>
                    </a:lnTo>
                    <a:lnTo>
                      <a:pt x="634" y="1145"/>
                    </a:lnTo>
                    <a:lnTo>
                      <a:pt x="592" y="1228"/>
                    </a:lnTo>
                    <a:lnTo>
                      <a:pt x="556" y="1313"/>
                    </a:lnTo>
                    <a:lnTo>
                      <a:pt x="526" y="1401"/>
                    </a:lnTo>
                    <a:lnTo>
                      <a:pt x="502" y="1492"/>
                    </a:lnTo>
                    <a:lnTo>
                      <a:pt x="485" y="1586"/>
                    </a:lnTo>
                    <a:lnTo>
                      <a:pt x="474" y="1680"/>
                    </a:lnTo>
                    <a:lnTo>
                      <a:pt x="471" y="1778"/>
                    </a:lnTo>
                    <a:lnTo>
                      <a:pt x="474" y="1876"/>
                    </a:lnTo>
                    <a:lnTo>
                      <a:pt x="485" y="1971"/>
                    </a:lnTo>
                    <a:lnTo>
                      <a:pt x="502" y="2065"/>
                    </a:lnTo>
                    <a:lnTo>
                      <a:pt x="526" y="2156"/>
                    </a:lnTo>
                    <a:lnTo>
                      <a:pt x="556" y="2244"/>
                    </a:lnTo>
                    <a:lnTo>
                      <a:pt x="592" y="2329"/>
                    </a:lnTo>
                    <a:lnTo>
                      <a:pt x="634" y="2411"/>
                    </a:lnTo>
                    <a:lnTo>
                      <a:pt x="681" y="2490"/>
                    </a:lnTo>
                    <a:lnTo>
                      <a:pt x="734" y="2564"/>
                    </a:lnTo>
                    <a:lnTo>
                      <a:pt x="791" y="2635"/>
                    </a:lnTo>
                    <a:lnTo>
                      <a:pt x="854" y="2702"/>
                    </a:lnTo>
                    <a:lnTo>
                      <a:pt x="920" y="2765"/>
                    </a:lnTo>
                    <a:lnTo>
                      <a:pt x="992" y="2821"/>
                    </a:lnTo>
                    <a:lnTo>
                      <a:pt x="1066" y="2874"/>
                    </a:lnTo>
                    <a:lnTo>
                      <a:pt x="1144" y="2922"/>
                    </a:lnTo>
                    <a:lnTo>
                      <a:pt x="1227" y="2963"/>
                    </a:lnTo>
                    <a:lnTo>
                      <a:pt x="1312" y="2999"/>
                    </a:lnTo>
                    <a:lnTo>
                      <a:pt x="1400" y="3029"/>
                    </a:lnTo>
                    <a:lnTo>
                      <a:pt x="1491" y="3053"/>
                    </a:lnTo>
                    <a:lnTo>
                      <a:pt x="1585" y="3071"/>
                    </a:lnTo>
                    <a:lnTo>
                      <a:pt x="1680" y="3082"/>
                    </a:lnTo>
                    <a:lnTo>
                      <a:pt x="1777" y="3084"/>
                    </a:lnTo>
                    <a:lnTo>
                      <a:pt x="1876" y="3082"/>
                    </a:lnTo>
                    <a:lnTo>
                      <a:pt x="1970" y="3071"/>
                    </a:lnTo>
                    <a:lnTo>
                      <a:pt x="2064" y="3053"/>
                    </a:lnTo>
                    <a:lnTo>
                      <a:pt x="2155" y="3029"/>
                    </a:lnTo>
                    <a:lnTo>
                      <a:pt x="2243" y="2999"/>
                    </a:lnTo>
                    <a:lnTo>
                      <a:pt x="2328" y="2963"/>
                    </a:lnTo>
                    <a:lnTo>
                      <a:pt x="2411" y="2922"/>
                    </a:lnTo>
                    <a:lnTo>
                      <a:pt x="2489" y="2874"/>
                    </a:lnTo>
                    <a:lnTo>
                      <a:pt x="2564" y="2821"/>
                    </a:lnTo>
                    <a:lnTo>
                      <a:pt x="2634" y="2765"/>
                    </a:lnTo>
                    <a:lnTo>
                      <a:pt x="2702" y="2702"/>
                    </a:lnTo>
                    <a:lnTo>
                      <a:pt x="2764" y="2635"/>
                    </a:lnTo>
                    <a:lnTo>
                      <a:pt x="2822" y="2564"/>
                    </a:lnTo>
                    <a:lnTo>
                      <a:pt x="2873" y="2490"/>
                    </a:lnTo>
                    <a:lnTo>
                      <a:pt x="2921" y="2411"/>
                    </a:lnTo>
                    <a:lnTo>
                      <a:pt x="2962" y="2329"/>
                    </a:lnTo>
                    <a:lnTo>
                      <a:pt x="2998" y="2244"/>
                    </a:lnTo>
                    <a:lnTo>
                      <a:pt x="3029" y="2156"/>
                    </a:lnTo>
                    <a:lnTo>
                      <a:pt x="3052" y="2065"/>
                    </a:lnTo>
                    <a:lnTo>
                      <a:pt x="3070" y="1971"/>
                    </a:lnTo>
                    <a:lnTo>
                      <a:pt x="3081" y="1876"/>
                    </a:lnTo>
                    <a:lnTo>
                      <a:pt x="3085" y="1778"/>
                    </a:lnTo>
                    <a:lnTo>
                      <a:pt x="3081" y="1684"/>
                    </a:lnTo>
                    <a:lnTo>
                      <a:pt x="3071" y="1593"/>
                    </a:lnTo>
                    <a:lnTo>
                      <a:pt x="3055" y="1503"/>
                    </a:lnTo>
                    <a:lnTo>
                      <a:pt x="3033" y="1415"/>
                    </a:lnTo>
                    <a:lnTo>
                      <a:pt x="3005" y="1329"/>
                    </a:lnTo>
                    <a:lnTo>
                      <a:pt x="2972" y="1247"/>
                    </a:lnTo>
                    <a:lnTo>
                      <a:pt x="2932" y="1166"/>
                    </a:lnTo>
                    <a:lnTo>
                      <a:pt x="2889" y="1090"/>
                    </a:lnTo>
                    <a:lnTo>
                      <a:pt x="3051" y="927"/>
                    </a:lnTo>
                    <a:lnTo>
                      <a:pt x="3277" y="944"/>
                    </a:lnTo>
                    <a:lnTo>
                      <a:pt x="3303" y="945"/>
                    </a:lnTo>
                    <a:lnTo>
                      <a:pt x="3325" y="945"/>
                    </a:lnTo>
                    <a:lnTo>
                      <a:pt x="3346" y="943"/>
                    </a:lnTo>
                    <a:lnTo>
                      <a:pt x="3394" y="1038"/>
                    </a:lnTo>
                    <a:lnTo>
                      <a:pt x="3435" y="1136"/>
                    </a:lnTo>
                    <a:lnTo>
                      <a:pt x="3471" y="1237"/>
                    </a:lnTo>
                    <a:lnTo>
                      <a:pt x="3500" y="1341"/>
                    </a:lnTo>
                    <a:lnTo>
                      <a:pt x="3524" y="1446"/>
                    </a:lnTo>
                    <a:lnTo>
                      <a:pt x="3541" y="1555"/>
                    </a:lnTo>
                    <a:lnTo>
                      <a:pt x="3552" y="1666"/>
                    </a:lnTo>
                    <a:lnTo>
                      <a:pt x="3554" y="1778"/>
                    </a:lnTo>
                    <a:lnTo>
                      <a:pt x="3551" y="1895"/>
                    </a:lnTo>
                    <a:lnTo>
                      <a:pt x="3540" y="2009"/>
                    </a:lnTo>
                    <a:lnTo>
                      <a:pt x="3522" y="2122"/>
                    </a:lnTo>
                    <a:lnTo>
                      <a:pt x="3497" y="2233"/>
                    </a:lnTo>
                    <a:lnTo>
                      <a:pt x="3464" y="2340"/>
                    </a:lnTo>
                    <a:lnTo>
                      <a:pt x="3426" y="2444"/>
                    </a:lnTo>
                    <a:lnTo>
                      <a:pt x="3381" y="2546"/>
                    </a:lnTo>
                    <a:lnTo>
                      <a:pt x="3331" y="2644"/>
                    </a:lnTo>
                    <a:lnTo>
                      <a:pt x="3273" y="2737"/>
                    </a:lnTo>
                    <a:lnTo>
                      <a:pt x="3212" y="2828"/>
                    </a:lnTo>
                    <a:lnTo>
                      <a:pt x="3145" y="2914"/>
                    </a:lnTo>
                    <a:lnTo>
                      <a:pt x="3073" y="2995"/>
                    </a:lnTo>
                    <a:lnTo>
                      <a:pt x="2995" y="3073"/>
                    </a:lnTo>
                    <a:lnTo>
                      <a:pt x="2913" y="3145"/>
                    </a:lnTo>
                    <a:lnTo>
                      <a:pt x="2827" y="3213"/>
                    </a:lnTo>
                    <a:lnTo>
                      <a:pt x="2736" y="3275"/>
                    </a:lnTo>
                    <a:lnTo>
                      <a:pt x="2643" y="3332"/>
                    </a:lnTo>
                    <a:lnTo>
                      <a:pt x="2544" y="3382"/>
                    </a:lnTo>
                    <a:lnTo>
                      <a:pt x="2443" y="3426"/>
                    </a:lnTo>
                    <a:lnTo>
                      <a:pt x="2339" y="3465"/>
                    </a:lnTo>
                    <a:lnTo>
                      <a:pt x="2232" y="3497"/>
                    </a:lnTo>
                    <a:lnTo>
                      <a:pt x="2122" y="3523"/>
                    </a:lnTo>
                    <a:lnTo>
                      <a:pt x="2009" y="3541"/>
                    </a:lnTo>
                    <a:lnTo>
                      <a:pt x="1894" y="3553"/>
                    </a:lnTo>
                    <a:lnTo>
                      <a:pt x="1777" y="3556"/>
                    </a:lnTo>
                    <a:lnTo>
                      <a:pt x="1661" y="3553"/>
                    </a:lnTo>
                    <a:lnTo>
                      <a:pt x="1545" y="3541"/>
                    </a:lnTo>
                    <a:lnTo>
                      <a:pt x="1432" y="3523"/>
                    </a:lnTo>
                    <a:lnTo>
                      <a:pt x="1323" y="3497"/>
                    </a:lnTo>
                    <a:lnTo>
                      <a:pt x="1215" y="3465"/>
                    </a:lnTo>
                    <a:lnTo>
                      <a:pt x="1111" y="3426"/>
                    </a:lnTo>
                    <a:lnTo>
                      <a:pt x="1010" y="3382"/>
                    </a:lnTo>
                    <a:lnTo>
                      <a:pt x="911" y="3332"/>
                    </a:lnTo>
                    <a:lnTo>
                      <a:pt x="818" y="3275"/>
                    </a:lnTo>
                    <a:lnTo>
                      <a:pt x="728" y="3213"/>
                    </a:lnTo>
                    <a:lnTo>
                      <a:pt x="641" y="3145"/>
                    </a:lnTo>
                    <a:lnTo>
                      <a:pt x="560" y="3073"/>
                    </a:lnTo>
                    <a:lnTo>
                      <a:pt x="483" y="2995"/>
                    </a:lnTo>
                    <a:lnTo>
                      <a:pt x="409" y="2914"/>
                    </a:lnTo>
                    <a:lnTo>
                      <a:pt x="342" y="2828"/>
                    </a:lnTo>
                    <a:lnTo>
                      <a:pt x="281" y="2737"/>
                    </a:lnTo>
                    <a:lnTo>
                      <a:pt x="225" y="2644"/>
                    </a:lnTo>
                    <a:lnTo>
                      <a:pt x="174" y="2546"/>
                    </a:lnTo>
                    <a:lnTo>
                      <a:pt x="128" y="2444"/>
                    </a:lnTo>
                    <a:lnTo>
                      <a:pt x="90" y="2340"/>
                    </a:lnTo>
                    <a:lnTo>
                      <a:pt x="59" y="2233"/>
                    </a:lnTo>
                    <a:lnTo>
                      <a:pt x="34" y="2122"/>
                    </a:lnTo>
                    <a:lnTo>
                      <a:pt x="14" y="2009"/>
                    </a:lnTo>
                    <a:lnTo>
                      <a:pt x="4" y="1895"/>
                    </a:lnTo>
                    <a:lnTo>
                      <a:pt x="0" y="1778"/>
                    </a:lnTo>
                    <a:lnTo>
                      <a:pt x="0" y="1778"/>
                    </a:lnTo>
                    <a:lnTo>
                      <a:pt x="4" y="1661"/>
                    </a:lnTo>
                    <a:lnTo>
                      <a:pt x="14" y="1546"/>
                    </a:lnTo>
                    <a:lnTo>
                      <a:pt x="34" y="1434"/>
                    </a:lnTo>
                    <a:lnTo>
                      <a:pt x="59" y="1324"/>
                    </a:lnTo>
                    <a:lnTo>
                      <a:pt x="90" y="1216"/>
                    </a:lnTo>
                    <a:lnTo>
                      <a:pt x="128" y="1111"/>
                    </a:lnTo>
                    <a:lnTo>
                      <a:pt x="174" y="1010"/>
                    </a:lnTo>
                    <a:lnTo>
                      <a:pt x="225" y="913"/>
                    </a:lnTo>
                    <a:lnTo>
                      <a:pt x="281" y="818"/>
                    </a:lnTo>
                    <a:lnTo>
                      <a:pt x="342" y="728"/>
                    </a:lnTo>
                    <a:lnTo>
                      <a:pt x="409" y="642"/>
                    </a:lnTo>
                    <a:lnTo>
                      <a:pt x="483" y="560"/>
                    </a:lnTo>
                    <a:lnTo>
                      <a:pt x="560" y="483"/>
                    </a:lnTo>
                    <a:lnTo>
                      <a:pt x="641" y="411"/>
                    </a:lnTo>
                    <a:lnTo>
                      <a:pt x="728" y="344"/>
                    </a:lnTo>
                    <a:lnTo>
                      <a:pt x="818" y="281"/>
                    </a:lnTo>
                    <a:lnTo>
                      <a:pt x="911" y="225"/>
                    </a:lnTo>
                    <a:lnTo>
                      <a:pt x="1010" y="174"/>
                    </a:lnTo>
                    <a:lnTo>
                      <a:pt x="1111" y="130"/>
                    </a:lnTo>
                    <a:lnTo>
                      <a:pt x="1215" y="90"/>
                    </a:lnTo>
                    <a:lnTo>
                      <a:pt x="1322" y="59"/>
                    </a:lnTo>
                    <a:lnTo>
                      <a:pt x="1432" y="34"/>
                    </a:lnTo>
                    <a:lnTo>
                      <a:pt x="1545" y="15"/>
                    </a:lnTo>
                    <a:lnTo>
                      <a:pt x="1659" y="4"/>
                    </a:lnTo>
                    <a:lnTo>
                      <a:pt x="17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2" name="Freeform 126"/>
              <p:cNvSpPr>
                <a:spLocks/>
              </p:cNvSpPr>
              <p:nvPr/>
            </p:nvSpPr>
            <p:spPr bwMode="auto">
              <a:xfrm>
                <a:off x="-1814513" y="3935413"/>
                <a:ext cx="925513" cy="925513"/>
              </a:xfrm>
              <a:custGeom>
                <a:avLst/>
                <a:gdLst>
                  <a:gd name="T0" fmla="*/ 954 w 1750"/>
                  <a:gd name="T1" fmla="*/ 4 h 1751"/>
                  <a:gd name="T2" fmla="*/ 1104 w 1750"/>
                  <a:gd name="T3" fmla="*/ 31 h 1751"/>
                  <a:gd name="T4" fmla="*/ 1245 w 1750"/>
                  <a:gd name="T5" fmla="*/ 83 h 1751"/>
                  <a:gd name="T6" fmla="*/ 910 w 1750"/>
                  <a:gd name="T7" fmla="*/ 418 h 1751"/>
                  <a:gd name="T8" fmla="*/ 817 w 1750"/>
                  <a:gd name="T9" fmla="*/ 421 h 1751"/>
                  <a:gd name="T10" fmla="*/ 709 w 1750"/>
                  <a:gd name="T11" fmla="*/ 448 h 1751"/>
                  <a:gd name="T12" fmla="*/ 613 w 1750"/>
                  <a:gd name="T13" fmla="*/ 499 h 1751"/>
                  <a:gd name="T14" fmla="*/ 532 w 1750"/>
                  <a:gd name="T15" fmla="*/ 571 h 1751"/>
                  <a:gd name="T16" fmla="*/ 469 w 1750"/>
                  <a:gd name="T17" fmla="*/ 661 h 1751"/>
                  <a:gd name="T18" fmla="*/ 430 w 1750"/>
                  <a:gd name="T19" fmla="*/ 763 h 1751"/>
                  <a:gd name="T20" fmla="*/ 416 w 1750"/>
                  <a:gd name="T21" fmla="*/ 876 h 1751"/>
                  <a:gd name="T22" fmla="*/ 430 w 1750"/>
                  <a:gd name="T23" fmla="*/ 989 h 1751"/>
                  <a:gd name="T24" fmla="*/ 469 w 1750"/>
                  <a:gd name="T25" fmla="*/ 1092 h 1751"/>
                  <a:gd name="T26" fmla="*/ 532 w 1750"/>
                  <a:gd name="T27" fmla="*/ 1181 h 1751"/>
                  <a:gd name="T28" fmla="*/ 612 w 1750"/>
                  <a:gd name="T29" fmla="*/ 1253 h 1751"/>
                  <a:gd name="T30" fmla="*/ 708 w 1750"/>
                  <a:gd name="T31" fmla="*/ 1304 h 1751"/>
                  <a:gd name="T32" fmla="*/ 817 w 1750"/>
                  <a:gd name="T33" fmla="*/ 1332 h 1751"/>
                  <a:gd name="T34" fmla="*/ 933 w 1750"/>
                  <a:gd name="T35" fmla="*/ 1332 h 1751"/>
                  <a:gd name="T36" fmla="*/ 1041 w 1750"/>
                  <a:gd name="T37" fmla="*/ 1304 h 1751"/>
                  <a:gd name="T38" fmla="*/ 1137 w 1750"/>
                  <a:gd name="T39" fmla="*/ 1253 h 1751"/>
                  <a:gd name="T40" fmla="*/ 1218 w 1750"/>
                  <a:gd name="T41" fmla="*/ 1181 h 1751"/>
                  <a:gd name="T42" fmla="*/ 1281 w 1750"/>
                  <a:gd name="T43" fmla="*/ 1092 h 1751"/>
                  <a:gd name="T44" fmla="*/ 1321 w 1750"/>
                  <a:gd name="T45" fmla="*/ 989 h 1751"/>
                  <a:gd name="T46" fmla="*/ 1334 w 1750"/>
                  <a:gd name="T47" fmla="*/ 876 h 1751"/>
                  <a:gd name="T48" fmla="*/ 1662 w 1750"/>
                  <a:gd name="T49" fmla="*/ 513 h 1751"/>
                  <a:gd name="T50" fmla="*/ 1696 w 1750"/>
                  <a:gd name="T51" fmla="*/ 575 h 1751"/>
                  <a:gd name="T52" fmla="*/ 1736 w 1750"/>
                  <a:gd name="T53" fmla="*/ 721 h 1751"/>
                  <a:gd name="T54" fmla="*/ 1750 w 1750"/>
                  <a:gd name="T55" fmla="*/ 876 h 1751"/>
                  <a:gd name="T56" fmla="*/ 1736 w 1750"/>
                  <a:gd name="T57" fmla="*/ 1033 h 1751"/>
                  <a:gd name="T58" fmla="*/ 1695 w 1750"/>
                  <a:gd name="T59" fmla="*/ 1182 h 1751"/>
                  <a:gd name="T60" fmla="*/ 1630 w 1750"/>
                  <a:gd name="T61" fmla="*/ 1318 h 1751"/>
                  <a:gd name="T62" fmla="*/ 1545 w 1750"/>
                  <a:gd name="T63" fmla="*/ 1440 h 1751"/>
                  <a:gd name="T64" fmla="*/ 1439 w 1750"/>
                  <a:gd name="T65" fmla="*/ 1546 h 1751"/>
                  <a:gd name="T66" fmla="*/ 1317 w 1750"/>
                  <a:gd name="T67" fmla="*/ 1632 h 1751"/>
                  <a:gd name="T68" fmla="*/ 1180 w 1750"/>
                  <a:gd name="T69" fmla="*/ 1697 h 1751"/>
                  <a:gd name="T70" fmla="*/ 1032 w 1750"/>
                  <a:gd name="T71" fmla="*/ 1737 h 1751"/>
                  <a:gd name="T72" fmla="*/ 875 w 1750"/>
                  <a:gd name="T73" fmla="*/ 1751 h 1751"/>
                  <a:gd name="T74" fmla="*/ 718 w 1750"/>
                  <a:gd name="T75" fmla="*/ 1737 h 1751"/>
                  <a:gd name="T76" fmla="*/ 570 w 1750"/>
                  <a:gd name="T77" fmla="*/ 1696 h 1751"/>
                  <a:gd name="T78" fmla="*/ 433 w 1750"/>
                  <a:gd name="T79" fmla="*/ 1632 h 1751"/>
                  <a:gd name="T80" fmla="*/ 312 w 1750"/>
                  <a:gd name="T81" fmla="*/ 1546 h 1751"/>
                  <a:gd name="T82" fmla="*/ 206 w 1750"/>
                  <a:gd name="T83" fmla="*/ 1440 h 1751"/>
                  <a:gd name="T84" fmla="*/ 120 w 1750"/>
                  <a:gd name="T85" fmla="*/ 1318 h 1751"/>
                  <a:gd name="T86" fmla="*/ 55 w 1750"/>
                  <a:gd name="T87" fmla="*/ 1181 h 1751"/>
                  <a:gd name="T88" fmla="*/ 14 w 1750"/>
                  <a:gd name="T89" fmla="*/ 1033 h 1751"/>
                  <a:gd name="T90" fmla="*/ 0 w 1750"/>
                  <a:gd name="T91" fmla="*/ 876 h 1751"/>
                  <a:gd name="T92" fmla="*/ 14 w 1750"/>
                  <a:gd name="T93" fmla="*/ 718 h 1751"/>
                  <a:gd name="T94" fmla="*/ 55 w 1750"/>
                  <a:gd name="T95" fmla="*/ 571 h 1751"/>
                  <a:gd name="T96" fmla="*/ 120 w 1750"/>
                  <a:gd name="T97" fmla="*/ 434 h 1751"/>
                  <a:gd name="T98" fmla="*/ 206 w 1750"/>
                  <a:gd name="T99" fmla="*/ 311 h 1751"/>
                  <a:gd name="T100" fmla="*/ 312 w 1750"/>
                  <a:gd name="T101" fmla="*/ 207 h 1751"/>
                  <a:gd name="T102" fmla="*/ 433 w 1750"/>
                  <a:gd name="T103" fmla="*/ 120 h 1751"/>
                  <a:gd name="T104" fmla="*/ 570 w 1750"/>
                  <a:gd name="T105" fmla="*/ 55 h 1751"/>
                  <a:gd name="T106" fmla="*/ 718 w 1750"/>
                  <a:gd name="T107" fmla="*/ 15 h 1751"/>
                  <a:gd name="T108" fmla="*/ 875 w 1750"/>
                  <a:gd name="T109" fmla="*/ 0 h 1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50" h="1751">
                    <a:moveTo>
                      <a:pt x="875" y="0"/>
                    </a:moveTo>
                    <a:lnTo>
                      <a:pt x="954" y="4"/>
                    </a:lnTo>
                    <a:lnTo>
                      <a:pt x="1030" y="15"/>
                    </a:lnTo>
                    <a:lnTo>
                      <a:pt x="1104" y="31"/>
                    </a:lnTo>
                    <a:lnTo>
                      <a:pt x="1176" y="54"/>
                    </a:lnTo>
                    <a:lnTo>
                      <a:pt x="1245" y="83"/>
                    </a:lnTo>
                    <a:lnTo>
                      <a:pt x="1238" y="90"/>
                    </a:lnTo>
                    <a:lnTo>
                      <a:pt x="910" y="418"/>
                    </a:lnTo>
                    <a:lnTo>
                      <a:pt x="875" y="417"/>
                    </a:lnTo>
                    <a:lnTo>
                      <a:pt x="817" y="421"/>
                    </a:lnTo>
                    <a:lnTo>
                      <a:pt x="762" y="431"/>
                    </a:lnTo>
                    <a:lnTo>
                      <a:pt x="709" y="448"/>
                    </a:lnTo>
                    <a:lnTo>
                      <a:pt x="659" y="471"/>
                    </a:lnTo>
                    <a:lnTo>
                      <a:pt x="613" y="499"/>
                    </a:lnTo>
                    <a:lnTo>
                      <a:pt x="570" y="532"/>
                    </a:lnTo>
                    <a:lnTo>
                      <a:pt x="532" y="571"/>
                    </a:lnTo>
                    <a:lnTo>
                      <a:pt x="498" y="614"/>
                    </a:lnTo>
                    <a:lnTo>
                      <a:pt x="469" y="661"/>
                    </a:lnTo>
                    <a:lnTo>
                      <a:pt x="446" y="710"/>
                    </a:lnTo>
                    <a:lnTo>
                      <a:pt x="430" y="763"/>
                    </a:lnTo>
                    <a:lnTo>
                      <a:pt x="420" y="818"/>
                    </a:lnTo>
                    <a:lnTo>
                      <a:pt x="416" y="876"/>
                    </a:lnTo>
                    <a:lnTo>
                      <a:pt x="420" y="933"/>
                    </a:lnTo>
                    <a:lnTo>
                      <a:pt x="430" y="989"/>
                    </a:lnTo>
                    <a:lnTo>
                      <a:pt x="446" y="1043"/>
                    </a:lnTo>
                    <a:lnTo>
                      <a:pt x="469" y="1092"/>
                    </a:lnTo>
                    <a:lnTo>
                      <a:pt x="498" y="1139"/>
                    </a:lnTo>
                    <a:lnTo>
                      <a:pt x="532" y="1181"/>
                    </a:lnTo>
                    <a:lnTo>
                      <a:pt x="570" y="1219"/>
                    </a:lnTo>
                    <a:lnTo>
                      <a:pt x="612" y="1253"/>
                    </a:lnTo>
                    <a:lnTo>
                      <a:pt x="659" y="1282"/>
                    </a:lnTo>
                    <a:lnTo>
                      <a:pt x="708" y="1304"/>
                    </a:lnTo>
                    <a:lnTo>
                      <a:pt x="762" y="1321"/>
                    </a:lnTo>
                    <a:lnTo>
                      <a:pt x="817" y="1332"/>
                    </a:lnTo>
                    <a:lnTo>
                      <a:pt x="875" y="1336"/>
                    </a:lnTo>
                    <a:lnTo>
                      <a:pt x="933" y="1332"/>
                    </a:lnTo>
                    <a:lnTo>
                      <a:pt x="988" y="1321"/>
                    </a:lnTo>
                    <a:lnTo>
                      <a:pt x="1041" y="1304"/>
                    </a:lnTo>
                    <a:lnTo>
                      <a:pt x="1091" y="1282"/>
                    </a:lnTo>
                    <a:lnTo>
                      <a:pt x="1137" y="1253"/>
                    </a:lnTo>
                    <a:lnTo>
                      <a:pt x="1180" y="1219"/>
                    </a:lnTo>
                    <a:lnTo>
                      <a:pt x="1218" y="1181"/>
                    </a:lnTo>
                    <a:lnTo>
                      <a:pt x="1252" y="1139"/>
                    </a:lnTo>
                    <a:lnTo>
                      <a:pt x="1281" y="1092"/>
                    </a:lnTo>
                    <a:lnTo>
                      <a:pt x="1304" y="1043"/>
                    </a:lnTo>
                    <a:lnTo>
                      <a:pt x="1321" y="989"/>
                    </a:lnTo>
                    <a:lnTo>
                      <a:pt x="1330" y="933"/>
                    </a:lnTo>
                    <a:lnTo>
                      <a:pt x="1334" y="876"/>
                    </a:lnTo>
                    <a:lnTo>
                      <a:pt x="1333" y="841"/>
                    </a:lnTo>
                    <a:lnTo>
                      <a:pt x="1662" y="513"/>
                    </a:lnTo>
                    <a:lnTo>
                      <a:pt x="1668" y="506"/>
                    </a:lnTo>
                    <a:lnTo>
                      <a:pt x="1696" y="575"/>
                    </a:lnTo>
                    <a:lnTo>
                      <a:pt x="1720" y="646"/>
                    </a:lnTo>
                    <a:lnTo>
                      <a:pt x="1736" y="721"/>
                    </a:lnTo>
                    <a:lnTo>
                      <a:pt x="1747" y="798"/>
                    </a:lnTo>
                    <a:lnTo>
                      <a:pt x="1750" y="876"/>
                    </a:lnTo>
                    <a:lnTo>
                      <a:pt x="1747" y="956"/>
                    </a:lnTo>
                    <a:lnTo>
                      <a:pt x="1736" y="1033"/>
                    </a:lnTo>
                    <a:lnTo>
                      <a:pt x="1719" y="1109"/>
                    </a:lnTo>
                    <a:lnTo>
                      <a:pt x="1695" y="1182"/>
                    </a:lnTo>
                    <a:lnTo>
                      <a:pt x="1666" y="1252"/>
                    </a:lnTo>
                    <a:lnTo>
                      <a:pt x="1630" y="1318"/>
                    </a:lnTo>
                    <a:lnTo>
                      <a:pt x="1591" y="1381"/>
                    </a:lnTo>
                    <a:lnTo>
                      <a:pt x="1545" y="1440"/>
                    </a:lnTo>
                    <a:lnTo>
                      <a:pt x="1493" y="1495"/>
                    </a:lnTo>
                    <a:lnTo>
                      <a:pt x="1439" y="1546"/>
                    </a:lnTo>
                    <a:lnTo>
                      <a:pt x="1379" y="1591"/>
                    </a:lnTo>
                    <a:lnTo>
                      <a:pt x="1317" y="1632"/>
                    </a:lnTo>
                    <a:lnTo>
                      <a:pt x="1251" y="1667"/>
                    </a:lnTo>
                    <a:lnTo>
                      <a:pt x="1180" y="1697"/>
                    </a:lnTo>
                    <a:lnTo>
                      <a:pt x="1108" y="1720"/>
                    </a:lnTo>
                    <a:lnTo>
                      <a:pt x="1032" y="1737"/>
                    </a:lnTo>
                    <a:lnTo>
                      <a:pt x="954" y="1748"/>
                    </a:lnTo>
                    <a:lnTo>
                      <a:pt x="875" y="1751"/>
                    </a:lnTo>
                    <a:lnTo>
                      <a:pt x="796" y="1748"/>
                    </a:lnTo>
                    <a:lnTo>
                      <a:pt x="718" y="1737"/>
                    </a:lnTo>
                    <a:lnTo>
                      <a:pt x="642" y="1720"/>
                    </a:lnTo>
                    <a:lnTo>
                      <a:pt x="570" y="1696"/>
                    </a:lnTo>
                    <a:lnTo>
                      <a:pt x="500" y="1667"/>
                    </a:lnTo>
                    <a:lnTo>
                      <a:pt x="433" y="1632"/>
                    </a:lnTo>
                    <a:lnTo>
                      <a:pt x="371" y="1591"/>
                    </a:lnTo>
                    <a:lnTo>
                      <a:pt x="312" y="1546"/>
                    </a:lnTo>
                    <a:lnTo>
                      <a:pt x="257" y="1495"/>
                    </a:lnTo>
                    <a:lnTo>
                      <a:pt x="206" y="1440"/>
                    </a:lnTo>
                    <a:lnTo>
                      <a:pt x="161" y="1380"/>
                    </a:lnTo>
                    <a:lnTo>
                      <a:pt x="120" y="1318"/>
                    </a:lnTo>
                    <a:lnTo>
                      <a:pt x="85" y="1252"/>
                    </a:lnTo>
                    <a:lnTo>
                      <a:pt x="55" y="1181"/>
                    </a:lnTo>
                    <a:lnTo>
                      <a:pt x="31" y="1109"/>
                    </a:lnTo>
                    <a:lnTo>
                      <a:pt x="14" y="1033"/>
                    </a:lnTo>
                    <a:lnTo>
                      <a:pt x="3" y="955"/>
                    </a:lnTo>
                    <a:lnTo>
                      <a:pt x="0" y="876"/>
                    </a:lnTo>
                    <a:lnTo>
                      <a:pt x="3" y="796"/>
                    </a:lnTo>
                    <a:lnTo>
                      <a:pt x="14" y="718"/>
                    </a:lnTo>
                    <a:lnTo>
                      <a:pt x="31" y="643"/>
                    </a:lnTo>
                    <a:lnTo>
                      <a:pt x="55" y="571"/>
                    </a:lnTo>
                    <a:lnTo>
                      <a:pt x="85" y="501"/>
                    </a:lnTo>
                    <a:lnTo>
                      <a:pt x="120" y="434"/>
                    </a:lnTo>
                    <a:lnTo>
                      <a:pt x="161" y="371"/>
                    </a:lnTo>
                    <a:lnTo>
                      <a:pt x="206" y="311"/>
                    </a:lnTo>
                    <a:lnTo>
                      <a:pt x="257" y="257"/>
                    </a:lnTo>
                    <a:lnTo>
                      <a:pt x="312" y="207"/>
                    </a:lnTo>
                    <a:lnTo>
                      <a:pt x="371" y="161"/>
                    </a:lnTo>
                    <a:lnTo>
                      <a:pt x="433" y="120"/>
                    </a:lnTo>
                    <a:lnTo>
                      <a:pt x="500" y="84"/>
                    </a:lnTo>
                    <a:lnTo>
                      <a:pt x="570" y="55"/>
                    </a:lnTo>
                    <a:lnTo>
                      <a:pt x="642" y="31"/>
                    </a:lnTo>
                    <a:lnTo>
                      <a:pt x="718" y="15"/>
                    </a:lnTo>
                    <a:lnTo>
                      <a:pt x="796" y="4"/>
                    </a:lnTo>
                    <a:lnTo>
                      <a:pt x="8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3" name="Freeform 127"/>
              <p:cNvSpPr>
                <a:spLocks/>
              </p:cNvSpPr>
              <p:nvPr/>
            </p:nvSpPr>
            <p:spPr bwMode="auto">
              <a:xfrm>
                <a:off x="-1349375" y="3246438"/>
                <a:ext cx="1139825" cy="1146175"/>
              </a:xfrm>
              <a:custGeom>
                <a:avLst/>
                <a:gdLst>
                  <a:gd name="T0" fmla="*/ 1509 w 2153"/>
                  <a:gd name="T1" fmla="*/ 1 h 2166"/>
                  <a:gd name="T2" fmla="*/ 1530 w 2153"/>
                  <a:gd name="T3" fmla="*/ 14 h 2166"/>
                  <a:gd name="T4" fmla="*/ 1539 w 2153"/>
                  <a:gd name="T5" fmla="*/ 37 h 2166"/>
                  <a:gd name="T6" fmla="*/ 1685 w 2153"/>
                  <a:gd name="T7" fmla="*/ 239 h 2166"/>
                  <a:gd name="T8" fmla="*/ 1726 w 2153"/>
                  <a:gd name="T9" fmla="*/ 211 h 2166"/>
                  <a:gd name="T10" fmla="*/ 1771 w 2153"/>
                  <a:gd name="T11" fmla="*/ 203 h 2166"/>
                  <a:gd name="T12" fmla="*/ 1818 w 2153"/>
                  <a:gd name="T13" fmla="*/ 211 h 2166"/>
                  <a:gd name="T14" fmla="*/ 1859 w 2153"/>
                  <a:gd name="T15" fmla="*/ 239 h 2166"/>
                  <a:gd name="T16" fmla="*/ 1949 w 2153"/>
                  <a:gd name="T17" fmla="*/ 333 h 2166"/>
                  <a:gd name="T18" fmla="*/ 1967 w 2153"/>
                  <a:gd name="T19" fmla="*/ 385 h 2166"/>
                  <a:gd name="T20" fmla="*/ 1961 w 2153"/>
                  <a:gd name="T21" fmla="*/ 438 h 2166"/>
                  <a:gd name="T22" fmla="*/ 1931 w 2153"/>
                  <a:gd name="T23" fmla="*/ 486 h 2166"/>
                  <a:gd name="T24" fmla="*/ 2115 w 2153"/>
                  <a:gd name="T25" fmla="*/ 613 h 2166"/>
                  <a:gd name="T26" fmla="*/ 2140 w 2153"/>
                  <a:gd name="T27" fmla="*/ 624 h 2166"/>
                  <a:gd name="T28" fmla="*/ 2152 w 2153"/>
                  <a:gd name="T29" fmla="*/ 647 h 2166"/>
                  <a:gd name="T30" fmla="*/ 2149 w 2153"/>
                  <a:gd name="T31" fmla="*/ 672 h 2166"/>
                  <a:gd name="T32" fmla="*/ 1666 w 2153"/>
                  <a:gd name="T33" fmla="*/ 1158 h 2166"/>
                  <a:gd name="T34" fmla="*/ 1613 w 2153"/>
                  <a:gd name="T35" fmla="*/ 1197 h 2166"/>
                  <a:gd name="T36" fmla="*/ 1551 w 2153"/>
                  <a:gd name="T37" fmla="*/ 1216 h 2166"/>
                  <a:gd name="T38" fmla="*/ 1512 w 2153"/>
                  <a:gd name="T39" fmla="*/ 1219 h 2166"/>
                  <a:gd name="T40" fmla="*/ 1491 w 2153"/>
                  <a:gd name="T41" fmla="*/ 1217 h 2166"/>
                  <a:gd name="T42" fmla="*/ 286 w 2153"/>
                  <a:gd name="T43" fmla="*/ 2131 h 2166"/>
                  <a:gd name="T44" fmla="*/ 244 w 2153"/>
                  <a:gd name="T45" fmla="*/ 2156 h 2166"/>
                  <a:gd name="T46" fmla="*/ 108 w 2153"/>
                  <a:gd name="T47" fmla="*/ 2166 h 2166"/>
                  <a:gd name="T48" fmla="*/ 78 w 2153"/>
                  <a:gd name="T49" fmla="*/ 2164 h 2166"/>
                  <a:gd name="T50" fmla="*/ 35 w 2153"/>
                  <a:gd name="T51" fmla="*/ 2142 h 2166"/>
                  <a:gd name="T52" fmla="*/ 7 w 2153"/>
                  <a:gd name="T53" fmla="*/ 2104 h 2166"/>
                  <a:gd name="T54" fmla="*/ 0 w 2153"/>
                  <a:gd name="T55" fmla="*/ 2054 h 2166"/>
                  <a:gd name="T56" fmla="*/ 12 w 2153"/>
                  <a:gd name="T57" fmla="*/ 1926 h 2166"/>
                  <a:gd name="T58" fmla="*/ 37 w 2153"/>
                  <a:gd name="T59" fmla="*/ 1885 h 2166"/>
                  <a:gd name="T60" fmla="*/ 470 w 2153"/>
                  <a:gd name="T61" fmla="*/ 1453 h 2166"/>
                  <a:gd name="T62" fmla="*/ 785 w 2153"/>
                  <a:gd name="T63" fmla="*/ 1137 h 2166"/>
                  <a:gd name="T64" fmla="*/ 934 w 2153"/>
                  <a:gd name="T65" fmla="*/ 667 h 2166"/>
                  <a:gd name="T66" fmla="*/ 934 w 2153"/>
                  <a:gd name="T67" fmla="*/ 613 h 2166"/>
                  <a:gd name="T68" fmla="*/ 952 w 2153"/>
                  <a:gd name="T69" fmla="*/ 545 h 2166"/>
                  <a:gd name="T70" fmla="*/ 994 w 2153"/>
                  <a:gd name="T71" fmla="*/ 486 h 2166"/>
                  <a:gd name="T72" fmla="*/ 1478 w 2153"/>
                  <a:gd name="T73" fmla="*/ 4 h 2166"/>
                  <a:gd name="T74" fmla="*/ 1497 w 2153"/>
                  <a:gd name="T75" fmla="*/ 0 h 2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53" h="2166">
                    <a:moveTo>
                      <a:pt x="1497" y="0"/>
                    </a:moveTo>
                    <a:lnTo>
                      <a:pt x="1509" y="1"/>
                    </a:lnTo>
                    <a:lnTo>
                      <a:pt x="1520" y="6"/>
                    </a:lnTo>
                    <a:lnTo>
                      <a:pt x="1530" y="14"/>
                    </a:lnTo>
                    <a:lnTo>
                      <a:pt x="1536" y="25"/>
                    </a:lnTo>
                    <a:lnTo>
                      <a:pt x="1539" y="37"/>
                    </a:lnTo>
                    <a:lnTo>
                      <a:pt x="1565" y="359"/>
                    </a:lnTo>
                    <a:lnTo>
                      <a:pt x="1685" y="239"/>
                    </a:lnTo>
                    <a:lnTo>
                      <a:pt x="1704" y="222"/>
                    </a:lnTo>
                    <a:lnTo>
                      <a:pt x="1726" y="211"/>
                    </a:lnTo>
                    <a:lnTo>
                      <a:pt x="1748" y="204"/>
                    </a:lnTo>
                    <a:lnTo>
                      <a:pt x="1771" y="203"/>
                    </a:lnTo>
                    <a:lnTo>
                      <a:pt x="1795" y="204"/>
                    </a:lnTo>
                    <a:lnTo>
                      <a:pt x="1818" y="211"/>
                    </a:lnTo>
                    <a:lnTo>
                      <a:pt x="1840" y="222"/>
                    </a:lnTo>
                    <a:lnTo>
                      <a:pt x="1859" y="239"/>
                    </a:lnTo>
                    <a:lnTo>
                      <a:pt x="1931" y="312"/>
                    </a:lnTo>
                    <a:lnTo>
                      <a:pt x="1949" y="333"/>
                    </a:lnTo>
                    <a:lnTo>
                      <a:pt x="1961" y="359"/>
                    </a:lnTo>
                    <a:lnTo>
                      <a:pt x="1967" y="385"/>
                    </a:lnTo>
                    <a:lnTo>
                      <a:pt x="1967" y="412"/>
                    </a:lnTo>
                    <a:lnTo>
                      <a:pt x="1961" y="438"/>
                    </a:lnTo>
                    <a:lnTo>
                      <a:pt x="1949" y="463"/>
                    </a:lnTo>
                    <a:lnTo>
                      <a:pt x="1931" y="486"/>
                    </a:lnTo>
                    <a:lnTo>
                      <a:pt x="1826" y="590"/>
                    </a:lnTo>
                    <a:lnTo>
                      <a:pt x="2115" y="613"/>
                    </a:lnTo>
                    <a:lnTo>
                      <a:pt x="2128" y="617"/>
                    </a:lnTo>
                    <a:lnTo>
                      <a:pt x="2140" y="624"/>
                    </a:lnTo>
                    <a:lnTo>
                      <a:pt x="2147" y="634"/>
                    </a:lnTo>
                    <a:lnTo>
                      <a:pt x="2152" y="647"/>
                    </a:lnTo>
                    <a:lnTo>
                      <a:pt x="2153" y="659"/>
                    </a:lnTo>
                    <a:lnTo>
                      <a:pt x="2149" y="672"/>
                    </a:lnTo>
                    <a:lnTo>
                      <a:pt x="2141" y="684"/>
                    </a:lnTo>
                    <a:lnTo>
                      <a:pt x="1666" y="1158"/>
                    </a:lnTo>
                    <a:lnTo>
                      <a:pt x="1640" y="1180"/>
                    </a:lnTo>
                    <a:lnTo>
                      <a:pt x="1613" y="1197"/>
                    </a:lnTo>
                    <a:lnTo>
                      <a:pt x="1583" y="1209"/>
                    </a:lnTo>
                    <a:lnTo>
                      <a:pt x="1551" y="1216"/>
                    </a:lnTo>
                    <a:lnTo>
                      <a:pt x="1519" y="1220"/>
                    </a:lnTo>
                    <a:lnTo>
                      <a:pt x="1512" y="1219"/>
                    </a:lnTo>
                    <a:lnTo>
                      <a:pt x="1503" y="1219"/>
                    </a:lnTo>
                    <a:lnTo>
                      <a:pt x="1491" y="1217"/>
                    </a:lnTo>
                    <a:lnTo>
                      <a:pt x="1220" y="1197"/>
                    </a:lnTo>
                    <a:lnTo>
                      <a:pt x="286" y="2131"/>
                    </a:lnTo>
                    <a:lnTo>
                      <a:pt x="267" y="2147"/>
                    </a:lnTo>
                    <a:lnTo>
                      <a:pt x="244" y="2156"/>
                    </a:lnTo>
                    <a:lnTo>
                      <a:pt x="219" y="2161"/>
                    </a:lnTo>
                    <a:lnTo>
                      <a:pt x="108" y="2166"/>
                    </a:lnTo>
                    <a:lnTo>
                      <a:pt x="103" y="2166"/>
                    </a:lnTo>
                    <a:lnTo>
                      <a:pt x="78" y="2164"/>
                    </a:lnTo>
                    <a:lnTo>
                      <a:pt x="55" y="2155"/>
                    </a:lnTo>
                    <a:lnTo>
                      <a:pt x="35" y="2142"/>
                    </a:lnTo>
                    <a:lnTo>
                      <a:pt x="19" y="2124"/>
                    </a:lnTo>
                    <a:lnTo>
                      <a:pt x="7" y="2104"/>
                    </a:lnTo>
                    <a:lnTo>
                      <a:pt x="0" y="2080"/>
                    </a:lnTo>
                    <a:lnTo>
                      <a:pt x="0" y="2054"/>
                    </a:lnTo>
                    <a:lnTo>
                      <a:pt x="8" y="1950"/>
                    </a:lnTo>
                    <a:lnTo>
                      <a:pt x="12" y="1926"/>
                    </a:lnTo>
                    <a:lnTo>
                      <a:pt x="23" y="1904"/>
                    </a:lnTo>
                    <a:lnTo>
                      <a:pt x="37" y="1885"/>
                    </a:lnTo>
                    <a:lnTo>
                      <a:pt x="171" y="1753"/>
                    </a:lnTo>
                    <a:lnTo>
                      <a:pt x="470" y="1453"/>
                    </a:lnTo>
                    <a:lnTo>
                      <a:pt x="477" y="1447"/>
                    </a:lnTo>
                    <a:lnTo>
                      <a:pt x="785" y="1137"/>
                    </a:lnTo>
                    <a:lnTo>
                      <a:pt x="957" y="965"/>
                    </a:lnTo>
                    <a:lnTo>
                      <a:pt x="934" y="667"/>
                    </a:lnTo>
                    <a:lnTo>
                      <a:pt x="933" y="649"/>
                    </a:lnTo>
                    <a:lnTo>
                      <a:pt x="934" y="613"/>
                    </a:lnTo>
                    <a:lnTo>
                      <a:pt x="940" y="578"/>
                    </a:lnTo>
                    <a:lnTo>
                      <a:pt x="952" y="545"/>
                    </a:lnTo>
                    <a:lnTo>
                      <a:pt x="970" y="514"/>
                    </a:lnTo>
                    <a:lnTo>
                      <a:pt x="994" y="486"/>
                    </a:lnTo>
                    <a:lnTo>
                      <a:pt x="1469" y="12"/>
                    </a:lnTo>
                    <a:lnTo>
                      <a:pt x="1478" y="4"/>
                    </a:lnTo>
                    <a:lnTo>
                      <a:pt x="1488" y="1"/>
                    </a:lnTo>
                    <a:lnTo>
                      <a:pt x="14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1" name="Freeform 142"/>
            <p:cNvSpPr>
              <a:spLocks noEditPoints="1"/>
            </p:cNvSpPr>
            <p:nvPr/>
          </p:nvSpPr>
          <p:spPr bwMode="auto">
            <a:xfrm>
              <a:off x="4915769" y="4210506"/>
              <a:ext cx="381510" cy="380619"/>
            </a:xfrm>
            <a:custGeom>
              <a:avLst/>
              <a:gdLst>
                <a:gd name="T0" fmla="*/ 1921 w 3440"/>
                <a:gd name="T1" fmla="*/ 3131 h 3427"/>
                <a:gd name="T2" fmla="*/ 1744 w 3440"/>
                <a:gd name="T3" fmla="*/ 3235 h 3427"/>
                <a:gd name="T4" fmla="*/ 1561 w 3440"/>
                <a:gd name="T5" fmla="*/ 3225 h 3427"/>
                <a:gd name="T6" fmla="*/ 1664 w 3440"/>
                <a:gd name="T7" fmla="*/ 3278 h 3427"/>
                <a:gd name="T8" fmla="*/ 1898 w 3440"/>
                <a:gd name="T9" fmla="*/ 3306 h 3427"/>
                <a:gd name="T10" fmla="*/ 2120 w 3440"/>
                <a:gd name="T11" fmla="*/ 3161 h 3427"/>
                <a:gd name="T12" fmla="*/ 310 w 3440"/>
                <a:gd name="T13" fmla="*/ 1242 h 3427"/>
                <a:gd name="T14" fmla="*/ 268 w 3440"/>
                <a:gd name="T15" fmla="*/ 1280 h 3427"/>
                <a:gd name="T16" fmla="*/ 136 w 3440"/>
                <a:gd name="T17" fmla="*/ 1477 h 3427"/>
                <a:gd name="T18" fmla="*/ 159 w 3440"/>
                <a:gd name="T19" fmla="*/ 1706 h 3427"/>
                <a:gd name="T20" fmla="*/ 237 w 3440"/>
                <a:gd name="T21" fmla="*/ 1850 h 3427"/>
                <a:gd name="T22" fmla="*/ 213 w 3440"/>
                <a:gd name="T23" fmla="*/ 1662 h 3427"/>
                <a:gd name="T24" fmla="*/ 267 w 3440"/>
                <a:gd name="T25" fmla="*/ 1509 h 3427"/>
                <a:gd name="T26" fmla="*/ 418 w 3440"/>
                <a:gd name="T27" fmla="*/ 1425 h 3427"/>
                <a:gd name="T28" fmla="*/ 496 w 3440"/>
                <a:gd name="T29" fmla="*/ 1101 h 3427"/>
                <a:gd name="T30" fmla="*/ 768 w 3440"/>
                <a:gd name="T31" fmla="*/ 1404 h 3427"/>
                <a:gd name="T32" fmla="*/ 794 w 3440"/>
                <a:gd name="T33" fmla="*/ 1647 h 3427"/>
                <a:gd name="T34" fmla="*/ 644 w 3440"/>
                <a:gd name="T35" fmla="*/ 1825 h 3427"/>
                <a:gd name="T36" fmla="*/ 681 w 3440"/>
                <a:gd name="T37" fmla="*/ 2064 h 3427"/>
                <a:gd name="T38" fmla="*/ 955 w 3440"/>
                <a:gd name="T39" fmla="*/ 2396 h 3427"/>
                <a:gd name="T40" fmla="*/ 1289 w 3440"/>
                <a:gd name="T41" fmla="*/ 2698 h 3427"/>
                <a:gd name="T42" fmla="*/ 1559 w 3440"/>
                <a:gd name="T43" fmla="*/ 2804 h 3427"/>
                <a:gd name="T44" fmla="*/ 1735 w 3440"/>
                <a:gd name="T45" fmla="*/ 2654 h 3427"/>
                <a:gd name="T46" fmla="*/ 1952 w 3440"/>
                <a:gd name="T47" fmla="*/ 2627 h 3427"/>
                <a:gd name="T48" fmla="*/ 2281 w 3440"/>
                <a:gd name="T49" fmla="*/ 2867 h 3427"/>
                <a:gd name="T50" fmla="*/ 2319 w 3440"/>
                <a:gd name="T51" fmla="*/ 3123 h 3427"/>
                <a:gd name="T52" fmla="*/ 2149 w 3440"/>
                <a:gd name="T53" fmla="*/ 3323 h 3427"/>
                <a:gd name="T54" fmla="*/ 1853 w 3440"/>
                <a:gd name="T55" fmla="*/ 3424 h 3427"/>
                <a:gd name="T56" fmla="*/ 1291 w 3440"/>
                <a:gd name="T57" fmla="*/ 3222 h 3427"/>
                <a:gd name="T58" fmla="*/ 605 w 3440"/>
                <a:gd name="T59" fmla="*/ 2666 h 3427"/>
                <a:gd name="T60" fmla="*/ 130 w 3440"/>
                <a:gd name="T61" fmla="*/ 1991 h 3427"/>
                <a:gd name="T62" fmla="*/ 1 w 3440"/>
                <a:gd name="T63" fmla="*/ 1475 h 3427"/>
                <a:gd name="T64" fmla="*/ 144 w 3440"/>
                <a:gd name="T65" fmla="*/ 1230 h 3427"/>
                <a:gd name="T66" fmla="*/ 354 w 3440"/>
                <a:gd name="T67" fmla="*/ 1084 h 3427"/>
                <a:gd name="T68" fmla="*/ 2736 w 3440"/>
                <a:gd name="T69" fmla="*/ 754 h 3427"/>
                <a:gd name="T70" fmla="*/ 2796 w 3440"/>
                <a:gd name="T71" fmla="*/ 980 h 3427"/>
                <a:gd name="T72" fmla="*/ 3021 w 3440"/>
                <a:gd name="T73" fmla="*/ 922 h 3427"/>
                <a:gd name="T74" fmla="*/ 2963 w 3440"/>
                <a:gd name="T75" fmla="*/ 695 h 3427"/>
                <a:gd name="T76" fmla="*/ 2257 w 3440"/>
                <a:gd name="T77" fmla="*/ 731 h 3427"/>
                <a:gd name="T78" fmla="*/ 2278 w 3440"/>
                <a:gd name="T79" fmla="*/ 964 h 3427"/>
                <a:gd name="T80" fmla="*/ 2510 w 3440"/>
                <a:gd name="T81" fmla="*/ 945 h 3427"/>
                <a:gd name="T82" fmla="*/ 2490 w 3440"/>
                <a:gd name="T83" fmla="*/ 712 h 3427"/>
                <a:gd name="T84" fmla="*/ 1782 w 3440"/>
                <a:gd name="T85" fmla="*/ 712 h 3427"/>
                <a:gd name="T86" fmla="*/ 1762 w 3440"/>
                <a:gd name="T87" fmla="*/ 945 h 3427"/>
                <a:gd name="T88" fmla="*/ 1995 w 3440"/>
                <a:gd name="T89" fmla="*/ 964 h 3427"/>
                <a:gd name="T90" fmla="*/ 2015 w 3440"/>
                <a:gd name="T91" fmla="*/ 731 h 3427"/>
                <a:gd name="T92" fmla="*/ 2626 w 3440"/>
                <a:gd name="T93" fmla="*/ 22 h 3427"/>
                <a:gd name="T94" fmla="*/ 3208 w 3440"/>
                <a:gd name="T95" fmla="*/ 314 h 3427"/>
                <a:gd name="T96" fmla="*/ 3440 w 3440"/>
                <a:gd name="T97" fmla="*/ 838 h 3427"/>
                <a:gd name="T98" fmla="*/ 3208 w 3440"/>
                <a:gd name="T99" fmla="*/ 1361 h 3427"/>
                <a:gd name="T100" fmla="*/ 2626 w 3440"/>
                <a:gd name="T101" fmla="*/ 1653 h 3427"/>
                <a:gd name="T102" fmla="*/ 2065 w 3440"/>
                <a:gd name="T103" fmla="*/ 1778 h 3427"/>
                <a:gd name="T104" fmla="*/ 1577 w 3440"/>
                <a:gd name="T105" fmla="*/ 1882 h 3427"/>
                <a:gd name="T106" fmla="*/ 1642 w 3440"/>
                <a:gd name="T107" fmla="*/ 1433 h 3427"/>
                <a:gd name="T108" fmla="*/ 1338 w 3440"/>
                <a:gd name="T109" fmla="*/ 962 h 3427"/>
                <a:gd name="T110" fmla="*/ 1472 w 3440"/>
                <a:gd name="T111" fmla="*/ 415 h 3427"/>
                <a:gd name="T112" fmla="*/ 1990 w 3440"/>
                <a:gd name="T113" fmla="*/ 60 h 3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40" h="3427">
                  <a:moveTo>
                    <a:pt x="1973" y="3010"/>
                  </a:moveTo>
                  <a:lnTo>
                    <a:pt x="1972" y="3013"/>
                  </a:lnTo>
                  <a:lnTo>
                    <a:pt x="1969" y="3021"/>
                  </a:lnTo>
                  <a:lnTo>
                    <a:pt x="1965" y="3034"/>
                  </a:lnTo>
                  <a:lnTo>
                    <a:pt x="1959" y="3051"/>
                  </a:lnTo>
                  <a:lnTo>
                    <a:pt x="1952" y="3068"/>
                  </a:lnTo>
                  <a:lnTo>
                    <a:pt x="1944" y="3088"/>
                  </a:lnTo>
                  <a:lnTo>
                    <a:pt x="1934" y="3110"/>
                  </a:lnTo>
                  <a:lnTo>
                    <a:pt x="1921" y="3131"/>
                  </a:lnTo>
                  <a:lnTo>
                    <a:pt x="1906" y="3153"/>
                  </a:lnTo>
                  <a:lnTo>
                    <a:pt x="1887" y="3173"/>
                  </a:lnTo>
                  <a:lnTo>
                    <a:pt x="1864" y="3192"/>
                  </a:lnTo>
                  <a:lnTo>
                    <a:pt x="1838" y="3206"/>
                  </a:lnTo>
                  <a:lnTo>
                    <a:pt x="1816" y="3217"/>
                  </a:lnTo>
                  <a:lnTo>
                    <a:pt x="1792" y="3224"/>
                  </a:lnTo>
                  <a:lnTo>
                    <a:pt x="1776" y="3228"/>
                  </a:lnTo>
                  <a:lnTo>
                    <a:pt x="1760" y="3231"/>
                  </a:lnTo>
                  <a:lnTo>
                    <a:pt x="1744" y="3235"/>
                  </a:lnTo>
                  <a:lnTo>
                    <a:pt x="1719" y="3237"/>
                  </a:lnTo>
                  <a:lnTo>
                    <a:pt x="1695" y="3238"/>
                  </a:lnTo>
                  <a:lnTo>
                    <a:pt x="1673" y="3238"/>
                  </a:lnTo>
                  <a:lnTo>
                    <a:pt x="1651" y="3237"/>
                  </a:lnTo>
                  <a:lnTo>
                    <a:pt x="1625" y="3235"/>
                  </a:lnTo>
                  <a:lnTo>
                    <a:pt x="1602" y="3231"/>
                  </a:lnTo>
                  <a:lnTo>
                    <a:pt x="1583" y="3228"/>
                  </a:lnTo>
                  <a:lnTo>
                    <a:pt x="1570" y="3226"/>
                  </a:lnTo>
                  <a:lnTo>
                    <a:pt x="1561" y="3225"/>
                  </a:lnTo>
                  <a:lnTo>
                    <a:pt x="1557" y="3224"/>
                  </a:lnTo>
                  <a:lnTo>
                    <a:pt x="1559" y="3225"/>
                  </a:lnTo>
                  <a:lnTo>
                    <a:pt x="1564" y="3228"/>
                  </a:lnTo>
                  <a:lnTo>
                    <a:pt x="1571" y="3231"/>
                  </a:lnTo>
                  <a:lnTo>
                    <a:pt x="1580" y="3237"/>
                  </a:lnTo>
                  <a:lnTo>
                    <a:pt x="1597" y="3246"/>
                  </a:lnTo>
                  <a:lnTo>
                    <a:pt x="1618" y="3258"/>
                  </a:lnTo>
                  <a:lnTo>
                    <a:pt x="1643" y="3269"/>
                  </a:lnTo>
                  <a:lnTo>
                    <a:pt x="1664" y="3278"/>
                  </a:lnTo>
                  <a:lnTo>
                    <a:pt x="1688" y="3287"/>
                  </a:lnTo>
                  <a:lnTo>
                    <a:pt x="1713" y="3294"/>
                  </a:lnTo>
                  <a:lnTo>
                    <a:pt x="1740" y="3301"/>
                  </a:lnTo>
                  <a:lnTo>
                    <a:pt x="1759" y="3306"/>
                  </a:lnTo>
                  <a:lnTo>
                    <a:pt x="1778" y="3309"/>
                  </a:lnTo>
                  <a:lnTo>
                    <a:pt x="1799" y="3311"/>
                  </a:lnTo>
                  <a:lnTo>
                    <a:pt x="1832" y="3313"/>
                  </a:lnTo>
                  <a:lnTo>
                    <a:pt x="1865" y="3310"/>
                  </a:lnTo>
                  <a:lnTo>
                    <a:pt x="1898" y="3306"/>
                  </a:lnTo>
                  <a:lnTo>
                    <a:pt x="1932" y="3296"/>
                  </a:lnTo>
                  <a:lnTo>
                    <a:pt x="1963" y="3285"/>
                  </a:lnTo>
                  <a:lnTo>
                    <a:pt x="1994" y="3269"/>
                  </a:lnTo>
                  <a:lnTo>
                    <a:pt x="2021" y="3252"/>
                  </a:lnTo>
                  <a:lnTo>
                    <a:pt x="2046" y="3234"/>
                  </a:lnTo>
                  <a:lnTo>
                    <a:pt x="2069" y="3215"/>
                  </a:lnTo>
                  <a:lnTo>
                    <a:pt x="2089" y="3196"/>
                  </a:lnTo>
                  <a:lnTo>
                    <a:pt x="2106" y="3178"/>
                  </a:lnTo>
                  <a:lnTo>
                    <a:pt x="2120" y="3161"/>
                  </a:lnTo>
                  <a:lnTo>
                    <a:pt x="2133" y="3148"/>
                  </a:lnTo>
                  <a:lnTo>
                    <a:pt x="2142" y="3135"/>
                  </a:lnTo>
                  <a:lnTo>
                    <a:pt x="2149" y="3127"/>
                  </a:lnTo>
                  <a:lnTo>
                    <a:pt x="2155" y="3120"/>
                  </a:lnTo>
                  <a:lnTo>
                    <a:pt x="2158" y="3117"/>
                  </a:lnTo>
                  <a:lnTo>
                    <a:pt x="2159" y="3114"/>
                  </a:lnTo>
                  <a:lnTo>
                    <a:pt x="1973" y="3010"/>
                  </a:lnTo>
                  <a:close/>
                  <a:moveTo>
                    <a:pt x="311" y="1242"/>
                  </a:moveTo>
                  <a:lnTo>
                    <a:pt x="310" y="1242"/>
                  </a:lnTo>
                  <a:lnTo>
                    <a:pt x="309" y="1244"/>
                  </a:lnTo>
                  <a:lnTo>
                    <a:pt x="306" y="1246"/>
                  </a:lnTo>
                  <a:lnTo>
                    <a:pt x="304" y="1248"/>
                  </a:lnTo>
                  <a:lnTo>
                    <a:pt x="302" y="1250"/>
                  </a:lnTo>
                  <a:lnTo>
                    <a:pt x="300" y="1252"/>
                  </a:lnTo>
                  <a:lnTo>
                    <a:pt x="297" y="1255"/>
                  </a:lnTo>
                  <a:lnTo>
                    <a:pt x="293" y="1258"/>
                  </a:lnTo>
                  <a:lnTo>
                    <a:pt x="281" y="1267"/>
                  </a:lnTo>
                  <a:lnTo>
                    <a:pt x="268" y="1280"/>
                  </a:lnTo>
                  <a:lnTo>
                    <a:pt x="252" y="1295"/>
                  </a:lnTo>
                  <a:lnTo>
                    <a:pt x="235" y="1311"/>
                  </a:lnTo>
                  <a:lnTo>
                    <a:pt x="215" y="1332"/>
                  </a:lnTo>
                  <a:lnTo>
                    <a:pt x="196" y="1355"/>
                  </a:lnTo>
                  <a:lnTo>
                    <a:pt x="177" y="1381"/>
                  </a:lnTo>
                  <a:lnTo>
                    <a:pt x="161" y="1412"/>
                  </a:lnTo>
                  <a:lnTo>
                    <a:pt x="151" y="1432"/>
                  </a:lnTo>
                  <a:lnTo>
                    <a:pt x="143" y="1454"/>
                  </a:lnTo>
                  <a:lnTo>
                    <a:pt x="136" y="1477"/>
                  </a:lnTo>
                  <a:lnTo>
                    <a:pt x="131" y="1500"/>
                  </a:lnTo>
                  <a:lnTo>
                    <a:pt x="128" y="1523"/>
                  </a:lnTo>
                  <a:lnTo>
                    <a:pt x="127" y="1546"/>
                  </a:lnTo>
                  <a:lnTo>
                    <a:pt x="127" y="1569"/>
                  </a:lnTo>
                  <a:lnTo>
                    <a:pt x="129" y="1591"/>
                  </a:lnTo>
                  <a:lnTo>
                    <a:pt x="132" y="1612"/>
                  </a:lnTo>
                  <a:lnTo>
                    <a:pt x="139" y="1642"/>
                  </a:lnTo>
                  <a:lnTo>
                    <a:pt x="146" y="1672"/>
                  </a:lnTo>
                  <a:lnTo>
                    <a:pt x="159" y="1706"/>
                  </a:lnTo>
                  <a:lnTo>
                    <a:pt x="173" y="1739"/>
                  </a:lnTo>
                  <a:lnTo>
                    <a:pt x="187" y="1767"/>
                  </a:lnTo>
                  <a:lnTo>
                    <a:pt x="200" y="1791"/>
                  </a:lnTo>
                  <a:lnTo>
                    <a:pt x="213" y="1812"/>
                  </a:lnTo>
                  <a:lnTo>
                    <a:pt x="222" y="1827"/>
                  </a:lnTo>
                  <a:lnTo>
                    <a:pt x="228" y="1837"/>
                  </a:lnTo>
                  <a:lnTo>
                    <a:pt x="232" y="1844"/>
                  </a:lnTo>
                  <a:lnTo>
                    <a:pt x="236" y="1848"/>
                  </a:lnTo>
                  <a:lnTo>
                    <a:pt x="237" y="1850"/>
                  </a:lnTo>
                  <a:lnTo>
                    <a:pt x="236" y="1847"/>
                  </a:lnTo>
                  <a:lnTo>
                    <a:pt x="234" y="1838"/>
                  </a:lnTo>
                  <a:lnTo>
                    <a:pt x="230" y="1824"/>
                  </a:lnTo>
                  <a:lnTo>
                    <a:pt x="227" y="1805"/>
                  </a:lnTo>
                  <a:lnTo>
                    <a:pt x="222" y="1782"/>
                  </a:lnTo>
                  <a:lnTo>
                    <a:pt x="219" y="1756"/>
                  </a:lnTo>
                  <a:lnTo>
                    <a:pt x="215" y="1727"/>
                  </a:lnTo>
                  <a:lnTo>
                    <a:pt x="214" y="1695"/>
                  </a:lnTo>
                  <a:lnTo>
                    <a:pt x="213" y="1662"/>
                  </a:lnTo>
                  <a:lnTo>
                    <a:pt x="216" y="1636"/>
                  </a:lnTo>
                  <a:lnTo>
                    <a:pt x="219" y="1611"/>
                  </a:lnTo>
                  <a:lnTo>
                    <a:pt x="223" y="1595"/>
                  </a:lnTo>
                  <a:lnTo>
                    <a:pt x="227" y="1580"/>
                  </a:lnTo>
                  <a:lnTo>
                    <a:pt x="232" y="1564"/>
                  </a:lnTo>
                  <a:lnTo>
                    <a:pt x="239" y="1551"/>
                  </a:lnTo>
                  <a:lnTo>
                    <a:pt x="246" y="1537"/>
                  </a:lnTo>
                  <a:lnTo>
                    <a:pt x="253" y="1524"/>
                  </a:lnTo>
                  <a:lnTo>
                    <a:pt x="267" y="1509"/>
                  </a:lnTo>
                  <a:lnTo>
                    <a:pt x="280" y="1494"/>
                  </a:lnTo>
                  <a:lnTo>
                    <a:pt x="295" y="1483"/>
                  </a:lnTo>
                  <a:lnTo>
                    <a:pt x="311" y="1472"/>
                  </a:lnTo>
                  <a:lnTo>
                    <a:pt x="326" y="1463"/>
                  </a:lnTo>
                  <a:lnTo>
                    <a:pt x="342" y="1455"/>
                  </a:lnTo>
                  <a:lnTo>
                    <a:pt x="372" y="1443"/>
                  </a:lnTo>
                  <a:lnTo>
                    <a:pt x="398" y="1433"/>
                  </a:lnTo>
                  <a:lnTo>
                    <a:pt x="410" y="1428"/>
                  </a:lnTo>
                  <a:lnTo>
                    <a:pt x="418" y="1425"/>
                  </a:lnTo>
                  <a:lnTo>
                    <a:pt x="421" y="1424"/>
                  </a:lnTo>
                  <a:lnTo>
                    <a:pt x="423" y="1423"/>
                  </a:lnTo>
                  <a:lnTo>
                    <a:pt x="425" y="1422"/>
                  </a:lnTo>
                  <a:lnTo>
                    <a:pt x="425" y="1422"/>
                  </a:lnTo>
                  <a:lnTo>
                    <a:pt x="311" y="1242"/>
                  </a:lnTo>
                  <a:close/>
                  <a:moveTo>
                    <a:pt x="409" y="1078"/>
                  </a:moveTo>
                  <a:lnTo>
                    <a:pt x="437" y="1081"/>
                  </a:lnTo>
                  <a:lnTo>
                    <a:pt x="466" y="1089"/>
                  </a:lnTo>
                  <a:lnTo>
                    <a:pt x="496" y="1101"/>
                  </a:lnTo>
                  <a:lnTo>
                    <a:pt x="526" y="1118"/>
                  </a:lnTo>
                  <a:lnTo>
                    <a:pt x="559" y="1141"/>
                  </a:lnTo>
                  <a:lnTo>
                    <a:pt x="591" y="1168"/>
                  </a:lnTo>
                  <a:lnTo>
                    <a:pt x="624" y="1203"/>
                  </a:lnTo>
                  <a:lnTo>
                    <a:pt x="659" y="1243"/>
                  </a:lnTo>
                  <a:lnTo>
                    <a:pt x="693" y="1287"/>
                  </a:lnTo>
                  <a:lnTo>
                    <a:pt x="723" y="1329"/>
                  </a:lnTo>
                  <a:lnTo>
                    <a:pt x="747" y="1368"/>
                  </a:lnTo>
                  <a:lnTo>
                    <a:pt x="768" y="1404"/>
                  </a:lnTo>
                  <a:lnTo>
                    <a:pt x="785" y="1438"/>
                  </a:lnTo>
                  <a:lnTo>
                    <a:pt x="797" y="1470"/>
                  </a:lnTo>
                  <a:lnTo>
                    <a:pt x="807" y="1499"/>
                  </a:lnTo>
                  <a:lnTo>
                    <a:pt x="812" y="1528"/>
                  </a:lnTo>
                  <a:lnTo>
                    <a:pt x="814" y="1555"/>
                  </a:lnTo>
                  <a:lnTo>
                    <a:pt x="813" y="1579"/>
                  </a:lnTo>
                  <a:lnTo>
                    <a:pt x="810" y="1603"/>
                  </a:lnTo>
                  <a:lnTo>
                    <a:pt x="804" y="1626"/>
                  </a:lnTo>
                  <a:lnTo>
                    <a:pt x="794" y="1647"/>
                  </a:lnTo>
                  <a:lnTo>
                    <a:pt x="784" y="1668"/>
                  </a:lnTo>
                  <a:lnTo>
                    <a:pt x="771" y="1687"/>
                  </a:lnTo>
                  <a:lnTo>
                    <a:pt x="757" y="1707"/>
                  </a:lnTo>
                  <a:lnTo>
                    <a:pt x="740" y="1727"/>
                  </a:lnTo>
                  <a:lnTo>
                    <a:pt x="722" y="1746"/>
                  </a:lnTo>
                  <a:lnTo>
                    <a:pt x="705" y="1765"/>
                  </a:lnTo>
                  <a:lnTo>
                    <a:pt x="685" y="1785"/>
                  </a:lnTo>
                  <a:lnTo>
                    <a:pt x="665" y="1804"/>
                  </a:lnTo>
                  <a:lnTo>
                    <a:pt x="644" y="1825"/>
                  </a:lnTo>
                  <a:lnTo>
                    <a:pt x="630" y="1843"/>
                  </a:lnTo>
                  <a:lnTo>
                    <a:pt x="621" y="1864"/>
                  </a:lnTo>
                  <a:lnTo>
                    <a:pt x="617" y="1887"/>
                  </a:lnTo>
                  <a:lnTo>
                    <a:pt x="618" y="1912"/>
                  </a:lnTo>
                  <a:lnTo>
                    <a:pt x="622" y="1939"/>
                  </a:lnTo>
                  <a:lnTo>
                    <a:pt x="632" y="1968"/>
                  </a:lnTo>
                  <a:lnTo>
                    <a:pt x="644" y="1999"/>
                  </a:lnTo>
                  <a:lnTo>
                    <a:pt x="661" y="2031"/>
                  </a:lnTo>
                  <a:lnTo>
                    <a:pt x="681" y="2064"/>
                  </a:lnTo>
                  <a:lnTo>
                    <a:pt x="703" y="2099"/>
                  </a:lnTo>
                  <a:lnTo>
                    <a:pt x="728" y="2134"/>
                  </a:lnTo>
                  <a:lnTo>
                    <a:pt x="756" y="2171"/>
                  </a:lnTo>
                  <a:lnTo>
                    <a:pt x="785" y="2208"/>
                  </a:lnTo>
                  <a:lnTo>
                    <a:pt x="816" y="2245"/>
                  </a:lnTo>
                  <a:lnTo>
                    <a:pt x="850" y="2283"/>
                  </a:lnTo>
                  <a:lnTo>
                    <a:pt x="884" y="2320"/>
                  </a:lnTo>
                  <a:lnTo>
                    <a:pt x="919" y="2358"/>
                  </a:lnTo>
                  <a:lnTo>
                    <a:pt x="955" y="2396"/>
                  </a:lnTo>
                  <a:lnTo>
                    <a:pt x="991" y="2433"/>
                  </a:lnTo>
                  <a:lnTo>
                    <a:pt x="1029" y="2470"/>
                  </a:lnTo>
                  <a:lnTo>
                    <a:pt x="1065" y="2505"/>
                  </a:lnTo>
                  <a:lnTo>
                    <a:pt x="1103" y="2541"/>
                  </a:lnTo>
                  <a:lnTo>
                    <a:pt x="1141" y="2575"/>
                  </a:lnTo>
                  <a:lnTo>
                    <a:pt x="1179" y="2609"/>
                  </a:lnTo>
                  <a:lnTo>
                    <a:pt x="1215" y="2640"/>
                  </a:lnTo>
                  <a:lnTo>
                    <a:pt x="1253" y="2669"/>
                  </a:lnTo>
                  <a:lnTo>
                    <a:pt x="1289" y="2698"/>
                  </a:lnTo>
                  <a:lnTo>
                    <a:pt x="1325" y="2723"/>
                  </a:lnTo>
                  <a:lnTo>
                    <a:pt x="1359" y="2745"/>
                  </a:lnTo>
                  <a:lnTo>
                    <a:pt x="1393" y="2764"/>
                  </a:lnTo>
                  <a:lnTo>
                    <a:pt x="1425" y="2780"/>
                  </a:lnTo>
                  <a:lnTo>
                    <a:pt x="1455" y="2794"/>
                  </a:lnTo>
                  <a:lnTo>
                    <a:pt x="1484" y="2802"/>
                  </a:lnTo>
                  <a:lnTo>
                    <a:pt x="1512" y="2807"/>
                  </a:lnTo>
                  <a:lnTo>
                    <a:pt x="1537" y="2808"/>
                  </a:lnTo>
                  <a:lnTo>
                    <a:pt x="1559" y="2804"/>
                  </a:lnTo>
                  <a:lnTo>
                    <a:pt x="1580" y="2795"/>
                  </a:lnTo>
                  <a:lnTo>
                    <a:pt x="1598" y="2781"/>
                  </a:lnTo>
                  <a:lnTo>
                    <a:pt x="1618" y="2760"/>
                  </a:lnTo>
                  <a:lnTo>
                    <a:pt x="1639" y="2740"/>
                  </a:lnTo>
                  <a:lnTo>
                    <a:pt x="1657" y="2721"/>
                  </a:lnTo>
                  <a:lnTo>
                    <a:pt x="1677" y="2702"/>
                  </a:lnTo>
                  <a:lnTo>
                    <a:pt x="1696" y="2685"/>
                  </a:lnTo>
                  <a:lnTo>
                    <a:pt x="1716" y="2668"/>
                  </a:lnTo>
                  <a:lnTo>
                    <a:pt x="1735" y="2654"/>
                  </a:lnTo>
                  <a:lnTo>
                    <a:pt x="1755" y="2641"/>
                  </a:lnTo>
                  <a:lnTo>
                    <a:pt x="1775" y="2630"/>
                  </a:lnTo>
                  <a:lnTo>
                    <a:pt x="1797" y="2621"/>
                  </a:lnTo>
                  <a:lnTo>
                    <a:pt x="1820" y="2615"/>
                  </a:lnTo>
                  <a:lnTo>
                    <a:pt x="1843" y="2611"/>
                  </a:lnTo>
                  <a:lnTo>
                    <a:pt x="1868" y="2611"/>
                  </a:lnTo>
                  <a:lnTo>
                    <a:pt x="1894" y="2613"/>
                  </a:lnTo>
                  <a:lnTo>
                    <a:pt x="1922" y="2618"/>
                  </a:lnTo>
                  <a:lnTo>
                    <a:pt x="1952" y="2627"/>
                  </a:lnTo>
                  <a:lnTo>
                    <a:pt x="1984" y="2640"/>
                  </a:lnTo>
                  <a:lnTo>
                    <a:pt x="2018" y="2656"/>
                  </a:lnTo>
                  <a:lnTo>
                    <a:pt x="2055" y="2677"/>
                  </a:lnTo>
                  <a:lnTo>
                    <a:pt x="2093" y="2702"/>
                  </a:lnTo>
                  <a:lnTo>
                    <a:pt x="2134" y="2731"/>
                  </a:lnTo>
                  <a:lnTo>
                    <a:pt x="2179" y="2765"/>
                  </a:lnTo>
                  <a:lnTo>
                    <a:pt x="2219" y="2800"/>
                  </a:lnTo>
                  <a:lnTo>
                    <a:pt x="2253" y="2834"/>
                  </a:lnTo>
                  <a:lnTo>
                    <a:pt x="2281" y="2867"/>
                  </a:lnTo>
                  <a:lnTo>
                    <a:pt x="2304" y="2899"/>
                  </a:lnTo>
                  <a:lnTo>
                    <a:pt x="2320" y="2930"/>
                  </a:lnTo>
                  <a:lnTo>
                    <a:pt x="2332" y="2960"/>
                  </a:lnTo>
                  <a:lnTo>
                    <a:pt x="2339" y="2989"/>
                  </a:lnTo>
                  <a:lnTo>
                    <a:pt x="2342" y="3017"/>
                  </a:lnTo>
                  <a:lnTo>
                    <a:pt x="2341" y="3044"/>
                  </a:lnTo>
                  <a:lnTo>
                    <a:pt x="2337" y="3072"/>
                  </a:lnTo>
                  <a:lnTo>
                    <a:pt x="2330" y="3098"/>
                  </a:lnTo>
                  <a:lnTo>
                    <a:pt x="2319" y="3123"/>
                  </a:lnTo>
                  <a:lnTo>
                    <a:pt x="2306" y="3148"/>
                  </a:lnTo>
                  <a:lnTo>
                    <a:pt x="2290" y="3172"/>
                  </a:lnTo>
                  <a:lnTo>
                    <a:pt x="2274" y="3195"/>
                  </a:lnTo>
                  <a:lnTo>
                    <a:pt x="2254" y="3218"/>
                  </a:lnTo>
                  <a:lnTo>
                    <a:pt x="2234" y="3240"/>
                  </a:lnTo>
                  <a:lnTo>
                    <a:pt x="2213" y="3262"/>
                  </a:lnTo>
                  <a:lnTo>
                    <a:pt x="2192" y="3283"/>
                  </a:lnTo>
                  <a:lnTo>
                    <a:pt x="2170" y="3304"/>
                  </a:lnTo>
                  <a:lnTo>
                    <a:pt x="2149" y="3323"/>
                  </a:lnTo>
                  <a:lnTo>
                    <a:pt x="2129" y="3343"/>
                  </a:lnTo>
                  <a:lnTo>
                    <a:pt x="2109" y="3363"/>
                  </a:lnTo>
                  <a:lnTo>
                    <a:pt x="2086" y="3383"/>
                  </a:lnTo>
                  <a:lnTo>
                    <a:pt x="2057" y="3399"/>
                  </a:lnTo>
                  <a:lnTo>
                    <a:pt x="2024" y="3411"/>
                  </a:lnTo>
                  <a:lnTo>
                    <a:pt x="1988" y="3419"/>
                  </a:lnTo>
                  <a:lnTo>
                    <a:pt x="1947" y="3425"/>
                  </a:lnTo>
                  <a:lnTo>
                    <a:pt x="1902" y="3427"/>
                  </a:lnTo>
                  <a:lnTo>
                    <a:pt x="1853" y="3424"/>
                  </a:lnTo>
                  <a:lnTo>
                    <a:pt x="1802" y="3417"/>
                  </a:lnTo>
                  <a:lnTo>
                    <a:pt x="1747" y="3408"/>
                  </a:lnTo>
                  <a:lnTo>
                    <a:pt x="1690" y="3393"/>
                  </a:lnTo>
                  <a:lnTo>
                    <a:pt x="1629" y="3376"/>
                  </a:lnTo>
                  <a:lnTo>
                    <a:pt x="1566" y="3353"/>
                  </a:lnTo>
                  <a:lnTo>
                    <a:pt x="1500" y="3326"/>
                  </a:lnTo>
                  <a:lnTo>
                    <a:pt x="1432" y="3296"/>
                  </a:lnTo>
                  <a:lnTo>
                    <a:pt x="1362" y="3261"/>
                  </a:lnTo>
                  <a:lnTo>
                    <a:pt x="1291" y="3222"/>
                  </a:lnTo>
                  <a:lnTo>
                    <a:pt x="1218" y="3178"/>
                  </a:lnTo>
                  <a:lnTo>
                    <a:pt x="1144" y="3130"/>
                  </a:lnTo>
                  <a:lnTo>
                    <a:pt x="1068" y="3078"/>
                  </a:lnTo>
                  <a:lnTo>
                    <a:pt x="991" y="3020"/>
                  </a:lnTo>
                  <a:lnTo>
                    <a:pt x="914" y="2959"/>
                  </a:lnTo>
                  <a:lnTo>
                    <a:pt x="836" y="2892"/>
                  </a:lnTo>
                  <a:lnTo>
                    <a:pt x="759" y="2821"/>
                  </a:lnTo>
                  <a:lnTo>
                    <a:pt x="680" y="2745"/>
                  </a:lnTo>
                  <a:lnTo>
                    <a:pt x="605" y="2666"/>
                  </a:lnTo>
                  <a:lnTo>
                    <a:pt x="534" y="2588"/>
                  </a:lnTo>
                  <a:lnTo>
                    <a:pt x="467" y="2511"/>
                  </a:lnTo>
                  <a:lnTo>
                    <a:pt x="406" y="2433"/>
                  </a:lnTo>
                  <a:lnTo>
                    <a:pt x="348" y="2356"/>
                  </a:lnTo>
                  <a:lnTo>
                    <a:pt x="296" y="2281"/>
                  </a:lnTo>
                  <a:lnTo>
                    <a:pt x="248" y="2206"/>
                  </a:lnTo>
                  <a:lnTo>
                    <a:pt x="204" y="2132"/>
                  </a:lnTo>
                  <a:lnTo>
                    <a:pt x="165" y="2061"/>
                  </a:lnTo>
                  <a:lnTo>
                    <a:pt x="130" y="1991"/>
                  </a:lnTo>
                  <a:lnTo>
                    <a:pt x="100" y="1923"/>
                  </a:lnTo>
                  <a:lnTo>
                    <a:pt x="73" y="1858"/>
                  </a:lnTo>
                  <a:lnTo>
                    <a:pt x="51" y="1794"/>
                  </a:lnTo>
                  <a:lnTo>
                    <a:pt x="33" y="1733"/>
                  </a:lnTo>
                  <a:lnTo>
                    <a:pt x="19" y="1675"/>
                  </a:lnTo>
                  <a:lnTo>
                    <a:pt x="8" y="1620"/>
                  </a:lnTo>
                  <a:lnTo>
                    <a:pt x="2" y="1568"/>
                  </a:lnTo>
                  <a:lnTo>
                    <a:pt x="0" y="1520"/>
                  </a:lnTo>
                  <a:lnTo>
                    <a:pt x="1" y="1475"/>
                  </a:lnTo>
                  <a:lnTo>
                    <a:pt x="6" y="1435"/>
                  </a:lnTo>
                  <a:lnTo>
                    <a:pt x="16" y="1398"/>
                  </a:lnTo>
                  <a:lnTo>
                    <a:pt x="28" y="1365"/>
                  </a:lnTo>
                  <a:lnTo>
                    <a:pt x="44" y="1336"/>
                  </a:lnTo>
                  <a:lnTo>
                    <a:pt x="64" y="1312"/>
                  </a:lnTo>
                  <a:lnTo>
                    <a:pt x="82" y="1292"/>
                  </a:lnTo>
                  <a:lnTo>
                    <a:pt x="102" y="1273"/>
                  </a:lnTo>
                  <a:lnTo>
                    <a:pt x="123" y="1251"/>
                  </a:lnTo>
                  <a:lnTo>
                    <a:pt x="144" y="1230"/>
                  </a:lnTo>
                  <a:lnTo>
                    <a:pt x="165" y="1208"/>
                  </a:lnTo>
                  <a:lnTo>
                    <a:pt x="187" y="1187"/>
                  </a:lnTo>
                  <a:lnTo>
                    <a:pt x="208" y="1167"/>
                  </a:lnTo>
                  <a:lnTo>
                    <a:pt x="231" y="1148"/>
                  </a:lnTo>
                  <a:lnTo>
                    <a:pt x="254" y="1132"/>
                  </a:lnTo>
                  <a:lnTo>
                    <a:pt x="278" y="1116"/>
                  </a:lnTo>
                  <a:lnTo>
                    <a:pt x="303" y="1102"/>
                  </a:lnTo>
                  <a:lnTo>
                    <a:pt x="328" y="1092"/>
                  </a:lnTo>
                  <a:lnTo>
                    <a:pt x="354" y="1084"/>
                  </a:lnTo>
                  <a:lnTo>
                    <a:pt x="380" y="1079"/>
                  </a:lnTo>
                  <a:lnTo>
                    <a:pt x="409" y="1078"/>
                  </a:lnTo>
                  <a:close/>
                  <a:moveTo>
                    <a:pt x="2879" y="672"/>
                  </a:moveTo>
                  <a:lnTo>
                    <a:pt x="2849" y="675"/>
                  </a:lnTo>
                  <a:lnTo>
                    <a:pt x="2821" y="682"/>
                  </a:lnTo>
                  <a:lnTo>
                    <a:pt x="2796" y="695"/>
                  </a:lnTo>
                  <a:lnTo>
                    <a:pt x="2773" y="712"/>
                  </a:lnTo>
                  <a:lnTo>
                    <a:pt x="2753" y="731"/>
                  </a:lnTo>
                  <a:lnTo>
                    <a:pt x="2736" y="754"/>
                  </a:lnTo>
                  <a:lnTo>
                    <a:pt x="2724" y="780"/>
                  </a:lnTo>
                  <a:lnTo>
                    <a:pt x="2717" y="808"/>
                  </a:lnTo>
                  <a:lnTo>
                    <a:pt x="2713" y="838"/>
                  </a:lnTo>
                  <a:lnTo>
                    <a:pt x="2717" y="867"/>
                  </a:lnTo>
                  <a:lnTo>
                    <a:pt x="2724" y="895"/>
                  </a:lnTo>
                  <a:lnTo>
                    <a:pt x="2736" y="922"/>
                  </a:lnTo>
                  <a:lnTo>
                    <a:pt x="2753" y="945"/>
                  </a:lnTo>
                  <a:lnTo>
                    <a:pt x="2773" y="964"/>
                  </a:lnTo>
                  <a:lnTo>
                    <a:pt x="2796" y="980"/>
                  </a:lnTo>
                  <a:lnTo>
                    <a:pt x="2821" y="993"/>
                  </a:lnTo>
                  <a:lnTo>
                    <a:pt x="2849" y="1000"/>
                  </a:lnTo>
                  <a:lnTo>
                    <a:pt x="2879" y="1003"/>
                  </a:lnTo>
                  <a:lnTo>
                    <a:pt x="2908" y="1000"/>
                  </a:lnTo>
                  <a:lnTo>
                    <a:pt x="2937" y="993"/>
                  </a:lnTo>
                  <a:lnTo>
                    <a:pt x="2963" y="980"/>
                  </a:lnTo>
                  <a:lnTo>
                    <a:pt x="2986" y="964"/>
                  </a:lnTo>
                  <a:lnTo>
                    <a:pt x="3005" y="945"/>
                  </a:lnTo>
                  <a:lnTo>
                    <a:pt x="3021" y="922"/>
                  </a:lnTo>
                  <a:lnTo>
                    <a:pt x="3033" y="895"/>
                  </a:lnTo>
                  <a:lnTo>
                    <a:pt x="3041" y="867"/>
                  </a:lnTo>
                  <a:lnTo>
                    <a:pt x="3044" y="838"/>
                  </a:lnTo>
                  <a:lnTo>
                    <a:pt x="3041" y="808"/>
                  </a:lnTo>
                  <a:lnTo>
                    <a:pt x="3033" y="780"/>
                  </a:lnTo>
                  <a:lnTo>
                    <a:pt x="3021" y="754"/>
                  </a:lnTo>
                  <a:lnTo>
                    <a:pt x="3005" y="731"/>
                  </a:lnTo>
                  <a:lnTo>
                    <a:pt x="2986" y="712"/>
                  </a:lnTo>
                  <a:lnTo>
                    <a:pt x="2963" y="695"/>
                  </a:lnTo>
                  <a:lnTo>
                    <a:pt x="2937" y="682"/>
                  </a:lnTo>
                  <a:lnTo>
                    <a:pt x="2908" y="675"/>
                  </a:lnTo>
                  <a:lnTo>
                    <a:pt x="2879" y="672"/>
                  </a:lnTo>
                  <a:close/>
                  <a:moveTo>
                    <a:pt x="2384" y="672"/>
                  </a:moveTo>
                  <a:lnTo>
                    <a:pt x="2354" y="675"/>
                  </a:lnTo>
                  <a:lnTo>
                    <a:pt x="2326" y="682"/>
                  </a:lnTo>
                  <a:lnTo>
                    <a:pt x="2301" y="695"/>
                  </a:lnTo>
                  <a:lnTo>
                    <a:pt x="2278" y="712"/>
                  </a:lnTo>
                  <a:lnTo>
                    <a:pt x="2257" y="731"/>
                  </a:lnTo>
                  <a:lnTo>
                    <a:pt x="2241" y="754"/>
                  </a:lnTo>
                  <a:lnTo>
                    <a:pt x="2229" y="780"/>
                  </a:lnTo>
                  <a:lnTo>
                    <a:pt x="2221" y="808"/>
                  </a:lnTo>
                  <a:lnTo>
                    <a:pt x="2218" y="838"/>
                  </a:lnTo>
                  <a:lnTo>
                    <a:pt x="2221" y="867"/>
                  </a:lnTo>
                  <a:lnTo>
                    <a:pt x="2229" y="895"/>
                  </a:lnTo>
                  <a:lnTo>
                    <a:pt x="2241" y="922"/>
                  </a:lnTo>
                  <a:lnTo>
                    <a:pt x="2257" y="945"/>
                  </a:lnTo>
                  <a:lnTo>
                    <a:pt x="2278" y="964"/>
                  </a:lnTo>
                  <a:lnTo>
                    <a:pt x="2301" y="980"/>
                  </a:lnTo>
                  <a:lnTo>
                    <a:pt x="2326" y="993"/>
                  </a:lnTo>
                  <a:lnTo>
                    <a:pt x="2354" y="1000"/>
                  </a:lnTo>
                  <a:lnTo>
                    <a:pt x="2384" y="1003"/>
                  </a:lnTo>
                  <a:lnTo>
                    <a:pt x="2413" y="1000"/>
                  </a:lnTo>
                  <a:lnTo>
                    <a:pt x="2441" y="993"/>
                  </a:lnTo>
                  <a:lnTo>
                    <a:pt x="2466" y="980"/>
                  </a:lnTo>
                  <a:lnTo>
                    <a:pt x="2490" y="964"/>
                  </a:lnTo>
                  <a:lnTo>
                    <a:pt x="2510" y="945"/>
                  </a:lnTo>
                  <a:lnTo>
                    <a:pt x="2526" y="922"/>
                  </a:lnTo>
                  <a:lnTo>
                    <a:pt x="2538" y="895"/>
                  </a:lnTo>
                  <a:lnTo>
                    <a:pt x="2546" y="867"/>
                  </a:lnTo>
                  <a:lnTo>
                    <a:pt x="2549" y="838"/>
                  </a:lnTo>
                  <a:lnTo>
                    <a:pt x="2546" y="808"/>
                  </a:lnTo>
                  <a:lnTo>
                    <a:pt x="2538" y="780"/>
                  </a:lnTo>
                  <a:lnTo>
                    <a:pt x="2526" y="754"/>
                  </a:lnTo>
                  <a:lnTo>
                    <a:pt x="2510" y="731"/>
                  </a:lnTo>
                  <a:lnTo>
                    <a:pt x="2490" y="712"/>
                  </a:lnTo>
                  <a:lnTo>
                    <a:pt x="2466" y="695"/>
                  </a:lnTo>
                  <a:lnTo>
                    <a:pt x="2441" y="682"/>
                  </a:lnTo>
                  <a:lnTo>
                    <a:pt x="2413" y="675"/>
                  </a:lnTo>
                  <a:lnTo>
                    <a:pt x="2384" y="672"/>
                  </a:lnTo>
                  <a:close/>
                  <a:moveTo>
                    <a:pt x="1889" y="672"/>
                  </a:moveTo>
                  <a:lnTo>
                    <a:pt x="1859" y="675"/>
                  </a:lnTo>
                  <a:lnTo>
                    <a:pt x="1830" y="682"/>
                  </a:lnTo>
                  <a:lnTo>
                    <a:pt x="1805" y="695"/>
                  </a:lnTo>
                  <a:lnTo>
                    <a:pt x="1782" y="712"/>
                  </a:lnTo>
                  <a:lnTo>
                    <a:pt x="1762" y="731"/>
                  </a:lnTo>
                  <a:lnTo>
                    <a:pt x="1746" y="754"/>
                  </a:lnTo>
                  <a:lnTo>
                    <a:pt x="1734" y="780"/>
                  </a:lnTo>
                  <a:lnTo>
                    <a:pt x="1726" y="808"/>
                  </a:lnTo>
                  <a:lnTo>
                    <a:pt x="1723" y="838"/>
                  </a:lnTo>
                  <a:lnTo>
                    <a:pt x="1726" y="867"/>
                  </a:lnTo>
                  <a:lnTo>
                    <a:pt x="1734" y="895"/>
                  </a:lnTo>
                  <a:lnTo>
                    <a:pt x="1746" y="922"/>
                  </a:lnTo>
                  <a:lnTo>
                    <a:pt x="1762" y="945"/>
                  </a:lnTo>
                  <a:lnTo>
                    <a:pt x="1782" y="964"/>
                  </a:lnTo>
                  <a:lnTo>
                    <a:pt x="1805" y="980"/>
                  </a:lnTo>
                  <a:lnTo>
                    <a:pt x="1830" y="993"/>
                  </a:lnTo>
                  <a:lnTo>
                    <a:pt x="1859" y="1000"/>
                  </a:lnTo>
                  <a:lnTo>
                    <a:pt x="1889" y="1003"/>
                  </a:lnTo>
                  <a:lnTo>
                    <a:pt x="1918" y="1000"/>
                  </a:lnTo>
                  <a:lnTo>
                    <a:pt x="1946" y="993"/>
                  </a:lnTo>
                  <a:lnTo>
                    <a:pt x="1971" y="980"/>
                  </a:lnTo>
                  <a:lnTo>
                    <a:pt x="1995" y="964"/>
                  </a:lnTo>
                  <a:lnTo>
                    <a:pt x="2015" y="945"/>
                  </a:lnTo>
                  <a:lnTo>
                    <a:pt x="2031" y="922"/>
                  </a:lnTo>
                  <a:lnTo>
                    <a:pt x="2043" y="895"/>
                  </a:lnTo>
                  <a:lnTo>
                    <a:pt x="2050" y="867"/>
                  </a:lnTo>
                  <a:lnTo>
                    <a:pt x="2054" y="838"/>
                  </a:lnTo>
                  <a:lnTo>
                    <a:pt x="2050" y="808"/>
                  </a:lnTo>
                  <a:lnTo>
                    <a:pt x="2043" y="780"/>
                  </a:lnTo>
                  <a:lnTo>
                    <a:pt x="2031" y="754"/>
                  </a:lnTo>
                  <a:lnTo>
                    <a:pt x="2015" y="731"/>
                  </a:lnTo>
                  <a:lnTo>
                    <a:pt x="1995" y="712"/>
                  </a:lnTo>
                  <a:lnTo>
                    <a:pt x="1971" y="695"/>
                  </a:lnTo>
                  <a:lnTo>
                    <a:pt x="1946" y="682"/>
                  </a:lnTo>
                  <a:lnTo>
                    <a:pt x="1918" y="675"/>
                  </a:lnTo>
                  <a:lnTo>
                    <a:pt x="1889" y="672"/>
                  </a:lnTo>
                  <a:close/>
                  <a:moveTo>
                    <a:pt x="2384" y="0"/>
                  </a:moveTo>
                  <a:lnTo>
                    <a:pt x="2466" y="2"/>
                  </a:lnTo>
                  <a:lnTo>
                    <a:pt x="2547" y="10"/>
                  </a:lnTo>
                  <a:lnTo>
                    <a:pt x="2626" y="22"/>
                  </a:lnTo>
                  <a:lnTo>
                    <a:pt x="2702" y="39"/>
                  </a:lnTo>
                  <a:lnTo>
                    <a:pt x="2777" y="60"/>
                  </a:lnTo>
                  <a:lnTo>
                    <a:pt x="2848" y="85"/>
                  </a:lnTo>
                  <a:lnTo>
                    <a:pt x="2917" y="114"/>
                  </a:lnTo>
                  <a:lnTo>
                    <a:pt x="2982" y="147"/>
                  </a:lnTo>
                  <a:lnTo>
                    <a:pt x="3044" y="184"/>
                  </a:lnTo>
                  <a:lnTo>
                    <a:pt x="3103" y="224"/>
                  </a:lnTo>
                  <a:lnTo>
                    <a:pt x="3158" y="268"/>
                  </a:lnTo>
                  <a:lnTo>
                    <a:pt x="3208" y="314"/>
                  </a:lnTo>
                  <a:lnTo>
                    <a:pt x="3254" y="363"/>
                  </a:lnTo>
                  <a:lnTo>
                    <a:pt x="3296" y="415"/>
                  </a:lnTo>
                  <a:lnTo>
                    <a:pt x="3333" y="469"/>
                  </a:lnTo>
                  <a:lnTo>
                    <a:pt x="3365" y="526"/>
                  </a:lnTo>
                  <a:lnTo>
                    <a:pt x="3391" y="585"/>
                  </a:lnTo>
                  <a:lnTo>
                    <a:pt x="3412" y="646"/>
                  </a:lnTo>
                  <a:lnTo>
                    <a:pt x="3427" y="708"/>
                  </a:lnTo>
                  <a:lnTo>
                    <a:pt x="3437" y="772"/>
                  </a:lnTo>
                  <a:lnTo>
                    <a:pt x="3440" y="838"/>
                  </a:lnTo>
                  <a:lnTo>
                    <a:pt x="3437" y="903"/>
                  </a:lnTo>
                  <a:lnTo>
                    <a:pt x="3427" y="968"/>
                  </a:lnTo>
                  <a:lnTo>
                    <a:pt x="3412" y="1030"/>
                  </a:lnTo>
                  <a:lnTo>
                    <a:pt x="3391" y="1091"/>
                  </a:lnTo>
                  <a:lnTo>
                    <a:pt x="3365" y="1149"/>
                  </a:lnTo>
                  <a:lnTo>
                    <a:pt x="3333" y="1206"/>
                  </a:lnTo>
                  <a:lnTo>
                    <a:pt x="3296" y="1260"/>
                  </a:lnTo>
                  <a:lnTo>
                    <a:pt x="3254" y="1312"/>
                  </a:lnTo>
                  <a:lnTo>
                    <a:pt x="3208" y="1361"/>
                  </a:lnTo>
                  <a:lnTo>
                    <a:pt x="3158" y="1408"/>
                  </a:lnTo>
                  <a:lnTo>
                    <a:pt x="3103" y="1451"/>
                  </a:lnTo>
                  <a:lnTo>
                    <a:pt x="3044" y="1491"/>
                  </a:lnTo>
                  <a:lnTo>
                    <a:pt x="2982" y="1529"/>
                  </a:lnTo>
                  <a:lnTo>
                    <a:pt x="2917" y="1561"/>
                  </a:lnTo>
                  <a:lnTo>
                    <a:pt x="2848" y="1590"/>
                  </a:lnTo>
                  <a:lnTo>
                    <a:pt x="2777" y="1615"/>
                  </a:lnTo>
                  <a:lnTo>
                    <a:pt x="2702" y="1636"/>
                  </a:lnTo>
                  <a:lnTo>
                    <a:pt x="2626" y="1653"/>
                  </a:lnTo>
                  <a:lnTo>
                    <a:pt x="2547" y="1665"/>
                  </a:lnTo>
                  <a:lnTo>
                    <a:pt x="2466" y="1673"/>
                  </a:lnTo>
                  <a:lnTo>
                    <a:pt x="2384" y="1676"/>
                  </a:lnTo>
                  <a:lnTo>
                    <a:pt x="2326" y="1674"/>
                  </a:lnTo>
                  <a:lnTo>
                    <a:pt x="2268" y="1670"/>
                  </a:lnTo>
                  <a:lnTo>
                    <a:pt x="2213" y="1663"/>
                  </a:lnTo>
                  <a:lnTo>
                    <a:pt x="2167" y="1706"/>
                  </a:lnTo>
                  <a:lnTo>
                    <a:pt x="2118" y="1744"/>
                  </a:lnTo>
                  <a:lnTo>
                    <a:pt x="2065" y="1778"/>
                  </a:lnTo>
                  <a:lnTo>
                    <a:pt x="2009" y="1810"/>
                  </a:lnTo>
                  <a:lnTo>
                    <a:pt x="1949" y="1836"/>
                  </a:lnTo>
                  <a:lnTo>
                    <a:pt x="1887" y="1860"/>
                  </a:lnTo>
                  <a:lnTo>
                    <a:pt x="1821" y="1880"/>
                  </a:lnTo>
                  <a:lnTo>
                    <a:pt x="1753" y="1895"/>
                  </a:lnTo>
                  <a:lnTo>
                    <a:pt x="1682" y="1909"/>
                  </a:lnTo>
                  <a:lnTo>
                    <a:pt x="1611" y="1919"/>
                  </a:lnTo>
                  <a:lnTo>
                    <a:pt x="1537" y="1927"/>
                  </a:lnTo>
                  <a:lnTo>
                    <a:pt x="1577" y="1882"/>
                  </a:lnTo>
                  <a:lnTo>
                    <a:pt x="1615" y="1833"/>
                  </a:lnTo>
                  <a:lnTo>
                    <a:pt x="1648" y="1781"/>
                  </a:lnTo>
                  <a:lnTo>
                    <a:pt x="1678" y="1728"/>
                  </a:lnTo>
                  <a:lnTo>
                    <a:pt x="1704" y="1673"/>
                  </a:lnTo>
                  <a:lnTo>
                    <a:pt x="1726" y="1617"/>
                  </a:lnTo>
                  <a:lnTo>
                    <a:pt x="1743" y="1563"/>
                  </a:lnTo>
                  <a:lnTo>
                    <a:pt x="1754" y="1510"/>
                  </a:lnTo>
                  <a:lnTo>
                    <a:pt x="1697" y="1473"/>
                  </a:lnTo>
                  <a:lnTo>
                    <a:pt x="1642" y="1433"/>
                  </a:lnTo>
                  <a:lnTo>
                    <a:pt x="1591" y="1391"/>
                  </a:lnTo>
                  <a:lnTo>
                    <a:pt x="1544" y="1345"/>
                  </a:lnTo>
                  <a:lnTo>
                    <a:pt x="1500" y="1297"/>
                  </a:lnTo>
                  <a:lnTo>
                    <a:pt x="1461" y="1246"/>
                  </a:lnTo>
                  <a:lnTo>
                    <a:pt x="1427" y="1193"/>
                  </a:lnTo>
                  <a:lnTo>
                    <a:pt x="1398" y="1138"/>
                  </a:lnTo>
                  <a:lnTo>
                    <a:pt x="1373" y="1081"/>
                  </a:lnTo>
                  <a:lnTo>
                    <a:pt x="1353" y="1023"/>
                  </a:lnTo>
                  <a:lnTo>
                    <a:pt x="1338" y="962"/>
                  </a:lnTo>
                  <a:lnTo>
                    <a:pt x="1330" y="901"/>
                  </a:lnTo>
                  <a:lnTo>
                    <a:pt x="1327" y="838"/>
                  </a:lnTo>
                  <a:lnTo>
                    <a:pt x="1330" y="772"/>
                  </a:lnTo>
                  <a:lnTo>
                    <a:pt x="1340" y="708"/>
                  </a:lnTo>
                  <a:lnTo>
                    <a:pt x="1355" y="646"/>
                  </a:lnTo>
                  <a:lnTo>
                    <a:pt x="1376" y="585"/>
                  </a:lnTo>
                  <a:lnTo>
                    <a:pt x="1403" y="526"/>
                  </a:lnTo>
                  <a:lnTo>
                    <a:pt x="1434" y="469"/>
                  </a:lnTo>
                  <a:lnTo>
                    <a:pt x="1472" y="415"/>
                  </a:lnTo>
                  <a:lnTo>
                    <a:pt x="1513" y="363"/>
                  </a:lnTo>
                  <a:lnTo>
                    <a:pt x="1559" y="314"/>
                  </a:lnTo>
                  <a:lnTo>
                    <a:pt x="1610" y="268"/>
                  </a:lnTo>
                  <a:lnTo>
                    <a:pt x="1665" y="224"/>
                  </a:lnTo>
                  <a:lnTo>
                    <a:pt x="1723" y="184"/>
                  </a:lnTo>
                  <a:lnTo>
                    <a:pt x="1785" y="147"/>
                  </a:lnTo>
                  <a:lnTo>
                    <a:pt x="1850" y="114"/>
                  </a:lnTo>
                  <a:lnTo>
                    <a:pt x="1919" y="85"/>
                  </a:lnTo>
                  <a:lnTo>
                    <a:pt x="1990" y="60"/>
                  </a:lnTo>
                  <a:lnTo>
                    <a:pt x="2065" y="39"/>
                  </a:lnTo>
                  <a:lnTo>
                    <a:pt x="2141" y="22"/>
                  </a:lnTo>
                  <a:lnTo>
                    <a:pt x="2220" y="10"/>
                  </a:lnTo>
                  <a:lnTo>
                    <a:pt x="2301" y="2"/>
                  </a:lnTo>
                  <a:lnTo>
                    <a:pt x="2384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5560361" y="4578448"/>
              <a:ext cx="402947" cy="363532"/>
              <a:chOff x="-1527175" y="3087688"/>
              <a:chExt cx="835025" cy="752475"/>
            </a:xfrm>
            <a:solidFill>
              <a:sysClr val="windowText" lastClr="000000"/>
            </a:solidFill>
          </p:grpSpPr>
          <p:sp>
            <p:nvSpPr>
              <p:cNvPr id="185" name="Rectangle 147"/>
              <p:cNvSpPr>
                <a:spLocks noChangeArrowheads="1"/>
              </p:cNvSpPr>
              <p:nvPr/>
            </p:nvSpPr>
            <p:spPr bwMode="auto">
              <a:xfrm>
                <a:off x="-1406525" y="3467101"/>
                <a:ext cx="73025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6" name="Rectangle 148"/>
              <p:cNvSpPr>
                <a:spLocks noChangeArrowheads="1"/>
              </p:cNvSpPr>
              <p:nvPr/>
            </p:nvSpPr>
            <p:spPr bwMode="auto">
              <a:xfrm>
                <a:off x="-1406525" y="3584576"/>
                <a:ext cx="73025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7" name="Rectangle 149"/>
              <p:cNvSpPr>
                <a:spLocks noChangeArrowheads="1"/>
              </p:cNvSpPr>
              <p:nvPr/>
            </p:nvSpPr>
            <p:spPr bwMode="auto">
              <a:xfrm>
                <a:off x="-1282700" y="3348038"/>
                <a:ext cx="73025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" name="Rectangle 150"/>
              <p:cNvSpPr>
                <a:spLocks noChangeArrowheads="1"/>
              </p:cNvSpPr>
              <p:nvPr/>
            </p:nvSpPr>
            <p:spPr bwMode="auto">
              <a:xfrm>
                <a:off x="-1282700" y="3467101"/>
                <a:ext cx="73025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Rectangle 151"/>
              <p:cNvSpPr>
                <a:spLocks noChangeArrowheads="1"/>
              </p:cNvSpPr>
              <p:nvPr/>
            </p:nvSpPr>
            <p:spPr bwMode="auto">
              <a:xfrm>
                <a:off x="-1282700" y="3584576"/>
                <a:ext cx="73025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0" name="Freeform 152"/>
              <p:cNvSpPr>
                <a:spLocks noEditPoints="1"/>
              </p:cNvSpPr>
              <p:nvPr/>
            </p:nvSpPr>
            <p:spPr bwMode="auto">
              <a:xfrm>
                <a:off x="-1527175" y="3087688"/>
                <a:ext cx="835025" cy="752475"/>
              </a:xfrm>
              <a:custGeom>
                <a:avLst/>
                <a:gdLst>
                  <a:gd name="T0" fmla="*/ 2510 w 3679"/>
                  <a:gd name="T1" fmla="*/ 3044 h 3314"/>
                  <a:gd name="T2" fmla="*/ 2498 w 3679"/>
                  <a:gd name="T3" fmla="*/ 3153 h 3314"/>
                  <a:gd name="T4" fmla="*/ 2587 w 3679"/>
                  <a:gd name="T5" fmla="*/ 3210 h 3314"/>
                  <a:gd name="T6" fmla="*/ 2677 w 3679"/>
                  <a:gd name="T7" fmla="*/ 3153 h 3314"/>
                  <a:gd name="T8" fmla="*/ 2666 w 3679"/>
                  <a:gd name="T9" fmla="*/ 3044 h 3314"/>
                  <a:gd name="T10" fmla="*/ 1698 w 3679"/>
                  <a:gd name="T11" fmla="*/ 2105 h 3314"/>
                  <a:gd name="T12" fmla="*/ 1608 w 3679"/>
                  <a:gd name="T13" fmla="*/ 2161 h 3314"/>
                  <a:gd name="T14" fmla="*/ 1620 w 3679"/>
                  <a:gd name="T15" fmla="*/ 2270 h 3314"/>
                  <a:gd name="T16" fmla="*/ 1721 w 3679"/>
                  <a:gd name="T17" fmla="*/ 2306 h 3314"/>
                  <a:gd name="T18" fmla="*/ 1797 w 3679"/>
                  <a:gd name="T19" fmla="*/ 2230 h 3314"/>
                  <a:gd name="T20" fmla="*/ 1760 w 3679"/>
                  <a:gd name="T21" fmla="*/ 2127 h 3314"/>
                  <a:gd name="T22" fmla="*/ 3453 w 3679"/>
                  <a:gd name="T23" fmla="*/ 2108 h 3314"/>
                  <a:gd name="T24" fmla="*/ 3379 w 3679"/>
                  <a:gd name="T25" fmla="*/ 2183 h 3314"/>
                  <a:gd name="T26" fmla="*/ 3414 w 3679"/>
                  <a:gd name="T27" fmla="*/ 2286 h 3314"/>
                  <a:gd name="T28" fmla="*/ 3521 w 3679"/>
                  <a:gd name="T29" fmla="*/ 2298 h 3314"/>
                  <a:gd name="T30" fmla="*/ 3577 w 3679"/>
                  <a:gd name="T31" fmla="*/ 2206 h 3314"/>
                  <a:gd name="T32" fmla="*/ 3521 w 3679"/>
                  <a:gd name="T33" fmla="*/ 2114 h 3314"/>
                  <a:gd name="T34" fmla="*/ 3113 w 3679"/>
                  <a:gd name="T35" fmla="*/ 1608 h 3314"/>
                  <a:gd name="T36" fmla="*/ 2637 w 3679"/>
                  <a:gd name="T37" fmla="*/ 2015 h 3314"/>
                  <a:gd name="T38" fmla="*/ 2501 w 3679"/>
                  <a:gd name="T39" fmla="*/ 2028 h 3314"/>
                  <a:gd name="T40" fmla="*/ 2011 w 3679"/>
                  <a:gd name="T41" fmla="*/ 1723 h 3314"/>
                  <a:gd name="T42" fmla="*/ 1927 w 3679"/>
                  <a:gd name="T43" fmla="*/ 1751 h 3314"/>
                  <a:gd name="T44" fmla="*/ 1921 w 3679"/>
                  <a:gd name="T45" fmla="*/ 1840 h 3314"/>
                  <a:gd name="T46" fmla="*/ 2406 w 3679"/>
                  <a:gd name="T47" fmla="*/ 2289 h 3314"/>
                  <a:gd name="T48" fmla="*/ 2519 w 3679"/>
                  <a:gd name="T49" fmla="*/ 2400 h 3314"/>
                  <a:gd name="T50" fmla="*/ 2685 w 3679"/>
                  <a:gd name="T51" fmla="*/ 2384 h 3314"/>
                  <a:gd name="T52" fmla="*/ 2779 w 3679"/>
                  <a:gd name="T53" fmla="*/ 2247 h 3314"/>
                  <a:gd name="T54" fmla="*/ 3193 w 3679"/>
                  <a:gd name="T55" fmla="*/ 1749 h 3314"/>
                  <a:gd name="T56" fmla="*/ 3220 w 3679"/>
                  <a:gd name="T57" fmla="*/ 1655 h 3314"/>
                  <a:gd name="T58" fmla="*/ 3151 w 3679"/>
                  <a:gd name="T59" fmla="*/ 1601 h 3314"/>
                  <a:gd name="T60" fmla="*/ 2510 w 3679"/>
                  <a:gd name="T61" fmla="*/ 1241 h 3314"/>
                  <a:gd name="T62" fmla="*/ 2498 w 3679"/>
                  <a:gd name="T63" fmla="*/ 1350 h 3314"/>
                  <a:gd name="T64" fmla="*/ 2587 w 3679"/>
                  <a:gd name="T65" fmla="*/ 1406 h 3314"/>
                  <a:gd name="T66" fmla="*/ 2677 w 3679"/>
                  <a:gd name="T67" fmla="*/ 1350 h 3314"/>
                  <a:gd name="T68" fmla="*/ 2666 w 3679"/>
                  <a:gd name="T69" fmla="*/ 1241 h 3314"/>
                  <a:gd name="T70" fmla="*/ 282 w 3679"/>
                  <a:gd name="T71" fmla="*/ 763 h 3314"/>
                  <a:gd name="T72" fmla="*/ 1546 w 3679"/>
                  <a:gd name="T73" fmla="*/ 2534 h 3314"/>
                  <a:gd name="T74" fmla="*/ 1499 w 3679"/>
                  <a:gd name="T75" fmla="*/ 2124 h 3314"/>
                  <a:gd name="T76" fmla="*/ 1600 w 3679"/>
                  <a:gd name="T77" fmla="*/ 1737 h 3314"/>
                  <a:gd name="T78" fmla="*/ 1620 w 3679"/>
                  <a:gd name="T79" fmla="*/ 1477 h 3314"/>
                  <a:gd name="T80" fmla="*/ 2071 w 3679"/>
                  <a:gd name="T81" fmla="*/ 1232 h 3314"/>
                  <a:gd name="T82" fmla="*/ 2430 w 3679"/>
                  <a:gd name="T83" fmla="*/ 1111 h 3314"/>
                  <a:gd name="T84" fmla="*/ 2746 w 3679"/>
                  <a:gd name="T85" fmla="*/ 1112 h 3314"/>
                  <a:gd name="T86" fmla="*/ 2036 w 3679"/>
                  <a:gd name="T87" fmla="*/ 501 h 3314"/>
                  <a:gd name="T88" fmla="*/ 2837 w 3679"/>
                  <a:gd name="T89" fmla="*/ 3 h 3314"/>
                  <a:gd name="T90" fmla="*/ 2984 w 3679"/>
                  <a:gd name="T91" fmla="*/ 94 h 3314"/>
                  <a:gd name="T92" fmla="*/ 3029 w 3679"/>
                  <a:gd name="T93" fmla="*/ 1195 h 3314"/>
                  <a:gd name="T94" fmla="*/ 3367 w 3679"/>
                  <a:gd name="T95" fmla="*/ 1432 h 3314"/>
                  <a:gd name="T96" fmla="*/ 3595 w 3679"/>
                  <a:gd name="T97" fmla="*/ 1782 h 3314"/>
                  <a:gd name="T98" fmla="*/ 3679 w 3679"/>
                  <a:gd name="T99" fmla="*/ 2206 h 3314"/>
                  <a:gd name="T100" fmla="*/ 3601 w 3679"/>
                  <a:gd name="T101" fmla="*/ 2619 h 3314"/>
                  <a:gd name="T102" fmla="*/ 3387 w 3679"/>
                  <a:gd name="T103" fmla="*/ 2961 h 3314"/>
                  <a:gd name="T104" fmla="*/ 3067 w 3679"/>
                  <a:gd name="T105" fmla="*/ 3201 h 3314"/>
                  <a:gd name="T106" fmla="*/ 2673 w 3679"/>
                  <a:gd name="T107" fmla="*/ 3310 h 3314"/>
                  <a:gd name="T108" fmla="*/ 2259 w 3679"/>
                  <a:gd name="T109" fmla="*/ 3262 h 3314"/>
                  <a:gd name="T110" fmla="*/ 1907 w 3679"/>
                  <a:gd name="T111" fmla="*/ 3071 h 3314"/>
                  <a:gd name="T112" fmla="*/ 94 w 3679"/>
                  <a:gd name="T113" fmla="*/ 3026 h 3314"/>
                  <a:gd name="T114" fmla="*/ 3 w 3679"/>
                  <a:gd name="T115" fmla="*/ 2877 h 3314"/>
                  <a:gd name="T116" fmla="*/ 26 w 3679"/>
                  <a:gd name="T117" fmla="*/ 125 h 3314"/>
                  <a:gd name="T118" fmla="*/ 156 w 3679"/>
                  <a:gd name="T119" fmla="*/ 12 h 3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679" h="3314">
                    <a:moveTo>
                      <a:pt x="2587" y="3006"/>
                    </a:moveTo>
                    <a:lnTo>
                      <a:pt x="2564" y="3010"/>
                    </a:lnTo>
                    <a:lnTo>
                      <a:pt x="2544" y="3017"/>
                    </a:lnTo>
                    <a:lnTo>
                      <a:pt x="2525" y="3029"/>
                    </a:lnTo>
                    <a:lnTo>
                      <a:pt x="2510" y="3044"/>
                    </a:lnTo>
                    <a:lnTo>
                      <a:pt x="2498" y="3064"/>
                    </a:lnTo>
                    <a:lnTo>
                      <a:pt x="2491" y="3085"/>
                    </a:lnTo>
                    <a:lnTo>
                      <a:pt x="2487" y="3108"/>
                    </a:lnTo>
                    <a:lnTo>
                      <a:pt x="2491" y="3133"/>
                    </a:lnTo>
                    <a:lnTo>
                      <a:pt x="2498" y="3153"/>
                    </a:lnTo>
                    <a:lnTo>
                      <a:pt x="2510" y="3171"/>
                    </a:lnTo>
                    <a:lnTo>
                      <a:pt x="2525" y="3188"/>
                    </a:lnTo>
                    <a:lnTo>
                      <a:pt x="2544" y="3200"/>
                    </a:lnTo>
                    <a:lnTo>
                      <a:pt x="2564" y="3207"/>
                    </a:lnTo>
                    <a:lnTo>
                      <a:pt x="2587" y="3210"/>
                    </a:lnTo>
                    <a:lnTo>
                      <a:pt x="2611" y="3207"/>
                    </a:lnTo>
                    <a:lnTo>
                      <a:pt x="2632" y="3200"/>
                    </a:lnTo>
                    <a:lnTo>
                      <a:pt x="2650" y="3188"/>
                    </a:lnTo>
                    <a:lnTo>
                      <a:pt x="2666" y="3171"/>
                    </a:lnTo>
                    <a:lnTo>
                      <a:pt x="2677" y="3153"/>
                    </a:lnTo>
                    <a:lnTo>
                      <a:pt x="2685" y="3133"/>
                    </a:lnTo>
                    <a:lnTo>
                      <a:pt x="2687" y="3108"/>
                    </a:lnTo>
                    <a:lnTo>
                      <a:pt x="2685" y="3085"/>
                    </a:lnTo>
                    <a:lnTo>
                      <a:pt x="2677" y="3064"/>
                    </a:lnTo>
                    <a:lnTo>
                      <a:pt x="2666" y="3044"/>
                    </a:lnTo>
                    <a:lnTo>
                      <a:pt x="2650" y="3029"/>
                    </a:lnTo>
                    <a:lnTo>
                      <a:pt x="2632" y="3017"/>
                    </a:lnTo>
                    <a:lnTo>
                      <a:pt x="2611" y="3010"/>
                    </a:lnTo>
                    <a:lnTo>
                      <a:pt x="2587" y="3006"/>
                    </a:lnTo>
                    <a:close/>
                    <a:moveTo>
                      <a:pt x="1698" y="2105"/>
                    </a:moveTo>
                    <a:lnTo>
                      <a:pt x="1676" y="2108"/>
                    </a:lnTo>
                    <a:lnTo>
                      <a:pt x="1654" y="2116"/>
                    </a:lnTo>
                    <a:lnTo>
                      <a:pt x="1636" y="2127"/>
                    </a:lnTo>
                    <a:lnTo>
                      <a:pt x="1620" y="2143"/>
                    </a:lnTo>
                    <a:lnTo>
                      <a:pt x="1608" y="2161"/>
                    </a:lnTo>
                    <a:lnTo>
                      <a:pt x="1601" y="2183"/>
                    </a:lnTo>
                    <a:lnTo>
                      <a:pt x="1598" y="2206"/>
                    </a:lnTo>
                    <a:lnTo>
                      <a:pt x="1601" y="2230"/>
                    </a:lnTo>
                    <a:lnTo>
                      <a:pt x="1608" y="2251"/>
                    </a:lnTo>
                    <a:lnTo>
                      <a:pt x="1620" y="2270"/>
                    </a:lnTo>
                    <a:lnTo>
                      <a:pt x="1636" y="2286"/>
                    </a:lnTo>
                    <a:lnTo>
                      <a:pt x="1654" y="2298"/>
                    </a:lnTo>
                    <a:lnTo>
                      <a:pt x="1676" y="2306"/>
                    </a:lnTo>
                    <a:lnTo>
                      <a:pt x="1698" y="2308"/>
                    </a:lnTo>
                    <a:lnTo>
                      <a:pt x="1721" y="2306"/>
                    </a:lnTo>
                    <a:lnTo>
                      <a:pt x="1742" y="2298"/>
                    </a:lnTo>
                    <a:lnTo>
                      <a:pt x="1761" y="2286"/>
                    </a:lnTo>
                    <a:lnTo>
                      <a:pt x="1776" y="2270"/>
                    </a:lnTo>
                    <a:lnTo>
                      <a:pt x="1789" y="2251"/>
                    </a:lnTo>
                    <a:lnTo>
                      <a:pt x="1797" y="2230"/>
                    </a:lnTo>
                    <a:lnTo>
                      <a:pt x="1799" y="2206"/>
                    </a:lnTo>
                    <a:lnTo>
                      <a:pt x="1795" y="2183"/>
                    </a:lnTo>
                    <a:lnTo>
                      <a:pt x="1789" y="2161"/>
                    </a:lnTo>
                    <a:lnTo>
                      <a:pt x="1776" y="2143"/>
                    </a:lnTo>
                    <a:lnTo>
                      <a:pt x="1760" y="2127"/>
                    </a:lnTo>
                    <a:lnTo>
                      <a:pt x="1742" y="2116"/>
                    </a:lnTo>
                    <a:lnTo>
                      <a:pt x="1721" y="2108"/>
                    </a:lnTo>
                    <a:lnTo>
                      <a:pt x="1698" y="2105"/>
                    </a:lnTo>
                    <a:close/>
                    <a:moveTo>
                      <a:pt x="3477" y="2104"/>
                    </a:moveTo>
                    <a:lnTo>
                      <a:pt x="3453" y="2108"/>
                    </a:lnTo>
                    <a:lnTo>
                      <a:pt x="3433" y="2114"/>
                    </a:lnTo>
                    <a:lnTo>
                      <a:pt x="3414" y="2127"/>
                    </a:lnTo>
                    <a:lnTo>
                      <a:pt x="3399" y="2143"/>
                    </a:lnTo>
                    <a:lnTo>
                      <a:pt x="3386" y="2161"/>
                    </a:lnTo>
                    <a:lnTo>
                      <a:pt x="3379" y="2183"/>
                    </a:lnTo>
                    <a:lnTo>
                      <a:pt x="3376" y="2206"/>
                    </a:lnTo>
                    <a:lnTo>
                      <a:pt x="3379" y="2230"/>
                    </a:lnTo>
                    <a:lnTo>
                      <a:pt x="3386" y="2251"/>
                    </a:lnTo>
                    <a:lnTo>
                      <a:pt x="3399" y="2270"/>
                    </a:lnTo>
                    <a:lnTo>
                      <a:pt x="3414" y="2286"/>
                    </a:lnTo>
                    <a:lnTo>
                      <a:pt x="3433" y="2298"/>
                    </a:lnTo>
                    <a:lnTo>
                      <a:pt x="3453" y="2306"/>
                    </a:lnTo>
                    <a:lnTo>
                      <a:pt x="3477" y="2308"/>
                    </a:lnTo>
                    <a:lnTo>
                      <a:pt x="3499" y="2306"/>
                    </a:lnTo>
                    <a:lnTo>
                      <a:pt x="3521" y="2298"/>
                    </a:lnTo>
                    <a:lnTo>
                      <a:pt x="3540" y="2286"/>
                    </a:lnTo>
                    <a:lnTo>
                      <a:pt x="3555" y="2270"/>
                    </a:lnTo>
                    <a:lnTo>
                      <a:pt x="3567" y="2251"/>
                    </a:lnTo>
                    <a:lnTo>
                      <a:pt x="3574" y="2230"/>
                    </a:lnTo>
                    <a:lnTo>
                      <a:pt x="3577" y="2206"/>
                    </a:lnTo>
                    <a:lnTo>
                      <a:pt x="3574" y="2183"/>
                    </a:lnTo>
                    <a:lnTo>
                      <a:pt x="3567" y="2161"/>
                    </a:lnTo>
                    <a:lnTo>
                      <a:pt x="3555" y="2143"/>
                    </a:lnTo>
                    <a:lnTo>
                      <a:pt x="3540" y="2127"/>
                    </a:lnTo>
                    <a:lnTo>
                      <a:pt x="3521" y="2114"/>
                    </a:lnTo>
                    <a:lnTo>
                      <a:pt x="3499" y="2108"/>
                    </a:lnTo>
                    <a:lnTo>
                      <a:pt x="3477" y="2104"/>
                    </a:lnTo>
                    <a:close/>
                    <a:moveTo>
                      <a:pt x="3151" y="1601"/>
                    </a:moveTo>
                    <a:lnTo>
                      <a:pt x="3132" y="1602"/>
                    </a:lnTo>
                    <a:lnTo>
                      <a:pt x="3113" y="1608"/>
                    </a:lnTo>
                    <a:lnTo>
                      <a:pt x="3094" y="1618"/>
                    </a:lnTo>
                    <a:lnTo>
                      <a:pt x="3078" y="1632"/>
                    </a:lnTo>
                    <a:lnTo>
                      <a:pt x="2680" y="2034"/>
                    </a:lnTo>
                    <a:lnTo>
                      <a:pt x="2659" y="2024"/>
                    </a:lnTo>
                    <a:lnTo>
                      <a:pt x="2637" y="2015"/>
                    </a:lnTo>
                    <a:lnTo>
                      <a:pt x="2613" y="2009"/>
                    </a:lnTo>
                    <a:lnTo>
                      <a:pt x="2587" y="2008"/>
                    </a:lnTo>
                    <a:lnTo>
                      <a:pt x="2557" y="2010"/>
                    </a:lnTo>
                    <a:lnTo>
                      <a:pt x="2528" y="2017"/>
                    </a:lnTo>
                    <a:lnTo>
                      <a:pt x="2501" y="2028"/>
                    </a:lnTo>
                    <a:lnTo>
                      <a:pt x="2477" y="2044"/>
                    </a:lnTo>
                    <a:lnTo>
                      <a:pt x="2455" y="2063"/>
                    </a:lnTo>
                    <a:lnTo>
                      <a:pt x="2048" y="1741"/>
                    </a:lnTo>
                    <a:lnTo>
                      <a:pt x="2029" y="1729"/>
                    </a:lnTo>
                    <a:lnTo>
                      <a:pt x="2011" y="1723"/>
                    </a:lnTo>
                    <a:lnTo>
                      <a:pt x="1992" y="1721"/>
                    </a:lnTo>
                    <a:lnTo>
                      <a:pt x="1974" y="1722"/>
                    </a:lnTo>
                    <a:lnTo>
                      <a:pt x="1956" y="1728"/>
                    </a:lnTo>
                    <a:lnTo>
                      <a:pt x="1940" y="1737"/>
                    </a:lnTo>
                    <a:lnTo>
                      <a:pt x="1927" y="1751"/>
                    </a:lnTo>
                    <a:lnTo>
                      <a:pt x="1916" y="1768"/>
                    </a:lnTo>
                    <a:lnTo>
                      <a:pt x="1912" y="1785"/>
                    </a:lnTo>
                    <a:lnTo>
                      <a:pt x="1911" y="1804"/>
                    </a:lnTo>
                    <a:lnTo>
                      <a:pt x="1913" y="1823"/>
                    </a:lnTo>
                    <a:lnTo>
                      <a:pt x="1921" y="1840"/>
                    </a:lnTo>
                    <a:lnTo>
                      <a:pt x="1931" y="1858"/>
                    </a:lnTo>
                    <a:lnTo>
                      <a:pt x="1946" y="1872"/>
                    </a:lnTo>
                    <a:lnTo>
                      <a:pt x="2391" y="2222"/>
                    </a:lnTo>
                    <a:lnTo>
                      <a:pt x="2396" y="2257"/>
                    </a:lnTo>
                    <a:lnTo>
                      <a:pt x="2406" y="2289"/>
                    </a:lnTo>
                    <a:lnTo>
                      <a:pt x="2421" y="2318"/>
                    </a:lnTo>
                    <a:lnTo>
                      <a:pt x="2440" y="2345"/>
                    </a:lnTo>
                    <a:lnTo>
                      <a:pt x="2464" y="2367"/>
                    </a:lnTo>
                    <a:lnTo>
                      <a:pt x="2490" y="2385"/>
                    </a:lnTo>
                    <a:lnTo>
                      <a:pt x="2519" y="2400"/>
                    </a:lnTo>
                    <a:lnTo>
                      <a:pt x="2552" y="2408"/>
                    </a:lnTo>
                    <a:lnTo>
                      <a:pt x="2586" y="2411"/>
                    </a:lnTo>
                    <a:lnTo>
                      <a:pt x="2621" y="2408"/>
                    </a:lnTo>
                    <a:lnTo>
                      <a:pt x="2655" y="2399"/>
                    </a:lnTo>
                    <a:lnTo>
                      <a:pt x="2685" y="2384"/>
                    </a:lnTo>
                    <a:lnTo>
                      <a:pt x="2712" y="2364"/>
                    </a:lnTo>
                    <a:lnTo>
                      <a:pt x="2736" y="2340"/>
                    </a:lnTo>
                    <a:lnTo>
                      <a:pt x="2755" y="2313"/>
                    </a:lnTo>
                    <a:lnTo>
                      <a:pt x="2770" y="2282"/>
                    </a:lnTo>
                    <a:lnTo>
                      <a:pt x="2779" y="2247"/>
                    </a:lnTo>
                    <a:lnTo>
                      <a:pt x="2782" y="2212"/>
                    </a:lnTo>
                    <a:lnTo>
                      <a:pt x="2781" y="2198"/>
                    </a:lnTo>
                    <a:lnTo>
                      <a:pt x="2778" y="2185"/>
                    </a:lnTo>
                    <a:lnTo>
                      <a:pt x="2775" y="2173"/>
                    </a:lnTo>
                    <a:lnTo>
                      <a:pt x="3193" y="1749"/>
                    </a:lnTo>
                    <a:lnTo>
                      <a:pt x="3208" y="1731"/>
                    </a:lnTo>
                    <a:lnTo>
                      <a:pt x="3217" y="1713"/>
                    </a:lnTo>
                    <a:lnTo>
                      <a:pt x="3222" y="1694"/>
                    </a:lnTo>
                    <a:lnTo>
                      <a:pt x="3223" y="1674"/>
                    </a:lnTo>
                    <a:lnTo>
                      <a:pt x="3220" y="1655"/>
                    </a:lnTo>
                    <a:lnTo>
                      <a:pt x="3213" y="1637"/>
                    </a:lnTo>
                    <a:lnTo>
                      <a:pt x="3202" y="1623"/>
                    </a:lnTo>
                    <a:lnTo>
                      <a:pt x="3187" y="1611"/>
                    </a:lnTo>
                    <a:lnTo>
                      <a:pt x="3170" y="1603"/>
                    </a:lnTo>
                    <a:lnTo>
                      <a:pt x="3151" y="1601"/>
                    </a:lnTo>
                    <a:close/>
                    <a:moveTo>
                      <a:pt x="2587" y="1203"/>
                    </a:moveTo>
                    <a:lnTo>
                      <a:pt x="2564" y="1205"/>
                    </a:lnTo>
                    <a:lnTo>
                      <a:pt x="2544" y="1213"/>
                    </a:lnTo>
                    <a:lnTo>
                      <a:pt x="2525" y="1225"/>
                    </a:lnTo>
                    <a:lnTo>
                      <a:pt x="2510" y="1241"/>
                    </a:lnTo>
                    <a:lnTo>
                      <a:pt x="2498" y="1260"/>
                    </a:lnTo>
                    <a:lnTo>
                      <a:pt x="2491" y="1281"/>
                    </a:lnTo>
                    <a:lnTo>
                      <a:pt x="2487" y="1305"/>
                    </a:lnTo>
                    <a:lnTo>
                      <a:pt x="2491" y="1328"/>
                    </a:lnTo>
                    <a:lnTo>
                      <a:pt x="2498" y="1350"/>
                    </a:lnTo>
                    <a:lnTo>
                      <a:pt x="2510" y="1368"/>
                    </a:lnTo>
                    <a:lnTo>
                      <a:pt x="2525" y="1384"/>
                    </a:lnTo>
                    <a:lnTo>
                      <a:pt x="2544" y="1396"/>
                    </a:lnTo>
                    <a:lnTo>
                      <a:pt x="2564" y="1404"/>
                    </a:lnTo>
                    <a:lnTo>
                      <a:pt x="2587" y="1406"/>
                    </a:lnTo>
                    <a:lnTo>
                      <a:pt x="2611" y="1404"/>
                    </a:lnTo>
                    <a:lnTo>
                      <a:pt x="2632" y="1396"/>
                    </a:lnTo>
                    <a:lnTo>
                      <a:pt x="2650" y="1384"/>
                    </a:lnTo>
                    <a:lnTo>
                      <a:pt x="2666" y="1368"/>
                    </a:lnTo>
                    <a:lnTo>
                      <a:pt x="2677" y="1350"/>
                    </a:lnTo>
                    <a:lnTo>
                      <a:pt x="2685" y="1328"/>
                    </a:lnTo>
                    <a:lnTo>
                      <a:pt x="2687" y="1305"/>
                    </a:lnTo>
                    <a:lnTo>
                      <a:pt x="2685" y="1281"/>
                    </a:lnTo>
                    <a:lnTo>
                      <a:pt x="2677" y="1260"/>
                    </a:lnTo>
                    <a:lnTo>
                      <a:pt x="2666" y="1241"/>
                    </a:lnTo>
                    <a:lnTo>
                      <a:pt x="2650" y="1225"/>
                    </a:lnTo>
                    <a:lnTo>
                      <a:pt x="2632" y="1213"/>
                    </a:lnTo>
                    <a:lnTo>
                      <a:pt x="2611" y="1205"/>
                    </a:lnTo>
                    <a:lnTo>
                      <a:pt x="2587" y="1203"/>
                    </a:lnTo>
                    <a:close/>
                    <a:moveTo>
                      <a:pt x="282" y="763"/>
                    </a:moveTo>
                    <a:lnTo>
                      <a:pt x="282" y="2755"/>
                    </a:lnTo>
                    <a:lnTo>
                      <a:pt x="1641" y="2755"/>
                    </a:lnTo>
                    <a:lnTo>
                      <a:pt x="1603" y="2684"/>
                    </a:lnTo>
                    <a:lnTo>
                      <a:pt x="1572" y="2611"/>
                    </a:lnTo>
                    <a:lnTo>
                      <a:pt x="1546" y="2534"/>
                    </a:lnTo>
                    <a:lnTo>
                      <a:pt x="1524" y="2455"/>
                    </a:lnTo>
                    <a:lnTo>
                      <a:pt x="1509" y="2375"/>
                    </a:lnTo>
                    <a:lnTo>
                      <a:pt x="1499" y="2291"/>
                    </a:lnTo>
                    <a:lnTo>
                      <a:pt x="1497" y="2206"/>
                    </a:lnTo>
                    <a:lnTo>
                      <a:pt x="1499" y="2124"/>
                    </a:lnTo>
                    <a:lnTo>
                      <a:pt x="1508" y="2042"/>
                    </a:lnTo>
                    <a:lnTo>
                      <a:pt x="1523" y="1962"/>
                    </a:lnTo>
                    <a:lnTo>
                      <a:pt x="1543" y="1885"/>
                    </a:lnTo>
                    <a:lnTo>
                      <a:pt x="1569" y="1809"/>
                    </a:lnTo>
                    <a:lnTo>
                      <a:pt x="1600" y="1737"/>
                    </a:lnTo>
                    <a:lnTo>
                      <a:pt x="1635" y="1667"/>
                    </a:lnTo>
                    <a:lnTo>
                      <a:pt x="1676" y="1601"/>
                    </a:lnTo>
                    <a:lnTo>
                      <a:pt x="1720" y="1537"/>
                    </a:lnTo>
                    <a:lnTo>
                      <a:pt x="1768" y="1477"/>
                    </a:lnTo>
                    <a:lnTo>
                      <a:pt x="1620" y="1477"/>
                    </a:lnTo>
                    <a:lnTo>
                      <a:pt x="1620" y="1147"/>
                    </a:lnTo>
                    <a:lnTo>
                      <a:pt x="1946" y="1147"/>
                    </a:lnTo>
                    <a:lnTo>
                      <a:pt x="1946" y="1313"/>
                    </a:lnTo>
                    <a:lnTo>
                      <a:pt x="2007" y="1271"/>
                    </a:lnTo>
                    <a:lnTo>
                      <a:pt x="2071" y="1232"/>
                    </a:lnTo>
                    <a:lnTo>
                      <a:pt x="2138" y="1198"/>
                    </a:lnTo>
                    <a:lnTo>
                      <a:pt x="2208" y="1169"/>
                    </a:lnTo>
                    <a:lnTo>
                      <a:pt x="2280" y="1144"/>
                    </a:lnTo>
                    <a:lnTo>
                      <a:pt x="2354" y="1125"/>
                    </a:lnTo>
                    <a:lnTo>
                      <a:pt x="2430" y="1111"/>
                    </a:lnTo>
                    <a:lnTo>
                      <a:pt x="2508" y="1102"/>
                    </a:lnTo>
                    <a:lnTo>
                      <a:pt x="2587" y="1100"/>
                    </a:lnTo>
                    <a:lnTo>
                      <a:pt x="2641" y="1101"/>
                    </a:lnTo>
                    <a:lnTo>
                      <a:pt x="2694" y="1105"/>
                    </a:lnTo>
                    <a:lnTo>
                      <a:pt x="2746" y="1112"/>
                    </a:lnTo>
                    <a:lnTo>
                      <a:pt x="2746" y="763"/>
                    </a:lnTo>
                    <a:lnTo>
                      <a:pt x="282" y="763"/>
                    </a:lnTo>
                    <a:close/>
                    <a:moveTo>
                      <a:pt x="992" y="227"/>
                    </a:moveTo>
                    <a:lnTo>
                      <a:pt x="992" y="501"/>
                    </a:lnTo>
                    <a:lnTo>
                      <a:pt x="2036" y="501"/>
                    </a:lnTo>
                    <a:lnTo>
                      <a:pt x="2036" y="227"/>
                    </a:lnTo>
                    <a:lnTo>
                      <a:pt x="992" y="227"/>
                    </a:lnTo>
                    <a:close/>
                    <a:moveTo>
                      <a:pt x="228" y="0"/>
                    </a:moveTo>
                    <a:lnTo>
                      <a:pt x="2799" y="0"/>
                    </a:lnTo>
                    <a:lnTo>
                      <a:pt x="2837" y="3"/>
                    </a:lnTo>
                    <a:lnTo>
                      <a:pt x="2872" y="12"/>
                    </a:lnTo>
                    <a:lnTo>
                      <a:pt x="2905" y="25"/>
                    </a:lnTo>
                    <a:lnTo>
                      <a:pt x="2935" y="45"/>
                    </a:lnTo>
                    <a:lnTo>
                      <a:pt x="2961" y="68"/>
                    </a:lnTo>
                    <a:lnTo>
                      <a:pt x="2984" y="94"/>
                    </a:lnTo>
                    <a:lnTo>
                      <a:pt x="3003" y="125"/>
                    </a:lnTo>
                    <a:lnTo>
                      <a:pt x="3016" y="158"/>
                    </a:lnTo>
                    <a:lnTo>
                      <a:pt x="3026" y="194"/>
                    </a:lnTo>
                    <a:lnTo>
                      <a:pt x="3029" y="232"/>
                    </a:lnTo>
                    <a:lnTo>
                      <a:pt x="3029" y="1195"/>
                    </a:lnTo>
                    <a:lnTo>
                      <a:pt x="3104" y="1232"/>
                    </a:lnTo>
                    <a:lnTo>
                      <a:pt x="3175" y="1274"/>
                    </a:lnTo>
                    <a:lnTo>
                      <a:pt x="3243" y="1322"/>
                    </a:lnTo>
                    <a:lnTo>
                      <a:pt x="3307" y="1375"/>
                    </a:lnTo>
                    <a:lnTo>
                      <a:pt x="3367" y="1432"/>
                    </a:lnTo>
                    <a:lnTo>
                      <a:pt x="3423" y="1495"/>
                    </a:lnTo>
                    <a:lnTo>
                      <a:pt x="3474" y="1561"/>
                    </a:lnTo>
                    <a:lnTo>
                      <a:pt x="3520" y="1631"/>
                    </a:lnTo>
                    <a:lnTo>
                      <a:pt x="3560" y="1704"/>
                    </a:lnTo>
                    <a:lnTo>
                      <a:pt x="3595" y="1782"/>
                    </a:lnTo>
                    <a:lnTo>
                      <a:pt x="3625" y="1861"/>
                    </a:lnTo>
                    <a:lnTo>
                      <a:pt x="3648" y="1945"/>
                    </a:lnTo>
                    <a:lnTo>
                      <a:pt x="3665" y="2030"/>
                    </a:lnTo>
                    <a:lnTo>
                      <a:pt x="3676" y="2117"/>
                    </a:lnTo>
                    <a:lnTo>
                      <a:pt x="3679" y="2206"/>
                    </a:lnTo>
                    <a:lnTo>
                      <a:pt x="3677" y="2293"/>
                    </a:lnTo>
                    <a:lnTo>
                      <a:pt x="3667" y="2378"/>
                    </a:lnTo>
                    <a:lnTo>
                      <a:pt x="3651" y="2461"/>
                    </a:lnTo>
                    <a:lnTo>
                      <a:pt x="3629" y="2541"/>
                    </a:lnTo>
                    <a:lnTo>
                      <a:pt x="3601" y="2619"/>
                    </a:lnTo>
                    <a:lnTo>
                      <a:pt x="3568" y="2693"/>
                    </a:lnTo>
                    <a:lnTo>
                      <a:pt x="3531" y="2766"/>
                    </a:lnTo>
                    <a:lnTo>
                      <a:pt x="3487" y="2833"/>
                    </a:lnTo>
                    <a:lnTo>
                      <a:pt x="3439" y="2899"/>
                    </a:lnTo>
                    <a:lnTo>
                      <a:pt x="3387" y="2961"/>
                    </a:lnTo>
                    <a:lnTo>
                      <a:pt x="3331" y="3017"/>
                    </a:lnTo>
                    <a:lnTo>
                      <a:pt x="3271" y="3071"/>
                    </a:lnTo>
                    <a:lnTo>
                      <a:pt x="3206" y="3119"/>
                    </a:lnTo>
                    <a:lnTo>
                      <a:pt x="3139" y="3162"/>
                    </a:lnTo>
                    <a:lnTo>
                      <a:pt x="3067" y="3201"/>
                    </a:lnTo>
                    <a:lnTo>
                      <a:pt x="2994" y="3235"/>
                    </a:lnTo>
                    <a:lnTo>
                      <a:pt x="2917" y="3262"/>
                    </a:lnTo>
                    <a:lnTo>
                      <a:pt x="2838" y="3284"/>
                    </a:lnTo>
                    <a:lnTo>
                      <a:pt x="2756" y="3300"/>
                    </a:lnTo>
                    <a:lnTo>
                      <a:pt x="2673" y="3310"/>
                    </a:lnTo>
                    <a:lnTo>
                      <a:pt x="2587" y="3314"/>
                    </a:lnTo>
                    <a:lnTo>
                      <a:pt x="2502" y="3310"/>
                    </a:lnTo>
                    <a:lnTo>
                      <a:pt x="2419" y="3300"/>
                    </a:lnTo>
                    <a:lnTo>
                      <a:pt x="2338" y="3284"/>
                    </a:lnTo>
                    <a:lnTo>
                      <a:pt x="2259" y="3262"/>
                    </a:lnTo>
                    <a:lnTo>
                      <a:pt x="2182" y="3235"/>
                    </a:lnTo>
                    <a:lnTo>
                      <a:pt x="2109" y="3201"/>
                    </a:lnTo>
                    <a:lnTo>
                      <a:pt x="2038" y="3162"/>
                    </a:lnTo>
                    <a:lnTo>
                      <a:pt x="1971" y="3119"/>
                    </a:lnTo>
                    <a:lnTo>
                      <a:pt x="1907" y="3071"/>
                    </a:lnTo>
                    <a:lnTo>
                      <a:pt x="228" y="3071"/>
                    </a:lnTo>
                    <a:lnTo>
                      <a:pt x="191" y="3067"/>
                    </a:lnTo>
                    <a:lnTo>
                      <a:pt x="156" y="3059"/>
                    </a:lnTo>
                    <a:lnTo>
                      <a:pt x="123" y="3044"/>
                    </a:lnTo>
                    <a:lnTo>
                      <a:pt x="94" y="3026"/>
                    </a:lnTo>
                    <a:lnTo>
                      <a:pt x="67" y="3003"/>
                    </a:lnTo>
                    <a:lnTo>
                      <a:pt x="44" y="2975"/>
                    </a:lnTo>
                    <a:lnTo>
                      <a:pt x="26" y="2946"/>
                    </a:lnTo>
                    <a:lnTo>
                      <a:pt x="11" y="2912"/>
                    </a:lnTo>
                    <a:lnTo>
                      <a:pt x="3" y="2877"/>
                    </a:lnTo>
                    <a:lnTo>
                      <a:pt x="0" y="2839"/>
                    </a:lnTo>
                    <a:lnTo>
                      <a:pt x="0" y="232"/>
                    </a:lnTo>
                    <a:lnTo>
                      <a:pt x="3" y="194"/>
                    </a:lnTo>
                    <a:lnTo>
                      <a:pt x="11" y="158"/>
                    </a:lnTo>
                    <a:lnTo>
                      <a:pt x="26" y="125"/>
                    </a:lnTo>
                    <a:lnTo>
                      <a:pt x="44" y="94"/>
                    </a:lnTo>
                    <a:lnTo>
                      <a:pt x="67" y="68"/>
                    </a:lnTo>
                    <a:lnTo>
                      <a:pt x="94" y="45"/>
                    </a:lnTo>
                    <a:lnTo>
                      <a:pt x="123" y="25"/>
                    </a:lnTo>
                    <a:lnTo>
                      <a:pt x="156" y="12"/>
                    </a:lnTo>
                    <a:lnTo>
                      <a:pt x="191" y="3"/>
                    </a:lnTo>
                    <a:lnTo>
                      <a:pt x="2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6312282" y="4582537"/>
              <a:ext cx="277422" cy="315473"/>
              <a:chOff x="-1917700" y="3270251"/>
              <a:chExt cx="420688" cy="477838"/>
            </a:xfrm>
            <a:solidFill>
              <a:sysClr val="windowText" lastClr="000000"/>
            </a:solidFill>
          </p:grpSpPr>
          <p:sp>
            <p:nvSpPr>
              <p:cNvPr id="182" name="Freeform 157"/>
              <p:cNvSpPr>
                <a:spLocks/>
              </p:cNvSpPr>
              <p:nvPr/>
            </p:nvSpPr>
            <p:spPr bwMode="auto">
              <a:xfrm>
                <a:off x="-1771650" y="3379788"/>
                <a:ext cx="128588" cy="130175"/>
              </a:xfrm>
              <a:custGeom>
                <a:avLst/>
                <a:gdLst>
                  <a:gd name="T0" fmla="*/ 74 w 889"/>
                  <a:gd name="T1" fmla="*/ 0 h 899"/>
                  <a:gd name="T2" fmla="*/ 815 w 889"/>
                  <a:gd name="T3" fmla="*/ 0 h 899"/>
                  <a:gd name="T4" fmla="*/ 832 w 889"/>
                  <a:gd name="T5" fmla="*/ 2 h 899"/>
                  <a:gd name="T6" fmla="*/ 849 w 889"/>
                  <a:gd name="T7" fmla="*/ 9 h 899"/>
                  <a:gd name="T8" fmla="*/ 864 w 889"/>
                  <a:gd name="T9" fmla="*/ 19 h 899"/>
                  <a:gd name="T10" fmla="*/ 876 w 889"/>
                  <a:gd name="T11" fmla="*/ 33 h 899"/>
                  <a:gd name="T12" fmla="*/ 885 w 889"/>
                  <a:gd name="T13" fmla="*/ 48 h 899"/>
                  <a:gd name="T14" fmla="*/ 889 w 889"/>
                  <a:gd name="T15" fmla="*/ 66 h 899"/>
                  <a:gd name="T16" fmla="*/ 889 w 889"/>
                  <a:gd name="T17" fmla="*/ 84 h 899"/>
                  <a:gd name="T18" fmla="*/ 886 w 889"/>
                  <a:gd name="T19" fmla="*/ 101 h 899"/>
                  <a:gd name="T20" fmla="*/ 853 w 889"/>
                  <a:gd name="T21" fmla="*/ 186 h 899"/>
                  <a:gd name="T22" fmla="*/ 815 w 889"/>
                  <a:gd name="T23" fmla="*/ 269 h 899"/>
                  <a:gd name="T24" fmla="*/ 770 w 889"/>
                  <a:gd name="T25" fmla="*/ 350 h 899"/>
                  <a:gd name="T26" fmla="*/ 722 w 889"/>
                  <a:gd name="T27" fmla="*/ 430 h 899"/>
                  <a:gd name="T28" fmla="*/ 667 w 889"/>
                  <a:gd name="T29" fmla="*/ 507 h 899"/>
                  <a:gd name="T30" fmla="*/ 607 w 889"/>
                  <a:gd name="T31" fmla="*/ 584 h 899"/>
                  <a:gd name="T32" fmla="*/ 580 w 889"/>
                  <a:gd name="T33" fmla="*/ 618 h 899"/>
                  <a:gd name="T34" fmla="*/ 559 w 889"/>
                  <a:gd name="T35" fmla="*/ 657 h 899"/>
                  <a:gd name="T36" fmla="*/ 542 w 889"/>
                  <a:gd name="T37" fmla="*/ 696 h 899"/>
                  <a:gd name="T38" fmla="*/ 530 w 889"/>
                  <a:gd name="T39" fmla="*/ 738 h 899"/>
                  <a:gd name="T40" fmla="*/ 522 w 889"/>
                  <a:gd name="T41" fmla="*/ 780 h 899"/>
                  <a:gd name="T42" fmla="*/ 519 w 889"/>
                  <a:gd name="T43" fmla="*/ 824 h 899"/>
                  <a:gd name="T44" fmla="*/ 516 w 889"/>
                  <a:gd name="T45" fmla="*/ 844 h 899"/>
                  <a:gd name="T46" fmla="*/ 509 w 889"/>
                  <a:gd name="T47" fmla="*/ 862 h 899"/>
                  <a:gd name="T48" fmla="*/ 498 w 889"/>
                  <a:gd name="T49" fmla="*/ 877 h 899"/>
                  <a:gd name="T50" fmla="*/ 482 w 889"/>
                  <a:gd name="T51" fmla="*/ 889 h 899"/>
                  <a:gd name="T52" fmla="*/ 465 w 889"/>
                  <a:gd name="T53" fmla="*/ 897 h 899"/>
                  <a:gd name="T54" fmla="*/ 445 w 889"/>
                  <a:gd name="T55" fmla="*/ 899 h 899"/>
                  <a:gd name="T56" fmla="*/ 424 w 889"/>
                  <a:gd name="T57" fmla="*/ 897 h 899"/>
                  <a:gd name="T58" fmla="*/ 407 w 889"/>
                  <a:gd name="T59" fmla="*/ 889 h 899"/>
                  <a:gd name="T60" fmla="*/ 391 w 889"/>
                  <a:gd name="T61" fmla="*/ 877 h 899"/>
                  <a:gd name="T62" fmla="*/ 380 w 889"/>
                  <a:gd name="T63" fmla="*/ 862 h 899"/>
                  <a:gd name="T64" fmla="*/ 373 w 889"/>
                  <a:gd name="T65" fmla="*/ 844 h 899"/>
                  <a:gd name="T66" fmla="*/ 370 w 889"/>
                  <a:gd name="T67" fmla="*/ 824 h 899"/>
                  <a:gd name="T68" fmla="*/ 368 w 889"/>
                  <a:gd name="T69" fmla="*/ 780 h 899"/>
                  <a:gd name="T70" fmla="*/ 359 w 889"/>
                  <a:gd name="T71" fmla="*/ 738 h 899"/>
                  <a:gd name="T72" fmla="*/ 347 w 889"/>
                  <a:gd name="T73" fmla="*/ 696 h 899"/>
                  <a:gd name="T74" fmla="*/ 330 w 889"/>
                  <a:gd name="T75" fmla="*/ 657 h 899"/>
                  <a:gd name="T76" fmla="*/ 309 w 889"/>
                  <a:gd name="T77" fmla="*/ 618 h 899"/>
                  <a:gd name="T78" fmla="*/ 282 w 889"/>
                  <a:gd name="T79" fmla="*/ 584 h 899"/>
                  <a:gd name="T80" fmla="*/ 222 w 889"/>
                  <a:gd name="T81" fmla="*/ 507 h 899"/>
                  <a:gd name="T82" fmla="*/ 167 w 889"/>
                  <a:gd name="T83" fmla="*/ 430 h 899"/>
                  <a:gd name="T84" fmla="*/ 118 w 889"/>
                  <a:gd name="T85" fmla="*/ 350 h 899"/>
                  <a:gd name="T86" fmla="*/ 74 w 889"/>
                  <a:gd name="T87" fmla="*/ 269 h 899"/>
                  <a:gd name="T88" fmla="*/ 36 w 889"/>
                  <a:gd name="T89" fmla="*/ 186 h 899"/>
                  <a:gd name="T90" fmla="*/ 4 w 889"/>
                  <a:gd name="T91" fmla="*/ 101 h 899"/>
                  <a:gd name="T92" fmla="*/ 0 w 889"/>
                  <a:gd name="T93" fmla="*/ 84 h 899"/>
                  <a:gd name="T94" fmla="*/ 0 w 889"/>
                  <a:gd name="T95" fmla="*/ 66 h 899"/>
                  <a:gd name="T96" fmla="*/ 4 w 889"/>
                  <a:gd name="T97" fmla="*/ 48 h 899"/>
                  <a:gd name="T98" fmla="*/ 12 w 889"/>
                  <a:gd name="T99" fmla="*/ 33 h 899"/>
                  <a:gd name="T100" fmla="*/ 25 w 889"/>
                  <a:gd name="T101" fmla="*/ 19 h 899"/>
                  <a:gd name="T102" fmla="*/ 39 w 889"/>
                  <a:gd name="T103" fmla="*/ 9 h 899"/>
                  <a:gd name="T104" fmla="*/ 56 w 889"/>
                  <a:gd name="T105" fmla="*/ 2 h 899"/>
                  <a:gd name="T106" fmla="*/ 74 w 889"/>
                  <a:gd name="T107" fmla="*/ 0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89" h="899">
                    <a:moveTo>
                      <a:pt x="74" y="0"/>
                    </a:moveTo>
                    <a:lnTo>
                      <a:pt x="815" y="0"/>
                    </a:lnTo>
                    <a:lnTo>
                      <a:pt x="832" y="2"/>
                    </a:lnTo>
                    <a:lnTo>
                      <a:pt x="849" y="9"/>
                    </a:lnTo>
                    <a:lnTo>
                      <a:pt x="864" y="19"/>
                    </a:lnTo>
                    <a:lnTo>
                      <a:pt x="876" y="33"/>
                    </a:lnTo>
                    <a:lnTo>
                      <a:pt x="885" y="48"/>
                    </a:lnTo>
                    <a:lnTo>
                      <a:pt x="889" y="66"/>
                    </a:lnTo>
                    <a:lnTo>
                      <a:pt x="889" y="84"/>
                    </a:lnTo>
                    <a:lnTo>
                      <a:pt x="886" y="101"/>
                    </a:lnTo>
                    <a:lnTo>
                      <a:pt x="853" y="186"/>
                    </a:lnTo>
                    <a:lnTo>
                      <a:pt x="815" y="269"/>
                    </a:lnTo>
                    <a:lnTo>
                      <a:pt x="770" y="350"/>
                    </a:lnTo>
                    <a:lnTo>
                      <a:pt x="722" y="430"/>
                    </a:lnTo>
                    <a:lnTo>
                      <a:pt x="667" y="507"/>
                    </a:lnTo>
                    <a:lnTo>
                      <a:pt x="607" y="584"/>
                    </a:lnTo>
                    <a:lnTo>
                      <a:pt x="580" y="618"/>
                    </a:lnTo>
                    <a:lnTo>
                      <a:pt x="559" y="657"/>
                    </a:lnTo>
                    <a:lnTo>
                      <a:pt x="542" y="696"/>
                    </a:lnTo>
                    <a:lnTo>
                      <a:pt x="530" y="738"/>
                    </a:lnTo>
                    <a:lnTo>
                      <a:pt x="522" y="780"/>
                    </a:lnTo>
                    <a:lnTo>
                      <a:pt x="519" y="824"/>
                    </a:lnTo>
                    <a:lnTo>
                      <a:pt x="516" y="844"/>
                    </a:lnTo>
                    <a:lnTo>
                      <a:pt x="509" y="862"/>
                    </a:lnTo>
                    <a:lnTo>
                      <a:pt x="498" y="877"/>
                    </a:lnTo>
                    <a:lnTo>
                      <a:pt x="482" y="889"/>
                    </a:lnTo>
                    <a:lnTo>
                      <a:pt x="465" y="897"/>
                    </a:lnTo>
                    <a:lnTo>
                      <a:pt x="445" y="899"/>
                    </a:lnTo>
                    <a:lnTo>
                      <a:pt x="424" y="897"/>
                    </a:lnTo>
                    <a:lnTo>
                      <a:pt x="407" y="889"/>
                    </a:lnTo>
                    <a:lnTo>
                      <a:pt x="391" y="877"/>
                    </a:lnTo>
                    <a:lnTo>
                      <a:pt x="380" y="862"/>
                    </a:lnTo>
                    <a:lnTo>
                      <a:pt x="373" y="844"/>
                    </a:lnTo>
                    <a:lnTo>
                      <a:pt x="370" y="824"/>
                    </a:lnTo>
                    <a:lnTo>
                      <a:pt x="368" y="780"/>
                    </a:lnTo>
                    <a:lnTo>
                      <a:pt x="359" y="738"/>
                    </a:lnTo>
                    <a:lnTo>
                      <a:pt x="347" y="696"/>
                    </a:lnTo>
                    <a:lnTo>
                      <a:pt x="330" y="657"/>
                    </a:lnTo>
                    <a:lnTo>
                      <a:pt x="309" y="618"/>
                    </a:lnTo>
                    <a:lnTo>
                      <a:pt x="282" y="584"/>
                    </a:lnTo>
                    <a:lnTo>
                      <a:pt x="222" y="507"/>
                    </a:lnTo>
                    <a:lnTo>
                      <a:pt x="167" y="430"/>
                    </a:lnTo>
                    <a:lnTo>
                      <a:pt x="118" y="350"/>
                    </a:lnTo>
                    <a:lnTo>
                      <a:pt x="74" y="269"/>
                    </a:lnTo>
                    <a:lnTo>
                      <a:pt x="36" y="186"/>
                    </a:lnTo>
                    <a:lnTo>
                      <a:pt x="4" y="101"/>
                    </a:lnTo>
                    <a:lnTo>
                      <a:pt x="0" y="84"/>
                    </a:lnTo>
                    <a:lnTo>
                      <a:pt x="0" y="66"/>
                    </a:lnTo>
                    <a:lnTo>
                      <a:pt x="4" y="48"/>
                    </a:lnTo>
                    <a:lnTo>
                      <a:pt x="12" y="33"/>
                    </a:lnTo>
                    <a:lnTo>
                      <a:pt x="25" y="19"/>
                    </a:lnTo>
                    <a:lnTo>
                      <a:pt x="39" y="9"/>
                    </a:lnTo>
                    <a:lnTo>
                      <a:pt x="56" y="2"/>
                    </a:lnTo>
                    <a:lnTo>
                      <a:pt x="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3" name="Freeform 158"/>
              <p:cNvSpPr>
                <a:spLocks/>
              </p:cNvSpPr>
              <p:nvPr/>
            </p:nvSpPr>
            <p:spPr bwMode="auto">
              <a:xfrm>
                <a:off x="-1825625" y="3530601"/>
                <a:ext cx="236538" cy="157163"/>
              </a:xfrm>
              <a:custGeom>
                <a:avLst/>
                <a:gdLst>
                  <a:gd name="T0" fmla="*/ 822 w 1643"/>
                  <a:gd name="T1" fmla="*/ 0 h 1090"/>
                  <a:gd name="T2" fmla="*/ 842 w 1643"/>
                  <a:gd name="T3" fmla="*/ 2 h 1090"/>
                  <a:gd name="T4" fmla="*/ 859 w 1643"/>
                  <a:gd name="T5" fmla="*/ 10 h 1090"/>
                  <a:gd name="T6" fmla="*/ 875 w 1643"/>
                  <a:gd name="T7" fmla="*/ 22 h 1090"/>
                  <a:gd name="T8" fmla="*/ 886 w 1643"/>
                  <a:gd name="T9" fmla="*/ 36 h 1090"/>
                  <a:gd name="T10" fmla="*/ 893 w 1643"/>
                  <a:gd name="T11" fmla="*/ 55 h 1090"/>
                  <a:gd name="T12" fmla="*/ 896 w 1643"/>
                  <a:gd name="T13" fmla="*/ 75 h 1090"/>
                  <a:gd name="T14" fmla="*/ 900 w 1643"/>
                  <a:gd name="T15" fmla="*/ 115 h 1090"/>
                  <a:gd name="T16" fmla="*/ 908 w 1643"/>
                  <a:gd name="T17" fmla="*/ 156 h 1090"/>
                  <a:gd name="T18" fmla="*/ 923 w 1643"/>
                  <a:gd name="T19" fmla="*/ 195 h 1090"/>
                  <a:gd name="T20" fmla="*/ 943 w 1643"/>
                  <a:gd name="T21" fmla="*/ 234 h 1090"/>
                  <a:gd name="T22" fmla="*/ 969 w 1643"/>
                  <a:gd name="T23" fmla="*/ 272 h 1090"/>
                  <a:gd name="T24" fmla="*/ 1000 w 1643"/>
                  <a:gd name="T25" fmla="*/ 309 h 1090"/>
                  <a:gd name="T26" fmla="*/ 1036 w 1643"/>
                  <a:gd name="T27" fmla="*/ 344 h 1090"/>
                  <a:gd name="T28" fmla="*/ 1077 w 1643"/>
                  <a:gd name="T29" fmla="*/ 377 h 1090"/>
                  <a:gd name="T30" fmla="*/ 1168 w 1643"/>
                  <a:gd name="T31" fmla="*/ 448 h 1090"/>
                  <a:gd name="T32" fmla="*/ 1253 w 1643"/>
                  <a:gd name="T33" fmla="*/ 520 h 1090"/>
                  <a:gd name="T34" fmla="*/ 1332 w 1643"/>
                  <a:gd name="T35" fmla="*/ 593 h 1090"/>
                  <a:gd name="T36" fmla="*/ 1405 w 1643"/>
                  <a:gd name="T37" fmla="*/ 667 h 1090"/>
                  <a:gd name="T38" fmla="*/ 1472 w 1643"/>
                  <a:gd name="T39" fmla="*/ 743 h 1090"/>
                  <a:gd name="T40" fmla="*/ 1532 w 1643"/>
                  <a:gd name="T41" fmla="*/ 820 h 1090"/>
                  <a:gd name="T42" fmla="*/ 1585 w 1643"/>
                  <a:gd name="T43" fmla="*/ 898 h 1090"/>
                  <a:gd name="T44" fmla="*/ 1634 w 1643"/>
                  <a:gd name="T45" fmla="*/ 977 h 1090"/>
                  <a:gd name="T46" fmla="*/ 1641 w 1643"/>
                  <a:gd name="T47" fmla="*/ 995 h 1090"/>
                  <a:gd name="T48" fmla="*/ 1643 w 1643"/>
                  <a:gd name="T49" fmla="*/ 1015 h 1090"/>
                  <a:gd name="T50" fmla="*/ 1640 w 1643"/>
                  <a:gd name="T51" fmla="*/ 1034 h 1090"/>
                  <a:gd name="T52" fmla="*/ 1633 w 1643"/>
                  <a:gd name="T53" fmla="*/ 1052 h 1090"/>
                  <a:gd name="T54" fmla="*/ 1620 w 1643"/>
                  <a:gd name="T55" fmla="*/ 1068 h 1090"/>
                  <a:gd name="T56" fmla="*/ 1606 w 1643"/>
                  <a:gd name="T57" fmla="*/ 1079 h 1090"/>
                  <a:gd name="T58" fmla="*/ 1587 w 1643"/>
                  <a:gd name="T59" fmla="*/ 1087 h 1090"/>
                  <a:gd name="T60" fmla="*/ 1568 w 1643"/>
                  <a:gd name="T61" fmla="*/ 1090 h 1090"/>
                  <a:gd name="T62" fmla="*/ 74 w 1643"/>
                  <a:gd name="T63" fmla="*/ 1090 h 1090"/>
                  <a:gd name="T64" fmla="*/ 56 w 1643"/>
                  <a:gd name="T65" fmla="*/ 1087 h 1090"/>
                  <a:gd name="T66" fmla="*/ 37 w 1643"/>
                  <a:gd name="T67" fmla="*/ 1079 h 1090"/>
                  <a:gd name="T68" fmla="*/ 22 w 1643"/>
                  <a:gd name="T69" fmla="*/ 1068 h 1090"/>
                  <a:gd name="T70" fmla="*/ 10 w 1643"/>
                  <a:gd name="T71" fmla="*/ 1052 h 1090"/>
                  <a:gd name="T72" fmla="*/ 3 w 1643"/>
                  <a:gd name="T73" fmla="*/ 1034 h 1090"/>
                  <a:gd name="T74" fmla="*/ 0 w 1643"/>
                  <a:gd name="T75" fmla="*/ 1015 h 1090"/>
                  <a:gd name="T76" fmla="*/ 2 w 1643"/>
                  <a:gd name="T77" fmla="*/ 995 h 1090"/>
                  <a:gd name="T78" fmla="*/ 10 w 1643"/>
                  <a:gd name="T79" fmla="*/ 977 h 1090"/>
                  <a:gd name="T80" fmla="*/ 58 w 1643"/>
                  <a:gd name="T81" fmla="*/ 898 h 1090"/>
                  <a:gd name="T82" fmla="*/ 112 w 1643"/>
                  <a:gd name="T83" fmla="*/ 820 h 1090"/>
                  <a:gd name="T84" fmla="*/ 173 w 1643"/>
                  <a:gd name="T85" fmla="*/ 743 h 1090"/>
                  <a:gd name="T86" fmla="*/ 239 w 1643"/>
                  <a:gd name="T87" fmla="*/ 667 h 1090"/>
                  <a:gd name="T88" fmla="*/ 311 w 1643"/>
                  <a:gd name="T89" fmla="*/ 593 h 1090"/>
                  <a:gd name="T90" fmla="*/ 390 w 1643"/>
                  <a:gd name="T91" fmla="*/ 520 h 1090"/>
                  <a:gd name="T92" fmla="*/ 475 w 1643"/>
                  <a:gd name="T93" fmla="*/ 448 h 1090"/>
                  <a:gd name="T94" fmla="*/ 566 w 1643"/>
                  <a:gd name="T95" fmla="*/ 377 h 1090"/>
                  <a:gd name="T96" fmla="*/ 607 w 1643"/>
                  <a:gd name="T97" fmla="*/ 344 h 1090"/>
                  <a:gd name="T98" fmla="*/ 643 w 1643"/>
                  <a:gd name="T99" fmla="*/ 309 h 1090"/>
                  <a:gd name="T100" fmla="*/ 674 w 1643"/>
                  <a:gd name="T101" fmla="*/ 272 h 1090"/>
                  <a:gd name="T102" fmla="*/ 700 w 1643"/>
                  <a:gd name="T103" fmla="*/ 234 h 1090"/>
                  <a:gd name="T104" fmla="*/ 720 w 1643"/>
                  <a:gd name="T105" fmla="*/ 195 h 1090"/>
                  <a:gd name="T106" fmla="*/ 735 w 1643"/>
                  <a:gd name="T107" fmla="*/ 156 h 1090"/>
                  <a:gd name="T108" fmla="*/ 744 w 1643"/>
                  <a:gd name="T109" fmla="*/ 115 h 1090"/>
                  <a:gd name="T110" fmla="*/ 747 w 1643"/>
                  <a:gd name="T111" fmla="*/ 75 h 1090"/>
                  <a:gd name="T112" fmla="*/ 750 w 1643"/>
                  <a:gd name="T113" fmla="*/ 55 h 1090"/>
                  <a:gd name="T114" fmla="*/ 757 w 1643"/>
                  <a:gd name="T115" fmla="*/ 36 h 1090"/>
                  <a:gd name="T116" fmla="*/ 768 w 1643"/>
                  <a:gd name="T117" fmla="*/ 22 h 1090"/>
                  <a:gd name="T118" fmla="*/ 784 w 1643"/>
                  <a:gd name="T119" fmla="*/ 10 h 1090"/>
                  <a:gd name="T120" fmla="*/ 801 w 1643"/>
                  <a:gd name="T121" fmla="*/ 2 h 1090"/>
                  <a:gd name="T122" fmla="*/ 822 w 1643"/>
                  <a:gd name="T123" fmla="*/ 0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43" h="1090">
                    <a:moveTo>
                      <a:pt x="822" y="0"/>
                    </a:moveTo>
                    <a:lnTo>
                      <a:pt x="842" y="2"/>
                    </a:lnTo>
                    <a:lnTo>
                      <a:pt x="859" y="10"/>
                    </a:lnTo>
                    <a:lnTo>
                      <a:pt x="875" y="22"/>
                    </a:lnTo>
                    <a:lnTo>
                      <a:pt x="886" y="36"/>
                    </a:lnTo>
                    <a:lnTo>
                      <a:pt x="893" y="55"/>
                    </a:lnTo>
                    <a:lnTo>
                      <a:pt x="896" y="75"/>
                    </a:lnTo>
                    <a:lnTo>
                      <a:pt x="900" y="115"/>
                    </a:lnTo>
                    <a:lnTo>
                      <a:pt x="908" y="156"/>
                    </a:lnTo>
                    <a:lnTo>
                      <a:pt x="923" y="195"/>
                    </a:lnTo>
                    <a:lnTo>
                      <a:pt x="943" y="234"/>
                    </a:lnTo>
                    <a:lnTo>
                      <a:pt x="969" y="272"/>
                    </a:lnTo>
                    <a:lnTo>
                      <a:pt x="1000" y="309"/>
                    </a:lnTo>
                    <a:lnTo>
                      <a:pt x="1036" y="344"/>
                    </a:lnTo>
                    <a:lnTo>
                      <a:pt x="1077" y="377"/>
                    </a:lnTo>
                    <a:lnTo>
                      <a:pt x="1168" y="448"/>
                    </a:lnTo>
                    <a:lnTo>
                      <a:pt x="1253" y="520"/>
                    </a:lnTo>
                    <a:lnTo>
                      <a:pt x="1332" y="593"/>
                    </a:lnTo>
                    <a:lnTo>
                      <a:pt x="1405" y="667"/>
                    </a:lnTo>
                    <a:lnTo>
                      <a:pt x="1472" y="743"/>
                    </a:lnTo>
                    <a:lnTo>
                      <a:pt x="1532" y="820"/>
                    </a:lnTo>
                    <a:lnTo>
                      <a:pt x="1585" y="898"/>
                    </a:lnTo>
                    <a:lnTo>
                      <a:pt x="1634" y="977"/>
                    </a:lnTo>
                    <a:lnTo>
                      <a:pt x="1641" y="995"/>
                    </a:lnTo>
                    <a:lnTo>
                      <a:pt x="1643" y="1015"/>
                    </a:lnTo>
                    <a:lnTo>
                      <a:pt x="1640" y="1034"/>
                    </a:lnTo>
                    <a:lnTo>
                      <a:pt x="1633" y="1052"/>
                    </a:lnTo>
                    <a:lnTo>
                      <a:pt x="1620" y="1068"/>
                    </a:lnTo>
                    <a:lnTo>
                      <a:pt x="1606" y="1079"/>
                    </a:lnTo>
                    <a:lnTo>
                      <a:pt x="1587" y="1087"/>
                    </a:lnTo>
                    <a:lnTo>
                      <a:pt x="1568" y="1090"/>
                    </a:lnTo>
                    <a:lnTo>
                      <a:pt x="74" y="1090"/>
                    </a:lnTo>
                    <a:lnTo>
                      <a:pt x="56" y="1087"/>
                    </a:lnTo>
                    <a:lnTo>
                      <a:pt x="37" y="1079"/>
                    </a:lnTo>
                    <a:lnTo>
                      <a:pt x="22" y="1068"/>
                    </a:lnTo>
                    <a:lnTo>
                      <a:pt x="10" y="1052"/>
                    </a:lnTo>
                    <a:lnTo>
                      <a:pt x="3" y="1034"/>
                    </a:lnTo>
                    <a:lnTo>
                      <a:pt x="0" y="1015"/>
                    </a:lnTo>
                    <a:lnTo>
                      <a:pt x="2" y="995"/>
                    </a:lnTo>
                    <a:lnTo>
                      <a:pt x="10" y="977"/>
                    </a:lnTo>
                    <a:lnTo>
                      <a:pt x="58" y="898"/>
                    </a:lnTo>
                    <a:lnTo>
                      <a:pt x="112" y="820"/>
                    </a:lnTo>
                    <a:lnTo>
                      <a:pt x="173" y="743"/>
                    </a:lnTo>
                    <a:lnTo>
                      <a:pt x="239" y="667"/>
                    </a:lnTo>
                    <a:lnTo>
                      <a:pt x="311" y="593"/>
                    </a:lnTo>
                    <a:lnTo>
                      <a:pt x="390" y="520"/>
                    </a:lnTo>
                    <a:lnTo>
                      <a:pt x="475" y="448"/>
                    </a:lnTo>
                    <a:lnTo>
                      <a:pt x="566" y="377"/>
                    </a:lnTo>
                    <a:lnTo>
                      <a:pt x="607" y="344"/>
                    </a:lnTo>
                    <a:lnTo>
                      <a:pt x="643" y="309"/>
                    </a:lnTo>
                    <a:lnTo>
                      <a:pt x="674" y="272"/>
                    </a:lnTo>
                    <a:lnTo>
                      <a:pt x="700" y="234"/>
                    </a:lnTo>
                    <a:lnTo>
                      <a:pt x="720" y="195"/>
                    </a:lnTo>
                    <a:lnTo>
                      <a:pt x="735" y="156"/>
                    </a:lnTo>
                    <a:lnTo>
                      <a:pt x="744" y="115"/>
                    </a:lnTo>
                    <a:lnTo>
                      <a:pt x="747" y="75"/>
                    </a:lnTo>
                    <a:lnTo>
                      <a:pt x="750" y="55"/>
                    </a:lnTo>
                    <a:lnTo>
                      <a:pt x="757" y="36"/>
                    </a:lnTo>
                    <a:lnTo>
                      <a:pt x="768" y="22"/>
                    </a:lnTo>
                    <a:lnTo>
                      <a:pt x="784" y="10"/>
                    </a:lnTo>
                    <a:lnTo>
                      <a:pt x="801" y="2"/>
                    </a:lnTo>
                    <a:lnTo>
                      <a:pt x="8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Freeform 159"/>
              <p:cNvSpPr>
                <a:spLocks noEditPoints="1"/>
              </p:cNvSpPr>
              <p:nvPr/>
            </p:nvSpPr>
            <p:spPr bwMode="auto">
              <a:xfrm>
                <a:off x="-1917700" y="3270251"/>
                <a:ext cx="420688" cy="477838"/>
              </a:xfrm>
              <a:custGeom>
                <a:avLst/>
                <a:gdLst>
                  <a:gd name="T0" fmla="*/ 543 w 2912"/>
                  <a:gd name="T1" fmla="*/ 556 h 3309"/>
                  <a:gd name="T2" fmla="*/ 666 w 2912"/>
                  <a:gd name="T3" fmla="*/ 865 h 3309"/>
                  <a:gd name="T4" fmla="*/ 830 w 2912"/>
                  <a:gd name="T5" fmla="*/ 1139 h 3309"/>
                  <a:gd name="T6" fmla="*/ 1012 w 2912"/>
                  <a:gd name="T7" fmla="*/ 1380 h 3309"/>
                  <a:gd name="T8" fmla="*/ 1159 w 2912"/>
                  <a:gd name="T9" fmla="*/ 1557 h 3309"/>
                  <a:gd name="T10" fmla="*/ 1195 w 2912"/>
                  <a:gd name="T11" fmla="*/ 1655 h 3309"/>
                  <a:gd name="T12" fmla="*/ 1159 w 2912"/>
                  <a:gd name="T13" fmla="*/ 1752 h 3309"/>
                  <a:gd name="T14" fmla="*/ 1012 w 2912"/>
                  <a:gd name="T15" fmla="*/ 1929 h 3309"/>
                  <a:gd name="T16" fmla="*/ 830 w 2912"/>
                  <a:gd name="T17" fmla="*/ 2171 h 3309"/>
                  <a:gd name="T18" fmla="*/ 666 w 2912"/>
                  <a:gd name="T19" fmla="*/ 2445 h 3309"/>
                  <a:gd name="T20" fmla="*/ 543 w 2912"/>
                  <a:gd name="T21" fmla="*/ 2754 h 3309"/>
                  <a:gd name="T22" fmla="*/ 2419 w 2912"/>
                  <a:gd name="T23" fmla="*/ 3008 h 3309"/>
                  <a:gd name="T24" fmla="*/ 2343 w 2912"/>
                  <a:gd name="T25" fmla="*/ 2673 h 3309"/>
                  <a:gd name="T26" fmla="*/ 2207 w 2912"/>
                  <a:gd name="T27" fmla="*/ 2374 h 3309"/>
                  <a:gd name="T28" fmla="*/ 2035 w 2912"/>
                  <a:gd name="T29" fmla="*/ 2107 h 3309"/>
                  <a:gd name="T30" fmla="*/ 1854 w 2912"/>
                  <a:gd name="T31" fmla="*/ 1873 h 3309"/>
                  <a:gd name="T32" fmla="*/ 1737 w 2912"/>
                  <a:gd name="T33" fmla="*/ 1730 h 3309"/>
                  <a:gd name="T34" fmla="*/ 1719 w 2912"/>
                  <a:gd name="T35" fmla="*/ 1629 h 3309"/>
                  <a:gd name="T36" fmla="*/ 1766 w 2912"/>
                  <a:gd name="T37" fmla="*/ 1542 h 3309"/>
                  <a:gd name="T38" fmla="*/ 1945 w 2912"/>
                  <a:gd name="T39" fmla="*/ 1323 h 3309"/>
                  <a:gd name="T40" fmla="*/ 2124 w 2912"/>
                  <a:gd name="T41" fmla="*/ 1074 h 3309"/>
                  <a:gd name="T42" fmla="*/ 2281 w 2912"/>
                  <a:gd name="T43" fmla="*/ 790 h 3309"/>
                  <a:gd name="T44" fmla="*/ 2390 w 2912"/>
                  <a:gd name="T45" fmla="*/ 473 h 3309"/>
                  <a:gd name="T46" fmla="*/ 149 w 2912"/>
                  <a:gd name="T47" fmla="*/ 0 h 3309"/>
                  <a:gd name="T48" fmla="*/ 2846 w 2912"/>
                  <a:gd name="T49" fmla="*/ 25 h 3309"/>
                  <a:gd name="T50" fmla="*/ 2909 w 2912"/>
                  <a:gd name="T51" fmla="*/ 120 h 3309"/>
                  <a:gd name="T52" fmla="*/ 2886 w 2912"/>
                  <a:gd name="T53" fmla="*/ 234 h 3309"/>
                  <a:gd name="T54" fmla="*/ 2792 w 2912"/>
                  <a:gd name="T55" fmla="*/ 298 h 3309"/>
                  <a:gd name="T56" fmla="*/ 2690 w 2912"/>
                  <a:gd name="T57" fmla="*/ 491 h 3309"/>
                  <a:gd name="T58" fmla="*/ 2584 w 2912"/>
                  <a:gd name="T59" fmla="*/ 841 h 3309"/>
                  <a:gd name="T60" fmla="*/ 2427 w 2912"/>
                  <a:gd name="T61" fmla="*/ 1152 h 3309"/>
                  <a:gd name="T62" fmla="*/ 2245 w 2912"/>
                  <a:gd name="T63" fmla="*/ 1423 h 3309"/>
                  <a:gd name="T64" fmla="*/ 2061 w 2912"/>
                  <a:gd name="T65" fmla="*/ 1655 h 3309"/>
                  <a:gd name="T66" fmla="*/ 2245 w 2912"/>
                  <a:gd name="T67" fmla="*/ 1887 h 3309"/>
                  <a:gd name="T68" fmla="*/ 2427 w 2912"/>
                  <a:gd name="T69" fmla="*/ 2157 h 3309"/>
                  <a:gd name="T70" fmla="*/ 2584 w 2912"/>
                  <a:gd name="T71" fmla="*/ 2468 h 3309"/>
                  <a:gd name="T72" fmla="*/ 2690 w 2912"/>
                  <a:gd name="T73" fmla="*/ 2818 h 3309"/>
                  <a:gd name="T74" fmla="*/ 2792 w 2912"/>
                  <a:gd name="T75" fmla="*/ 3011 h 3309"/>
                  <a:gd name="T76" fmla="*/ 2886 w 2912"/>
                  <a:gd name="T77" fmla="*/ 3075 h 3309"/>
                  <a:gd name="T78" fmla="*/ 2909 w 2912"/>
                  <a:gd name="T79" fmla="*/ 3189 h 3309"/>
                  <a:gd name="T80" fmla="*/ 2846 w 2912"/>
                  <a:gd name="T81" fmla="*/ 3284 h 3309"/>
                  <a:gd name="T82" fmla="*/ 149 w 2912"/>
                  <a:gd name="T83" fmla="*/ 3309 h 3309"/>
                  <a:gd name="T84" fmla="*/ 43 w 2912"/>
                  <a:gd name="T85" fmla="*/ 3265 h 3309"/>
                  <a:gd name="T86" fmla="*/ 0 w 2912"/>
                  <a:gd name="T87" fmla="*/ 3159 h 3309"/>
                  <a:gd name="T88" fmla="*/ 43 w 2912"/>
                  <a:gd name="T89" fmla="*/ 3052 h 3309"/>
                  <a:gd name="T90" fmla="*/ 149 w 2912"/>
                  <a:gd name="T91" fmla="*/ 3008 h 3309"/>
                  <a:gd name="T92" fmla="*/ 242 w 2912"/>
                  <a:gd name="T93" fmla="*/ 2727 h 3309"/>
                  <a:gd name="T94" fmla="*/ 364 w 2912"/>
                  <a:gd name="T95" fmla="*/ 2387 h 3309"/>
                  <a:gd name="T96" fmla="*/ 528 w 2912"/>
                  <a:gd name="T97" fmla="*/ 2087 h 3309"/>
                  <a:gd name="T98" fmla="*/ 713 w 2912"/>
                  <a:gd name="T99" fmla="*/ 1825 h 3309"/>
                  <a:gd name="T100" fmla="*/ 804 w 2912"/>
                  <a:gd name="T101" fmla="*/ 1600 h 3309"/>
                  <a:gd name="T102" fmla="*/ 620 w 2912"/>
                  <a:gd name="T103" fmla="*/ 1359 h 3309"/>
                  <a:gd name="T104" fmla="*/ 442 w 2912"/>
                  <a:gd name="T105" fmla="*/ 1078 h 3309"/>
                  <a:gd name="T106" fmla="*/ 295 w 2912"/>
                  <a:gd name="T107" fmla="*/ 757 h 3309"/>
                  <a:gd name="T108" fmla="*/ 204 w 2912"/>
                  <a:gd name="T109" fmla="*/ 398 h 3309"/>
                  <a:gd name="T110" fmla="*/ 91 w 2912"/>
                  <a:gd name="T111" fmla="*/ 289 h 3309"/>
                  <a:gd name="T112" fmla="*/ 11 w 2912"/>
                  <a:gd name="T113" fmla="*/ 209 h 3309"/>
                  <a:gd name="T114" fmla="*/ 11 w 2912"/>
                  <a:gd name="T115" fmla="*/ 92 h 3309"/>
                  <a:gd name="T116" fmla="*/ 91 w 2912"/>
                  <a:gd name="T117" fmla="*/ 12 h 3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12" h="3309">
                    <a:moveTo>
                      <a:pt x="493" y="301"/>
                    </a:moveTo>
                    <a:lnTo>
                      <a:pt x="505" y="388"/>
                    </a:lnTo>
                    <a:lnTo>
                      <a:pt x="522" y="473"/>
                    </a:lnTo>
                    <a:lnTo>
                      <a:pt x="543" y="556"/>
                    </a:lnTo>
                    <a:lnTo>
                      <a:pt x="568" y="636"/>
                    </a:lnTo>
                    <a:lnTo>
                      <a:pt x="598" y="714"/>
                    </a:lnTo>
                    <a:lnTo>
                      <a:pt x="630" y="790"/>
                    </a:lnTo>
                    <a:lnTo>
                      <a:pt x="666" y="865"/>
                    </a:lnTo>
                    <a:lnTo>
                      <a:pt x="704" y="936"/>
                    </a:lnTo>
                    <a:lnTo>
                      <a:pt x="745" y="1006"/>
                    </a:lnTo>
                    <a:lnTo>
                      <a:pt x="787" y="1074"/>
                    </a:lnTo>
                    <a:lnTo>
                      <a:pt x="830" y="1139"/>
                    </a:lnTo>
                    <a:lnTo>
                      <a:pt x="876" y="1203"/>
                    </a:lnTo>
                    <a:lnTo>
                      <a:pt x="921" y="1264"/>
                    </a:lnTo>
                    <a:lnTo>
                      <a:pt x="967" y="1323"/>
                    </a:lnTo>
                    <a:lnTo>
                      <a:pt x="1012" y="1380"/>
                    </a:lnTo>
                    <a:lnTo>
                      <a:pt x="1057" y="1437"/>
                    </a:lnTo>
                    <a:lnTo>
                      <a:pt x="1102" y="1490"/>
                    </a:lnTo>
                    <a:lnTo>
                      <a:pt x="1145" y="1542"/>
                    </a:lnTo>
                    <a:lnTo>
                      <a:pt x="1159" y="1557"/>
                    </a:lnTo>
                    <a:lnTo>
                      <a:pt x="1174" y="1580"/>
                    </a:lnTo>
                    <a:lnTo>
                      <a:pt x="1186" y="1604"/>
                    </a:lnTo>
                    <a:lnTo>
                      <a:pt x="1192" y="1629"/>
                    </a:lnTo>
                    <a:lnTo>
                      <a:pt x="1195" y="1655"/>
                    </a:lnTo>
                    <a:lnTo>
                      <a:pt x="1192" y="1680"/>
                    </a:lnTo>
                    <a:lnTo>
                      <a:pt x="1186" y="1706"/>
                    </a:lnTo>
                    <a:lnTo>
                      <a:pt x="1174" y="1730"/>
                    </a:lnTo>
                    <a:lnTo>
                      <a:pt x="1159" y="1752"/>
                    </a:lnTo>
                    <a:lnTo>
                      <a:pt x="1145" y="1768"/>
                    </a:lnTo>
                    <a:lnTo>
                      <a:pt x="1102" y="1819"/>
                    </a:lnTo>
                    <a:lnTo>
                      <a:pt x="1057" y="1873"/>
                    </a:lnTo>
                    <a:lnTo>
                      <a:pt x="1012" y="1929"/>
                    </a:lnTo>
                    <a:lnTo>
                      <a:pt x="967" y="1987"/>
                    </a:lnTo>
                    <a:lnTo>
                      <a:pt x="921" y="2046"/>
                    </a:lnTo>
                    <a:lnTo>
                      <a:pt x="876" y="2107"/>
                    </a:lnTo>
                    <a:lnTo>
                      <a:pt x="830" y="2171"/>
                    </a:lnTo>
                    <a:lnTo>
                      <a:pt x="787" y="2236"/>
                    </a:lnTo>
                    <a:lnTo>
                      <a:pt x="745" y="2304"/>
                    </a:lnTo>
                    <a:lnTo>
                      <a:pt x="704" y="2374"/>
                    </a:lnTo>
                    <a:lnTo>
                      <a:pt x="666" y="2445"/>
                    </a:lnTo>
                    <a:lnTo>
                      <a:pt x="630" y="2519"/>
                    </a:lnTo>
                    <a:lnTo>
                      <a:pt x="598" y="2595"/>
                    </a:lnTo>
                    <a:lnTo>
                      <a:pt x="568" y="2673"/>
                    </a:lnTo>
                    <a:lnTo>
                      <a:pt x="543" y="2754"/>
                    </a:lnTo>
                    <a:lnTo>
                      <a:pt x="522" y="2836"/>
                    </a:lnTo>
                    <a:lnTo>
                      <a:pt x="505" y="2922"/>
                    </a:lnTo>
                    <a:lnTo>
                      <a:pt x="493" y="3008"/>
                    </a:lnTo>
                    <a:lnTo>
                      <a:pt x="2419" y="3008"/>
                    </a:lnTo>
                    <a:lnTo>
                      <a:pt x="2406" y="2922"/>
                    </a:lnTo>
                    <a:lnTo>
                      <a:pt x="2390" y="2836"/>
                    </a:lnTo>
                    <a:lnTo>
                      <a:pt x="2368" y="2754"/>
                    </a:lnTo>
                    <a:lnTo>
                      <a:pt x="2343" y="2673"/>
                    </a:lnTo>
                    <a:lnTo>
                      <a:pt x="2313" y="2595"/>
                    </a:lnTo>
                    <a:lnTo>
                      <a:pt x="2281" y="2519"/>
                    </a:lnTo>
                    <a:lnTo>
                      <a:pt x="2245" y="2445"/>
                    </a:lnTo>
                    <a:lnTo>
                      <a:pt x="2207" y="2374"/>
                    </a:lnTo>
                    <a:lnTo>
                      <a:pt x="2167" y="2304"/>
                    </a:lnTo>
                    <a:lnTo>
                      <a:pt x="2124" y="2236"/>
                    </a:lnTo>
                    <a:lnTo>
                      <a:pt x="2081" y="2171"/>
                    </a:lnTo>
                    <a:lnTo>
                      <a:pt x="2035" y="2107"/>
                    </a:lnTo>
                    <a:lnTo>
                      <a:pt x="1990" y="2046"/>
                    </a:lnTo>
                    <a:lnTo>
                      <a:pt x="1945" y="1987"/>
                    </a:lnTo>
                    <a:lnTo>
                      <a:pt x="1899" y="1929"/>
                    </a:lnTo>
                    <a:lnTo>
                      <a:pt x="1854" y="1873"/>
                    </a:lnTo>
                    <a:lnTo>
                      <a:pt x="1809" y="1819"/>
                    </a:lnTo>
                    <a:lnTo>
                      <a:pt x="1766" y="1768"/>
                    </a:lnTo>
                    <a:lnTo>
                      <a:pt x="1752" y="1752"/>
                    </a:lnTo>
                    <a:lnTo>
                      <a:pt x="1737" y="1730"/>
                    </a:lnTo>
                    <a:lnTo>
                      <a:pt x="1726" y="1706"/>
                    </a:lnTo>
                    <a:lnTo>
                      <a:pt x="1719" y="1680"/>
                    </a:lnTo>
                    <a:lnTo>
                      <a:pt x="1717" y="1655"/>
                    </a:lnTo>
                    <a:lnTo>
                      <a:pt x="1719" y="1629"/>
                    </a:lnTo>
                    <a:lnTo>
                      <a:pt x="1726" y="1604"/>
                    </a:lnTo>
                    <a:lnTo>
                      <a:pt x="1737" y="1580"/>
                    </a:lnTo>
                    <a:lnTo>
                      <a:pt x="1752" y="1557"/>
                    </a:lnTo>
                    <a:lnTo>
                      <a:pt x="1766" y="1542"/>
                    </a:lnTo>
                    <a:lnTo>
                      <a:pt x="1809" y="1490"/>
                    </a:lnTo>
                    <a:lnTo>
                      <a:pt x="1854" y="1437"/>
                    </a:lnTo>
                    <a:lnTo>
                      <a:pt x="1899" y="1380"/>
                    </a:lnTo>
                    <a:lnTo>
                      <a:pt x="1945" y="1323"/>
                    </a:lnTo>
                    <a:lnTo>
                      <a:pt x="1990" y="1264"/>
                    </a:lnTo>
                    <a:lnTo>
                      <a:pt x="2035" y="1203"/>
                    </a:lnTo>
                    <a:lnTo>
                      <a:pt x="2081" y="1139"/>
                    </a:lnTo>
                    <a:lnTo>
                      <a:pt x="2124" y="1074"/>
                    </a:lnTo>
                    <a:lnTo>
                      <a:pt x="2167" y="1006"/>
                    </a:lnTo>
                    <a:lnTo>
                      <a:pt x="2207" y="936"/>
                    </a:lnTo>
                    <a:lnTo>
                      <a:pt x="2245" y="865"/>
                    </a:lnTo>
                    <a:lnTo>
                      <a:pt x="2281" y="790"/>
                    </a:lnTo>
                    <a:lnTo>
                      <a:pt x="2313" y="714"/>
                    </a:lnTo>
                    <a:lnTo>
                      <a:pt x="2343" y="636"/>
                    </a:lnTo>
                    <a:lnTo>
                      <a:pt x="2368" y="556"/>
                    </a:lnTo>
                    <a:lnTo>
                      <a:pt x="2390" y="473"/>
                    </a:lnTo>
                    <a:lnTo>
                      <a:pt x="2406" y="388"/>
                    </a:lnTo>
                    <a:lnTo>
                      <a:pt x="2419" y="301"/>
                    </a:lnTo>
                    <a:lnTo>
                      <a:pt x="493" y="301"/>
                    </a:lnTo>
                    <a:close/>
                    <a:moveTo>
                      <a:pt x="149" y="0"/>
                    </a:moveTo>
                    <a:lnTo>
                      <a:pt x="2762" y="0"/>
                    </a:lnTo>
                    <a:lnTo>
                      <a:pt x="2792" y="3"/>
                    </a:lnTo>
                    <a:lnTo>
                      <a:pt x="2820" y="12"/>
                    </a:lnTo>
                    <a:lnTo>
                      <a:pt x="2846" y="25"/>
                    </a:lnTo>
                    <a:lnTo>
                      <a:pt x="2868" y="44"/>
                    </a:lnTo>
                    <a:lnTo>
                      <a:pt x="2886" y="67"/>
                    </a:lnTo>
                    <a:lnTo>
                      <a:pt x="2900" y="92"/>
                    </a:lnTo>
                    <a:lnTo>
                      <a:pt x="2909" y="120"/>
                    </a:lnTo>
                    <a:lnTo>
                      <a:pt x="2912" y="150"/>
                    </a:lnTo>
                    <a:lnTo>
                      <a:pt x="2909" y="180"/>
                    </a:lnTo>
                    <a:lnTo>
                      <a:pt x="2900" y="209"/>
                    </a:lnTo>
                    <a:lnTo>
                      <a:pt x="2886" y="234"/>
                    </a:lnTo>
                    <a:lnTo>
                      <a:pt x="2868" y="257"/>
                    </a:lnTo>
                    <a:lnTo>
                      <a:pt x="2846" y="275"/>
                    </a:lnTo>
                    <a:lnTo>
                      <a:pt x="2820" y="289"/>
                    </a:lnTo>
                    <a:lnTo>
                      <a:pt x="2792" y="298"/>
                    </a:lnTo>
                    <a:lnTo>
                      <a:pt x="2762" y="301"/>
                    </a:lnTo>
                    <a:lnTo>
                      <a:pt x="2718" y="301"/>
                    </a:lnTo>
                    <a:lnTo>
                      <a:pt x="2707" y="398"/>
                    </a:lnTo>
                    <a:lnTo>
                      <a:pt x="2690" y="491"/>
                    </a:lnTo>
                    <a:lnTo>
                      <a:pt x="2669" y="583"/>
                    </a:lnTo>
                    <a:lnTo>
                      <a:pt x="2645" y="671"/>
                    </a:lnTo>
                    <a:lnTo>
                      <a:pt x="2616" y="757"/>
                    </a:lnTo>
                    <a:lnTo>
                      <a:pt x="2584" y="841"/>
                    </a:lnTo>
                    <a:lnTo>
                      <a:pt x="2548" y="923"/>
                    </a:lnTo>
                    <a:lnTo>
                      <a:pt x="2510" y="1001"/>
                    </a:lnTo>
                    <a:lnTo>
                      <a:pt x="2469" y="1078"/>
                    </a:lnTo>
                    <a:lnTo>
                      <a:pt x="2427" y="1152"/>
                    </a:lnTo>
                    <a:lnTo>
                      <a:pt x="2383" y="1223"/>
                    </a:lnTo>
                    <a:lnTo>
                      <a:pt x="2338" y="1292"/>
                    </a:lnTo>
                    <a:lnTo>
                      <a:pt x="2292" y="1359"/>
                    </a:lnTo>
                    <a:lnTo>
                      <a:pt x="2245" y="1423"/>
                    </a:lnTo>
                    <a:lnTo>
                      <a:pt x="2199" y="1484"/>
                    </a:lnTo>
                    <a:lnTo>
                      <a:pt x="2152" y="1544"/>
                    </a:lnTo>
                    <a:lnTo>
                      <a:pt x="2107" y="1600"/>
                    </a:lnTo>
                    <a:lnTo>
                      <a:pt x="2061" y="1655"/>
                    </a:lnTo>
                    <a:lnTo>
                      <a:pt x="2107" y="1709"/>
                    </a:lnTo>
                    <a:lnTo>
                      <a:pt x="2152" y="1766"/>
                    </a:lnTo>
                    <a:lnTo>
                      <a:pt x="2199" y="1825"/>
                    </a:lnTo>
                    <a:lnTo>
                      <a:pt x="2245" y="1887"/>
                    </a:lnTo>
                    <a:lnTo>
                      <a:pt x="2292" y="1950"/>
                    </a:lnTo>
                    <a:lnTo>
                      <a:pt x="2338" y="2017"/>
                    </a:lnTo>
                    <a:lnTo>
                      <a:pt x="2383" y="2087"/>
                    </a:lnTo>
                    <a:lnTo>
                      <a:pt x="2427" y="2157"/>
                    </a:lnTo>
                    <a:lnTo>
                      <a:pt x="2469" y="2231"/>
                    </a:lnTo>
                    <a:lnTo>
                      <a:pt x="2510" y="2308"/>
                    </a:lnTo>
                    <a:lnTo>
                      <a:pt x="2548" y="2387"/>
                    </a:lnTo>
                    <a:lnTo>
                      <a:pt x="2584" y="2468"/>
                    </a:lnTo>
                    <a:lnTo>
                      <a:pt x="2616" y="2551"/>
                    </a:lnTo>
                    <a:lnTo>
                      <a:pt x="2645" y="2638"/>
                    </a:lnTo>
                    <a:lnTo>
                      <a:pt x="2669" y="2727"/>
                    </a:lnTo>
                    <a:lnTo>
                      <a:pt x="2690" y="2818"/>
                    </a:lnTo>
                    <a:lnTo>
                      <a:pt x="2707" y="2912"/>
                    </a:lnTo>
                    <a:lnTo>
                      <a:pt x="2718" y="3008"/>
                    </a:lnTo>
                    <a:lnTo>
                      <a:pt x="2762" y="3008"/>
                    </a:lnTo>
                    <a:lnTo>
                      <a:pt x="2792" y="3011"/>
                    </a:lnTo>
                    <a:lnTo>
                      <a:pt x="2820" y="3021"/>
                    </a:lnTo>
                    <a:lnTo>
                      <a:pt x="2846" y="3034"/>
                    </a:lnTo>
                    <a:lnTo>
                      <a:pt x="2868" y="3052"/>
                    </a:lnTo>
                    <a:lnTo>
                      <a:pt x="2886" y="3075"/>
                    </a:lnTo>
                    <a:lnTo>
                      <a:pt x="2900" y="3100"/>
                    </a:lnTo>
                    <a:lnTo>
                      <a:pt x="2909" y="3129"/>
                    </a:lnTo>
                    <a:lnTo>
                      <a:pt x="2912" y="3159"/>
                    </a:lnTo>
                    <a:lnTo>
                      <a:pt x="2909" y="3189"/>
                    </a:lnTo>
                    <a:lnTo>
                      <a:pt x="2900" y="3217"/>
                    </a:lnTo>
                    <a:lnTo>
                      <a:pt x="2886" y="3243"/>
                    </a:lnTo>
                    <a:lnTo>
                      <a:pt x="2868" y="3265"/>
                    </a:lnTo>
                    <a:lnTo>
                      <a:pt x="2846" y="3284"/>
                    </a:lnTo>
                    <a:lnTo>
                      <a:pt x="2820" y="3297"/>
                    </a:lnTo>
                    <a:lnTo>
                      <a:pt x="2792" y="3307"/>
                    </a:lnTo>
                    <a:lnTo>
                      <a:pt x="2762" y="3309"/>
                    </a:lnTo>
                    <a:lnTo>
                      <a:pt x="149" y="3309"/>
                    </a:lnTo>
                    <a:lnTo>
                      <a:pt x="119" y="3307"/>
                    </a:lnTo>
                    <a:lnTo>
                      <a:pt x="91" y="3297"/>
                    </a:lnTo>
                    <a:lnTo>
                      <a:pt x="65" y="3284"/>
                    </a:lnTo>
                    <a:lnTo>
                      <a:pt x="43" y="3265"/>
                    </a:lnTo>
                    <a:lnTo>
                      <a:pt x="25" y="3243"/>
                    </a:lnTo>
                    <a:lnTo>
                      <a:pt x="11" y="3217"/>
                    </a:lnTo>
                    <a:lnTo>
                      <a:pt x="2" y="3189"/>
                    </a:lnTo>
                    <a:lnTo>
                      <a:pt x="0" y="3159"/>
                    </a:lnTo>
                    <a:lnTo>
                      <a:pt x="2" y="3129"/>
                    </a:lnTo>
                    <a:lnTo>
                      <a:pt x="11" y="3100"/>
                    </a:lnTo>
                    <a:lnTo>
                      <a:pt x="25" y="3075"/>
                    </a:lnTo>
                    <a:lnTo>
                      <a:pt x="43" y="3052"/>
                    </a:lnTo>
                    <a:lnTo>
                      <a:pt x="65" y="3034"/>
                    </a:lnTo>
                    <a:lnTo>
                      <a:pt x="91" y="3021"/>
                    </a:lnTo>
                    <a:lnTo>
                      <a:pt x="119" y="3011"/>
                    </a:lnTo>
                    <a:lnTo>
                      <a:pt x="149" y="3008"/>
                    </a:lnTo>
                    <a:lnTo>
                      <a:pt x="193" y="3008"/>
                    </a:lnTo>
                    <a:lnTo>
                      <a:pt x="204" y="2912"/>
                    </a:lnTo>
                    <a:lnTo>
                      <a:pt x="221" y="2818"/>
                    </a:lnTo>
                    <a:lnTo>
                      <a:pt x="242" y="2727"/>
                    </a:lnTo>
                    <a:lnTo>
                      <a:pt x="266" y="2638"/>
                    </a:lnTo>
                    <a:lnTo>
                      <a:pt x="295" y="2551"/>
                    </a:lnTo>
                    <a:lnTo>
                      <a:pt x="327" y="2468"/>
                    </a:lnTo>
                    <a:lnTo>
                      <a:pt x="364" y="2387"/>
                    </a:lnTo>
                    <a:lnTo>
                      <a:pt x="402" y="2308"/>
                    </a:lnTo>
                    <a:lnTo>
                      <a:pt x="442" y="2231"/>
                    </a:lnTo>
                    <a:lnTo>
                      <a:pt x="484" y="2157"/>
                    </a:lnTo>
                    <a:lnTo>
                      <a:pt x="528" y="2087"/>
                    </a:lnTo>
                    <a:lnTo>
                      <a:pt x="573" y="2017"/>
                    </a:lnTo>
                    <a:lnTo>
                      <a:pt x="620" y="1950"/>
                    </a:lnTo>
                    <a:lnTo>
                      <a:pt x="666" y="1887"/>
                    </a:lnTo>
                    <a:lnTo>
                      <a:pt x="713" y="1825"/>
                    </a:lnTo>
                    <a:lnTo>
                      <a:pt x="759" y="1766"/>
                    </a:lnTo>
                    <a:lnTo>
                      <a:pt x="805" y="1709"/>
                    </a:lnTo>
                    <a:lnTo>
                      <a:pt x="850" y="1655"/>
                    </a:lnTo>
                    <a:lnTo>
                      <a:pt x="804" y="1600"/>
                    </a:lnTo>
                    <a:lnTo>
                      <a:pt x="759" y="1544"/>
                    </a:lnTo>
                    <a:lnTo>
                      <a:pt x="713" y="1484"/>
                    </a:lnTo>
                    <a:lnTo>
                      <a:pt x="666" y="1423"/>
                    </a:lnTo>
                    <a:lnTo>
                      <a:pt x="620" y="1359"/>
                    </a:lnTo>
                    <a:lnTo>
                      <a:pt x="573" y="1292"/>
                    </a:lnTo>
                    <a:lnTo>
                      <a:pt x="528" y="1223"/>
                    </a:lnTo>
                    <a:lnTo>
                      <a:pt x="484" y="1152"/>
                    </a:lnTo>
                    <a:lnTo>
                      <a:pt x="442" y="1078"/>
                    </a:lnTo>
                    <a:lnTo>
                      <a:pt x="401" y="1001"/>
                    </a:lnTo>
                    <a:lnTo>
                      <a:pt x="364" y="923"/>
                    </a:lnTo>
                    <a:lnTo>
                      <a:pt x="327" y="841"/>
                    </a:lnTo>
                    <a:lnTo>
                      <a:pt x="295" y="757"/>
                    </a:lnTo>
                    <a:lnTo>
                      <a:pt x="266" y="671"/>
                    </a:lnTo>
                    <a:lnTo>
                      <a:pt x="242" y="583"/>
                    </a:lnTo>
                    <a:lnTo>
                      <a:pt x="221" y="491"/>
                    </a:lnTo>
                    <a:lnTo>
                      <a:pt x="204" y="398"/>
                    </a:lnTo>
                    <a:lnTo>
                      <a:pt x="193" y="301"/>
                    </a:lnTo>
                    <a:lnTo>
                      <a:pt x="149" y="301"/>
                    </a:lnTo>
                    <a:lnTo>
                      <a:pt x="119" y="298"/>
                    </a:lnTo>
                    <a:lnTo>
                      <a:pt x="91" y="289"/>
                    </a:lnTo>
                    <a:lnTo>
                      <a:pt x="65" y="275"/>
                    </a:lnTo>
                    <a:lnTo>
                      <a:pt x="43" y="257"/>
                    </a:lnTo>
                    <a:lnTo>
                      <a:pt x="25" y="234"/>
                    </a:lnTo>
                    <a:lnTo>
                      <a:pt x="11" y="209"/>
                    </a:lnTo>
                    <a:lnTo>
                      <a:pt x="2" y="180"/>
                    </a:lnTo>
                    <a:lnTo>
                      <a:pt x="0" y="150"/>
                    </a:lnTo>
                    <a:lnTo>
                      <a:pt x="2" y="120"/>
                    </a:lnTo>
                    <a:lnTo>
                      <a:pt x="11" y="92"/>
                    </a:lnTo>
                    <a:lnTo>
                      <a:pt x="25" y="67"/>
                    </a:lnTo>
                    <a:lnTo>
                      <a:pt x="43" y="44"/>
                    </a:lnTo>
                    <a:lnTo>
                      <a:pt x="65" y="25"/>
                    </a:lnTo>
                    <a:lnTo>
                      <a:pt x="91" y="12"/>
                    </a:lnTo>
                    <a:lnTo>
                      <a:pt x="119" y="3"/>
                    </a:lnTo>
                    <a:lnTo>
                      <a:pt x="1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407728" y="2146307"/>
              <a:ext cx="1613656" cy="2061931"/>
              <a:chOff x="3814763" y="1249363"/>
              <a:chExt cx="3725863" cy="4760913"/>
            </a:xfrm>
          </p:grpSpPr>
          <p:sp>
            <p:nvSpPr>
              <p:cNvPr id="155" name="Freeform 65"/>
              <p:cNvSpPr>
                <a:spLocks/>
              </p:cNvSpPr>
              <p:nvPr/>
            </p:nvSpPr>
            <p:spPr bwMode="auto">
              <a:xfrm>
                <a:off x="7169151" y="2298700"/>
                <a:ext cx="371475" cy="2217738"/>
              </a:xfrm>
              <a:custGeom>
                <a:avLst/>
                <a:gdLst>
                  <a:gd name="T0" fmla="*/ 161 w 234"/>
                  <a:gd name="T1" fmla="*/ 0 h 1397"/>
                  <a:gd name="T2" fmla="*/ 234 w 234"/>
                  <a:gd name="T3" fmla="*/ 0 h 1397"/>
                  <a:gd name="T4" fmla="*/ 234 w 234"/>
                  <a:gd name="T5" fmla="*/ 1255 h 1397"/>
                  <a:gd name="T6" fmla="*/ 0 w 234"/>
                  <a:gd name="T7" fmla="*/ 1397 h 1397"/>
                  <a:gd name="T8" fmla="*/ 0 w 234"/>
                  <a:gd name="T9" fmla="*/ 70 h 1397"/>
                  <a:gd name="T10" fmla="*/ 161 w 234"/>
                  <a:gd name="T11" fmla="*/ 0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1397">
                    <a:moveTo>
                      <a:pt x="161" y="0"/>
                    </a:moveTo>
                    <a:lnTo>
                      <a:pt x="234" y="0"/>
                    </a:lnTo>
                    <a:lnTo>
                      <a:pt x="234" y="1255"/>
                    </a:lnTo>
                    <a:lnTo>
                      <a:pt x="0" y="1397"/>
                    </a:lnTo>
                    <a:lnTo>
                      <a:pt x="0" y="70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7BA93E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6" name="Freeform 66"/>
              <p:cNvSpPr>
                <a:spLocks/>
              </p:cNvSpPr>
              <p:nvPr/>
            </p:nvSpPr>
            <p:spPr bwMode="auto">
              <a:xfrm>
                <a:off x="6797676" y="2298700"/>
                <a:ext cx="371475" cy="2217738"/>
              </a:xfrm>
              <a:custGeom>
                <a:avLst/>
                <a:gdLst>
                  <a:gd name="T0" fmla="*/ 0 w 234"/>
                  <a:gd name="T1" fmla="*/ 0 h 1397"/>
                  <a:gd name="T2" fmla="*/ 74 w 234"/>
                  <a:gd name="T3" fmla="*/ 0 h 1397"/>
                  <a:gd name="T4" fmla="*/ 234 w 234"/>
                  <a:gd name="T5" fmla="*/ 70 h 1397"/>
                  <a:gd name="T6" fmla="*/ 234 w 234"/>
                  <a:gd name="T7" fmla="*/ 1397 h 1397"/>
                  <a:gd name="T8" fmla="*/ 0 w 234"/>
                  <a:gd name="T9" fmla="*/ 1255 h 1397"/>
                  <a:gd name="T10" fmla="*/ 0 w 234"/>
                  <a:gd name="T11" fmla="*/ 0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1397">
                    <a:moveTo>
                      <a:pt x="0" y="0"/>
                    </a:moveTo>
                    <a:lnTo>
                      <a:pt x="74" y="0"/>
                    </a:lnTo>
                    <a:lnTo>
                      <a:pt x="234" y="70"/>
                    </a:lnTo>
                    <a:lnTo>
                      <a:pt x="234" y="1397"/>
                    </a:lnTo>
                    <a:lnTo>
                      <a:pt x="0" y="1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BA93E">
                  <a:lumMod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5" name="Freeform 67"/>
              <p:cNvSpPr>
                <a:spLocks/>
              </p:cNvSpPr>
              <p:nvPr/>
            </p:nvSpPr>
            <p:spPr bwMode="auto">
              <a:xfrm>
                <a:off x="6797676" y="2112963"/>
                <a:ext cx="742950" cy="369888"/>
              </a:xfrm>
              <a:custGeom>
                <a:avLst/>
                <a:gdLst>
                  <a:gd name="T0" fmla="*/ 234 w 468"/>
                  <a:gd name="T1" fmla="*/ 0 h 233"/>
                  <a:gd name="T2" fmla="*/ 468 w 468"/>
                  <a:gd name="T3" fmla="*/ 117 h 233"/>
                  <a:gd name="T4" fmla="*/ 234 w 468"/>
                  <a:gd name="T5" fmla="*/ 233 h 233"/>
                  <a:gd name="T6" fmla="*/ 0 w 468"/>
                  <a:gd name="T7" fmla="*/ 117 h 233"/>
                  <a:gd name="T8" fmla="*/ 234 w 468"/>
                  <a:gd name="T9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8" h="233">
                    <a:moveTo>
                      <a:pt x="234" y="0"/>
                    </a:moveTo>
                    <a:lnTo>
                      <a:pt x="468" y="117"/>
                    </a:lnTo>
                    <a:lnTo>
                      <a:pt x="234" y="233"/>
                    </a:lnTo>
                    <a:lnTo>
                      <a:pt x="0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7BA9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6" name="Freeform 68"/>
              <p:cNvSpPr>
                <a:spLocks/>
              </p:cNvSpPr>
              <p:nvPr/>
            </p:nvSpPr>
            <p:spPr bwMode="auto">
              <a:xfrm>
                <a:off x="6570663" y="2844800"/>
                <a:ext cx="373063" cy="1930400"/>
              </a:xfrm>
              <a:custGeom>
                <a:avLst/>
                <a:gdLst>
                  <a:gd name="T0" fmla="*/ 161 w 235"/>
                  <a:gd name="T1" fmla="*/ 0 h 1216"/>
                  <a:gd name="T2" fmla="*/ 235 w 235"/>
                  <a:gd name="T3" fmla="*/ 0 h 1216"/>
                  <a:gd name="T4" fmla="*/ 235 w 235"/>
                  <a:gd name="T5" fmla="*/ 1076 h 1216"/>
                  <a:gd name="T6" fmla="*/ 0 w 235"/>
                  <a:gd name="T7" fmla="*/ 1216 h 1216"/>
                  <a:gd name="T8" fmla="*/ 0 w 235"/>
                  <a:gd name="T9" fmla="*/ 72 h 1216"/>
                  <a:gd name="T10" fmla="*/ 161 w 235"/>
                  <a:gd name="T11" fmla="*/ 0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1216">
                    <a:moveTo>
                      <a:pt x="161" y="0"/>
                    </a:moveTo>
                    <a:lnTo>
                      <a:pt x="235" y="0"/>
                    </a:lnTo>
                    <a:lnTo>
                      <a:pt x="235" y="1076"/>
                    </a:lnTo>
                    <a:lnTo>
                      <a:pt x="0" y="1216"/>
                    </a:lnTo>
                    <a:lnTo>
                      <a:pt x="0" y="72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D6D022">
                  <a:lumMod val="40000"/>
                  <a:lumOff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7" name="Freeform 69"/>
              <p:cNvSpPr>
                <a:spLocks/>
              </p:cNvSpPr>
              <p:nvPr/>
            </p:nvSpPr>
            <p:spPr bwMode="auto">
              <a:xfrm>
                <a:off x="6199188" y="2844800"/>
                <a:ext cx="371475" cy="1930400"/>
              </a:xfrm>
              <a:custGeom>
                <a:avLst/>
                <a:gdLst>
                  <a:gd name="T0" fmla="*/ 0 w 234"/>
                  <a:gd name="T1" fmla="*/ 0 h 1216"/>
                  <a:gd name="T2" fmla="*/ 74 w 234"/>
                  <a:gd name="T3" fmla="*/ 0 h 1216"/>
                  <a:gd name="T4" fmla="*/ 234 w 234"/>
                  <a:gd name="T5" fmla="*/ 72 h 1216"/>
                  <a:gd name="T6" fmla="*/ 234 w 234"/>
                  <a:gd name="T7" fmla="*/ 1216 h 1216"/>
                  <a:gd name="T8" fmla="*/ 0 w 234"/>
                  <a:gd name="T9" fmla="*/ 1076 h 1216"/>
                  <a:gd name="T10" fmla="*/ 0 w 234"/>
                  <a:gd name="T11" fmla="*/ 0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1216">
                    <a:moveTo>
                      <a:pt x="0" y="0"/>
                    </a:moveTo>
                    <a:lnTo>
                      <a:pt x="74" y="0"/>
                    </a:lnTo>
                    <a:lnTo>
                      <a:pt x="234" y="72"/>
                    </a:lnTo>
                    <a:lnTo>
                      <a:pt x="234" y="1216"/>
                    </a:lnTo>
                    <a:lnTo>
                      <a:pt x="0" y="1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02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8" name="Freeform 70"/>
              <p:cNvSpPr>
                <a:spLocks/>
              </p:cNvSpPr>
              <p:nvPr/>
            </p:nvSpPr>
            <p:spPr bwMode="auto">
              <a:xfrm>
                <a:off x="6199188" y="2660650"/>
                <a:ext cx="744538" cy="369888"/>
              </a:xfrm>
              <a:custGeom>
                <a:avLst/>
                <a:gdLst>
                  <a:gd name="T0" fmla="*/ 234 w 469"/>
                  <a:gd name="T1" fmla="*/ 0 h 233"/>
                  <a:gd name="T2" fmla="*/ 469 w 469"/>
                  <a:gd name="T3" fmla="*/ 116 h 233"/>
                  <a:gd name="T4" fmla="*/ 234 w 469"/>
                  <a:gd name="T5" fmla="*/ 233 h 233"/>
                  <a:gd name="T6" fmla="*/ 0 w 469"/>
                  <a:gd name="T7" fmla="*/ 116 h 233"/>
                  <a:gd name="T8" fmla="*/ 234 w 469"/>
                  <a:gd name="T9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9" h="233">
                    <a:moveTo>
                      <a:pt x="234" y="0"/>
                    </a:moveTo>
                    <a:lnTo>
                      <a:pt x="469" y="116"/>
                    </a:lnTo>
                    <a:lnTo>
                      <a:pt x="234" y="233"/>
                    </a:lnTo>
                    <a:lnTo>
                      <a:pt x="0" y="11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D6D022">
                  <a:lumMod val="60000"/>
                  <a:lumOff val="4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9" name="Freeform 71"/>
              <p:cNvSpPr>
                <a:spLocks/>
              </p:cNvSpPr>
              <p:nvPr/>
            </p:nvSpPr>
            <p:spPr bwMode="auto">
              <a:xfrm>
                <a:off x="5973763" y="3368675"/>
                <a:ext cx="373063" cy="1727200"/>
              </a:xfrm>
              <a:custGeom>
                <a:avLst/>
                <a:gdLst>
                  <a:gd name="T0" fmla="*/ 161 w 235"/>
                  <a:gd name="T1" fmla="*/ 0 h 1088"/>
                  <a:gd name="T2" fmla="*/ 235 w 235"/>
                  <a:gd name="T3" fmla="*/ 0 h 1088"/>
                  <a:gd name="T4" fmla="*/ 235 w 235"/>
                  <a:gd name="T5" fmla="*/ 948 h 1088"/>
                  <a:gd name="T6" fmla="*/ 0 w 235"/>
                  <a:gd name="T7" fmla="*/ 1088 h 1088"/>
                  <a:gd name="T8" fmla="*/ 0 w 235"/>
                  <a:gd name="T9" fmla="*/ 71 h 1088"/>
                  <a:gd name="T10" fmla="*/ 161 w 235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1088">
                    <a:moveTo>
                      <a:pt x="161" y="0"/>
                    </a:moveTo>
                    <a:lnTo>
                      <a:pt x="235" y="0"/>
                    </a:lnTo>
                    <a:lnTo>
                      <a:pt x="235" y="948"/>
                    </a:lnTo>
                    <a:lnTo>
                      <a:pt x="0" y="1088"/>
                    </a:lnTo>
                    <a:lnTo>
                      <a:pt x="0" y="71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D6D022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0" name="Freeform 72"/>
              <p:cNvSpPr>
                <a:spLocks/>
              </p:cNvSpPr>
              <p:nvPr/>
            </p:nvSpPr>
            <p:spPr bwMode="auto">
              <a:xfrm>
                <a:off x="5603876" y="3368675"/>
                <a:ext cx="369888" cy="1727200"/>
              </a:xfrm>
              <a:custGeom>
                <a:avLst/>
                <a:gdLst>
                  <a:gd name="T0" fmla="*/ 0 w 233"/>
                  <a:gd name="T1" fmla="*/ 0 h 1088"/>
                  <a:gd name="T2" fmla="*/ 74 w 233"/>
                  <a:gd name="T3" fmla="*/ 0 h 1088"/>
                  <a:gd name="T4" fmla="*/ 233 w 233"/>
                  <a:gd name="T5" fmla="*/ 71 h 1088"/>
                  <a:gd name="T6" fmla="*/ 233 w 233"/>
                  <a:gd name="T7" fmla="*/ 1088 h 1088"/>
                  <a:gd name="T8" fmla="*/ 0 w 233"/>
                  <a:gd name="T9" fmla="*/ 948 h 1088"/>
                  <a:gd name="T10" fmla="*/ 0 w 233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3" h="1088">
                    <a:moveTo>
                      <a:pt x="0" y="0"/>
                    </a:moveTo>
                    <a:lnTo>
                      <a:pt x="74" y="0"/>
                    </a:lnTo>
                    <a:lnTo>
                      <a:pt x="233" y="71"/>
                    </a:lnTo>
                    <a:lnTo>
                      <a:pt x="233" y="1088"/>
                    </a:lnTo>
                    <a:lnTo>
                      <a:pt x="0" y="9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022">
                  <a:lumMod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1" name="Freeform 73"/>
              <p:cNvSpPr>
                <a:spLocks/>
              </p:cNvSpPr>
              <p:nvPr/>
            </p:nvSpPr>
            <p:spPr bwMode="auto">
              <a:xfrm>
                <a:off x="5603876" y="3182938"/>
                <a:ext cx="742950" cy="371475"/>
              </a:xfrm>
              <a:custGeom>
                <a:avLst/>
                <a:gdLst>
                  <a:gd name="T0" fmla="*/ 233 w 468"/>
                  <a:gd name="T1" fmla="*/ 0 h 234"/>
                  <a:gd name="T2" fmla="*/ 468 w 468"/>
                  <a:gd name="T3" fmla="*/ 117 h 234"/>
                  <a:gd name="T4" fmla="*/ 233 w 468"/>
                  <a:gd name="T5" fmla="*/ 234 h 234"/>
                  <a:gd name="T6" fmla="*/ 0 w 468"/>
                  <a:gd name="T7" fmla="*/ 117 h 234"/>
                  <a:gd name="T8" fmla="*/ 233 w 468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8" h="234">
                    <a:moveTo>
                      <a:pt x="233" y="0"/>
                    </a:moveTo>
                    <a:lnTo>
                      <a:pt x="468" y="117"/>
                    </a:lnTo>
                    <a:lnTo>
                      <a:pt x="233" y="234"/>
                    </a:lnTo>
                    <a:lnTo>
                      <a:pt x="0" y="117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D6D02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2" name="Freeform 74"/>
              <p:cNvSpPr>
                <a:spLocks/>
              </p:cNvSpPr>
              <p:nvPr/>
            </p:nvSpPr>
            <p:spPr bwMode="auto">
              <a:xfrm>
                <a:off x="5400676" y="3938588"/>
                <a:ext cx="373063" cy="1457325"/>
              </a:xfrm>
              <a:custGeom>
                <a:avLst/>
                <a:gdLst>
                  <a:gd name="T0" fmla="*/ 161 w 235"/>
                  <a:gd name="T1" fmla="*/ 0 h 918"/>
                  <a:gd name="T2" fmla="*/ 235 w 235"/>
                  <a:gd name="T3" fmla="*/ 0 h 918"/>
                  <a:gd name="T4" fmla="*/ 235 w 235"/>
                  <a:gd name="T5" fmla="*/ 778 h 918"/>
                  <a:gd name="T6" fmla="*/ 0 w 235"/>
                  <a:gd name="T7" fmla="*/ 918 h 918"/>
                  <a:gd name="T8" fmla="*/ 0 w 235"/>
                  <a:gd name="T9" fmla="*/ 70 h 918"/>
                  <a:gd name="T10" fmla="*/ 161 w 235"/>
                  <a:gd name="T11" fmla="*/ 0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918">
                    <a:moveTo>
                      <a:pt x="161" y="0"/>
                    </a:moveTo>
                    <a:lnTo>
                      <a:pt x="235" y="0"/>
                    </a:lnTo>
                    <a:lnTo>
                      <a:pt x="235" y="778"/>
                    </a:lnTo>
                    <a:lnTo>
                      <a:pt x="0" y="918"/>
                    </a:lnTo>
                    <a:lnTo>
                      <a:pt x="0" y="70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DE5822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3" name="Freeform 75"/>
              <p:cNvSpPr>
                <a:spLocks/>
              </p:cNvSpPr>
              <p:nvPr/>
            </p:nvSpPr>
            <p:spPr bwMode="auto">
              <a:xfrm>
                <a:off x="5030788" y="3938588"/>
                <a:ext cx="369888" cy="1457325"/>
              </a:xfrm>
              <a:custGeom>
                <a:avLst/>
                <a:gdLst>
                  <a:gd name="T0" fmla="*/ 0 w 233"/>
                  <a:gd name="T1" fmla="*/ 0 h 918"/>
                  <a:gd name="T2" fmla="*/ 73 w 233"/>
                  <a:gd name="T3" fmla="*/ 0 h 918"/>
                  <a:gd name="T4" fmla="*/ 233 w 233"/>
                  <a:gd name="T5" fmla="*/ 70 h 918"/>
                  <a:gd name="T6" fmla="*/ 233 w 233"/>
                  <a:gd name="T7" fmla="*/ 918 h 918"/>
                  <a:gd name="T8" fmla="*/ 0 w 233"/>
                  <a:gd name="T9" fmla="*/ 778 h 918"/>
                  <a:gd name="T10" fmla="*/ 0 w 233"/>
                  <a:gd name="T11" fmla="*/ 0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3" h="918">
                    <a:moveTo>
                      <a:pt x="0" y="0"/>
                    </a:moveTo>
                    <a:lnTo>
                      <a:pt x="73" y="0"/>
                    </a:lnTo>
                    <a:lnTo>
                      <a:pt x="233" y="70"/>
                    </a:lnTo>
                    <a:lnTo>
                      <a:pt x="233" y="918"/>
                    </a:lnTo>
                    <a:lnTo>
                      <a:pt x="0" y="7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5822">
                  <a:lumMod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Freeform 76"/>
              <p:cNvSpPr>
                <a:spLocks/>
              </p:cNvSpPr>
              <p:nvPr/>
            </p:nvSpPr>
            <p:spPr bwMode="auto">
              <a:xfrm>
                <a:off x="5030788" y="3752850"/>
                <a:ext cx="742950" cy="369888"/>
              </a:xfrm>
              <a:custGeom>
                <a:avLst/>
                <a:gdLst>
                  <a:gd name="T0" fmla="*/ 233 w 468"/>
                  <a:gd name="T1" fmla="*/ 0 h 233"/>
                  <a:gd name="T2" fmla="*/ 468 w 468"/>
                  <a:gd name="T3" fmla="*/ 117 h 233"/>
                  <a:gd name="T4" fmla="*/ 233 w 468"/>
                  <a:gd name="T5" fmla="*/ 233 h 233"/>
                  <a:gd name="T6" fmla="*/ 0 w 468"/>
                  <a:gd name="T7" fmla="*/ 117 h 233"/>
                  <a:gd name="T8" fmla="*/ 233 w 468"/>
                  <a:gd name="T9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8" h="233">
                    <a:moveTo>
                      <a:pt x="233" y="0"/>
                    </a:moveTo>
                    <a:lnTo>
                      <a:pt x="468" y="117"/>
                    </a:lnTo>
                    <a:lnTo>
                      <a:pt x="233" y="233"/>
                    </a:lnTo>
                    <a:lnTo>
                      <a:pt x="0" y="117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DE582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5" name="Freeform 77"/>
              <p:cNvSpPr>
                <a:spLocks/>
              </p:cNvSpPr>
              <p:nvPr/>
            </p:nvSpPr>
            <p:spPr bwMode="auto">
              <a:xfrm>
                <a:off x="4805363" y="4435475"/>
                <a:ext cx="371475" cy="1285875"/>
              </a:xfrm>
              <a:custGeom>
                <a:avLst/>
                <a:gdLst>
                  <a:gd name="T0" fmla="*/ 161 w 234"/>
                  <a:gd name="T1" fmla="*/ 0 h 810"/>
                  <a:gd name="T2" fmla="*/ 234 w 234"/>
                  <a:gd name="T3" fmla="*/ 0 h 810"/>
                  <a:gd name="T4" fmla="*/ 234 w 234"/>
                  <a:gd name="T5" fmla="*/ 668 h 810"/>
                  <a:gd name="T6" fmla="*/ 0 w 234"/>
                  <a:gd name="T7" fmla="*/ 810 h 810"/>
                  <a:gd name="T8" fmla="*/ 0 w 234"/>
                  <a:gd name="T9" fmla="*/ 71 h 810"/>
                  <a:gd name="T10" fmla="*/ 161 w 234"/>
                  <a:gd name="T11" fmla="*/ 0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810">
                    <a:moveTo>
                      <a:pt x="161" y="0"/>
                    </a:moveTo>
                    <a:lnTo>
                      <a:pt x="234" y="0"/>
                    </a:lnTo>
                    <a:lnTo>
                      <a:pt x="234" y="668"/>
                    </a:lnTo>
                    <a:lnTo>
                      <a:pt x="0" y="810"/>
                    </a:lnTo>
                    <a:lnTo>
                      <a:pt x="0" y="71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9B4903">
                  <a:lumMod val="60000"/>
                  <a:lumOff val="4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6" name="Freeform 78"/>
              <p:cNvSpPr>
                <a:spLocks/>
              </p:cNvSpPr>
              <p:nvPr/>
            </p:nvSpPr>
            <p:spPr bwMode="auto">
              <a:xfrm>
                <a:off x="4433888" y="4435475"/>
                <a:ext cx="371475" cy="1285875"/>
              </a:xfrm>
              <a:custGeom>
                <a:avLst/>
                <a:gdLst>
                  <a:gd name="T0" fmla="*/ 0 w 234"/>
                  <a:gd name="T1" fmla="*/ 0 h 810"/>
                  <a:gd name="T2" fmla="*/ 74 w 234"/>
                  <a:gd name="T3" fmla="*/ 0 h 810"/>
                  <a:gd name="T4" fmla="*/ 234 w 234"/>
                  <a:gd name="T5" fmla="*/ 71 h 810"/>
                  <a:gd name="T6" fmla="*/ 234 w 234"/>
                  <a:gd name="T7" fmla="*/ 810 h 810"/>
                  <a:gd name="T8" fmla="*/ 0 w 234"/>
                  <a:gd name="T9" fmla="*/ 668 h 810"/>
                  <a:gd name="T10" fmla="*/ 0 w 234"/>
                  <a:gd name="T11" fmla="*/ 0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810">
                    <a:moveTo>
                      <a:pt x="0" y="0"/>
                    </a:moveTo>
                    <a:lnTo>
                      <a:pt x="74" y="0"/>
                    </a:lnTo>
                    <a:lnTo>
                      <a:pt x="234" y="71"/>
                    </a:lnTo>
                    <a:lnTo>
                      <a:pt x="234" y="810"/>
                    </a:lnTo>
                    <a:lnTo>
                      <a:pt x="0" y="6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4903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7" name="Freeform 79"/>
              <p:cNvSpPr>
                <a:spLocks/>
              </p:cNvSpPr>
              <p:nvPr/>
            </p:nvSpPr>
            <p:spPr bwMode="auto">
              <a:xfrm>
                <a:off x="4433888" y="4251325"/>
                <a:ext cx="742950" cy="369888"/>
              </a:xfrm>
              <a:custGeom>
                <a:avLst/>
                <a:gdLst>
                  <a:gd name="T0" fmla="*/ 234 w 468"/>
                  <a:gd name="T1" fmla="*/ 0 h 233"/>
                  <a:gd name="T2" fmla="*/ 468 w 468"/>
                  <a:gd name="T3" fmla="*/ 116 h 233"/>
                  <a:gd name="T4" fmla="*/ 234 w 468"/>
                  <a:gd name="T5" fmla="*/ 233 h 233"/>
                  <a:gd name="T6" fmla="*/ 0 w 468"/>
                  <a:gd name="T7" fmla="*/ 116 h 233"/>
                  <a:gd name="T8" fmla="*/ 234 w 468"/>
                  <a:gd name="T9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8" h="233">
                    <a:moveTo>
                      <a:pt x="234" y="0"/>
                    </a:moveTo>
                    <a:lnTo>
                      <a:pt x="468" y="116"/>
                    </a:lnTo>
                    <a:lnTo>
                      <a:pt x="234" y="233"/>
                    </a:lnTo>
                    <a:lnTo>
                      <a:pt x="0" y="11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9B490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8" name="Freeform 80"/>
              <p:cNvSpPr>
                <a:spLocks/>
              </p:cNvSpPr>
              <p:nvPr/>
            </p:nvSpPr>
            <p:spPr bwMode="auto">
              <a:xfrm>
                <a:off x="4213226" y="4932363"/>
                <a:ext cx="371475" cy="1077913"/>
              </a:xfrm>
              <a:custGeom>
                <a:avLst/>
                <a:gdLst>
                  <a:gd name="T0" fmla="*/ 160 w 234"/>
                  <a:gd name="T1" fmla="*/ 0 h 679"/>
                  <a:gd name="T2" fmla="*/ 234 w 234"/>
                  <a:gd name="T3" fmla="*/ 0 h 679"/>
                  <a:gd name="T4" fmla="*/ 234 w 234"/>
                  <a:gd name="T5" fmla="*/ 537 h 679"/>
                  <a:gd name="T6" fmla="*/ 0 w 234"/>
                  <a:gd name="T7" fmla="*/ 679 h 679"/>
                  <a:gd name="T8" fmla="*/ 0 w 234"/>
                  <a:gd name="T9" fmla="*/ 72 h 679"/>
                  <a:gd name="T10" fmla="*/ 160 w 234"/>
                  <a:gd name="T11" fmla="*/ 0 h 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679">
                    <a:moveTo>
                      <a:pt x="160" y="0"/>
                    </a:moveTo>
                    <a:lnTo>
                      <a:pt x="234" y="0"/>
                    </a:lnTo>
                    <a:lnTo>
                      <a:pt x="234" y="537"/>
                    </a:lnTo>
                    <a:lnTo>
                      <a:pt x="0" y="679"/>
                    </a:lnTo>
                    <a:lnTo>
                      <a:pt x="0" y="72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AF1F2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9" name="Freeform 81"/>
              <p:cNvSpPr>
                <a:spLocks/>
              </p:cNvSpPr>
              <p:nvPr/>
            </p:nvSpPr>
            <p:spPr bwMode="auto">
              <a:xfrm>
                <a:off x="3840163" y="4932363"/>
                <a:ext cx="373063" cy="1077913"/>
              </a:xfrm>
              <a:custGeom>
                <a:avLst/>
                <a:gdLst>
                  <a:gd name="T0" fmla="*/ 0 w 235"/>
                  <a:gd name="T1" fmla="*/ 0 h 679"/>
                  <a:gd name="T2" fmla="*/ 74 w 235"/>
                  <a:gd name="T3" fmla="*/ 0 h 679"/>
                  <a:gd name="T4" fmla="*/ 235 w 235"/>
                  <a:gd name="T5" fmla="*/ 72 h 679"/>
                  <a:gd name="T6" fmla="*/ 235 w 235"/>
                  <a:gd name="T7" fmla="*/ 679 h 679"/>
                  <a:gd name="T8" fmla="*/ 0 w 235"/>
                  <a:gd name="T9" fmla="*/ 537 h 679"/>
                  <a:gd name="T10" fmla="*/ 0 w 235"/>
                  <a:gd name="T11" fmla="*/ 0 h 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679">
                    <a:moveTo>
                      <a:pt x="0" y="0"/>
                    </a:moveTo>
                    <a:lnTo>
                      <a:pt x="74" y="0"/>
                    </a:lnTo>
                    <a:lnTo>
                      <a:pt x="235" y="72"/>
                    </a:lnTo>
                    <a:lnTo>
                      <a:pt x="235" y="679"/>
                    </a:lnTo>
                    <a:lnTo>
                      <a:pt x="0" y="5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1F24">
                  <a:lumMod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0" name="Freeform 82"/>
              <p:cNvSpPr>
                <a:spLocks/>
              </p:cNvSpPr>
              <p:nvPr/>
            </p:nvSpPr>
            <p:spPr bwMode="auto">
              <a:xfrm>
                <a:off x="3840163" y="4746625"/>
                <a:ext cx="744538" cy="371475"/>
              </a:xfrm>
              <a:custGeom>
                <a:avLst/>
                <a:gdLst>
                  <a:gd name="T0" fmla="*/ 235 w 469"/>
                  <a:gd name="T1" fmla="*/ 0 h 234"/>
                  <a:gd name="T2" fmla="*/ 469 w 469"/>
                  <a:gd name="T3" fmla="*/ 117 h 234"/>
                  <a:gd name="T4" fmla="*/ 235 w 469"/>
                  <a:gd name="T5" fmla="*/ 234 h 234"/>
                  <a:gd name="T6" fmla="*/ 0 w 469"/>
                  <a:gd name="T7" fmla="*/ 117 h 234"/>
                  <a:gd name="T8" fmla="*/ 235 w 469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9" h="234">
                    <a:moveTo>
                      <a:pt x="235" y="0"/>
                    </a:moveTo>
                    <a:lnTo>
                      <a:pt x="469" y="117"/>
                    </a:lnTo>
                    <a:lnTo>
                      <a:pt x="235" y="234"/>
                    </a:lnTo>
                    <a:lnTo>
                      <a:pt x="0" y="117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AF1F24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1" name="Freeform 83"/>
              <p:cNvSpPr>
                <a:spLocks/>
              </p:cNvSpPr>
              <p:nvPr/>
            </p:nvSpPr>
            <p:spPr bwMode="auto">
              <a:xfrm>
                <a:off x="3814763" y="1249363"/>
                <a:ext cx="3436938" cy="3773488"/>
              </a:xfrm>
              <a:custGeom>
                <a:avLst/>
                <a:gdLst>
                  <a:gd name="T0" fmla="*/ 2165 w 2165"/>
                  <a:gd name="T1" fmla="*/ 0 h 2377"/>
                  <a:gd name="T2" fmla="*/ 2165 w 2165"/>
                  <a:gd name="T3" fmla="*/ 205 h 2377"/>
                  <a:gd name="T4" fmla="*/ 2103 w 2165"/>
                  <a:gd name="T5" fmla="*/ 171 h 2377"/>
                  <a:gd name="T6" fmla="*/ 1777 w 2165"/>
                  <a:gd name="T7" fmla="*/ 992 h 2377"/>
                  <a:gd name="T8" fmla="*/ 1305 w 2165"/>
                  <a:gd name="T9" fmla="*/ 805 h 2377"/>
                  <a:gd name="T10" fmla="*/ 1015 w 2165"/>
                  <a:gd name="T11" fmla="*/ 1687 h 2377"/>
                  <a:gd name="T12" fmla="*/ 609 w 2165"/>
                  <a:gd name="T13" fmla="*/ 1519 h 2377"/>
                  <a:gd name="T14" fmla="*/ 277 w 2165"/>
                  <a:gd name="T15" fmla="*/ 2377 h 2377"/>
                  <a:gd name="T16" fmla="*/ 0 w 2165"/>
                  <a:gd name="T17" fmla="*/ 2241 h 2377"/>
                  <a:gd name="T18" fmla="*/ 18 w 2165"/>
                  <a:gd name="T19" fmla="*/ 2203 h 2377"/>
                  <a:gd name="T20" fmla="*/ 255 w 2165"/>
                  <a:gd name="T21" fmla="*/ 2319 h 2377"/>
                  <a:gd name="T22" fmla="*/ 585 w 2165"/>
                  <a:gd name="T23" fmla="*/ 1463 h 2377"/>
                  <a:gd name="T24" fmla="*/ 990 w 2165"/>
                  <a:gd name="T25" fmla="*/ 1632 h 2377"/>
                  <a:gd name="T26" fmla="*/ 1279 w 2165"/>
                  <a:gd name="T27" fmla="*/ 749 h 2377"/>
                  <a:gd name="T28" fmla="*/ 1754 w 2165"/>
                  <a:gd name="T29" fmla="*/ 938 h 2377"/>
                  <a:gd name="T30" fmla="*/ 2066 w 2165"/>
                  <a:gd name="T31" fmla="*/ 150 h 2377"/>
                  <a:gd name="T32" fmla="*/ 2004 w 2165"/>
                  <a:gd name="T33" fmla="*/ 116 h 2377"/>
                  <a:gd name="T34" fmla="*/ 2165 w 2165"/>
                  <a:gd name="T35" fmla="*/ 0 h 2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65" h="2377">
                    <a:moveTo>
                      <a:pt x="2165" y="0"/>
                    </a:moveTo>
                    <a:lnTo>
                      <a:pt x="2165" y="205"/>
                    </a:lnTo>
                    <a:lnTo>
                      <a:pt x="2103" y="171"/>
                    </a:lnTo>
                    <a:lnTo>
                      <a:pt x="1777" y="992"/>
                    </a:lnTo>
                    <a:lnTo>
                      <a:pt x="1305" y="805"/>
                    </a:lnTo>
                    <a:lnTo>
                      <a:pt x="1015" y="1687"/>
                    </a:lnTo>
                    <a:lnTo>
                      <a:pt x="609" y="1519"/>
                    </a:lnTo>
                    <a:lnTo>
                      <a:pt x="277" y="2377"/>
                    </a:lnTo>
                    <a:lnTo>
                      <a:pt x="0" y="2241"/>
                    </a:lnTo>
                    <a:lnTo>
                      <a:pt x="18" y="2203"/>
                    </a:lnTo>
                    <a:lnTo>
                      <a:pt x="255" y="2319"/>
                    </a:lnTo>
                    <a:lnTo>
                      <a:pt x="585" y="1463"/>
                    </a:lnTo>
                    <a:lnTo>
                      <a:pt x="990" y="1632"/>
                    </a:lnTo>
                    <a:lnTo>
                      <a:pt x="1279" y="749"/>
                    </a:lnTo>
                    <a:lnTo>
                      <a:pt x="1754" y="938"/>
                    </a:lnTo>
                    <a:lnTo>
                      <a:pt x="2066" y="150"/>
                    </a:lnTo>
                    <a:lnTo>
                      <a:pt x="2004" y="116"/>
                    </a:lnTo>
                    <a:lnTo>
                      <a:pt x="2165" y="0"/>
                    </a:lnTo>
                    <a:close/>
                  </a:path>
                </a:pathLst>
              </a:custGeom>
              <a:solidFill>
                <a:srgbClr val="DE5822">
                  <a:lumMod val="60000"/>
                  <a:lumOff val="4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9557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96480"/>
      </a:accent1>
      <a:accent2>
        <a:srgbClr val="6AB7C2"/>
      </a:accent2>
      <a:accent3>
        <a:srgbClr val="F1C96C"/>
      </a:accent3>
      <a:accent4>
        <a:srgbClr val="F4614E"/>
      </a:accent4>
      <a:accent5>
        <a:srgbClr val="3D3F44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DE5822"/>
      </a:dk2>
      <a:lt2>
        <a:srgbClr val="AF1F24"/>
      </a:lt2>
      <a:accent1>
        <a:srgbClr val="215EA8"/>
      </a:accent1>
      <a:accent2>
        <a:srgbClr val="2C348E"/>
      </a:accent2>
      <a:accent3>
        <a:srgbClr val="7E1717"/>
      </a:accent3>
      <a:accent4>
        <a:srgbClr val="7BA93E"/>
      </a:accent4>
      <a:accent5>
        <a:srgbClr val="D6D022"/>
      </a:accent5>
      <a:accent6>
        <a:srgbClr val="9B4903"/>
      </a:accent6>
      <a:hlink>
        <a:srgbClr val="BD7729"/>
      </a:hlink>
      <a:folHlink>
        <a:srgbClr val="D256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DE5822"/>
    </a:dk2>
    <a:lt2>
      <a:srgbClr val="AF1F24"/>
    </a:lt2>
    <a:accent1>
      <a:srgbClr val="215EA8"/>
    </a:accent1>
    <a:accent2>
      <a:srgbClr val="2C348E"/>
    </a:accent2>
    <a:accent3>
      <a:srgbClr val="7E1717"/>
    </a:accent3>
    <a:accent4>
      <a:srgbClr val="7BA93E"/>
    </a:accent4>
    <a:accent5>
      <a:srgbClr val="D6D022"/>
    </a:accent5>
    <a:accent6>
      <a:srgbClr val="9B4903"/>
    </a:accent6>
    <a:hlink>
      <a:srgbClr val="BD7729"/>
    </a:hlink>
    <a:folHlink>
      <a:srgbClr val="D2562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5421</TotalTime>
  <Words>220</Words>
  <Application>Microsoft Office PowerPoint</Application>
  <PresentationFormat>Custom</PresentationFormat>
  <Paragraphs>34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Open Sans</vt:lpstr>
      <vt:lpstr>Segoe UI</vt:lpstr>
      <vt:lpstr>Office Theme</vt:lpstr>
      <vt:lpstr>1_Office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Julian</cp:lastModifiedBy>
  <cp:revision>111</cp:revision>
  <dcterms:created xsi:type="dcterms:W3CDTF">2013-09-12T13:05:01Z</dcterms:created>
  <dcterms:modified xsi:type="dcterms:W3CDTF">2015-07-30T19:47:41Z</dcterms:modified>
</cp:coreProperties>
</file>