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2" r:id="rId2"/>
    <p:sldId id="274" r:id="rId3"/>
    <p:sldId id="273" r:id="rId4"/>
    <p:sldId id="270" r:id="rId5"/>
    <p:sldId id="271" r:id="rId6"/>
    <p:sldId id="275" r:id="rId7"/>
    <p:sldId id="26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6" autoAdjust="0"/>
  </p:normalViewPr>
  <p:slideViewPr>
    <p:cSldViewPr>
      <p:cViewPr varScale="1">
        <p:scale>
          <a:sx n="67" d="100"/>
          <a:sy n="67" d="100"/>
        </p:scale>
        <p:origin x="222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38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</a:t>
            </a:r>
            <a:r>
              <a:rPr lang="en-US" dirty="0"/>
              <a:t>Level Flat Funnels for PowerPoint</a:t>
            </a: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3302000" y="1662113"/>
            <a:ext cx="5580063" cy="4675188"/>
          </a:xfrm>
          <a:custGeom>
            <a:avLst/>
            <a:gdLst>
              <a:gd name="T0" fmla="*/ 842 w 1283"/>
              <a:gd name="T1" fmla="*/ 1244 h 1244"/>
              <a:gd name="T2" fmla="*/ 1283 w 1283"/>
              <a:gd name="T3" fmla="*/ 18 h 1244"/>
              <a:gd name="T4" fmla="*/ 771 w 1283"/>
              <a:gd name="T5" fmla="*/ 18 h 1244"/>
              <a:gd name="T6" fmla="*/ 323 w 1283"/>
              <a:gd name="T7" fmla="*/ 0 h 1244"/>
              <a:gd name="T8" fmla="*/ 0 w 1283"/>
              <a:gd name="T9" fmla="*/ 18 h 1244"/>
              <a:gd name="T10" fmla="*/ 443 w 1283"/>
              <a:gd name="T11" fmla="*/ 1242 h 1244"/>
              <a:gd name="T12" fmla="*/ 842 w 1283"/>
              <a:gd name="T13" fmla="*/ 1244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3" h="1244">
                <a:moveTo>
                  <a:pt x="842" y="1244"/>
                </a:moveTo>
                <a:cubicBezTo>
                  <a:pt x="842" y="1244"/>
                  <a:pt x="790" y="642"/>
                  <a:pt x="1283" y="18"/>
                </a:cubicBezTo>
                <a:cubicBezTo>
                  <a:pt x="771" y="18"/>
                  <a:pt x="771" y="18"/>
                  <a:pt x="771" y="18"/>
                </a:cubicBezTo>
                <a:cubicBezTo>
                  <a:pt x="323" y="0"/>
                  <a:pt x="323" y="0"/>
                  <a:pt x="323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443" y="490"/>
                  <a:pt x="443" y="1242"/>
                </a:cubicBezTo>
                <a:lnTo>
                  <a:pt x="842" y="1244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5229225" y="6175375"/>
            <a:ext cx="1735138" cy="31273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6577013" y="1730375"/>
            <a:ext cx="1844675" cy="4730750"/>
          </a:xfrm>
          <a:custGeom>
            <a:avLst/>
            <a:gdLst>
              <a:gd name="T0" fmla="*/ 405 w 424"/>
              <a:gd name="T1" fmla="*/ 32 h 1259"/>
              <a:gd name="T2" fmla="*/ 424 w 424"/>
              <a:gd name="T3" fmla="*/ 0 h 1259"/>
              <a:gd name="T4" fmla="*/ 317 w 424"/>
              <a:gd name="T5" fmla="*/ 0 h 1259"/>
              <a:gd name="T6" fmla="*/ 234 w 424"/>
              <a:gd name="T7" fmla="*/ 30 h 1259"/>
              <a:gd name="T8" fmla="*/ 233 w 424"/>
              <a:gd name="T9" fmla="*/ 54 h 1259"/>
              <a:gd name="T10" fmla="*/ 0 w 424"/>
              <a:gd name="T11" fmla="*/ 1259 h 1259"/>
              <a:gd name="T12" fmla="*/ 47 w 424"/>
              <a:gd name="T13" fmla="*/ 1250 h 1259"/>
              <a:gd name="T14" fmla="*/ 405 w 424"/>
              <a:gd name="T15" fmla="*/ 32 h 1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4" h="1259">
                <a:moveTo>
                  <a:pt x="405" y="32"/>
                </a:moveTo>
                <a:cubicBezTo>
                  <a:pt x="414" y="19"/>
                  <a:pt x="420" y="9"/>
                  <a:pt x="424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234" y="30"/>
                  <a:pt x="234" y="30"/>
                  <a:pt x="234" y="30"/>
                </a:cubicBezTo>
                <a:cubicBezTo>
                  <a:pt x="233" y="54"/>
                  <a:pt x="233" y="54"/>
                  <a:pt x="233" y="54"/>
                </a:cubicBezTo>
                <a:cubicBezTo>
                  <a:pt x="233" y="54"/>
                  <a:pt x="28" y="512"/>
                  <a:pt x="0" y="1259"/>
                </a:cubicBezTo>
                <a:cubicBezTo>
                  <a:pt x="18" y="1257"/>
                  <a:pt x="34" y="1254"/>
                  <a:pt x="47" y="1250"/>
                </a:cubicBezTo>
                <a:cubicBezTo>
                  <a:pt x="46" y="1156"/>
                  <a:pt x="56" y="616"/>
                  <a:pt x="405" y="3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7081838" y="1760538"/>
            <a:ext cx="5106988" cy="4591050"/>
          </a:xfrm>
          <a:custGeom>
            <a:avLst/>
            <a:gdLst>
              <a:gd name="T0" fmla="*/ 510 w 1174"/>
              <a:gd name="T1" fmla="*/ 0 h 1222"/>
              <a:gd name="T2" fmla="*/ 276 w 1174"/>
              <a:gd name="T3" fmla="*/ 306 h 1222"/>
              <a:gd name="T4" fmla="*/ 127 w 1174"/>
              <a:gd name="T5" fmla="*/ 610 h 1222"/>
              <a:gd name="T6" fmla="*/ 37 w 1174"/>
              <a:gd name="T7" fmla="*/ 918 h 1222"/>
              <a:gd name="T8" fmla="*/ 3 w 1174"/>
              <a:gd name="T9" fmla="*/ 1222 h 1222"/>
              <a:gd name="T10" fmla="*/ 1174 w 1174"/>
              <a:gd name="T11" fmla="*/ 1222 h 1222"/>
              <a:gd name="T12" fmla="*/ 1174 w 1174"/>
              <a:gd name="T13" fmla="*/ 918 h 1222"/>
              <a:gd name="T14" fmla="*/ 1174 w 1174"/>
              <a:gd name="T15" fmla="*/ 610 h 1222"/>
              <a:gd name="T16" fmla="*/ 1174 w 1174"/>
              <a:gd name="T17" fmla="*/ 306 h 1222"/>
              <a:gd name="T18" fmla="*/ 1174 w 1174"/>
              <a:gd name="T19" fmla="*/ 3 h 1222"/>
              <a:gd name="T20" fmla="*/ 510 w 1174"/>
              <a:gd name="T21" fmla="*/ 0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74" h="1222">
                <a:moveTo>
                  <a:pt x="510" y="0"/>
                </a:moveTo>
                <a:cubicBezTo>
                  <a:pt x="416" y="100"/>
                  <a:pt x="339" y="203"/>
                  <a:pt x="276" y="306"/>
                </a:cubicBezTo>
                <a:cubicBezTo>
                  <a:pt x="213" y="409"/>
                  <a:pt x="164" y="512"/>
                  <a:pt x="127" y="610"/>
                </a:cubicBezTo>
                <a:cubicBezTo>
                  <a:pt x="83" y="722"/>
                  <a:pt x="55" y="827"/>
                  <a:pt x="37" y="918"/>
                </a:cubicBezTo>
                <a:cubicBezTo>
                  <a:pt x="0" y="1100"/>
                  <a:pt x="3" y="1222"/>
                  <a:pt x="3" y="1222"/>
                </a:cubicBezTo>
                <a:cubicBezTo>
                  <a:pt x="1174" y="1222"/>
                  <a:pt x="1174" y="1222"/>
                  <a:pt x="1174" y="1222"/>
                </a:cubicBezTo>
                <a:cubicBezTo>
                  <a:pt x="1174" y="918"/>
                  <a:pt x="1174" y="918"/>
                  <a:pt x="1174" y="918"/>
                </a:cubicBezTo>
                <a:cubicBezTo>
                  <a:pt x="1174" y="610"/>
                  <a:pt x="1174" y="610"/>
                  <a:pt x="1174" y="610"/>
                </a:cubicBezTo>
                <a:cubicBezTo>
                  <a:pt x="1174" y="306"/>
                  <a:pt x="1174" y="306"/>
                  <a:pt x="1174" y="306"/>
                </a:cubicBezTo>
                <a:cubicBezTo>
                  <a:pt x="1174" y="3"/>
                  <a:pt x="1174" y="3"/>
                  <a:pt x="1174" y="3"/>
                </a:cubicBezTo>
                <a:lnTo>
                  <a:pt x="51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-4763" y="1760538"/>
            <a:ext cx="5106988" cy="4591050"/>
          </a:xfrm>
          <a:custGeom>
            <a:avLst/>
            <a:gdLst>
              <a:gd name="T0" fmla="*/ 1048 w 1174"/>
              <a:gd name="T1" fmla="*/ 610 h 1222"/>
              <a:gd name="T2" fmla="*/ 898 w 1174"/>
              <a:gd name="T3" fmla="*/ 306 h 1222"/>
              <a:gd name="T4" fmla="*/ 664 w 1174"/>
              <a:gd name="T5" fmla="*/ 0 h 1222"/>
              <a:gd name="T6" fmla="*/ 0 w 1174"/>
              <a:gd name="T7" fmla="*/ 3 h 1222"/>
              <a:gd name="T8" fmla="*/ 0 w 1174"/>
              <a:gd name="T9" fmla="*/ 306 h 1222"/>
              <a:gd name="T10" fmla="*/ 0 w 1174"/>
              <a:gd name="T11" fmla="*/ 610 h 1222"/>
              <a:gd name="T12" fmla="*/ 0 w 1174"/>
              <a:gd name="T13" fmla="*/ 918 h 1222"/>
              <a:gd name="T14" fmla="*/ 0 w 1174"/>
              <a:gd name="T15" fmla="*/ 1222 h 1222"/>
              <a:gd name="T16" fmla="*/ 1171 w 1174"/>
              <a:gd name="T17" fmla="*/ 1222 h 1222"/>
              <a:gd name="T18" fmla="*/ 1137 w 1174"/>
              <a:gd name="T19" fmla="*/ 918 h 1222"/>
              <a:gd name="T20" fmla="*/ 1048 w 1174"/>
              <a:gd name="T21" fmla="*/ 610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74" h="1222">
                <a:moveTo>
                  <a:pt x="1048" y="610"/>
                </a:moveTo>
                <a:cubicBezTo>
                  <a:pt x="1010" y="512"/>
                  <a:pt x="961" y="409"/>
                  <a:pt x="898" y="306"/>
                </a:cubicBezTo>
                <a:cubicBezTo>
                  <a:pt x="835" y="203"/>
                  <a:pt x="759" y="100"/>
                  <a:pt x="664" y="0"/>
                </a:cubicBezTo>
                <a:cubicBezTo>
                  <a:pt x="0" y="3"/>
                  <a:pt x="0" y="3"/>
                  <a:pt x="0" y="3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610"/>
                  <a:pt x="0" y="610"/>
                  <a:pt x="0" y="610"/>
                </a:cubicBezTo>
                <a:cubicBezTo>
                  <a:pt x="0" y="918"/>
                  <a:pt x="0" y="918"/>
                  <a:pt x="0" y="918"/>
                </a:cubicBezTo>
                <a:cubicBezTo>
                  <a:pt x="0" y="1222"/>
                  <a:pt x="0" y="1222"/>
                  <a:pt x="0" y="1222"/>
                </a:cubicBezTo>
                <a:cubicBezTo>
                  <a:pt x="1171" y="1222"/>
                  <a:pt x="1171" y="1222"/>
                  <a:pt x="1171" y="1222"/>
                </a:cubicBezTo>
                <a:cubicBezTo>
                  <a:pt x="1171" y="1222"/>
                  <a:pt x="1174" y="1100"/>
                  <a:pt x="1137" y="918"/>
                </a:cubicBezTo>
                <a:cubicBezTo>
                  <a:pt x="1119" y="827"/>
                  <a:pt x="1091" y="722"/>
                  <a:pt x="1048" y="610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292475" y="1358900"/>
            <a:ext cx="5603875" cy="684213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192588" y="1482725"/>
            <a:ext cx="3798888" cy="4349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645298" y="3229302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645298" y="2895600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5051" y="2895600"/>
            <a:ext cx="2849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01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338536" y="2895600"/>
            <a:ext cx="1511754" cy="1660724"/>
            <a:chOff x="1592263" y="2889251"/>
            <a:chExt cx="434976" cy="477838"/>
          </a:xfrm>
          <a:solidFill>
            <a:schemeClr val="bg1"/>
          </a:solidFill>
        </p:grpSpPr>
        <p:sp>
          <p:nvSpPr>
            <p:cNvPr id="16" name="Freeform 22"/>
            <p:cNvSpPr>
              <a:spLocks noEditPoints="1"/>
            </p:cNvSpPr>
            <p:nvPr/>
          </p:nvSpPr>
          <p:spPr bwMode="auto">
            <a:xfrm>
              <a:off x="1663701" y="2962276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23"/>
            <p:cNvSpPr>
              <a:spLocks/>
            </p:cNvSpPr>
            <p:nvPr/>
          </p:nvSpPr>
          <p:spPr bwMode="auto">
            <a:xfrm>
              <a:off x="1800226" y="2889251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1697038" y="2917826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1620838" y="2992438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1592263" y="3095626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1620838" y="3186113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1957388" y="3186113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1981201" y="3095626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1957388" y="2992438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1890713" y="2917826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1787526" y="3028951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1785938" y="3189288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33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</a:t>
            </a:r>
            <a:r>
              <a:rPr lang="en-US" dirty="0"/>
              <a:t>Level Flat Funnels for PowerPoint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3303587" y="1658938"/>
            <a:ext cx="5576888" cy="2849563"/>
          </a:xfrm>
          <a:custGeom>
            <a:avLst/>
            <a:gdLst>
              <a:gd name="T0" fmla="*/ 771 w 1283"/>
              <a:gd name="T1" fmla="*/ 19 h 758"/>
              <a:gd name="T2" fmla="*/ 323 w 1283"/>
              <a:gd name="T3" fmla="*/ 0 h 758"/>
              <a:gd name="T4" fmla="*/ 0 w 1283"/>
              <a:gd name="T5" fmla="*/ 19 h 758"/>
              <a:gd name="T6" fmla="*/ 345 w 1283"/>
              <a:gd name="T7" fmla="*/ 640 h 758"/>
              <a:gd name="T8" fmla="*/ 940 w 1283"/>
              <a:gd name="T9" fmla="*/ 639 h 758"/>
              <a:gd name="T10" fmla="*/ 1283 w 1283"/>
              <a:gd name="T11" fmla="*/ 19 h 758"/>
              <a:gd name="T12" fmla="*/ 771 w 1283"/>
              <a:gd name="T13" fmla="*/ 19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3" h="758">
                <a:moveTo>
                  <a:pt x="771" y="19"/>
                </a:moveTo>
                <a:cubicBezTo>
                  <a:pt x="323" y="0"/>
                  <a:pt x="323" y="0"/>
                  <a:pt x="323" y="0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215" y="248"/>
                  <a:pt x="345" y="640"/>
                </a:cubicBezTo>
                <a:cubicBezTo>
                  <a:pt x="422" y="673"/>
                  <a:pt x="668" y="758"/>
                  <a:pt x="940" y="639"/>
                </a:cubicBezTo>
                <a:cubicBezTo>
                  <a:pt x="1005" y="452"/>
                  <a:pt x="1111" y="237"/>
                  <a:pt x="1283" y="19"/>
                </a:cubicBezTo>
                <a:lnTo>
                  <a:pt x="771" y="19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4803775" y="4060825"/>
            <a:ext cx="2586038" cy="2427288"/>
          </a:xfrm>
          <a:custGeom>
            <a:avLst/>
            <a:gdLst>
              <a:gd name="T0" fmla="*/ 0 w 595"/>
              <a:gd name="T1" fmla="*/ 1 h 646"/>
              <a:gd name="T2" fmla="*/ 98 w 595"/>
              <a:gd name="T3" fmla="*/ 604 h 646"/>
              <a:gd name="T4" fmla="*/ 98 w 595"/>
              <a:gd name="T5" fmla="*/ 604 h 646"/>
              <a:gd name="T6" fmla="*/ 98 w 595"/>
              <a:gd name="T7" fmla="*/ 604 h 646"/>
              <a:gd name="T8" fmla="*/ 297 w 595"/>
              <a:gd name="T9" fmla="*/ 646 h 646"/>
              <a:gd name="T10" fmla="*/ 497 w 595"/>
              <a:gd name="T11" fmla="*/ 605 h 646"/>
              <a:gd name="T12" fmla="*/ 497 w 595"/>
              <a:gd name="T13" fmla="*/ 605 h 646"/>
              <a:gd name="T14" fmla="*/ 497 w 595"/>
              <a:gd name="T15" fmla="*/ 605 h 646"/>
              <a:gd name="T16" fmla="*/ 497 w 595"/>
              <a:gd name="T17" fmla="*/ 604 h 646"/>
              <a:gd name="T18" fmla="*/ 496 w 595"/>
              <a:gd name="T19" fmla="*/ 602 h 646"/>
              <a:gd name="T20" fmla="*/ 595 w 595"/>
              <a:gd name="T21" fmla="*/ 0 h 646"/>
              <a:gd name="T22" fmla="*/ 0 w 595"/>
              <a:gd name="T23" fmla="*/ 1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5" h="646">
                <a:moveTo>
                  <a:pt x="0" y="1"/>
                </a:moveTo>
                <a:cubicBezTo>
                  <a:pt x="57" y="172"/>
                  <a:pt x="98" y="375"/>
                  <a:pt x="98" y="604"/>
                </a:cubicBezTo>
                <a:cubicBezTo>
                  <a:pt x="98" y="604"/>
                  <a:pt x="98" y="604"/>
                  <a:pt x="98" y="604"/>
                </a:cubicBezTo>
                <a:cubicBezTo>
                  <a:pt x="98" y="604"/>
                  <a:pt x="98" y="604"/>
                  <a:pt x="98" y="604"/>
                </a:cubicBezTo>
                <a:cubicBezTo>
                  <a:pt x="98" y="627"/>
                  <a:pt x="187" y="646"/>
                  <a:pt x="297" y="646"/>
                </a:cubicBezTo>
                <a:cubicBezTo>
                  <a:pt x="406" y="646"/>
                  <a:pt x="494" y="628"/>
                  <a:pt x="497" y="605"/>
                </a:cubicBezTo>
                <a:cubicBezTo>
                  <a:pt x="497" y="605"/>
                  <a:pt x="497" y="605"/>
                  <a:pt x="497" y="605"/>
                </a:cubicBezTo>
                <a:cubicBezTo>
                  <a:pt x="497" y="605"/>
                  <a:pt x="497" y="605"/>
                  <a:pt x="497" y="605"/>
                </a:cubicBezTo>
                <a:cubicBezTo>
                  <a:pt x="497" y="605"/>
                  <a:pt x="497" y="605"/>
                  <a:pt x="497" y="604"/>
                </a:cubicBezTo>
                <a:cubicBezTo>
                  <a:pt x="497" y="603"/>
                  <a:pt x="497" y="603"/>
                  <a:pt x="496" y="602"/>
                </a:cubicBezTo>
                <a:cubicBezTo>
                  <a:pt x="494" y="572"/>
                  <a:pt x="482" y="328"/>
                  <a:pt x="595" y="0"/>
                </a:cubicBezTo>
                <a:cubicBezTo>
                  <a:pt x="323" y="119"/>
                  <a:pt x="77" y="34"/>
                  <a:pt x="0" y="1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18"/>
          <p:cNvSpPr>
            <a:spLocks/>
          </p:cNvSpPr>
          <p:nvPr/>
        </p:nvSpPr>
        <p:spPr bwMode="auto">
          <a:xfrm>
            <a:off x="6854825" y="1730375"/>
            <a:ext cx="1565275" cy="2487613"/>
          </a:xfrm>
          <a:custGeom>
            <a:avLst/>
            <a:gdLst>
              <a:gd name="T0" fmla="*/ 169 w 360"/>
              <a:gd name="T1" fmla="*/ 53 h 662"/>
              <a:gd name="T2" fmla="*/ 0 w 360"/>
              <a:gd name="T3" fmla="*/ 662 h 662"/>
              <a:gd name="T4" fmla="*/ 77 w 360"/>
              <a:gd name="T5" fmla="*/ 639 h 662"/>
              <a:gd name="T6" fmla="*/ 341 w 360"/>
              <a:gd name="T7" fmla="*/ 32 h 662"/>
              <a:gd name="T8" fmla="*/ 360 w 360"/>
              <a:gd name="T9" fmla="*/ 0 h 662"/>
              <a:gd name="T10" fmla="*/ 253 w 360"/>
              <a:gd name="T11" fmla="*/ 0 h 662"/>
              <a:gd name="T12" fmla="*/ 170 w 360"/>
              <a:gd name="T13" fmla="*/ 29 h 662"/>
              <a:gd name="T14" fmla="*/ 169 w 360"/>
              <a:gd name="T15" fmla="*/ 53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0" h="662">
                <a:moveTo>
                  <a:pt x="169" y="53"/>
                </a:moveTo>
                <a:cubicBezTo>
                  <a:pt x="169" y="53"/>
                  <a:pt x="70" y="275"/>
                  <a:pt x="0" y="662"/>
                </a:cubicBezTo>
                <a:cubicBezTo>
                  <a:pt x="25" y="656"/>
                  <a:pt x="51" y="648"/>
                  <a:pt x="77" y="639"/>
                </a:cubicBezTo>
                <a:cubicBezTo>
                  <a:pt x="130" y="456"/>
                  <a:pt x="212" y="247"/>
                  <a:pt x="341" y="32"/>
                </a:cubicBezTo>
                <a:cubicBezTo>
                  <a:pt x="350" y="19"/>
                  <a:pt x="356" y="8"/>
                  <a:pt x="360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170" y="29"/>
                  <a:pt x="170" y="29"/>
                  <a:pt x="170" y="29"/>
                </a:cubicBezTo>
                <a:lnTo>
                  <a:pt x="169" y="53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19"/>
          <p:cNvSpPr>
            <a:spLocks/>
          </p:cNvSpPr>
          <p:nvPr/>
        </p:nvSpPr>
        <p:spPr bwMode="auto">
          <a:xfrm>
            <a:off x="6577012" y="4132263"/>
            <a:ext cx="612775" cy="2330450"/>
          </a:xfrm>
          <a:custGeom>
            <a:avLst/>
            <a:gdLst>
              <a:gd name="T0" fmla="*/ 141 w 141"/>
              <a:gd name="T1" fmla="*/ 0 h 620"/>
              <a:gd name="T2" fmla="*/ 64 w 141"/>
              <a:gd name="T3" fmla="*/ 23 h 620"/>
              <a:gd name="T4" fmla="*/ 0 w 141"/>
              <a:gd name="T5" fmla="*/ 620 h 620"/>
              <a:gd name="T6" fmla="*/ 7 w 141"/>
              <a:gd name="T7" fmla="*/ 619 h 620"/>
              <a:gd name="T8" fmla="*/ 8 w 141"/>
              <a:gd name="T9" fmla="*/ 618 h 620"/>
              <a:gd name="T10" fmla="*/ 14 w 141"/>
              <a:gd name="T11" fmla="*/ 617 h 620"/>
              <a:gd name="T12" fmla="*/ 16 w 141"/>
              <a:gd name="T13" fmla="*/ 617 h 620"/>
              <a:gd name="T14" fmla="*/ 20 w 141"/>
              <a:gd name="T15" fmla="*/ 616 h 620"/>
              <a:gd name="T16" fmla="*/ 23 w 141"/>
              <a:gd name="T17" fmla="*/ 616 h 620"/>
              <a:gd name="T18" fmla="*/ 27 w 141"/>
              <a:gd name="T19" fmla="*/ 615 h 620"/>
              <a:gd name="T20" fmla="*/ 30 w 141"/>
              <a:gd name="T21" fmla="*/ 615 h 620"/>
              <a:gd name="T22" fmla="*/ 33 w 141"/>
              <a:gd name="T23" fmla="*/ 614 h 620"/>
              <a:gd name="T24" fmla="*/ 36 w 141"/>
              <a:gd name="T25" fmla="*/ 613 h 620"/>
              <a:gd name="T26" fmla="*/ 39 w 141"/>
              <a:gd name="T27" fmla="*/ 613 h 620"/>
              <a:gd name="T28" fmla="*/ 47 w 141"/>
              <a:gd name="T29" fmla="*/ 611 h 620"/>
              <a:gd name="T30" fmla="*/ 141 w 141"/>
              <a:gd name="T31" fmla="*/ 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" h="620">
                <a:moveTo>
                  <a:pt x="141" y="0"/>
                </a:moveTo>
                <a:cubicBezTo>
                  <a:pt x="115" y="9"/>
                  <a:pt x="89" y="17"/>
                  <a:pt x="64" y="23"/>
                </a:cubicBezTo>
                <a:cubicBezTo>
                  <a:pt x="33" y="192"/>
                  <a:pt x="8" y="392"/>
                  <a:pt x="0" y="620"/>
                </a:cubicBezTo>
                <a:cubicBezTo>
                  <a:pt x="2" y="619"/>
                  <a:pt x="5" y="619"/>
                  <a:pt x="7" y="619"/>
                </a:cubicBezTo>
                <a:cubicBezTo>
                  <a:pt x="7" y="619"/>
                  <a:pt x="8" y="618"/>
                  <a:pt x="8" y="618"/>
                </a:cubicBezTo>
                <a:cubicBezTo>
                  <a:pt x="10" y="618"/>
                  <a:pt x="12" y="618"/>
                  <a:pt x="14" y="617"/>
                </a:cubicBezTo>
                <a:cubicBezTo>
                  <a:pt x="15" y="617"/>
                  <a:pt x="15" y="617"/>
                  <a:pt x="16" y="617"/>
                </a:cubicBezTo>
                <a:cubicBezTo>
                  <a:pt x="18" y="617"/>
                  <a:pt x="19" y="617"/>
                  <a:pt x="20" y="616"/>
                </a:cubicBezTo>
                <a:cubicBezTo>
                  <a:pt x="21" y="616"/>
                  <a:pt x="22" y="616"/>
                  <a:pt x="23" y="616"/>
                </a:cubicBezTo>
                <a:cubicBezTo>
                  <a:pt x="25" y="616"/>
                  <a:pt x="26" y="615"/>
                  <a:pt x="27" y="615"/>
                </a:cubicBezTo>
                <a:cubicBezTo>
                  <a:pt x="28" y="615"/>
                  <a:pt x="29" y="615"/>
                  <a:pt x="30" y="615"/>
                </a:cubicBezTo>
                <a:cubicBezTo>
                  <a:pt x="31" y="614"/>
                  <a:pt x="32" y="614"/>
                  <a:pt x="33" y="614"/>
                </a:cubicBezTo>
                <a:cubicBezTo>
                  <a:pt x="34" y="614"/>
                  <a:pt x="35" y="613"/>
                  <a:pt x="36" y="613"/>
                </a:cubicBezTo>
                <a:cubicBezTo>
                  <a:pt x="37" y="613"/>
                  <a:pt x="38" y="613"/>
                  <a:pt x="39" y="613"/>
                </a:cubicBezTo>
                <a:cubicBezTo>
                  <a:pt x="41" y="612"/>
                  <a:pt x="44" y="611"/>
                  <a:pt x="47" y="611"/>
                </a:cubicBezTo>
                <a:cubicBezTo>
                  <a:pt x="46" y="551"/>
                  <a:pt x="50" y="314"/>
                  <a:pt x="141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0"/>
          <p:cNvSpPr>
            <a:spLocks noChangeArrowheads="1"/>
          </p:cNvSpPr>
          <p:nvPr/>
        </p:nvSpPr>
        <p:spPr bwMode="auto">
          <a:xfrm>
            <a:off x="3290887" y="1355725"/>
            <a:ext cx="5602288" cy="687388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1"/>
          <p:cNvSpPr>
            <a:spLocks noChangeArrowheads="1"/>
          </p:cNvSpPr>
          <p:nvPr/>
        </p:nvSpPr>
        <p:spPr bwMode="auto">
          <a:xfrm>
            <a:off x="4194175" y="1482725"/>
            <a:ext cx="3795713" cy="431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reeform 22"/>
          <p:cNvSpPr>
            <a:spLocks/>
          </p:cNvSpPr>
          <p:nvPr/>
        </p:nvSpPr>
        <p:spPr bwMode="auto">
          <a:xfrm>
            <a:off x="7637462" y="1760538"/>
            <a:ext cx="4546600" cy="2273300"/>
          </a:xfrm>
          <a:custGeom>
            <a:avLst/>
            <a:gdLst>
              <a:gd name="T0" fmla="*/ 1046 w 1046"/>
              <a:gd name="T1" fmla="*/ 305 h 605"/>
              <a:gd name="T2" fmla="*/ 1046 w 1046"/>
              <a:gd name="T3" fmla="*/ 3 h 605"/>
              <a:gd name="T4" fmla="*/ 382 w 1046"/>
              <a:gd name="T5" fmla="*/ 0 h 605"/>
              <a:gd name="T6" fmla="*/ 148 w 1046"/>
              <a:gd name="T7" fmla="*/ 305 h 605"/>
              <a:gd name="T8" fmla="*/ 0 w 1046"/>
              <a:gd name="T9" fmla="*/ 605 h 605"/>
              <a:gd name="T10" fmla="*/ 1046 w 1046"/>
              <a:gd name="T11" fmla="*/ 605 h 605"/>
              <a:gd name="T12" fmla="*/ 1046 w 1046"/>
              <a:gd name="T13" fmla="*/ 305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46" h="605">
                <a:moveTo>
                  <a:pt x="1046" y="305"/>
                </a:moveTo>
                <a:cubicBezTo>
                  <a:pt x="1046" y="3"/>
                  <a:pt x="1046" y="3"/>
                  <a:pt x="1046" y="3"/>
                </a:cubicBezTo>
                <a:cubicBezTo>
                  <a:pt x="382" y="0"/>
                  <a:pt x="382" y="0"/>
                  <a:pt x="382" y="0"/>
                </a:cubicBezTo>
                <a:cubicBezTo>
                  <a:pt x="287" y="100"/>
                  <a:pt x="211" y="203"/>
                  <a:pt x="148" y="305"/>
                </a:cubicBezTo>
                <a:cubicBezTo>
                  <a:pt x="86" y="408"/>
                  <a:pt x="37" y="509"/>
                  <a:pt x="0" y="605"/>
                </a:cubicBezTo>
                <a:cubicBezTo>
                  <a:pt x="1046" y="605"/>
                  <a:pt x="1046" y="605"/>
                  <a:pt x="1046" y="605"/>
                </a:cubicBezTo>
                <a:lnTo>
                  <a:pt x="1046" y="305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reeform 23"/>
          <p:cNvSpPr>
            <a:spLocks/>
          </p:cNvSpPr>
          <p:nvPr/>
        </p:nvSpPr>
        <p:spPr bwMode="auto">
          <a:xfrm>
            <a:off x="7080250" y="4033838"/>
            <a:ext cx="5103813" cy="2316163"/>
          </a:xfrm>
          <a:custGeom>
            <a:avLst/>
            <a:gdLst>
              <a:gd name="T0" fmla="*/ 128 w 1174"/>
              <a:gd name="T1" fmla="*/ 0 h 616"/>
              <a:gd name="T2" fmla="*/ 127 w 1174"/>
              <a:gd name="T3" fmla="*/ 4 h 616"/>
              <a:gd name="T4" fmla="*/ 37 w 1174"/>
              <a:gd name="T5" fmla="*/ 312 h 616"/>
              <a:gd name="T6" fmla="*/ 3 w 1174"/>
              <a:gd name="T7" fmla="*/ 616 h 616"/>
              <a:gd name="T8" fmla="*/ 1174 w 1174"/>
              <a:gd name="T9" fmla="*/ 616 h 616"/>
              <a:gd name="T10" fmla="*/ 1174 w 1174"/>
              <a:gd name="T11" fmla="*/ 312 h 616"/>
              <a:gd name="T12" fmla="*/ 1174 w 1174"/>
              <a:gd name="T13" fmla="*/ 4 h 616"/>
              <a:gd name="T14" fmla="*/ 1174 w 1174"/>
              <a:gd name="T15" fmla="*/ 0 h 616"/>
              <a:gd name="T16" fmla="*/ 128 w 1174"/>
              <a:gd name="T17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4" h="616">
                <a:moveTo>
                  <a:pt x="128" y="0"/>
                </a:moveTo>
                <a:cubicBezTo>
                  <a:pt x="128" y="2"/>
                  <a:pt x="127" y="3"/>
                  <a:pt x="127" y="4"/>
                </a:cubicBezTo>
                <a:cubicBezTo>
                  <a:pt x="83" y="117"/>
                  <a:pt x="55" y="222"/>
                  <a:pt x="37" y="312"/>
                </a:cubicBezTo>
                <a:cubicBezTo>
                  <a:pt x="0" y="495"/>
                  <a:pt x="3" y="616"/>
                  <a:pt x="3" y="616"/>
                </a:cubicBezTo>
                <a:cubicBezTo>
                  <a:pt x="1174" y="616"/>
                  <a:pt x="1174" y="616"/>
                  <a:pt x="1174" y="616"/>
                </a:cubicBezTo>
                <a:cubicBezTo>
                  <a:pt x="1174" y="312"/>
                  <a:pt x="1174" y="312"/>
                  <a:pt x="1174" y="312"/>
                </a:cubicBezTo>
                <a:cubicBezTo>
                  <a:pt x="1174" y="4"/>
                  <a:pt x="1174" y="4"/>
                  <a:pt x="1174" y="4"/>
                </a:cubicBezTo>
                <a:cubicBezTo>
                  <a:pt x="1174" y="0"/>
                  <a:pt x="1174" y="0"/>
                  <a:pt x="1174" y="0"/>
                </a:cubicBezTo>
                <a:lnTo>
                  <a:pt x="128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reeform 24"/>
          <p:cNvSpPr>
            <a:spLocks/>
          </p:cNvSpPr>
          <p:nvPr/>
        </p:nvSpPr>
        <p:spPr bwMode="auto">
          <a:xfrm>
            <a:off x="0" y="4033838"/>
            <a:ext cx="5103813" cy="2316163"/>
          </a:xfrm>
          <a:custGeom>
            <a:avLst/>
            <a:gdLst>
              <a:gd name="T0" fmla="*/ 0 w 1174"/>
              <a:gd name="T1" fmla="*/ 4 h 616"/>
              <a:gd name="T2" fmla="*/ 0 w 1174"/>
              <a:gd name="T3" fmla="*/ 312 h 616"/>
              <a:gd name="T4" fmla="*/ 0 w 1174"/>
              <a:gd name="T5" fmla="*/ 616 h 616"/>
              <a:gd name="T6" fmla="*/ 1171 w 1174"/>
              <a:gd name="T7" fmla="*/ 616 h 616"/>
              <a:gd name="T8" fmla="*/ 1137 w 1174"/>
              <a:gd name="T9" fmla="*/ 312 h 616"/>
              <a:gd name="T10" fmla="*/ 1047 w 1174"/>
              <a:gd name="T11" fmla="*/ 4 h 616"/>
              <a:gd name="T12" fmla="*/ 1046 w 1174"/>
              <a:gd name="T13" fmla="*/ 0 h 616"/>
              <a:gd name="T14" fmla="*/ 0 w 1174"/>
              <a:gd name="T15" fmla="*/ 0 h 616"/>
              <a:gd name="T16" fmla="*/ 0 w 1174"/>
              <a:gd name="T17" fmla="*/ 4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4" h="616">
                <a:moveTo>
                  <a:pt x="0" y="4"/>
                </a:moveTo>
                <a:cubicBezTo>
                  <a:pt x="0" y="312"/>
                  <a:pt x="0" y="312"/>
                  <a:pt x="0" y="312"/>
                </a:cubicBezTo>
                <a:cubicBezTo>
                  <a:pt x="0" y="616"/>
                  <a:pt x="0" y="616"/>
                  <a:pt x="0" y="616"/>
                </a:cubicBezTo>
                <a:cubicBezTo>
                  <a:pt x="1171" y="616"/>
                  <a:pt x="1171" y="616"/>
                  <a:pt x="1171" y="616"/>
                </a:cubicBezTo>
                <a:cubicBezTo>
                  <a:pt x="1171" y="616"/>
                  <a:pt x="1174" y="495"/>
                  <a:pt x="1137" y="312"/>
                </a:cubicBezTo>
                <a:cubicBezTo>
                  <a:pt x="1119" y="222"/>
                  <a:pt x="1091" y="117"/>
                  <a:pt x="1047" y="4"/>
                </a:cubicBezTo>
                <a:cubicBezTo>
                  <a:pt x="1047" y="3"/>
                  <a:pt x="1046" y="2"/>
                  <a:pt x="1046" y="0"/>
                </a:cubicBezTo>
                <a:cubicBezTo>
                  <a:pt x="0" y="0"/>
                  <a:pt x="0" y="0"/>
                  <a:pt x="0" y="0"/>
                </a:cubicBezTo>
                <a:lnTo>
                  <a:pt x="0" y="4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reeform 25"/>
          <p:cNvSpPr>
            <a:spLocks/>
          </p:cNvSpPr>
          <p:nvPr/>
        </p:nvSpPr>
        <p:spPr bwMode="auto">
          <a:xfrm>
            <a:off x="0" y="1760538"/>
            <a:ext cx="4546600" cy="2273300"/>
          </a:xfrm>
          <a:custGeom>
            <a:avLst/>
            <a:gdLst>
              <a:gd name="T0" fmla="*/ 664 w 1046"/>
              <a:gd name="T1" fmla="*/ 0 h 605"/>
              <a:gd name="T2" fmla="*/ 0 w 1046"/>
              <a:gd name="T3" fmla="*/ 3 h 605"/>
              <a:gd name="T4" fmla="*/ 0 w 1046"/>
              <a:gd name="T5" fmla="*/ 305 h 605"/>
              <a:gd name="T6" fmla="*/ 0 w 1046"/>
              <a:gd name="T7" fmla="*/ 605 h 605"/>
              <a:gd name="T8" fmla="*/ 1046 w 1046"/>
              <a:gd name="T9" fmla="*/ 605 h 605"/>
              <a:gd name="T10" fmla="*/ 898 w 1046"/>
              <a:gd name="T11" fmla="*/ 305 h 605"/>
              <a:gd name="T12" fmla="*/ 664 w 1046"/>
              <a:gd name="T13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46" h="605">
                <a:moveTo>
                  <a:pt x="664" y="0"/>
                </a:moveTo>
                <a:cubicBezTo>
                  <a:pt x="0" y="3"/>
                  <a:pt x="0" y="3"/>
                  <a:pt x="0" y="3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605"/>
                  <a:pt x="0" y="605"/>
                  <a:pt x="0" y="605"/>
                </a:cubicBezTo>
                <a:cubicBezTo>
                  <a:pt x="1046" y="605"/>
                  <a:pt x="1046" y="605"/>
                  <a:pt x="1046" y="605"/>
                </a:cubicBezTo>
                <a:cubicBezTo>
                  <a:pt x="1009" y="509"/>
                  <a:pt x="960" y="408"/>
                  <a:pt x="898" y="305"/>
                </a:cubicBezTo>
                <a:cubicBezTo>
                  <a:pt x="835" y="203"/>
                  <a:pt x="759" y="100"/>
                  <a:pt x="664" y="0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5051" y="2574023"/>
            <a:ext cx="2849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5051" y="4868754"/>
            <a:ext cx="2849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02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255737" y="2771652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255737" y="2437950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55737" y="5066383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255737" y="4732681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651774" y="5154542"/>
            <a:ext cx="885277" cy="727502"/>
            <a:chOff x="1790700" y="2874963"/>
            <a:chExt cx="481013" cy="395288"/>
          </a:xfrm>
          <a:solidFill>
            <a:schemeClr val="bg1"/>
          </a:solidFill>
        </p:grpSpPr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1790700" y="2903538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7"/>
            <p:cNvSpPr>
              <a:spLocks noEditPoints="1"/>
            </p:cNvSpPr>
            <p:nvPr/>
          </p:nvSpPr>
          <p:spPr bwMode="auto">
            <a:xfrm>
              <a:off x="2122488" y="2874963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706897" y="2799360"/>
            <a:ext cx="775031" cy="851401"/>
            <a:chOff x="1592263" y="2889251"/>
            <a:chExt cx="434976" cy="477838"/>
          </a:xfrm>
          <a:solidFill>
            <a:schemeClr val="bg1"/>
          </a:solidFill>
        </p:grpSpPr>
        <p:sp>
          <p:nvSpPr>
            <p:cNvPr id="52" name="Freeform 22"/>
            <p:cNvSpPr>
              <a:spLocks noEditPoints="1"/>
            </p:cNvSpPr>
            <p:nvPr/>
          </p:nvSpPr>
          <p:spPr bwMode="auto">
            <a:xfrm>
              <a:off x="1663701" y="2962276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23"/>
            <p:cNvSpPr>
              <a:spLocks/>
            </p:cNvSpPr>
            <p:nvPr/>
          </p:nvSpPr>
          <p:spPr bwMode="auto">
            <a:xfrm>
              <a:off x="1800226" y="2889251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24"/>
            <p:cNvSpPr>
              <a:spLocks/>
            </p:cNvSpPr>
            <p:nvPr/>
          </p:nvSpPr>
          <p:spPr bwMode="auto">
            <a:xfrm>
              <a:off x="1697038" y="2917826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25"/>
            <p:cNvSpPr>
              <a:spLocks/>
            </p:cNvSpPr>
            <p:nvPr/>
          </p:nvSpPr>
          <p:spPr bwMode="auto">
            <a:xfrm>
              <a:off x="1620838" y="2992438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 26"/>
            <p:cNvSpPr>
              <a:spLocks/>
            </p:cNvSpPr>
            <p:nvPr/>
          </p:nvSpPr>
          <p:spPr bwMode="auto">
            <a:xfrm>
              <a:off x="1592263" y="3095626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auto">
            <a:xfrm>
              <a:off x="1620838" y="3186113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28"/>
            <p:cNvSpPr>
              <a:spLocks/>
            </p:cNvSpPr>
            <p:nvPr/>
          </p:nvSpPr>
          <p:spPr bwMode="auto">
            <a:xfrm>
              <a:off x="1957388" y="3186113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29"/>
            <p:cNvSpPr>
              <a:spLocks/>
            </p:cNvSpPr>
            <p:nvPr/>
          </p:nvSpPr>
          <p:spPr bwMode="auto">
            <a:xfrm>
              <a:off x="1981201" y="3095626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30"/>
            <p:cNvSpPr>
              <a:spLocks/>
            </p:cNvSpPr>
            <p:nvPr/>
          </p:nvSpPr>
          <p:spPr bwMode="auto">
            <a:xfrm>
              <a:off x="1957388" y="2992438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 31"/>
            <p:cNvSpPr>
              <a:spLocks/>
            </p:cNvSpPr>
            <p:nvPr/>
          </p:nvSpPr>
          <p:spPr bwMode="auto">
            <a:xfrm>
              <a:off x="1890713" y="2917826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 32"/>
            <p:cNvSpPr>
              <a:spLocks/>
            </p:cNvSpPr>
            <p:nvPr/>
          </p:nvSpPr>
          <p:spPr bwMode="auto">
            <a:xfrm>
              <a:off x="1787526" y="3028951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33"/>
            <p:cNvSpPr>
              <a:spLocks/>
            </p:cNvSpPr>
            <p:nvPr/>
          </p:nvSpPr>
          <p:spPr bwMode="auto">
            <a:xfrm>
              <a:off x="1785938" y="3189288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9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</a:t>
            </a:r>
            <a:r>
              <a:rPr lang="en-US" dirty="0"/>
              <a:t>Level Flat Funnels for PowerPoint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3302000" y="1657350"/>
            <a:ext cx="5580063" cy="2214563"/>
          </a:xfrm>
          <a:custGeom>
            <a:avLst/>
            <a:gdLst>
              <a:gd name="T0" fmla="*/ 1025 w 1283"/>
              <a:gd name="T1" fmla="*/ 433 h 589"/>
              <a:gd name="T2" fmla="*/ 1283 w 1283"/>
              <a:gd name="T3" fmla="*/ 19 h 589"/>
              <a:gd name="T4" fmla="*/ 771 w 1283"/>
              <a:gd name="T5" fmla="*/ 19 h 589"/>
              <a:gd name="T6" fmla="*/ 323 w 1283"/>
              <a:gd name="T7" fmla="*/ 0 h 589"/>
              <a:gd name="T8" fmla="*/ 0 w 1283"/>
              <a:gd name="T9" fmla="*/ 19 h 589"/>
              <a:gd name="T10" fmla="*/ 264 w 1283"/>
              <a:gd name="T11" fmla="*/ 435 h 589"/>
              <a:gd name="T12" fmla="*/ 1025 w 1283"/>
              <a:gd name="T13" fmla="*/ 433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3" h="589">
                <a:moveTo>
                  <a:pt x="1025" y="433"/>
                </a:moveTo>
                <a:cubicBezTo>
                  <a:pt x="1087" y="300"/>
                  <a:pt x="1171" y="160"/>
                  <a:pt x="1283" y="19"/>
                </a:cubicBezTo>
                <a:cubicBezTo>
                  <a:pt x="771" y="19"/>
                  <a:pt x="771" y="19"/>
                  <a:pt x="771" y="19"/>
                </a:cubicBezTo>
                <a:cubicBezTo>
                  <a:pt x="323" y="0"/>
                  <a:pt x="323" y="0"/>
                  <a:pt x="323" y="0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141" y="169"/>
                  <a:pt x="264" y="435"/>
                </a:cubicBezTo>
                <a:cubicBezTo>
                  <a:pt x="650" y="589"/>
                  <a:pt x="988" y="449"/>
                  <a:pt x="1025" y="433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4449763" y="3286125"/>
            <a:ext cx="3311525" cy="1935163"/>
          </a:xfrm>
          <a:custGeom>
            <a:avLst/>
            <a:gdLst>
              <a:gd name="T0" fmla="*/ 0 w 761"/>
              <a:gd name="T1" fmla="*/ 2 h 515"/>
              <a:gd name="T2" fmla="*/ 135 w 761"/>
              <a:gd name="T3" fmla="*/ 407 h 515"/>
              <a:gd name="T4" fmla="*/ 619 w 761"/>
              <a:gd name="T5" fmla="*/ 405 h 515"/>
              <a:gd name="T6" fmla="*/ 761 w 761"/>
              <a:gd name="T7" fmla="*/ 0 h 515"/>
              <a:gd name="T8" fmla="*/ 0 w 761"/>
              <a:gd name="T9" fmla="*/ 2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" h="515">
                <a:moveTo>
                  <a:pt x="0" y="2"/>
                </a:moveTo>
                <a:cubicBezTo>
                  <a:pt x="52" y="116"/>
                  <a:pt x="102" y="252"/>
                  <a:pt x="135" y="407"/>
                </a:cubicBezTo>
                <a:cubicBezTo>
                  <a:pt x="192" y="433"/>
                  <a:pt x="403" y="515"/>
                  <a:pt x="619" y="405"/>
                </a:cubicBezTo>
                <a:cubicBezTo>
                  <a:pt x="647" y="286"/>
                  <a:pt x="690" y="148"/>
                  <a:pt x="761" y="0"/>
                </a:cubicBezTo>
                <a:cubicBezTo>
                  <a:pt x="724" y="16"/>
                  <a:pt x="386" y="156"/>
                  <a:pt x="0" y="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5037138" y="4806950"/>
            <a:ext cx="2105025" cy="1681163"/>
          </a:xfrm>
          <a:custGeom>
            <a:avLst/>
            <a:gdLst>
              <a:gd name="T0" fmla="*/ 442 w 484"/>
              <a:gd name="T1" fmla="*/ 403 h 447"/>
              <a:gd name="T2" fmla="*/ 484 w 484"/>
              <a:gd name="T3" fmla="*/ 0 h 447"/>
              <a:gd name="T4" fmla="*/ 0 w 484"/>
              <a:gd name="T5" fmla="*/ 2 h 447"/>
              <a:gd name="T6" fmla="*/ 44 w 484"/>
              <a:gd name="T7" fmla="*/ 405 h 447"/>
              <a:gd name="T8" fmla="*/ 44 w 484"/>
              <a:gd name="T9" fmla="*/ 405 h 447"/>
              <a:gd name="T10" fmla="*/ 44 w 484"/>
              <a:gd name="T11" fmla="*/ 405 h 447"/>
              <a:gd name="T12" fmla="*/ 243 w 484"/>
              <a:gd name="T13" fmla="*/ 447 h 447"/>
              <a:gd name="T14" fmla="*/ 442 w 484"/>
              <a:gd name="T15" fmla="*/ 406 h 447"/>
              <a:gd name="T16" fmla="*/ 442 w 484"/>
              <a:gd name="T17" fmla="*/ 406 h 447"/>
              <a:gd name="T18" fmla="*/ 442 w 484"/>
              <a:gd name="T19" fmla="*/ 406 h 447"/>
              <a:gd name="T20" fmla="*/ 442 w 484"/>
              <a:gd name="T21" fmla="*/ 405 h 447"/>
              <a:gd name="T22" fmla="*/ 442 w 484"/>
              <a:gd name="T23" fmla="*/ 403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4" h="447">
                <a:moveTo>
                  <a:pt x="442" y="403"/>
                </a:moveTo>
                <a:cubicBezTo>
                  <a:pt x="441" y="379"/>
                  <a:pt x="433" y="223"/>
                  <a:pt x="484" y="0"/>
                </a:cubicBezTo>
                <a:cubicBezTo>
                  <a:pt x="268" y="110"/>
                  <a:pt x="57" y="28"/>
                  <a:pt x="0" y="2"/>
                </a:cubicBezTo>
                <a:cubicBezTo>
                  <a:pt x="27" y="125"/>
                  <a:pt x="44" y="260"/>
                  <a:pt x="44" y="405"/>
                </a:cubicBezTo>
                <a:cubicBezTo>
                  <a:pt x="44" y="405"/>
                  <a:pt x="44" y="405"/>
                  <a:pt x="44" y="405"/>
                </a:cubicBezTo>
                <a:cubicBezTo>
                  <a:pt x="44" y="405"/>
                  <a:pt x="44" y="405"/>
                  <a:pt x="44" y="405"/>
                </a:cubicBezTo>
                <a:cubicBezTo>
                  <a:pt x="44" y="428"/>
                  <a:pt x="133" y="447"/>
                  <a:pt x="243" y="447"/>
                </a:cubicBezTo>
                <a:cubicBezTo>
                  <a:pt x="352" y="447"/>
                  <a:pt x="440" y="429"/>
                  <a:pt x="442" y="406"/>
                </a:cubicBezTo>
                <a:cubicBezTo>
                  <a:pt x="442" y="406"/>
                  <a:pt x="442" y="406"/>
                  <a:pt x="442" y="406"/>
                </a:cubicBezTo>
                <a:cubicBezTo>
                  <a:pt x="442" y="406"/>
                  <a:pt x="442" y="406"/>
                  <a:pt x="442" y="406"/>
                </a:cubicBezTo>
                <a:cubicBezTo>
                  <a:pt x="442" y="406"/>
                  <a:pt x="442" y="406"/>
                  <a:pt x="442" y="405"/>
                </a:cubicBezTo>
                <a:cubicBezTo>
                  <a:pt x="442" y="405"/>
                  <a:pt x="442" y="404"/>
                  <a:pt x="442" y="403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reeform 21"/>
          <p:cNvSpPr>
            <a:spLocks/>
          </p:cNvSpPr>
          <p:nvPr/>
        </p:nvSpPr>
        <p:spPr bwMode="auto">
          <a:xfrm>
            <a:off x="7034213" y="1728788"/>
            <a:ext cx="1387475" cy="1747838"/>
          </a:xfrm>
          <a:custGeom>
            <a:avLst/>
            <a:gdLst>
              <a:gd name="T0" fmla="*/ 127 w 319"/>
              <a:gd name="T1" fmla="*/ 53 h 465"/>
              <a:gd name="T2" fmla="*/ 0 w 319"/>
              <a:gd name="T3" fmla="*/ 465 h 465"/>
              <a:gd name="T4" fmla="*/ 103 w 319"/>
              <a:gd name="T5" fmla="*/ 437 h 465"/>
              <a:gd name="T6" fmla="*/ 299 w 319"/>
              <a:gd name="T7" fmla="*/ 32 h 465"/>
              <a:gd name="T8" fmla="*/ 319 w 319"/>
              <a:gd name="T9" fmla="*/ 0 h 465"/>
              <a:gd name="T10" fmla="*/ 212 w 319"/>
              <a:gd name="T11" fmla="*/ 0 h 465"/>
              <a:gd name="T12" fmla="*/ 129 w 319"/>
              <a:gd name="T13" fmla="*/ 29 h 465"/>
              <a:gd name="T14" fmla="*/ 127 w 319"/>
              <a:gd name="T15" fmla="*/ 53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9" h="465">
                <a:moveTo>
                  <a:pt x="127" y="53"/>
                </a:moveTo>
                <a:cubicBezTo>
                  <a:pt x="127" y="53"/>
                  <a:pt x="62" y="201"/>
                  <a:pt x="0" y="465"/>
                </a:cubicBezTo>
                <a:cubicBezTo>
                  <a:pt x="41" y="456"/>
                  <a:pt x="76" y="446"/>
                  <a:pt x="103" y="437"/>
                </a:cubicBezTo>
                <a:cubicBezTo>
                  <a:pt x="152" y="308"/>
                  <a:pt x="216" y="171"/>
                  <a:pt x="299" y="32"/>
                </a:cubicBezTo>
                <a:cubicBezTo>
                  <a:pt x="309" y="19"/>
                  <a:pt x="315" y="8"/>
                  <a:pt x="319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129" y="29"/>
                  <a:pt x="129" y="29"/>
                  <a:pt x="129" y="29"/>
                </a:cubicBezTo>
                <a:lnTo>
                  <a:pt x="127" y="53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reeform 22"/>
          <p:cNvSpPr>
            <a:spLocks/>
          </p:cNvSpPr>
          <p:nvPr/>
        </p:nvSpPr>
        <p:spPr bwMode="auto">
          <a:xfrm>
            <a:off x="6721475" y="3371850"/>
            <a:ext cx="760413" cy="1574800"/>
          </a:xfrm>
          <a:custGeom>
            <a:avLst/>
            <a:gdLst>
              <a:gd name="T0" fmla="*/ 0 w 175"/>
              <a:gd name="T1" fmla="*/ 419 h 419"/>
              <a:gd name="T2" fmla="*/ 59 w 175"/>
              <a:gd name="T3" fmla="*/ 399 h 419"/>
              <a:gd name="T4" fmla="*/ 175 w 175"/>
              <a:gd name="T5" fmla="*/ 0 h 419"/>
              <a:gd name="T6" fmla="*/ 72 w 175"/>
              <a:gd name="T7" fmla="*/ 28 h 419"/>
              <a:gd name="T8" fmla="*/ 0 w 175"/>
              <a:gd name="T9" fmla="*/ 419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" h="419">
                <a:moveTo>
                  <a:pt x="0" y="419"/>
                </a:moveTo>
                <a:cubicBezTo>
                  <a:pt x="20" y="414"/>
                  <a:pt x="39" y="407"/>
                  <a:pt x="59" y="399"/>
                </a:cubicBezTo>
                <a:cubicBezTo>
                  <a:pt x="83" y="282"/>
                  <a:pt x="119" y="146"/>
                  <a:pt x="175" y="0"/>
                </a:cubicBezTo>
                <a:cubicBezTo>
                  <a:pt x="148" y="9"/>
                  <a:pt x="113" y="19"/>
                  <a:pt x="72" y="28"/>
                </a:cubicBezTo>
                <a:cubicBezTo>
                  <a:pt x="46" y="138"/>
                  <a:pt x="20" y="270"/>
                  <a:pt x="0" y="419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reeform 23"/>
          <p:cNvSpPr>
            <a:spLocks/>
          </p:cNvSpPr>
          <p:nvPr/>
        </p:nvSpPr>
        <p:spPr bwMode="auto">
          <a:xfrm>
            <a:off x="6577013" y="4872038"/>
            <a:ext cx="400050" cy="1589088"/>
          </a:xfrm>
          <a:custGeom>
            <a:avLst/>
            <a:gdLst>
              <a:gd name="T0" fmla="*/ 92 w 92"/>
              <a:gd name="T1" fmla="*/ 0 h 423"/>
              <a:gd name="T2" fmla="*/ 33 w 92"/>
              <a:gd name="T3" fmla="*/ 20 h 423"/>
              <a:gd name="T4" fmla="*/ 0 w 92"/>
              <a:gd name="T5" fmla="*/ 423 h 423"/>
              <a:gd name="T6" fmla="*/ 6 w 92"/>
              <a:gd name="T7" fmla="*/ 422 h 423"/>
              <a:gd name="T8" fmla="*/ 9 w 92"/>
              <a:gd name="T9" fmla="*/ 421 h 423"/>
              <a:gd name="T10" fmla="*/ 13 w 92"/>
              <a:gd name="T11" fmla="*/ 421 h 423"/>
              <a:gd name="T12" fmla="*/ 17 w 92"/>
              <a:gd name="T13" fmla="*/ 420 h 423"/>
              <a:gd name="T14" fmla="*/ 20 w 92"/>
              <a:gd name="T15" fmla="*/ 419 h 423"/>
              <a:gd name="T16" fmla="*/ 23 w 92"/>
              <a:gd name="T17" fmla="*/ 419 h 423"/>
              <a:gd name="T18" fmla="*/ 27 w 92"/>
              <a:gd name="T19" fmla="*/ 418 h 423"/>
              <a:gd name="T20" fmla="*/ 30 w 92"/>
              <a:gd name="T21" fmla="*/ 418 h 423"/>
              <a:gd name="T22" fmla="*/ 33 w 92"/>
              <a:gd name="T23" fmla="*/ 417 h 423"/>
              <a:gd name="T24" fmla="*/ 36 w 92"/>
              <a:gd name="T25" fmla="*/ 416 h 423"/>
              <a:gd name="T26" fmla="*/ 39 w 92"/>
              <a:gd name="T27" fmla="*/ 416 h 423"/>
              <a:gd name="T28" fmla="*/ 45 w 92"/>
              <a:gd name="T29" fmla="*/ 414 h 423"/>
              <a:gd name="T30" fmla="*/ 47 w 92"/>
              <a:gd name="T31" fmla="*/ 414 h 423"/>
              <a:gd name="T32" fmla="*/ 92 w 92"/>
              <a:gd name="T33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2" h="423">
                <a:moveTo>
                  <a:pt x="92" y="0"/>
                </a:moveTo>
                <a:cubicBezTo>
                  <a:pt x="72" y="8"/>
                  <a:pt x="53" y="15"/>
                  <a:pt x="33" y="20"/>
                </a:cubicBezTo>
                <a:cubicBezTo>
                  <a:pt x="17" y="143"/>
                  <a:pt x="5" y="277"/>
                  <a:pt x="0" y="423"/>
                </a:cubicBezTo>
                <a:cubicBezTo>
                  <a:pt x="2" y="422"/>
                  <a:pt x="4" y="422"/>
                  <a:pt x="6" y="422"/>
                </a:cubicBezTo>
                <a:cubicBezTo>
                  <a:pt x="7" y="422"/>
                  <a:pt x="8" y="421"/>
                  <a:pt x="9" y="421"/>
                </a:cubicBezTo>
                <a:cubicBezTo>
                  <a:pt x="11" y="421"/>
                  <a:pt x="12" y="421"/>
                  <a:pt x="13" y="421"/>
                </a:cubicBezTo>
                <a:cubicBezTo>
                  <a:pt x="14" y="420"/>
                  <a:pt x="15" y="420"/>
                  <a:pt x="17" y="420"/>
                </a:cubicBezTo>
                <a:cubicBezTo>
                  <a:pt x="18" y="420"/>
                  <a:pt x="19" y="420"/>
                  <a:pt x="20" y="419"/>
                </a:cubicBezTo>
                <a:cubicBezTo>
                  <a:pt x="21" y="419"/>
                  <a:pt x="22" y="419"/>
                  <a:pt x="23" y="419"/>
                </a:cubicBezTo>
                <a:cubicBezTo>
                  <a:pt x="24" y="419"/>
                  <a:pt x="25" y="418"/>
                  <a:pt x="27" y="418"/>
                </a:cubicBezTo>
                <a:cubicBezTo>
                  <a:pt x="28" y="418"/>
                  <a:pt x="29" y="418"/>
                  <a:pt x="30" y="418"/>
                </a:cubicBezTo>
                <a:cubicBezTo>
                  <a:pt x="31" y="417"/>
                  <a:pt x="32" y="417"/>
                  <a:pt x="33" y="417"/>
                </a:cubicBezTo>
                <a:cubicBezTo>
                  <a:pt x="34" y="417"/>
                  <a:pt x="35" y="417"/>
                  <a:pt x="36" y="416"/>
                </a:cubicBezTo>
                <a:cubicBezTo>
                  <a:pt x="37" y="416"/>
                  <a:pt x="38" y="416"/>
                  <a:pt x="39" y="416"/>
                </a:cubicBezTo>
                <a:cubicBezTo>
                  <a:pt x="41" y="415"/>
                  <a:pt x="43" y="415"/>
                  <a:pt x="45" y="414"/>
                </a:cubicBezTo>
                <a:cubicBezTo>
                  <a:pt x="45" y="414"/>
                  <a:pt x="46" y="414"/>
                  <a:pt x="47" y="414"/>
                </a:cubicBezTo>
                <a:cubicBezTo>
                  <a:pt x="46" y="368"/>
                  <a:pt x="48" y="214"/>
                  <a:pt x="92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24"/>
          <p:cNvSpPr>
            <a:spLocks noChangeArrowheads="1"/>
          </p:cNvSpPr>
          <p:nvPr/>
        </p:nvSpPr>
        <p:spPr bwMode="auto">
          <a:xfrm>
            <a:off x="3289300" y="1354138"/>
            <a:ext cx="5602288" cy="687388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25"/>
          <p:cNvSpPr>
            <a:spLocks noChangeArrowheads="1"/>
          </p:cNvSpPr>
          <p:nvPr/>
        </p:nvSpPr>
        <p:spPr bwMode="auto">
          <a:xfrm>
            <a:off x="4194175" y="1481138"/>
            <a:ext cx="3797300" cy="431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26"/>
          <p:cNvSpPr>
            <a:spLocks/>
          </p:cNvSpPr>
          <p:nvPr/>
        </p:nvSpPr>
        <p:spPr bwMode="auto">
          <a:xfrm>
            <a:off x="8021638" y="1758950"/>
            <a:ext cx="4167188" cy="1544638"/>
          </a:xfrm>
          <a:custGeom>
            <a:avLst/>
            <a:gdLst>
              <a:gd name="T0" fmla="*/ 958 w 958"/>
              <a:gd name="T1" fmla="*/ 305 h 411"/>
              <a:gd name="T2" fmla="*/ 958 w 958"/>
              <a:gd name="T3" fmla="*/ 3 h 411"/>
              <a:gd name="T4" fmla="*/ 294 w 958"/>
              <a:gd name="T5" fmla="*/ 0 h 411"/>
              <a:gd name="T6" fmla="*/ 60 w 958"/>
              <a:gd name="T7" fmla="*/ 305 h 411"/>
              <a:gd name="T8" fmla="*/ 0 w 958"/>
              <a:gd name="T9" fmla="*/ 411 h 411"/>
              <a:gd name="T10" fmla="*/ 958 w 958"/>
              <a:gd name="T11" fmla="*/ 411 h 411"/>
              <a:gd name="T12" fmla="*/ 958 w 958"/>
              <a:gd name="T13" fmla="*/ 305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8" h="411">
                <a:moveTo>
                  <a:pt x="958" y="305"/>
                </a:moveTo>
                <a:cubicBezTo>
                  <a:pt x="958" y="3"/>
                  <a:pt x="958" y="3"/>
                  <a:pt x="958" y="3"/>
                </a:cubicBezTo>
                <a:cubicBezTo>
                  <a:pt x="294" y="0"/>
                  <a:pt x="294" y="0"/>
                  <a:pt x="294" y="0"/>
                </a:cubicBezTo>
                <a:cubicBezTo>
                  <a:pt x="199" y="100"/>
                  <a:pt x="122" y="203"/>
                  <a:pt x="60" y="305"/>
                </a:cubicBezTo>
                <a:cubicBezTo>
                  <a:pt x="38" y="341"/>
                  <a:pt x="19" y="376"/>
                  <a:pt x="0" y="411"/>
                </a:cubicBezTo>
                <a:cubicBezTo>
                  <a:pt x="958" y="411"/>
                  <a:pt x="958" y="411"/>
                  <a:pt x="958" y="411"/>
                </a:cubicBezTo>
                <a:lnTo>
                  <a:pt x="958" y="305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reeform 27"/>
          <p:cNvSpPr>
            <a:spLocks/>
          </p:cNvSpPr>
          <p:nvPr/>
        </p:nvSpPr>
        <p:spPr bwMode="auto">
          <a:xfrm>
            <a:off x="7339013" y="3303588"/>
            <a:ext cx="4849813" cy="1533525"/>
          </a:xfrm>
          <a:custGeom>
            <a:avLst/>
            <a:gdLst>
              <a:gd name="T0" fmla="*/ 1115 w 1115"/>
              <a:gd name="T1" fmla="*/ 198 h 408"/>
              <a:gd name="T2" fmla="*/ 1115 w 1115"/>
              <a:gd name="T3" fmla="*/ 0 h 408"/>
              <a:gd name="T4" fmla="*/ 157 w 1115"/>
              <a:gd name="T5" fmla="*/ 0 h 408"/>
              <a:gd name="T6" fmla="*/ 67 w 1115"/>
              <a:gd name="T7" fmla="*/ 198 h 408"/>
              <a:gd name="T8" fmla="*/ 0 w 1115"/>
              <a:gd name="T9" fmla="*/ 408 h 408"/>
              <a:gd name="T10" fmla="*/ 1115 w 1115"/>
              <a:gd name="T11" fmla="*/ 408 h 408"/>
              <a:gd name="T12" fmla="*/ 1115 w 1115"/>
              <a:gd name="T13" fmla="*/ 198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5" h="408">
                <a:moveTo>
                  <a:pt x="1115" y="198"/>
                </a:moveTo>
                <a:cubicBezTo>
                  <a:pt x="1115" y="0"/>
                  <a:pt x="1115" y="0"/>
                  <a:pt x="1115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22" y="67"/>
                  <a:pt x="92" y="134"/>
                  <a:pt x="67" y="198"/>
                </a:cubicBezTo>
                <a:cubicBezTo>
                  <a:pt x="39" y="272"/>
                  <a:pt x="17" y="342"/>
                  <a:pt x="0" y="408"/>
                </a:cubicBezTo>
                <a:cubicBezTo>
                  <a:pt x="1115" y="408"/>
                  <a:pt x="1115" y="408"/>
                  <a:pt x="1115" y="408"/>
                </a:cubicBezTo>
                <a:lnTo>
                  <a:pt x="1115" y="19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reeform 28"/>
          <p:cNvSpPr>
            <a:spLocks/>
          </p:cNvSpPr>
          <p:nvPr/>
        </p:nvSpPr>
        <p:spPr bwMode="auto">
          <a:xfrm>
            <a:off x="7081838" y="4837113"/>
            <a:ext cx="5106988" cy="1511300"/>
          </a:xfrm>
          <a:custGeom>
            <a:avLst/>
            <a:gdLst>
              <a:gd name="T0" fmla="*/ 59 w 1174"/>
              <a:gd name="T1" fmla="*/ 0 h 402"/>
              <a:gd name="T2" fmla="*/ 37 w 1174"/>
              <a:gd name="T3" fmla="*/ 98 h 402"/>
              <a:gd name="T4" fmla="*/ 3 w 1174"/>
              <a:gd name="T5" fmla="*/ 402 h 402"/>
              <a:gd name="T6" fmla="*/ 1174 w 1174"/>
              <a:gd name="T7" fmla="*/ 402 h 402"/>
              <a:gd name="T8" fmla="*/ 1174 w 1174"/>
              <a:gd name="T9" fmla="*/ 98 h 402"/>
              <a:gd name="T10" fmla="*/ 1174 w 1174"/>
              <a:gd name="T11" fmla="*/ 0 h 402"/>
              <a:gd name="T12" fmla="*/ 59 w 1174"/>
              <a:gd name="T13" fmla="*/ 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4" h="402">
                <a:moveTo>
                  <a:pt x="59" y="0"/>
                </a:moveTo>
                <a:cubicBezTo>
                  <a:pt x="50" y="34"/>
                  <a:pt x="43" y="67"/>
                  <a:pt x="37" y="98"/>
                </a:cubicBezTo>
                <a:cubicBezTo>
                  <a:pt x="0" y="281"/>
                  <a:pt x="3" y="402"/>
                  <a:pt x="3" y="402"/>
                </a:cubicBezTo>
                <a:cubicBezTo>
                  <a:pt x="1174" y="402"/>
                  <a:pt x="1174" y="402"/>
                  <a:pt x="1174" y="402"/>
                </a:cubicBezTo>
                <a:cubicBezTo>
                  <a:pt x="1174" y="98"/>
                  <a:pt x="1174" y="98"/>
                  <a:pt x="1174" y="98"/>
                </a:cubicBezTo>
                <a:cubicBezTo>
                  <a:pt x="1174" y="0"/>
                  <a:pt x="1174" y="0"/>
                  <a:pt x="1174" y="0"/>
                </a:cubicBezTo>
                <a:lnTo>
                  <a:pt x="59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reeform 29"/>
          <p:cNvSpPr>
            <a:spLocks/>
          </p:cNvSpPr>
          <p:nvPr/>
        </p:nvSpPr>
        <p:spPr bwMode="auto">
          <a:xfrm>
            <a:off x="-4763" y="3303588"/>
            <a:ext cx="4846638" cy="1533525"/>
          </a:xfrm>
          <a:custGeom>
            <a:avLst/>
            <a:gdLst>
              <a:gd name="T0" fmla="*/ 957 w 1114"/>
              <a:gd name="T1" fmla="*/ 0 h 408"/>
              <a:gd name="T2" fmla="*/ 0 w 1114"/>
              <a:gd name="T3" fmla="*/ 0 h 408"/>
              <a:gd name="T4" fmla="*/ 0 w 1114"/>
              <a:gd name="T5" fmla="*/ 198 h 408"/>
              <a:gd name="T6" fmla="*/ 0 w 1114"/>
              <a:gd name="T7" fmla="*/ 408 h 408"/>
              <a:gd name="T8" fmla="*/ 1114 w 1114"/>
              <a:gd name="T9" fmla="*/ 408 h 408"/>
              <a:gd name="T10" fmla="*/ 1047 w 1114"/>
              <a:gd name="T11" fmla="*/ 198 h 408"/>
              <a:gd name="T12" fmla="*/ 957 w 1114"/>
              <a:gd name="T13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4" h="408">
                <a:moveTo>
                  <a:pt x="95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408"/>
                  <a:pt x="0" y="408"/>
                  <a:pt x="0" y="408"/>
                </a:cubicBezTo>
                <a:cubicBezTo>
                  <a:pt x="1114" y="408"/>
                  <a:pt x="1114" y="408"/>
                  <a:pt x="1114" y="408"/>
                </a:cubicBezTo>
                <a:cubicBezTo>
                  <a:pt x="1097" y="342"/>
                  <a:pt x="1076" y="272"/>
                  <a:pt x="1047" y="198"/>
                </a:cubicBezTo>
                <a:cubicBezTo>
                  <a:pt x="1023" y="134"/>
                  <a:pt x="993" y="67"/>
                  <a:pt x="957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 30"/>
          <p:cNvSpPr>
            <a:spLocks/>
          </p:cNvSpPr>
          <p:nvPr/>
        </p:nvSpPr>
        <p:spPr bwMode="auto">
          <a:xfrm>
            <a:off x="-4763" y="4837113"/>
            <a:ext cx="5106988" cy="1511300"/>
          </a:xfrm>
          <a:custGeom>
            <a:avLst/>
            <a:gdLst>
              <a:gd name="T0" fmla="*/ 0 w 1174"/>
              <a:gd name="T1" fmla="*/ 98 h 402"/>
              <a:gd name="T2" fmla="*/ 0 w 1174"/>
              <a:gd name="T3" fmla="*/ 402 h 402"/>
              <a:gd name="T4" fmla="*/ 1171 w 1174"/>
              <a:gd name="T5" fmla="*/ 402 h 402"/>
              <a:gd name="T6" fmla="*/ 1137 w 1174"/>
              <a:gd name="T7" fmla="*/ 98 h 402"/>
              <a:gd name="T8" fmla="*/ 1114 w 1174"/>
              <a:gd name="T9" fmla="*/ 0 h 402"/>
              <a:gd name="T10" fmla="*/ 0 w 1174"/>
              <a:gd name="T11" fmla="*/ 0 h 402"/>
              <a:gd name="T12" fmla="*/ 0 w 1174"/>
              <a:gd name="T13" fmla="*/ 98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4" h="402">
                <a:moveTo>
                  <a:pt x="0" y="98"/>
                </a:moveTo>
                <a:cubicBezTo>
                  <a:pt x="0" y="402"/>
                  <a:pt x="0" y="402"/>
                  <a:pt x="0" y="402"/>
                </a:cubicBezTo>
                <a:cubicBezTo>
                  <a:pt x="1171" y="402"/>
                  <a:pt x="1171" y="402"/>
                  <a:pt x="1171" y="402"/>
                </a:cubicBezTo>
                <a:cubicBezTo>
                  <a:pt x="1171" y="402"/>
                  <a:pt x="1174" y="281"/>
                  <a:pt x="1137" y="98"/>
                </a:cubicBezTo>
                <a:cubicBezTo>
                  <a:pt x="1131" y="67"/>
                  <a:pt x="1123" y="34"/>
                  <a:pt x="1114" y="0"/>
                </a:cubicBezTo>
                <a:cubicBezTo>
                  <a:pt x="0" y="0"/>
                  <a:pt x="0" y="0"/>
                  <a:pt x="0" y="0"/>
                </a:cubicBezTo>
                <a:lnTo>
                  <a:pt x="0" y="98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reeform 31"/>
          <p:cNvSpPr>
            <a:spLocks/>
          </p:cNvSpPr>
          <p:nvPr/>
        </p:nvSpPr>
        <p:spPr bwMode="auto">
          <a:xfrm>
            <a:off x="-4763" y="1758950"/>
            <a:ext cx="4164013" cy="1544638"/>
          </a:xfrm>
          <a:custGeom>
            <a:avLst/>
            <a:gdLst>
              <a:gd name="T0" fmla="*/ 898 w 957"/>
              <a:gd name="T1" fmla="*/ 305 h 411"/>
              <a:gd name="T2" fmla="*/ 664 w 957"/>
              <a:gd name="T3" fmla="*/ 0 h 411"/>
              <a:gd name="T4" fmla="*/ 0 w 957"/>
              <a:gd name="T5" fmla="*/ 3 h 411"/>
              <a:gd name="T6" fmla="*/ 0 w 957"/>
              <a:gd name="T7" fmla="*/ 305 h 411"/>
              <a:gd name="T8" fmla="*/ 0 w 957"/>
              <a:gd name="T9" fmla="*/ 411 h 411"/>
              <a:gd name="T10" fmla="*/ 957 w 957"/>
              <a:gd name="T11" fmla="*/ 411 h 411"/>
              <a:gd name="T12" fmla="*/ 898 w 957"/>
              <a:gd name="T13" fmla="*/ 305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7" h="411">
                <a:moveTo>
                  <a:pt x="898" y="305"/>
                </a:moveTo>
                <a:cubicBezTo>
                  <a:pt x="835" y="203"/>
                  <a:pt x="758" y="100"/>
                  <a:pt x="664" y="0"/>
                </a:cubicBezTo>
                <a:cubicBezTo>
                  <a:pt x="0" y="3"/>
                  <a:pt x="0" y="3"/>
                  <a:pt x="0" y="3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411"/>
                  <a:pt x="0" y="411"/>
                  <a:pt x="0" y="411"/>
                </a:cubicBezTo>
                <a:cubicBezTo>
                  <a:pt x="957" y="411"/>
                  <a:pt x="957" y="411"/>
                  <a:pt x="957" y="411"/>
                </a:cubicBezTo>
                <a:cubicBezTo>
                  <a:pt x="939" y="376"/>
                  <a:pt x="919" y="341"/>
                  <a:pt x="898" y="305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255737" y="2405733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55737" y="2072031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5051" y="2208104"/>
            <a:ext cx="2849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01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255737" y="394481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255737" y="3611112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5051" y="3747185"/>
            <a:ext cx="2849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02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55737" y="5467227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255737" y="5133525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5051" y="5269598"/>
            <a:ext cx="2849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03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692014" y="3953831"/>
            <a:ext cx="804797" cy="661365"/>
            <a:chOff x="1790700" y="2874963"/>
            <a:chExt cx="481013" cy="395288"/>
          </a:xfrm>
          <a:solidFill>
            <a:schemeClr val="bg1"/>
          </a:solidFill>
        </p:grpSpPr>
        <p:sp>
          <p:nvSpPr>
            <p:cNvPr id="55" name="Freeform 6"/>
            <p:cNvSpPr>
              <a:spLocks/>
            </p:cNvSpPr>
            <p:nvPr/>
          </p:nvSpPr>
          <p:spPr bwMode="auto">
            <a:xfrm>
              <a:off x="1790700" y="2903538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 7"/>
            <p:cNvSpPr>
              <a:spLocks noEditPoints="1"/>
            </p:cNvSpPr>
            <p:nvPr/>
          </p:nvSpPr>
          <p:spPr bwMode="auto">
            <a:xfrm>
              <a:off x="2122488" y="2874963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772539" y="5418482"/>
            <a:ext cx="643746" cy="641616"/>
            <a:chOff x="1884363" y="2822576"/>
            <a:chExt cx="479425" cy="477838"/>
          </a:xfrm>
          <a:solidFill>
            <a:schemeClr val="bg1"/>
          </a:solidFill>
        </p:grpSpPr>
        <p:sp>
          <p:nvSpPr>
            <p:cNvPr id="58" name="Freeform 12"/>
            <p:cNvSpPr>
              <a:spLocks/>
            </p:cNvSpPr>
            <p:nvPr/>
          </p:nvSpPr>
          <p:spPr bwMode="auto">
            <a:xfrm>
              <a:off x="1966913" y="2908301"/>
              <a:ext cx="206375" cy="42863"/>
            </a:xfrm>
            <a:custGeom>
              <a:avLst/>
              <a:gdLst>
                <a:gd name="T0" fmla="*/ 151 w 1438"/>
                <a:gd name="T1" fmla="*/ 0 h 302"/>
                <a:gd name="T2" fmla="*/ 1287 w 1438"/>
                <a:gd name="T3" fmla="*/ 0 h 302"/>
                <a:gd name="T4" fmla="*/ 1318 w 1438"/>
                <a:gd name="T5" fmla="*/ 3 h 302"/>
                <a:gd name="T6" fmla="*/ 1346 w 1438"/>
                <a:gd name="T7" fmla="*/ 12 h 302"/>
                <a:gd name="T8" fmla="*/ 1372 w 1438"/>
                <a:gd name="T9" fmla="*/ 26 h 302"/>
                <a:gd name="T10" fmla="*/ 1394 w 1438"/>
                <a:gd name="T11" fmla="*/ 45 h 302"/>
                <a:gd name="T12" fmla="*/ 1413 w 1438"/>
                <a:gd name="T13" fmla="*/ 67 h 302"/>
                <a:gd name="T14" fmla="*/ 1426 w 1438"/>
                <a:gd name="T15" fmla="*/ 93 h 302"/>
                <a:gd name="T16" fmla="*/ 1435 w 1438"/>
                <a:gd name="T17" fmla="*/ 121 h 302"/>
                <a:gd name="T18" fmla="*/ 1438 w 1438"/>
                <a:gd name="T19" fmla="*/ 151 h 302"/>
                <a:gd name="T20" fmla="*/ 1435 w 1438"/>
                <a:gd name="T21" fmla="*/ 181 h 302"/>
                <a:gd name="T22" fmla="*/ 1426 w 1438"/>
                <a:gd name="T23" fmla="*/ 209 h 302"/>
                <a:gd name="T24" fmla="*/ 1413 w 1438"/>
                <a:gd name="T25" fmla="*/ 235 h 302"/>
                <a:gd name="T26" fmla="*/ 1394 w 1438"/>
                <a:gd name="T27" fmla="*/ 257 h 302"/>
                <a:gd name="T28" fmla="*/ 1372 w 1438"/>
                <a:gd name="T29" fmla="*/ 276 h 302"/>
                <a:gd name="T30" fmla="*/ 1346 w 1438"/>
                <a:gd name="T31" fmla="*/ 289 h 302"/>
                <a:gd name="T32" fmla="*/ 1318 w 1438"/>
                <a:gd name="T33" fmla="*/ 298 h 302"/>
                <a:gd name="T34" fmla="*/ 1287 w 1438"/>
                <a:gd name="T35" fmla="*/ 302 h 302"/>
                <a:gd name="T36" fmla="*/ 151 w 1438"/>
                <a:gd name="T37" fmla="*/ 302 h 302"/>
                <a:gd name="T38" fmla="*/ 121 w 1438"/>
                <a:gd name="T39" fmla="*/ 298 h 302"/>
                <a:gd name="T40" fmla="*/ 93 w 1438"/>
                <a:gd name="T41" fmla="*/ 289 h 302"/>
                <a:gd name="T42" fmla="*/ 66 w 1438"/>
                <a:gd name="T43" fmla="*/ 276 h 302"/>
                <a:gd name="T44" fmla="*/ 44 w 1438"/>
                <a:gd name="T45" fmla="*/ 257 h 302"/>
                <a:gd name="T46" fmla="*/ 26 w 1438"/>
                <a:gd name="T47" fmla="*/ 235 h 302"/>
                <a:gd name="T48" fmla="*/ 12 w 1438"/>
                <a:gd name="T49" fmla="*/ 209 h 302"/>
                <a:gd name="T50" fmla="*/ 4 w 1438"/>
                <a:gd name="T51" fmla="*/ 181 h 302"/>
                <a:gd name="T52" fmla="*/ 0 w 1438"/>
                <a:gd name="T53" fmla="*/ 151 h 302"/>
                <a:gd name="T54" fmla="*/ 4 w 1438"/>
                <a:gd name="T55" fmla="*/ 121 h 302"/>
                <a:gd name="T56" fmla="*/ 12 w 1438"/>
                <a:gd name="T57" fmla="*/ 93 h 302"/>
                <a:gd name="T58" fmla="*/ 26 w 1438"/>
                <a:gd name="T59" fmla="*/ 67 h 302"/>
                <a:gd name="T60" fmla="*/ 44 w 1438"/>
                <a:gd name="T61" fmla="*/ 45 h 302"/>
                <a:gd name="T62" fmla="*/ 66 w 1438"/>
                <a:gd name="T63" fmla="*/ 26 h 302"/>
                <a:gd name="T64" fmla="*/ 93 w 1438"/>
                <a:gd name="T65" fmla="*/ 12 h 302"/>
                <a:gd name="T66" fmla="*/ 121 w 1438"/>
                <a:gd name="T67" fmla="*/ 3 h 302"/>
                <a:gd name="T68" fmla="*/ 151 w 1438"/>
                <a:gd name="T6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2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5"/>
                  </a:lnTo>
                  <a:lnTo>
                    <a:pt x="1413" y="67"/>
                  </a:lnTo>
                  <a:lnTo>
                    <a:pt x="1426" y="93"/>
                  </a:lnTo>
                  <a:lnTo>
                    <a:pt x="1435" y="121"/>
                  </a:lnTo>
                  <a:lnTo>
                    <a:pt x="1438" y="151"/>
                  </a:lnTo>
                  <a:lnTo>
                    <a:pt x="1435" y="181"/>
                  </a:lnTo>
                  <a:lnTo>
                    <a:pt x="1426" y="209"/>
                  </a:lnTo>
                  <a:lnTo>
                    <a:pt x="1413" y="235"/>
                  </a:lnTo>
                  <a:lnTo>
                    <a:pt x="1394" y="257"/>
                  </a:lnTo>
                  <a:lnTo>
                    <a:pt x="1372" y="276"/>
                  </a:lnTo>
                  <a:lnTo>
                    <a:pt x="1346" y="289"/>
                  </a:lnTo>
                  <a:lnTo>
                    <a:pt x="1318" y="298"/>
                  </a:lnTo>
                  <a:lnTo>
                    <a:pt x="1287" y="302"/>
                  </a:lnTo>
                  <a:lnTo>
                    <a:pt x="151" y="302"/>
                  </a:lnTo>
                  <a:lnTo>
                    <a:pt x="121" y="298"/>
                  </a:lnTo>
                  <a:lnTo>
                    <a:pt x="93" y="289"/>
                  </a:lnTo>
                  <a:lnTo>
                    <a:pt x="66" y="276"/>
                  </a:lnTo>
                  <a:lnTo>
                    <a:pt x="44" y="257"/>
                  </a:lnTo>
                  <a:lnTo>
                    <a:pt x="26" y="235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1"/>
                  </a:lnTo>
                  <a:lnTo>
                    <a:pt x="12" y="93"/>
                  </a:lnTo>
                  <a:lnTo>
                    <a:pt x="26" y="67"/>
                  </a:lnTo>
                  <a:lnTo>
                    <a:pt x="44" y="45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13"/>
            <p:cNvSpPr>
              <a:spLocks/>
            </p:cNvSpPr>
            <p:nvPr/>
          </p:nvSpPr>
          <p:spPr bwMode="auto">
            <a:xfrm>
              <a:off x="1966913" y="2989263"/>
              <a:ext cx="206375" cy="42863"/>
            </a:xfrm>
            <a:custGeom>
              <a:avLst/>
              <a:gdLst>
                <a:gd name="T0" fmla="*/ 151 w 1438"/>
                <a:gd name="T1" fmla="*/ 0 h 301"/>
                <a:gd name="T2" fmla="*/ 1287 w 1438"/>
                <a:gd name="T3" fmla="*/ 0 h 301"/>
                <a:gd name="T4" fmla="*/ 1318 w 1438"/>
                <a:gd name="T5" fmla="*/ 3 h 301"/>
                <a:gd name="T6" fmla="*/ 1346 w 1438"/>
                <a:gd name="T7" fmla="*/ 12 h 301"/>
                <a:gd name="T8" fmla="*/ 1372 w 1438"/>
                <a:gd name="T9" fmla="*/ 26 h 301"/>
                <a:gd name="T10" fmla="*/ 1394 w 1438"/>
                <a:gd name="T11" fmla="*/ 44 h 301"/>
                <a:gd name="T12" fmla="*/ 1413 w 1438"/>
                <a:gd name="T13" fmla="*/ 66 h 301"/>
                <a:gd name="T14" fmla="*/ 1426 w 1438"/>
                <a:gd name="T15" fmla="*/ 92 h 301"/>
                <a:gd name="T16" fmla="*/ 1435 w 1438"/>
                <a:gd name="T17" fmla="*/ 120 h 301"/>
                <a:gd name="T18" fmla="*/ 1438 w 1438"/>
                <a:gd name="T19" fmla="*/ 150 h 301"/>
                <a:gd name="T20" fmla="*/ 1435 w 1438"/>
                <a:gd name="T21" fmla="*/ 181 h 301"/>
                <a:gd name="T22" fmla="*/ 1426 w 1438"/>
                <a:gd name="T23" fmla="*/ 210 h 301"/>
                <a:gd name="T24" fmla="*/ 1413 w 1438"/>
                <a:gd name="T25" fmla="*/ 235 h 301"/>
                <a:gd name="T26" fmla="*/ 1394 w 1438"/>
                <a:gd name="T27" fmla="*/ 258 h 301"/>
                <a:gd name="T28" fmla="*/ 1372 w 1438"/>
                <a:gd name="T29" fmla="*/ 275 h 301"/>
                <a:gd name="T30" fmla="*/ 1346 w 1438"/>
                <a:gd name="T31" fmla="*/ 290 h 301"/>
                <a:gd name="T32" fmla="*/ 1318 w 1438"/>
                <a:gd name="T33" fmla="*/ 298 h 301"/>
                <a:gd name="T34" fmla="*/ 1287 w 1438"/>
                <a:gd name="T35" fmla="*/ 301 h 301"/>
                <a:gd name="T36" fmla="*/ 151 w 1438"/>
                <a:gd name="T37" fmla="*/ 301 h 301"/>
                <a:gd name="T38" fmla="*/ 121 w 1438"/>
                <a:gd name="T39" fmla="*/ 298 h 301"/>
                <a:gd name="T40" fmla="*/ 93 w 1438"/>
                <a:gd name="T41" fmla="*/ 290 h 301"/>
                <a:gd name="T42" fmla="*/ 66 w 1438"/>
                <a:gd name="T43" fmla="*/ 275 h 301"/>
                <a:gd name="T44" fmla="*/ 44 w 1438"/>
                <a:gd name="T45" fmla="*/ 258 h 301"/>
                <a:gd name="T46" fmla="*/ 26 w 1438"/>
                <a:gd name="T47" fmla="*/ 235 h 301"/>
                <a:gd name="T48" fmla="*/ 12 w 1438"/>
                <a:gd name="T49" fmla="*/ 210 h 301"/>
                <a:gd name="T50" fmla="*/ 4 w 1438"/>
                <a:gd name="T51" fmla="*/ 181 h 301"/>
                <a:gd name="T52" fmla="*/ 0 w 1438"/>
                <a:gd name="T53" fmla="*/ 150 h 301"/>
                <a:gd name="T54" fmla="*/ 4 w 1438"/>
                <a:gd name="T55" fmla="*/ 120 h 301"/>
                <a:gd name="T56" fmla="*/ 12 w 1438"/>
                <a:gd name="T57" fmla="*/ 92 h 301"/>
                <a:gd name="T58" fmla="*/ 26 w 1438"/>
                <a:gd name="T59" fmla="*/ 66 h 301"/>
                <a:gd name="T60" fmla="*/ 44 w 1438"/>
                <a:gd name="T61" fmla="*/ 44 h 301"/>
                <a:gd name="T62" fmla="*/ 66 w 1438"/>
                <a:gd name="T63" fmla="*/ 26 h 301"/>
                <a:gd name="T64" fmla="*/ 93 w 1438"/>
                <a:gd name="T65" fmla="*/ 12 h 301"/>
                <a:gd name="T66" fmla="*/ 121 w 1438"/>
                <a:gd name="T67" fmla="*/ 3 h 301"/>
                <a:gd name="T68" fmla="*/ 151 w 1438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1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4"/>
                  </a:lnTo>
                  <a:lnTo>
                    <a:pt x="1413" y="66"/>
                  </a:lnTo>
                  <a:lnTo>
                    <a:pt x="1426" y="92"/>
                  </a:lnTo>
                  <a:lnTo>
                    <a:pt x="1435" y="120"/>
                  </a:lnTo>
                  <a:lnTo>
                    <a:pt x="1438" y="150"/>
                  </a:lnTo>
                  <a:lnTo>
                    <a:pt x="1435" y="181"/>
                  </a:lnTo>
                  <a:lnTo>
                    <a:pt x="1426" y="210"/>
                  </a:lnTo>
                  <a:lnTo>
                    <a:pt x="1413" y="235"/>
                  </a:lnTo>
                  <a:lnTo>
                    <a:pt x="1394" y="258"/>
                  </a:lnTo>
                  <a:lnTo>
                    <a:pt x="1372" y="275"/>
                  </a:lnTo>
                  <a:lnTo>
                    <a:pt x="1346" y="290"/>
                  </a:lnTo>
                  <a:lnTo>
                    <a:pt x="1318" y="298"/>
                  </a:lnTo>
                  <a:lnTo>
                    <a:pt x="1287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8"/>
                  </a:lnTo>
                  <a:lnTo>
                    <a:pt x="26" y="235"/>
                  </a:lnTo>
                  <a:lnTo>
                    <a:pt x="12" y="210"/>
                  </a:lnTo>
                  <a:lnTo>
                    <a:pt x="4" y="181"/>
                  </a:lnTo>
                  <a:lnTo>
                    <a:pt x="0" y="150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14"/>
            <p:cNvSpPr>
              <a:spLocks/>
            </p:cNvSpPr>
            <p:nvPr/>
          </p:nvSpPr>
          <p:spPr bwMode="auto">
            <a:xfrm>
              <a:off x="1966913" y="3070226"/>
              <a:ext cx="125413" cy="44450"/>
            </a:xfrm>
            <a:custGeom>
              <a:avLst/>
              <a:gdLst>
                <a:gd name="T0" fmla="*/ 151 w 870"/>
                <a:gd name="T1" fmla="*/ 0 h 301"/>
                <a:gd name="T2" fmla="*/ 720 w 870"/>
                <a:gd name="T3" fmla="*/ 0 h 301"/>
                <a:gd name="T4" fmla="*/ 750 w 870"/>
                <a:gd name="T5" fmla="*/ 4 h 301"/>
                <a:gd name="T6" fmla="*/ 778 w 870"/>
                <a:gd name="T7" fmla="*/ 12 h 301"/>
                <a:gd name="T8" fmla="*/ 805 w 870"/>
                <a:gd name="T9" fmla="*/ 26 h 301"/>
                <a:gd name="T10" fmla="*/ 827 w 870"/>
                <a:gd name="T11" fmla="*/ 44 h 301"/>
                <a:gd name="T12" fmla="*/ 845 w 870"/>
                <a:gd name="T13" fmla="*/ 67 h 301"/>
                <a:gd name="T14" fmla="*/ 859 w 870"/>
                <a:gd name="T15" fmla="*/ 92 h 301"/>
                <a:gd name="T16" fmla="*/ 867 w 870"/>
                <a:gd name="T17" fmla="*/ 120 h 301"/>
                <a:gd name="T18" fmla="*/ 870 w 870"/>
                <a:gd name="T19" fmla="*/ 151 h 301"/>
                <a:gd name="T20" fmla="*/ 867 w 870"/>
                <a:gd name="T21" fmla="*/ 181 h 301"/>
                <a:gd name="T22" fmla="*/ 859 w 870"/>
                <a:gd name="T23" fmla="*/ 209 h 301"/>
                <a:gd name="T24" fmla="*/ 845 w 870"/>
                <a:gd name="T25" fmla="*/ 234 h 301"/>
                <a:gd name="T26" fmla="*/ 827 w 870"/>
                <a:gd name="T27" fmla="*/ 257 h 301"/>
                <a:gd name="T28" fmla="*/ 805 w 870"/>
                <a:gd name="T29" fmla="*/ 275 h 301"/>
                <a:gd name="T30" fmla="*/ 778 w 870"/>
                <a:gd name="T31" fmla="*/ 290 h 301"/>
                <a:gd name="T32" fmla="*/ 750 w 870"/>
                <a:gd name="T33" fmla="*/ 298 h 301"/>
                <a:gd name="T34" fmla="*/ 720 w 870"/>
                <a:gd name="T35" fmla="*/ 301 h 301"/>
                <a:gd name="T36" fmla="*/ 151 w 870"/>
                <a:gd name="T37" fmla="*/ 301 h 301"/>
                <a:gd name="T38" fmla="*/ 121 w 870"/>
                <a:gd name="T39" fmla="*/ 298 h 301"/>
                <a:gd name="T40" fmla="*/ 93 w 870"/>
                <a:gd name="T41" fmla="*/ 290 h 301"/>
                <a:gd name="T42" fmla="*/ 66 w 870"/>
                <a:gd name="T43" fmla="*/ 275 h 301"/>
                <a:gd name="T44" fmla="*/ 44 w 870"/>
                <a:gd name="T45" fmla="*/ 257 h 301"/>
                <a:gd name="T46" fmla="*/ 26 w 870"/>
                <a:gd name="T47" fmla="*/ 234 h 301"/>
                <a:gd name="T48" fmla="*/ 12 w 870"/>
                <a:gd name="T49" fmla="*/ 209 h 301"/>
                <a:gd name="T50" fmla="*/ 4 w 870"/>
                <a:gd name="T51" fmla="*/ 181 h 301"/>
                <a:gd name="T52" fmla="*/ 0 w 870"/>
                <a:gd name="T53" fmla="*/ 151 h 301"/>
                <a:gd name="T54" fmla="*/ 4 w 870"/>
                <a:gd name="T55" fmla="*/ 120 h 301"/>
                <a:gd name="T56" fmla="*/ 12 w 870"/>
                <a:gd name="T57" fmla="*/ 92 h 301"/>
                <a:gd name="T58" fmla="*/ 26 w 870"/>
                <a:gd name="T59" fmla="*/ 67 h 301"/>
                <a:gd name="T60" fmla="*/ 44 w 870"/>
                <a:gd name="T61" fmla="*/ 44 h 301"/>
                <a:gd name="T62" fmla="*/ 66 w 870"/>
                <a:gd name="T63" fmla="*/ 26 h 301"/>
                <a:gd name="T64" fmla="*/ 93 w 870"/>
                <a:gd name="T65" fmla="*/ 12 h 301"/>
                <a:gd name="T66" fmla="*/ 121 w 870"/>
                <a:gd name="T67" fmla="*/ 4 h 301"/>
                <a:gd name="T68" fmla="*/ 151 w 870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301">
                  <a:moveTo>
                    <a:pt x="151" y="0"/>
                  </a:moveTo>
                  <a:lnTo>
                    <a:pt x="720" y="0"/>
                  </a:lnTo>
                  <a:lnTo>
                    <a:pt x="750" y="4"/>
                  </a:lnTo>
                  <a:lnTo>
                    <a:pt x="778" y="12"/>
                  </a:lnTo>
                  <a:lnTo>
                    <a:pt x="805" y="26"/>
                  </a:lnTo>
                  <a:lnTo>
                    <a:pt x="827" y="44"/>
                  </a:lnTo>
                  <a:lnTo>
                    <a:pt x="845" y="67"/>
                  </a:lnTo>
                  <a:lnTo>
                    <a:pt x="859" y="92"/>
                  </a:lnTo>
                  <a:lnTo>
                    <a:pt x="867" y="120"/>
                  </a:lnTo>
                  <a:lnTo>
                    <a:pt x="870" y="151"/>
                  </a:lnTo>
                  <a:lnTo>
                    <a:pt x="867" y="181"/>
                  </a:lnTo>
                  <a:lnTo>
                    <a:pt x="859" y="209"/>
                  </a:lnTo>
                  <a:lnTo>
                    <a:pt x="845" y="234"/>
                  </a:lnTo>
                  <a:lnTo>
                    <a:pt x="827" y="257"/>
                  </a:lnTo>
                  <a:lnTo>
                    <a:pt x="805" y="275"/>
                  </a:lnTo>
                  <a:lnTo>
                    <a:pt x="778" y="290"/>
                  </a:lnTo>
                  <a:lnTo>
                    <a:pt x="750" y="298"/>
                  </a:lnTo>
                  <a:lnTo>
                    <a:pt x="720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7"/>
                  </a:lnTo>
                  <a:lnTo>
                    <a:pt x="26" y="234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7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4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1884363" y="2822576"/>
              <a:ext cx="371475" cy="477838"/>
            </a:xfrm>
            <a:custGeom>
              <a:avLst/>
              <a:gdLst>
                <a:gd name="T0" fmla="*/ 152 w 2574"/>
                <a:gd name="T1" fmla="*/ 0 h 3310"/>
                <a:gd name="T2" fmla="*/ 2423 w 2574"/>
                <a:gd name="T3" fmla="*/ 0 h 3310"/>
                <a:gd name="T4" fmla="*/ 2453 w 2574"/>
                <a:gd name="T5" fmla="*/ 3 h 3310"/>
                <a:gd name="T6" fmla="*/ 2481 w 2574"/>
                <a:gd name="T7" fmla="*/ 12 h 3310"/>
                <a:gd name="T8" fmla="*/ 2507 w 2574"/>
                <a:gd name="T9" fmla="*/ 26 h 3310"/>
                <a:gd name="T10" fmla="*/ 2529 w 2574"/>
                <a:gd name="T11" fmla="*/ 44 h 3310"/>
                <a:gd name="T12" fmla="*/ 2548 w 2574"/>
                <a:gd name="T13" fmla="*/ 67 h 3310"/>
                <a:gd name="T14" fmla="*/ 2562 w 2574"/>
                <a:gd name="T15" fmla="*/ 92 h 3310"/>
                <a:gd name="T16" fmla="*/ 2571 w 2574"/>
                <a:gd name="T17" fmla="*/ 120 h 3310"/>
                <a:gd name="T18" fmla="*/ 2574 w 2574"/>
                <a:gd name="T19" fmla="*/ 150 h 3310"/>
                <a:gd name="T20" fmla="*/ 2574 w 2574"/>
                <a:gd name="T21" fmla="*/ 374 h 3310"/>
                <a:gd name="T22" fmla="*/ 2272 w 2574"/>
                <a:gd name="T23" fmla="*/ 896 h 3310"/>
                <a:gd name="T24" fmla="*/ 2272 w 2574"/>
                <a:gd name="T25" fmla="*/ 301 h 3310"/>
                <a:gd name="T26" fmla="*/ 304 w 2574"/>
                <a:gd name="T27" fmla="*/ 301 h 3310"/>
                <a:gd name="T28" fmla="*/ 304 w 2574"/>
                <a:gd name="T29" fmla="*/ 3008 h 3310"/>
                <a:gd name="T30" fmla="*/ 2272 w 2574"/>
                <a:gd name="T31" fmla="*/ 3008 h 3310"/>
                <a:gd name="T32" fmla="*/ 2272 w 2574"/>
                <a:gd name="T33" fmla="*/ 2634 h 3310"/>
                <a:gd name="T34" fmla="*/ 2430 w 2574"/>
                <a:gd name="T35" fmla="*/ 2530 h 3310"/>
                <a:gd name="T36" fmla="*/ 2458 w 2574"/>
                <a:gd name="T37" fmla="*/ 2508 h 3310"/>
                <a:gd name="T38" fmla="*/ 2482 w 2574"/>
                <a:gd name="T39" fmla="*/ 2483 h 3310"/>
                <a:gd name="T40" fmla="*/ 2502 w 2574"/>
                <a:gd name="T41" fmla="*/ 2454 h 3310"/>
                <a:gd name="T42" fmla="*/ 2574 w 2574"/>
                <a:gd name="T43" fmla="*/ 2330 h 3310"/>
                <a:gd name="T44" fmla="*/ 2574 w 2574"/>
                <a:gd name="T45" fmla="*/ 3159 h 3310"/>
                <a:gd name="T46" fmla="*/ 2571 w 2574"/>
                <a:gd name="T47" fmla="*/ 3189 h 3310"/>
                <a:gd name="T48" fmla="*/ 2562 w 2574"/>
                <a:gd name="T49" fmla="*/ 3217 h 3310"/>
                <a:gd name="T50" fmla="*/ 2548 w 2574"/>
                <a:gd name="T51" fmla="*/ 3243 h 3310"/>
                <a:gd name="T52" fmla="*/ 2529 w 2574"/>
                <a:gd name="T53" fmla="*/ 3265 h 3310"/>
                <a:gd name="T54" fmla="*/ 2507 w 2574"/>
                <a:gd name="T55" fmla="*/ 3284 h 3310"/>
                <a:gd name="T56" fmla="*/ 2481 w 2574"/>
                <a:gd name="T57" fmla="*/ 3297 h 3310"/>
                <a:gd name="T58" fmla="*/ 2453 w 2574"/>
                <a:gd name="T59" fmla="*/ 3307 h 3310"/>
                <a:gd name="T60" fmla="*/ 2423 w 2574"/>
                <a:gd name="T61" fmla="*/ 3310 h 3310"/>
                <a:gd name="T62" fmla="*/ 152 w 2574"/>
                <a:gd name="T63" fmla="*/ 3310 h 3310"/>
                <a:gd name="T64" fmla="*/ 121 w 2574"/>
                <a:gd name="T65" fmla="*/ 3307 h 3310"/>
                <a:gd name="T66" fmla="*/ 93 w 2574"/>
                <a:gd name="T67" fmla="*/ 3297 h 3310"/>
                <a:gd name="T68" fmla="*/ 67 w 2574"/>
                <a:gd name="T69" fmla="*/ 3284 h 3310"/>
                <a:gd name="T70" fmla="*/ 45 w 2574"/>
                <a:gd name="T71" fmla="*/ 3265 h 3310"/>
                <a:gd name="T72" fmla="*/ 26 w 2574"/>
                <a:gd name="T73" fmla="*/ 3243 h 3310"/>
                <a:gd name="T74" fmla="*/ 13 w 2574"/>
                <a:gd name="T75" fmla="*/ 3217 h 3310"/>
                <a:gd name="T76" fmla="*/ 3 w 2574"/>
                <a:gd name="T77" fmla="*/ 3189 h 3310"/>
                <a:gd name="T78" fmla="*/ 0 w 2574"/>
                <a:gd name="T79" fmla="*/ 3159 h 3310"/>
                <a:gd name="T80" fmla="*/ 0 w 2574"/>
                <a:gd name="T81" fmla="*/ 150 h 3310"/>
                <a:gd name="T82" fmla="*/ 3 w 2574"/>
                <a:gd name="T83" fmla="*/ 120 h 3310"/>
                <a:gd name="T84" fmla="*/ 13 w 2574"/>
                <a:gd name="T85" fmla="*/ 92 h 3310"/>
                <a:gd name="T86" fmla="*/ 26 w 2574"/>
                <a:gd name="T87" fmla="*/ 67 h 3310"/>
                <a:gd name="T88" fmla="*/ 45 w 2574"/>
                <a:gd name="T89" fmla="*/ 44 h 3310"/>
                <a:gd name="T90" fmla="*/ 67 w 2574"/>
                <a:gd name="T91" fmla="*/ 26 h 3310"/>
                <a:gd name="T92" fmla="*/ 93 w 2574"/>
                <a:gd name="T93" fmla="*/ 12 h 3310"/>
                <a:gd name="T94" fmla="*/ 121 w 2574"/>
                <a:gd name="T95" fmla="*/ 3 h 3310"/>
                <a:gd name="T96" fmla="*/ 152 w 2574"/>
                <a:gd name="T97" fmla="*/ 0 h 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74" h="3310">
                  <a:moveTo>
                    <a:pt x="152" y="0"/>
                  </a:moveTo>
                  <a:lnTo>
                    <a:pt x="2423" y="0"/>
                  </a:lnTo>
                  <a:lnTo>
                    <a:pt x="2453" y="3"/>
                  </a:lnTo>
                  <a:lnTo>
                    <a:pt x="2481" y="12"/>
                  </a:lnTo>
                  <a:lnTo>
                    <a:pt x="2507" y="26"/>
                  </a:lnTo>
                  <a:lnTo>
                    <a:pt x="2529" y="44"/>
                  </a:lnTo>
                  <a:lnTo>
                    <a:pt x="2548" y="67"/>
                  </a:lnTo>
                  <a:lnTo>
                    <a:pt x="2562" y="92"/>
                  </a:lnTo>
                  <a:lnTo>
                    <a:pt x="2571" y="120"/>
                  </a:lnTo>
                  <a:lnTo>
                    <a:pt x="2574" y="150"/>
                  </a:lnTo>
                  <a:lnTo>
                    <a:pt x="2574" y="374"/>
                  </a:lnTo>
                  <a:lnTo>
                    <a:pt x="2272" y="896"/>
                  </a:lnTo>
                  <a:lnTo>
                    <a:pt x="2272" y="301"/>
                  </a:lnTo>
                  <a:lnTo>
                    <a:pt x="304" y="301"/>
                  </a:lnTo>
                  <a:lnTo>
                    <a:pt x="304" y="3008"/>
                  </a:lnTo>
                  <a:lnTo>
                    <a:pt x="2272" y="3008"/>
                  </a:lnTo>
                  <a:lnTo>
                    <a:pt x="2272" y="2634"/>
                  </a:lnTo>
                  <a:lnTo>
                    <a:pt x="2430" y="2530"/>
                  </a:lnTo>
                  <a:lnTo>
                    <a:pt x="2458" y="2508"/>
                  </a:lnTo>
                  <a:lnTo>
                    <a:pt x="2482" y="2483"/>
                  </a:lnTo>
                  <a:lnTo>
                    <a:pt x="2502" y="2454"/>
                  </a:lnTo>
                  <a:lnTo>
                    <a:pt x="2574" y="2330"/>
                  </a:lnTo>
                  <a:lnTo>
                    <a:pt x="2574" y="3159"/>
                  </a:lnTo>
                  <a:lnTo>
                    <a:pt x="2571" y="3189"/>
                  </a:lnTo>
                  <a:lnTo>
                    <a:pt x="2562" y="3217"/>
                  </a:lnTo>
                  <a:lnTo>
                    <a:pt x="2548" y="3243"/>
                  </a:lnTo>
                  <a:lnTo>
                    <a:pt x="2529" y="3265"/>
                  </a:lnTo>
                  <a:lnTo>
                    <a:pt x="2507" y="3284"/>
                  </a:lnTo>
                  <a:lnTo>
                    <a:pt x="2481" y="3297"/>
                  </a:lnTo>
                  <a:lnTo>
                    <a:pt x="2453" y="3307"/>
                  </a:lnTo>
                  <a:lnTo>
                    <a:pt x="2423" y="3310"/>
                  </a:lnTo>
                  <a:lnTo>
                    <a:pt x="152" y="3310"/>
                  </a:lnTo>
                  <a:lnTo>
                    <a:pt x="121" y="3307"/>
                  </a:lnTo>
                  <a:lnTo>
                    <a:pt x="93" y="3297"/>
                  </a:lnTo>
                  <a:lnTo>
                    <a:pt x="67" y="3284"/>
                  </a:lnTo>
                  <a:lnTo>
                    <a:pt x="45" y="3265"/>
                  </a:lnTo>
                  <a:lnTo>
                    <a:pt x="26" y="3243"/>
                  </a:lnTo>
                  <a:lnTo>
                    <a:pt x="13" y="3217"/>
                  </a:lnTo>
                  <a:lnTo>
                    <a:pt x="3" y="3189"/>
                  </a:lnTo>
                  <a:lnTo>
                    <a:pt x="0" y="3159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3" y="92"/>
                  </a:lnTo>
                  <a:lnTo>
                    <a:pt x="26" y="67"/>
                  </a:lnTo>
                  <a:lnTo>
                    <a:pt x="45" y="44"/>
                  </a:lnTo>
                  <a:lnTo>
                    <a:pt x="67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 16"/>
            <p:cNvSpPr>
              <a:spLocks noEditPoints="1"/>
            </p:cNvSpPr>
            <p:nvPr/>
          </p:nvSpPr>
          <p:spPr bwMode="auto">
            <a:xfrm>
              <a:off x="2135188" y="2876551"/>
              <a:ext cx="228600" cy="341313"/>
            </a:xfrm>
            <a:custGeom>
              <a:avLst/>
              <a:gdLst>
                <a:gd name="T0" fmla="*/ 131 w 1591"/>
                <a:gd name="T1" fmla="*/ 1996 h 2370"/>
                <a:gd name="T2" fmla="*/ 223 w 1591"/>
                <a:gd name="T3" fmla="*/ 2040 h 2370"/>
                <a:gd name="T4" fmla="*/ 308 w 1591"/>
                <a:gd name="T5" fmla="*/ 2097 h 2370"/>
                <a:gd name="T6" fmla="*/ 439 w 1591"/>
                <a:gd name="T7" fmla="*/ 1980 h 2370"/>
                <a:gd name="T8" fmla="*/ 389 w 1591"/>
                <a:gd name="T9" fmla="*/ 1934 h 2370"/>
                <a:gd name="T10" fmla="*/ 314 w 1591"/>
                <a:gd name="T11" fmla="*/ 1883 h 2370"/>
                <a:gd name="T12" fmla="*/ 245 w 1591"/>
                <a:gd name="T13" fmla="*/ 1849 h 2370"/>
                <a:gd name="T14" fmla="*/ 187 w 1591"/>
                <a:gd name="T15" fmla="*/ 1829 h 2370"/>
                <a:gd name="T16" fmla="*/ 141 w 1591"/>
                <a:gd name="T17" fmla="*/ 1820 h 2370"/>
                <a:gd name="T18" fmla="*/ 1118 w 1591"/>
                <a:gd name="T19" fmla="*/ 0 h 2370"/>
                <a:gd name="T20" fmla="*/ 1173 w 1591"/>
                <a:gd name="T21" fmla="*/ 7 h 2370"/>
                <a:gd name="T22" fmla="*/ 1240 w 1591"/>
                <a:gd name="T23" fmla="*/ 25 h 2370"/>
                <a:gd name="T24" fmla="*/ 1319 w 1591"/>
                <a:gd name="T25" fmla="*/ 57 h 2370"/>
                <a:gd name="T26" fmla="*/ 1407 w 1591"/>
                <a:gd name="T27" fmla="*/ 108 h 2370"/>
                <a:gd name="T28" fmla="*/ 1478 w 1591"/>
                <a:gd name="T29" fmla="*/ 163 h 2370"/>
                <a:gd name="T30" fmla="*/ 1528 w 1591"/>
                <a:gd name="T31" fmla="*/ 215 h 2370"/>
                <a:gd name="T32" fmla="*/ 1561 w 1591"/>
                <a:gd name="T33" fmla="*/ 261 h 2370"/>
                <a:gd name="T34" fmla="*/ 1580 w 1591"/>
                <a:gd name="T35" fmla="*/ 297 h 2370"/>
                <a:gd name="T36" fmla="*/ 1588 w 1591"/>
                <a:gd name="T37" fmla="*/ 320 h 2370"/>
                <a:gd name="T38" fmla="*/ 1591 w 1591"/>
                <a:gd name="T39" fmla="*/ 344 h 2370"/>
                <a:gd name="T40" fmla="*/ 1581 w 1591"/>
                <a:gd name="T41" fmla="*/ 379 h 2370"/>
                <a:gd name="T42" fmla="*/ 625 w 1591"/>
                <a:gd name="T43" fmla="*/ 2021 h 2370"/>
                <a:gd name="T44" fmla="*/ 116 w 1591"/>
                <a:gd name="T45" fmla="*/ 2357 h 2370"/>
                <a:gd name="T46" fmla="*/ 77 w 1591"/>
                <a:gd name="T47" fmla="*/ 2370 h 2370"/>
                <a:gd name="T48" fmla="*/ 36 w 1591"/>
                <a:gd name="T49" fmla="*/ 2359 h 2370"/>
                <a:gd name="T50" fmla="*/ 12 w 1591"/>
                <a:gd name="T51" fmla="*/ 2338 h 2370"/>
                <a:gd name="T52" fmla="*/ 0 w 1591"/>
                <a:gd name="T53" fmla="*/ 2306 h 2370"/>
                <a:gd name="T54" fmla="*/ 34 w 1591"/>
                <a:gd name="T55" fmla="*/ 1702 h 2370"/>
                <a:gd name="T56" fmla="*/ 45 w 1591"/>
                <a:gd name="T57" fmla="*/ 1670 h 2370"/>
                <a:gd name="T58" fmla="*/ 1002 w 1591"/>
                <a:gd name="T59" fmla="*/ 27 h 2370"/>
                <a:gd name="T60" fmla="*/ 1034 w 1591"/>
                <a:gd name="T61" fmla="*/ 7 h 2370"/>
                <a:gd name="T62" fmla="*/ 1048 w 1591"/>
                <a:gd name="T63" fmla="*/ 4 h 2370"/>
                <a:gd name="T64" fmla="*/ 1076 w 1591"/>
                <a:gd name="T65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1" h="2370">
                  <a:moveTo>
                    <a:pt x="141" y="1820"/>
                  </a:moveTo>
                  <a:lnTo>
                    <a:pt x="131" y="1996"/>
                  </a:lnTo>
                  <a:lnTo>
                    <a:pt x="177" y="2016"/>
                  </a:lnTo>
                  <a:lnTo>
                    <a:pt x="223" y="2040"/>
                  </a:lnTo>
                  <a:lnTo>
                    <a:pt x="267" y="2067"/>
                  </a:lnTo>
                  <a:lnTo>
                    <a:pt x="308" y="2097"/>
                  </a:lnTo>
                  <a:lnTo>
                    <a:pt x="455" y="2000"/>
                  </a:lnTo>
                  <a:lnTo>
                    <a:pt x="439" y="1980"/>
                  </a:lnTo>
                  <a:lnTo>
                    <a:pt x="417" y="1958"/>
                  </a:lnTo>
                  <a:lnTo>
                    <a:pt x="389" y="1934"/>
                  </a:lnTo>
                  <a:lnTo>
                    <a:pt x="355" y="1909"/>
                  </a:lnTo>
                  <a:lnTo>
                    <a:pt x="314" y="1883"/>
                  </a:lnTo>
                  <a:lnTo>
                    <a:pt x="278" y="1864"/>
                  </a:lnTo>
                  <a:lnTo>
                    <a:pt x="245" y="1849"/>
                  </a:lnTo>
                  <a:lnTo>
                    <a:pt x="214" y="1837"/>
                  </a:lnTo>
                  <a:lnTo>
                    <a:pt x="187" y="1829"/>
                  </a:lnTo>
                  <a:lnTo>
                    <a:pt x="163" y="1824"/>
                  </a:lnTo>
                  <a:lnTo>
                    <a:pt x="141" y="1820"/>
                  </a:lnTo>
                  <a:close/>
                  <a:moveTo>
                    <a:pt x="1095" y="0"/>
                  </a:moveTo>
                  <a:lnTo>
                    <a:pt x="1118" y="0"/>
                  </a:lnTo>
                  <a:lnTo>
                    <a:pt x="1144" y="2"/>
                  </a:lnTo>
                  <a:lnTo>
                    <a:pt x="1173" y="7"/>
                  </a:lnTo>
                  <a:lnTo>
                    <a:pt x="1205" y="14"/>
                  </a:lnTo>
                  <a:lnTo>
                    <a:pt x="1240" y="25"/>
                  </a:lnTo>
                  <a:lnTo>
                    <a:pt x="1278" y="39"/>
                  </a:lnTo>
                  <a:lnTo>
                    <a:pt x="1319" y="57"/>
                  </a:lnTo>
                  <a:lnTo>
                    <a:pt x="1362" y="81"/>
                  </a:lnTo>
                  <a:lnTo>
                    <a:pt x="1407" y="108"/>
                  </a:lnTo>
                  <a:lnTo>
                    <a:pt x="1446" y="136"/>
                  </a:lnTo>
                  <a:lnTo>
                    <a:pt x="1478" y="163"/>
                  </a:lnTo>
                  <a:lnTo>
                    <a:pt x="1505" y="190"/>
                  </a:lnTo>
                  <a:lnTo>
                    <a:pt x="1528" y="215"/>
                  </a:lnTo>
                  <a:lnTo>
                    <a:pt x="1546" y="239"/>
                  </a:lnTo>
                  <a:lnTo>
                    <a:pt x="1561" y="261"/>
                  </a:lnTo>
                  <a:lnTo>
                    <a:pt x="1571" y="280"/>
                  </a:lnTo>
                  <a:lnTo>
                    <a:pt x="1580" y="297"/>
                  </a:lnTo>
                  <a:lnTo>
                    <a:pt x="1585" y="311"/>
                  </a:lnTo>
                  <a:lnTo>
                    <a:pt x="1588" y="320"/>
                  </a:lnTo>
                  <a:lnTo>
                    <a:pt x="1589" y="325"/>
                  </a:lnTo>
                  <a:lnTo>
                    <a:pt x="1591" y="344"/>
                  </a:lnTo>
                  <a:lnTo>
                    <a:pt x="1588" y="363"/>
                  </a:lnTo>
                  <a:lnTo>
                    <a:pt x="1581" y="379"/>
                  </a:lnTo>
                  <a:lnTo>
                    <a:pt x="634" y="2008"/>
                  </a:lnTo>
                  <a:lnTo>
                    <a:pt x="625" y="2021"/>
                  </a:lnTo>
                  <a:lnTo>
                    <a:pt x="611" y="2033"/>
                  </a:lnTo>
                  <a:lnTo>
                    <a:pt x="116" y="2357"/>
                  </a:lnTo>
                  <a:lnTo>
                    <a:pt x="97" y="2367"/>
                  </a:lnTo>
                  <a:lnTo>
                    <a:pt x="77" y="2370"/>
                  </a:lnTo>
                  <a:lnTo>
                    <a:pt x="56" y="2368"/>
                  </a:lnTo>
                  <a:lnTo>
                    <a:pt x="36" y="2359"/>
                  </a:lnTo>
                  <a:lnTo>
                    <a:pt x="23" y="2350"/>
                  </a:lnTo>
                  <a:lnTo>
                    <a:pt x="12" y="2338"/>
                  </a:lnTo>
                  <a:lnTo>
                    <a:pt x="5" y="2323"/>
                  </a:lnTo>
                  <a:lnTo>
                    <a:pt x="0" y="2306"/>
                  </a:lnTo>
                  <a:lnTo>
                    <a:pt x="0" y="2290"/>
                  </a:lnTo>
                  <a:lnTo>
                    <a:pt x="34" y="1702"/>
                  </a:lnTo>
                  <a:lnTo>
                    <a:pt x="38" y="1685"/>
                  </a:lnTo>
                  <a:lnTo>
                    <a:pt x="45" y="1670"/>
                  </a:lnTo>
                  <a:lnTo>
                    <a:pt x="991" y="41"/>
                  </a:lnTo>
                  <a:lnTo>
                    <a:pt x="1002" y="27"/>
                  </a:lnTo>
                  <a:lnTo>
                    <a:pt x="1016" y="15"/>
                  </a:lnTo>
                  <a:lnTo>
                    <a:pt x="1034" y="7"/>
                  </a:lnTo>
                  <a:lnTo>
                    <a:pt x="1038" y="6"/>
                  </a:lnTo>
                  <a:lnTo>
                    <a:pt x="1048" y="4"/>
                  </a:lnTo>
                  <a:lnTo>
                    <a:pt x="1060" y="2"/>
                  </a:lnTo>
                  <a:lnTo>
                    <a:pt x="1076" y="0"/>
                  </a:lnTo>
                  <a:lnTo>
                    <a:pt x="10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17"/>
            <p:cNvSpPr>
              <a:spLocks/>
            </p:cNvSpPr>
            <p:nvPr/>
          </p:nvSpPr>
          <p:spPr bwMode="auto">
            <a:xfrm>
              <a:off x="1954213" y="3151188"/>
              <a:ext cx="166688" cy="84138"/>
            </a:xfrm>
            <a:custGeom>
              <a:avLst/>
              <a:gdLst>
                <a:gd name="T0" fmla="*/ 557 w 1155"/>
                <a:gd name="T1" fmla="*/ 5 h 591"/>
                <a:gd name="T2" fmla="*/ 583 w 1155"/>
                <a:gd name="T3" fmla="*/ 28 h 591"/>
                <a:gd name="T4" fmla="*/ 591 w 1155"/>
                <a:gd name="T5" fmla="*/ 111 h 591"/>
                <a:gd name="T6" fmla="*/ 560 w 1155"/>
                <a:gd name="T7" fmla="*/ 199 h 591"/>
                <a:gd name="T8" fmla="*/ 569 w 1155"/>
                <a:gd name="T9" fmla="*/ 242 h 591"/>
                <a:gd name="T10" fmla="*/ 587 w 1155"/>
                <a:gd name="T11" fmla="*/ 270 h 591"/>
                <a:gd name="T12" fmla="*/ 637 w 1155"/>
                <a:gd name="T13" fmla="*/ 278 h 591"/>
                <a:gd name="T14" fmla="*/ 681 w 1155"/>
                <a:gd name="T15" fmla="*/ 323 h 591"/>
                <a:gd name="T16" fmla="*/ 693 w 1155"/>
                <a:gd name="T17" fmla="*/ 357 h 591"/>
                <a:gd name="T18" fmla="*/ 847 w 1155"/>
                <a:gd name="T19" fmla="*/ 351 h 591"/>
                <a:gd name="T20" fmla="*/ 996 w 1155"/>
                <a:gd name="T21" fmla="*/ 366 h 591"/>
                <a:gd name="T22" fmla="*/ 1118 w 1155"/>
                <a:gd name="T23" fmla="*/ 373 h 591"/>
                <a:gd name="T24" fmla="*/ 1149 w 1155"/>
                <a:gd name="T25" fmla="*/ 400 h 591"/>
                <a:gd name="T26" fmla="*/ 1154 w 1155"/>
                <a:gd name="T27" fmla="*/ 441 h 591"/>
                <a:gd name="T28" fmla="*/ 1131 w 1155"/>
                <a:gd name="T29" fmla="*/ 475 h 591"/>
                <a:gd name="T30" fmla="*/ 1066 w 1155"/>
                <a:gd name="T31" fmla="*/ 482 h 591"/>
                <a:gd name="T32" fmla="*/ 957 w 1155"/>
                <a:gd name="T33" fmla="*/ 467 h 591"/>
                <a:gd name="T34" fmla="*/ 843 w 1155"/>
                <a:gd name="T35" fmla="*/ 452 h 591"/>
                <a:gd name="T36" fmla="*/ 738 w 1155"/>
                <a:gd name="T37" fmla="*/ 461 h 591"/>
                <a:gd name="T38" fmla="*/ 679 w 1155"/>
                <a:gd name="T39" fmla="*/ 486 h 591"/>
                <a:gd name="T40" fmla="*/ 636 w 1155"/>
                <a:gd name="T41" fmla="*/ 492 h 591"/>
                <a:gd name="T42" fmla="*/ 603 w 1155"/>
                <a:gd name="T43" fmla="*/ 477 h 591"/>
                <a:gd name="T44" fmla="*/ 576 w 1155"/>
                <a:gd name="T45" fmla="*/ 454 h 591"/>
                <a:gd name="T46" fmla="*/ 571 w 1155"/>
                <a:gd name="T47" fmla="*/ 407 h 591"/>
                <a:gd name="T48" fmla="*/ 537 w 1155"/>
                <a:gd name="T49" fmla="*/ 457 h 591"/>
                <a:gd name="T50" fmla="*/ 495 w 1155"/>
                <a:gd name="T51" fmla="*/ 471 h 591"/>
                <a:gd name="T52" fmla="*/ 455 w 1155"/>
                <a:gd name="T53" fmla="*/ 456 h 591"/>
                <a:gd name="T54" fmla="*/ 439 w 1155"/>
                <a:gd name="T55" fmla="*/ 419 h 591"/>
                <a:gd name="T56" fmla="*/ 450 w 1155"/>
                <a:gd name="T57" fmla="*/ 390 h 591"/>
                <a:gd name="T58" fmla="*/ 458 w 1155"/>
                <a:gd name="T59" fmla="*/ 369 h 591"/>
                <a:gd name="T60" fmla="*/ 422 w 1155"/>
                <a:gd name="T61" fmla="*/ 404 h 591"/>
                <a:gd name="T62" fmla="*/ 379 w 1155"/>
                <a:gd name="T63" fmla="*/ 428 h 591"/>
                <a:gd name="T64" fmla="*/ 335 w 1155"/>
                <a:gd name="T65" fmla="*/ 417 h 591"/>
                <a:gd name="T66" fmla="*/ 314 w 1155"/>
                <a:gd name="T67" fmla="*/ 379 h 591"/>
                <a:gd name="T68" fmla="*/ 364 w 1155"/>
                <a:gd name="T69" fmla="*/ 288 h 591"/>
                <a:gd name="T70" fmla="*/ 252 w 1155"/>
                <a:gd name="T71" fmla="*/ 393 h 591"/>
                <a:gd name="T72" fmla="*/ 96 w 1155"/>
                <a:gd name="T73" fmla="*/ 581 h 591"/>
                <a:gd name="T74" fmla="*/ 49 w 1155"/>
                <a:gd name="T75" fmla="*/ 590 h 591"/>
                <a:gd name="T76" fmla="*/ 9 w 1155"/>
                <a:gd name="T77" fmla="*/ 569 h 591"/>
                <a:gd name="T78" fmla="*/ 2 w 1155"/>
                <a:gd name="T79" fmla="*/ 527 h 591"/>
                <a:gd name="T80" fmla="*/ 138 w 1155"/>
                <a:gd name="T81" fmla="*/ 351 h 591"/>
                <a:gd name="T82" fmla="*/ 344 w 1155"/>
                <a:gd name="T83" fmla="*/ 123 h 591"/>
                <a:gd name="T84" fmla="*/ 398 w 1155"/>
                <a:gd name="T85" fmla="*/ 70 h 591"/>
                <a:gd name="T86" fmla="*/ 462 w 1155"/>
                <a:gd name="T87" fmla="*/ 20 h 591"/>
                <a:gd name="T88" fmla="*/ 534 w 1155"/>
                <a:gd name="T8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55" h="591">
                  <a:moveTo>
                    <a:pt x="534" y="0"/>
                  </a:moveTo>
                  <a:lnTo>
                    <a:pt x="545" y="2"/>
                  </a:lnTo>
                  <a:lnTo>
                    <a:pt x="557" y="5"/>
                  </a:lnTo>
                  <a:lnTo>
                    <a:pt x="567" y="10"/>
                  </a:lnTo>
                  <a:lnTo>
                    <a:pt x="576" y="18"/>
                  </a:lnTo>
                  <a:lnTo>
                    <a:pt x="583" y="28"/>
                  </a:lnTo>
                  <a:lnTo>
                    <a:pt x="591" y="54"/>
                  </a:lnTo>
                  <a:lnTo>
                    <a:pt x="593" y="82"/>
                  </a:lnTo>
                  <a:lnTo>
                    <a:pt x="591" y="111"/>
                  </a:lnTo>
                  <a:lnTo>
                    <a:pt x="584" y="140"/>
                  </a:lnTo>
                  <a:lnTo>
                    <a:pt x="573" y="170"/>
                  </a:lnTo>
                  <a:lnTo>
                    <a:pt x="560" y="199"/>
                  </a:lnTo>
                  <a:lnTo>
                    <a:pt x="543" y="230"/>
                  </a:lnTo>
                  <a:lnTo>
                    <a:pt x="557" y="235"/>
                  </a:lnTo>
                  <a:lnTo>
                    <a:pt x="569" y="242"/>
                  </a:lnTo>
                  <a:lnTo>
                    <a:pt x="579" y="254"/>
                  </a:lnTo>
                  <a:lnTo>
                    <a:pt x="583" y="263"/>
                  </a:lnTo>
                  <a:lnTo>
                    <a:pt x="587" y="270"/>
                  </a:lnTo>
                  <a:lnTo>
                    <a:pt x="604" y="269"/>
                  </a:lnTo>
                  <a:lnTo>
                    <a:pt x="620" y="272"/>
                  </a:lnTo>
                  <a:lnTo>
                    <a:pt x="637" y="278"/>
                  </a:lnTo>
                  <a:lnTo>
                    <a:pt x="653" y="289"/>
                  </a:lnTo>
                  <a:lnTo>
                    <a:pt x="668" y="303"/>
                  </a:lnTo>
                  <a:lnTo>
                    <a:pt x="681" y="323"/>
                  </a:lnTo>
                  <a:lnTo>
                    <a:pt x="689" y="338"/>
                  </a:lnTo>
                  <a:lnTo>
                    <a:pt x="692" y="349"/>
                  </a:lnTo>
                  <a:lnTo>
                    <a:pt x="693" y="357"/>
                  </a:lnTo>
                  <a:lnTo>
                    <a:pt x="746" y="351"/>
                  </a:lnTo>
                  <a:lnTo>
                    <a:pt x="797" y="350"/>
                  </a:lnTo>
                  <a:lnTo>
                    <a:pt x="847" y="351"/>
                  </a:lnTo>
                  <a:lnTo>
                    <a:pt x="897" y="355"/>
                  </a:lnTo>
                  <a:lnTo>
                    <a:pt x="946" y="361"/>
                  </a:lnTo>
                  <a:lnTo>
                    <a:pt x="996" y="366"/>
                  </a:lnTo>
                  <a:lnTo>
                    <a:pt x="1048" y="369"/>
                  </a:lnTo>
                  <a:lnTo>
                    <a:pt x="1101" y="371"/>
                  </a:lnTo>
                  <a:lnTo>
                    <a:pt x="1118" y="373"/>
                  </a:lnTo>
                  <a:lnTo>
                    <a:pt x="1131" y="379"/>
                  </a:lnTo>
                  <a:lnTo>
                    <a:pt x="1142" y="389"/>
                  </a:lnTo>
                  <a:lnTo>
                    <a:pt x="1149" y="400"/>
                  </a:lnTo>
                  <a:lnTo>
                    <a:pt x="1154" y="413"/>
                  </a:lnTo>
                  <a:lnTo>
                    <a:pt x="1155" y="427"/>
                  </a:lnTo>
                  <a:lnTo>
                    <a:pt x="1154" y="441"/>
                  </a:lnTo>
                  <a:lnTo>
                    <a:pt x="1149" y="454"/>
                  </a:lnTo>
                  <a:lnTo>
                    <a:pt x="1142" y="466"/>
                  </a:lnTo>
                  <a:lnTo>
                    <a:pt x="1131" y="475"/>
                  </a:lnTo>
                  <a:lnTo>
                    <a:pt x="1118" y="481"/>
                  </a:lnTo>
                  <a:lnTo>
                    <a:pt x="1101" y="483"/>
                  </a:lnTo>
                  <a:lnTo>
                    <a:pt x="1066" y="482"/>
                  </a:lnTo>
                  <a:lnTo>
                    <a:pt x="1031" y="478"/>
                  </a:lnTo>
                  <a:lnTo>
                    <a:pt x="993" y="473"/>
                  </a:lnTo>
                  <a:lnTo>
                    <a:pt x="957" y="467"/>
                  </a:lnTo>
                  <a:lnTo>
                    <a:pt x="919" y="460"/>
                  </a:lnTo>
                  <a:lnTo>
                    <a:pt x="881" y="455"/>
                  </a:lnTo>
                  <a:lnTo>
                    <a:pt x="843" y="452"/>
                  </a:lnTo>
                  <a:lnTo>
                    <a:pt x="807" y="451"/>
                  </a:lnTo>
                  <a:lnTo>
                    <a:pt x="771" y="454"/>
                  </a:lnTo>
                  <a:lnTo>
                    <a:pt x="738" y="461"/>
                  </a:lnTo>
                  <a:lnTo>
                    <a:pt x="705" y="474"/>
                  </a:lnTo>
                  <a:lnTo>
                    <a:pt x="693" y="480"/>
                  </a:lnTo>
                  <a:lnTo>
                    <a:pt x="679" y="486"/>
                  </a:lnTo>
                  <a:lnTo>
                    <a:pt x="664" y="492"/>
                  </a:lnTo>
                  <a:lnTo>
                    <a:pt x="651" y="494"/>
                  </a:lnTo>
                  <a:lnTo>
                    <a:pt x="636" y="492"/>
                  </a:lnTo>
                  <a:lnTo>
                    <a:pt x="626" y="487"/>
                  </a:lnTo>
                  <a:lnTo>
                    <a:pt x="614" y="482"/>
                  </a:lnTo>
                  <a:lnTo>
                    <a:pt x="603" y="477"/>
                  </a:lnTo>
                  <a:lnTo>
                    <a:pt x="592" y="471"/>
                  </a:lnTo>
                  <a:lnTo>
                    <a:pt x="584" y="464"/>
                  </a:lnTo>
                  <a:lnTo>
                    <a:pt x="576" y="454"/>
                  </a:lnTo>
                  <a:lnTo>
                    <a:pt x="572" y="442"/>
                  </a:lnTo>
                  <a:lnTo>
                    <a:pt x="571" y="423"/>
                  </a:lnTo>
                  <a:lnTo>
                    <a:pt x="571" y="407"/>
                  </a:lnTo>
                  <a:lnTo>
                    <a:pt x="560" y="427"/>
                  </a:lnTo>
                  <a:lnTo>
                    <a:pt x="547" y="446"/>
                  </a:lnTo>
                  <a:lnTo>
                    <a:pt x="537" y="457"/>
                  </a:lnTo>
                  <a:lnTo>
                    <a:pt x="524" y="466"/>
                  </a:lnTo>
                  <a:lnTo>
                    <a:pt x="509" y="470"/>
                  </a:lnTo>
                  <a:lnTo>
                    <a:pt x="495" y="471"/>
                  </a:lnTo>
                  <a:lnTo>
                    <a:pt x="480" y="469"/>
                  </a:lnTo>
                  <a:lnTo>
                    <a:pt x="467" y="464"/>
                  </a:lnTo>
                  <a:lnTo>
                    <a:pt x="455" y="456"/>
                  </a:lnTo>
                  <a:lnTo>
                    <a:pt x="446" y="446"/>
                  </a:lnTo>
                  <a:lnTo>
                    <a:pt x="440" y="433"/>
                  </a:lnTo>
                  <a:lnTo>
                    <a:pt x="439" y="419"/>
                  </a:lnTo>
                  <a:lnTo>
                    <a:pt x="444" y="402"/>
                  </a:lnTo>
                  <a:lnTo>
                    <a:pt x="447" y="396"/>
                  </a:lnTo>
                  <a:lnTo>
                    <a:pt x="450" y="390"/>
                  </a:lnTo>
                  <a:lnTo>
                    <a:pt x="450" y="390"/>
                  </a:lnTo>
                  <a:lnTo>
                    <a:pt x="449" y="390"/>
                  </a:lnTo>
                  <a:lnTo>
                    <a:pt x="458" y="369"/>
                  </a:lnTo>
                  <a:lnTo>
                    <a:pt x="445" y="378"/>
                  </a:lnTo>
                  <a:lnTo>
                    <a:pt x="432" y="390"/>
                  </a:lnTo>
                  <a:lnTo>
                    <a:pt x="422" y="404"/>
                  </a:lnTo>
                  <a:lnTo>
                    <a:pt x="409" y="417"/>
                  </a:lnTo>
                  <a:lnTo>
                    <a:pt x="394" y="425"/>
                  </a:lnTo>
                  <a:lnTo>
                    <a:pt x="379" y="428"/>
                  </a:lnTo>
                  <a:lnTo>
                    <a:pt x="363" y="428"/>
                  </a:lnTo>
                  <a:lnTo>
                    <a:pt x="348" y="424"/>
                  </a:lnTo>
                  <a:lnTo>
                    <a:pt x="335" y="417"/>
                  </a:lnTo>
                  <a:lnTo>
                    <a:pt x="324" y="406"/>
                  </a:lnTo>
                  <a:lnTo>
                    <a:pt x="317" y="394"/>
                  </a:lnTo>
                  <a:lnTo>
                    <a:pt x="314" y="379"/>
                  </a:lnTo>
                  <a:lnTo>
                    <a:pt x="316" y="364"/>
                  </a:lnTo>
                  <a:lnTo>
                    <a:pt x="323" y="347"/>
                  </a:lnTo>
                  <a:lnTo>
                    <a:pt x="364" y="288"/>
                  </a:lnTo>
                  <a:lnTo>
                    <a:pt x="404" y="226"/>
                  </a:lnTo>
                  <a:lnTo>
                    <a:pt x="326" y="309"/>
                  </a:lnTo>
                  <a:lnTo>
                    <a:pt x="252" y="393"/>
                  </a:lnTo>
                  <a:lnTo>
                    <a:pt x="179" y="480"/>
                  </a:lnTo>
                  <a:lnTo>
                    <a:pt x="108" y="569"/>
                  </a:lnTo>
                  <a:lnTo>
                    <a:pt x="96" y="581"/>
                  </a:lnTo>
                  <a:lnTo>
                    <a:pt x="80" y="588"/>
                  </a:lnTo>
                  <a:lnTo>
                    <a:pt x="65" y="591"/>
                  </a:lnTo>
                  <a:lnTo>
                    <a:pt x="49" y="590"/>
                  </a:lnTo>
                  <a:lnTo>
                    <a:pt x="33" y="586"/>
                  </a:lnTo>
                  <a:lnTo>
                    <a:pt x="21" y="579"/>
                  </a:lnTo>
                  <a:lnTo>
                    <a:pt x="9" y="569"/>
                  </a:lnTo>
                  <a:lnTo>
                    <a:pt x="2" y="556"/>
                  </a:lnTo>
                  <a:lnTo>
                    <a:pt x="0" y="542"/>
                  </a:lnTo>
                  <a:lnTo>
                    <a:pt x="2" y="527"/>
                  </a:lnTo>
                  <a:lnTo>
                    <a:pt x="11" y="511"/>
                  </a:lnTo>
                  <a:lnTo>
                    <a:pt x="74" y="431"/>
                  </a:lnTo>
                  <a:lnTo>
                    <a:pt x="138" y="351"/>
                  </a:lnTo>
                  <a:lnTo>
                    <a:pt x="204" y="273"/>
                  </a:lnTo>
                  <a:lnTo>
                    <a:pt x="273" y="196"/>
                  </a:lnTo>
                  <a:lnTo>
                    <a:pt x="344" y="123"/>
                  </a:lnTo>
                  <a:lnTo>
                    <a:pt x="361" y="107"/>
                  </a:lnTo>
                  <a:lnTo>
                    <a:pt x="380" y="89"/>
                  </a:lnTo>
                  <a:lnTo>
                    <a:pt x="398" y="70"/>
                  </a:lnTo>
                  <a:lnTo>
                    <a:pt x="418" y="52"/>
                  </a:lnTo>
                  <a:lnTo>
                    <a:pt x="439" y="35"/>
                  </a:lnTo>
                  <a:lnTo>
                    <a:pt x="462" y="20"/>
                  </a:lnTo>
                  <a:lnTo>
                    <a:pt x="485" y="9"/>
                  </a:lnTo>
                  <a:lnTo>
                    <a:pt x="509" y="2"/>
                  </a:lnTo>
                  <a:lnTo>
                    <a:pt x="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742125" y="2507062"/>
            <a:ext cx="704574" cy="774001"/>
            <a:chOff x="1592263" y="2889251"/>
            <a:chExt cx="434976" cy="477838"/>
          </a:xfrm>
          <a:solidFill>
            <a:schemeClr val="bg1"/>
          </a:solidFill>
        </p:grpSpPr>
        <p:sp>
          <p:nvSpPr>
            <p:cNvPr id="65" name="Freeform 22"/>
            <p:cNvSpPr>
              <a:spLocks noEditPoints="1"/>
            </p:cNvSpPr>
            <p:nvPr/>
          </p:nvSpPr>
          <p:spPr bwMode="auto">
            <a:xfrm>
              <a:off x="1663701" y="2962276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 23"/>
            <p:cNvSpPr>
              <a:spLocks/>
            </p:cNvSpPr>
            <p:nvPr/>
          </p:nvSpPr>
          <p:spPr bwMode="auto">
            <a:xfrm>
              <a:off x="1800226" y="2889251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24"/>
            <p:cNvSpPr>
              <a:spLocks/>
            </p:cNvSpPr>
            <p:nvPr/>
          </p:nvSpPr>
          <p:spPr bwMode="auto">
            <a:xfrm>
              <a:off x="1697038" y="2917826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 25"/>
            <p:cNvSpPr>
              <a:spLocks/>
            </p:cNvSpPr>
            <p:nvPr/>
          </p:nvSpPr>
          <p:spPr bwMode="auto">
            <a:xfrm>
              <a:off x="1620838" y="2992438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 26"/>
            <p:cNvSpPr>
              <a:spLocks/>
            </p:cNvSpPr>
            <p:nvPr/>
          </p:nvSpPr>
          <p:spPr bwMode="auto">
            <a:xfrm>
              <a:off x="1592263" y="3095626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 27"/>
            <p:cNvSpPr>
              <a:spLocks/>
            </p:cNvSpPr>
            <p:nvPr/>
          </p:nvSpPr>
          <p:spPr bwMode="auto">
            <a:xfrm>
              <a:off x="1620838" y="3186113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28"/>
            <p:cNvSpPr>
              <a:spLocks/>
            </p:cNvSpPr>
            <p:nvPr/>
          </p:nvSpPr>
          <p:spPr bwMode="auto">
            <a:xfrm>
              <a:off x="1957388" y="3186113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29"/>
            <p:cNvSpPr>
              <a:spLocks/>
            </p:cNvSpPr>
            <p:nvPr/>
          </p:nvSpPr>
          <p:spPr bwMode="auto">
            <a:xfrm>
              <a:off x="1981201" y="3095626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30"/>
            <p:cNvSpPr>
              <a:spLocks/>
            </p:cNvSpPr>
            <p:nvPr/>
          </p:nvSpPr>
          <p:spPr bwMode="auto">
            <a:xfrm>
              <a:off x="1957388" y="2992438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31"/>
            <p:cNvSpPr>
              <a:spLocks/>
            </p:cNvSpPr>
            <p:nvPr/>
          </p:nvSpPr>
          <p:spPr bwMode="auto">
            <a:xfrm>
              <a:off x="1890713" y="2917826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32"/>
            <p:cNvSpPr>
              <a:spLocks/>
            </p:cNvSpPr>
            <p:nvPr/>
          </p:nvSpPr>
          <p:spPr bwMode="auto">
            <a:xfrm>
              <a:off x="1787526" y="3028951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33"/>
            <p:cNvSpPr>
              <a:spLocks/>
            </p:cNvSpPr>
            <p:nvPr/>
          </p:nvSpPr>
          <p:spPr bwMode="auto">
            <a:xfrm>
              <a:off x="1785938" y="3189288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</a:t>
            </a:r>
            <a:r>
              <a:rPr lang="en-US" dirty="0"/>
              <a:t>Level Flat Funnels for PowerPoint</a:t>
            </a: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7081838" y="5195888"/>
            <a:ext cx="5106988" cy="1141412"/>
          </a:xfrm>
          <a:custGeom>
            <a:avLst/>
            <a:gdLst>
              <a:gd name="T0" fmla="*/ 3 w 1174"/>
              <a:gd name="T1" fmla="*/ 304 h 304"/>
              <a:gd name="T2" fmla="*/ 1174 w 1174"/>
              <a:gd name="T3" fmla="*/ 304 h 304"/>
              <a:gd name="T4" fmla="*/ 1174 w 1174"/>
              <a:gd name="T5" fmla="*/ 0 h 304"/>
              <a:gd name="T6" fmla="*/ 37 w 1174"/>
              <a:gd name="T7" fmla="*/ 0 h 304"/>
              <a:gd name="T8" fmla="*/ 3 w 1174"/>
              <a:gd name="T9" fmla="*/ 304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4" h="304">
                <a:moveTo>
                  <a:pt x="3" y="304"/>
                </a:moveTo>
                <a:cubicBezTo>
                  <a:pt x="1174" y="304"/>
                  <a:pt x="1174" y="304"/>
                  <a:pt x="1174" y="304"/>
                </a:cubicBezTo>
                <a:cubicBezTo>
                  <a:pt x="1174" y="0"/>
                  <a:pt x="1174" y="0"/>
                  <a:pt x="1174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0" y="182"/>
                  <a:pt x="3" y="304"/>
                  <a:pt x="3" y="304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8281988" y="1746250"/>
            <a:ext cx="3906838" cy="1149350"/>
          </a:xfrm>
          <a:custGeom>
            <a:avLst/>
            <a:gdLst>
              <a:gd name="T0" fmla="*/ 898 w 898"/>
              <a:gd name="T1" fmla="*/ 3 h 306"/>
              <a:gd name="T2" fmla="*/ 234 w 898"/>
              <a:gd name="T3" fmla="*/ 0 h 306"/>
              <a:gd name="T4" fmla="*/ 0 w 898"/>
              <a:gd name="T5" fmla="*/ 306 h 306"/>
              <a:gd name="T6" fmla="*/ 898 w 898"/>
              <a:gd name="T7" fmla="*/ 306 h 306"/>
              <a:gd name="T8" fmla="*/ 898 w 898"/>
              <a:gd name="T9" fmla="*/ 3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8" h="306">
                <a:moveTo>
                  <a:pt x="898" y="3"/>
                </a:moveTo>
                <a:cubicBezTo>
                  <a:pt x="234" y="0"/>
                  <a:pt x="234" y="0"/>
                  <a:pt x="234" y="0"/>
                </a:cubicBezTo>
                <a:cubicBezTo>
                  <a:pt x="140" y="100"/>
                  <a:pt x="63" y="203"/>
                  <a:pt x="0" y="306"/>
                </a:cubicBezTo>
                <a:cubicBezTo>
                  <a:pt x="898" y="306"/>
                  <a:pt x="898" y="306"/>
                  <a:pt x="898" y="306"/>
                </a:cubicBezTo>
                <a:lnTo>
                  <a:pt x="898" y="3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7634288" y="2895600"/>
            <a:ext cx="4554538" cy="1143000"/>
          </a:xfrm>
          <a:custGeom>
            <a:avLst/>
            <a:gdLst>
              <a:gd name="T0" fmla="*/ 1047 w 1047"/>
              <a:gd name="T1" fmla="*/ 304 h 304"/>
              <a:gd name="T2" fmla="*/ 1047 w 1047"/>
              <a:gd name="T3" fmla="*/ 0 h 304"/>
              <a:gd name="T4" fmla="*/ 149 w 1047"/>
              <a:gd name="T5" fmla="*/ 0 h 304"/>
              <a:gd name="T6" fmla="*/ 0 w 1047"/>
              <a:gd name="T7" fmla="*/ 304 h 304"/>
              <a:gd name="T8" fmla="*/ 1047 w 1047"/>
              <a:gd name="T9" fmla="*/ 304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7" h="304">
                <a:moveTo>
                  <a:pt x="1047" y="304"/>
                </a:moveTo>
                <a:cubicBezTo>
                  <a:pt x="1047" y="0"/>
                  <a:pt x="1047" y="0"/>
                  <a:pt x="1047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86" y="103"/>
                  <a:pt x="37" y="206"/>
                  <a:pt x="0" y="304"/>
                </a:cubicBezTo>
                <a:lnTo>
                  <a:pt x="1047" y="304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7242175" y="4038600"/>
            <a:ext cx="4946650" cy="1157287"/>
          </a:xfrm>
          <a:custGeom>
            <a:avLst/>
            <a:gdLst>
              <a:gd name="T0" fmla="*/ 90 w 1137"/>
              <a:gd name="T1" fmla="*/ 0 h 308"/>
              <a:gd name="T2" fmla="*/ 0 w 1137"/>
              <a:gd name="T3" fmla="*/ 308 h 308"/>
              <a:gd name="T4" fmla="*/ 1137 w 1137"/>
              <a:gd name="T5" fmla="*/ 308 h 308"/>
              <a:gd name="T6" fmla="*/ 1137 w 1137"/>
              <a:gd name="T7" fmla="*/ 0 h 308"/>
              <a:gd name="T8" fmla="*/ 90 w 1137"/>
              <a:gd name="T9" fmla="*/ 0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7" h="308">
                <a:moveTo>
                  <a:pt x="90" y="0"/>
                </a:moveTo>
                <a:cubicBezTo>
                  <a:pt x="46" y="112"/>
                  <a:pt x="18" y="217"/>
                  <a:pt x="0" y="308"/>
                </a:cubicBezTo>
                <a:cubicBezTo>
                  <a:pt x="1137" y="308"/>
                  <a:pt x="1137" y="308"/>
                  <a:pt x="1137" y="308"/>
                </a:cubicBezTo>
                <a:cubicBezTo>
                  <a:pt x="1137" y="0"/>
                  <a:pt x="1137" y="0"/>
                  <a:pt x="1137" y="0"/>
                </a:cubicBezTo>
                <a:lnTo>
                  <a:pt x="90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-4763" y="5195888"/>
            <a:ext cx="5106988" cy="1141412"/>
          </a:xfrm>
          <a:custGeom>
            <a:avLst/>
            <a:gdLst>
              <a:gd name="T0" fmla="*/ 0 w 1174"/>
              <a:gd name="T1" fmla="*/ 304 h 304"/>
              <a:gd name="T2" fmla="*/ 1171 w 1174"/>
              <a:gd name="T3" fmla="*/ 304 h 304"/>
              <a:gd name="T4" fmla="*/ 1137 w 1174"/>
              <a:gd name="T5" fmla="*/ 0 h 304"/>
              <a:gd name="T6" fmla="*/ 0 w 1174"/>
              <a:gd name="T7" fmla="*/ 0 h 304"/>
              <a:gd name="T8" fmla="*/ 0 w 1174"/>
              <a:gd name="T9" fmla="*/ 304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4" h="304">
                <a:moveTo>
                  <a:pt x="0" y="304"/>
                </a:moveTo>
                <a:cubicBezTo>
                  <a:pt x="1171" y="304"/>
                  <a:pt x="1171" y="304"/>
                  <a:pt x="1171" y="304"/>
                </a:cubicBezTo>
                <a:cubicBezTo>
                  <a:pt x="1171" y="304"/>
                  <a:pt x="1174" y="182"/>
                  <a:pt x="1137" y="0"/>
                </a:cubicBezTo>
                <a:cubicBezTo>
                  <a:pt x="0" y="0"/>
                  <a:pt x="0" y="0"/>
                  <a:pt x="0" y="0"/>
                </a:cubicBezTo>
                <a:lnTo>
                  <a:pt x="0" y="304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-4763" y="1746250"/>
            <a:ext cx="3906838" cy="1149350"/>
          </a:xfrm>
          <a:custGeom>
            <a:avLst/>
            <a:gdLst>
              <a:gd name="T0" fmla="*/ 664 w 898"/>
              <a:gd name="T1" fmla="*/ 0 h 306"/>
              <a:gd name="T2" fmla="*/ 0 w 898"/>
              <a:gd name="T3" fmla="*/ 3 h 306"/>
              <a:gd name="T4" fmla="*/ 0 w 898"/>
              <a:gd name="T5" fmla="*/ 306 h 306"/>
              <a:gd name="T6" fmla="*/ 898 w 898"/>
              <a:gd name="T7" fmla="*/ 306 h 306"/>
              <a:gd name="T8" fmla="*/ 664 w 898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8" h="306">
                <a:moveTo>
                  <a:pt x="664" y="0"/>
                </a:moveTo>
                <a:cubicBezTo>
                  <a:pt x="0" y="3"/>
                  <a:pt x="0" y="3"/>
                  <a:pt x="0" y="3"/>
                </a:cubicBezTo>
                <a:cubicBezTo>
                  <a:pt x="0" y="306"/>
                  <a:pt x="0" y="306"/>
                  <a:pt x="0" y="306"/>
                </a:cubicBezTo>
                <a:cubicBezTo>
                  <a:pt x="898" y="306"/>
                  <a:pt x="898" y="306"/>
                  <a:pt x="898" y="306"/>
                </a:cubicBezTo>
                <a:cubicBezTo>
                  <a:pt x="835" y="203"/>
                  <a:pt x="759" y="100"/>
                  <a:pt x="664" y="0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-4763" y="2895600"/>
            <a:ext cx="4559300" cy="1143000"/>
          </a:xfrm>
          <a:custGeom>
            <a:avLst/>
            <a:gdLst>
              <a:gd name="T0" fmla="*/ 898 w 1048"/>
              <a:gd name="T1" fmla="*/ 0 h 304"/>
              <a:gd name="T2" fmla="*/ 0 w 1048"/>
              <a:gd name="T3" fmla="*/ 0 h 304"/>
              <a:gd name="T4" fmla="*/ 0 w 1048"/>
              <a:gd name="T5" fmla="*/ 304 h 304"/>
              <a:gd name="T6" fmla="*/ 1048 w 1048"/>
              <a:gd name="T7" fmla="*/ 304 h 304"/>
              <a:gd name="T8" fmla="*/ 898 w 1048"/>
              <a:gd name="T9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8" h="304">
                <a:moveTo>
                  <a:pt x="89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04"/>
                  <a:pt x="0" y="304"/>
                  <a:pt x="0" y="304"/>
                </a:cubicBezTo>
                <a:cubicBezTo>
                  <a:pt x="1048" y="304"/>
                  <a:pt x="1048" y="304"/>
                  <a:pt x="1048" y="304"/>
                </a:cubicBezTo>
                <a:cubicBezTo>
                  <a:pt x="1010" y="206"/>
                  <a:pt x="961" y="103"/>
                  <a:pt x="898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-4763" y="4038600"/>
            <a:ext cx="4946650" cy="1157287"/>
          </a:xfrm>
          <a:custGeom>
            <a:avLst/>
            <a:gdLst>
              <a:gd name="T0" fmla="*/ 0 w 1137"/>
              <a:gd name="T1" fmla="*/ 0 h 308"/>
              <a:gd name="T2" fmla="*/ 0 w 1137"/>
              <a:gd name="T3" fmla="*/ 308 h 308"/>
              <a:gd name="T4" fmla="*/ 1137 w 1137"/>
              <a:gd name="T5" fmla="*/ 308 h 308"/>
              <a:gd name="T6" fmla="*/ 1048 w 1137"/>
              <a:gd name="T7" fmla="*/ 0 h 308"/>
              <a:gd name="T8" fmla="*/ 0 w 1137"/>
              <a:gd name="T9" fmla="*/ 0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7" h="308">
                <a:moveTo>
                  <a:pt x="0" y="0"/>
                </a:moveTo>
                <a:cubicBezTo>
                  <a:pt x="0" y="308"/>
                  <a:pt x="0" y="308"/>
                  <a:pt x="0" y="308"/>
                </a:cubicBezTo>
                <a:cubicBezTo>
                  <a:pt x="1137" y="308"/>
                  <a:pt x="1137" y="308"/>
                  <a:pt x="1137" y="308"/>
                </a:cubicBezTo>
                <a:cubicBezTo>
                  <a:pt x="1119" y="217"/>
                  <a:pt x="1091" y="112"/>
                  <a:pt x="104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6959600" y="6308725"/>
            <a:ext cx="4763" cy="11112"/>
          </a:xfrm>
          <a:custGeom>
            <a:avLst/>
            <a:gdLst>
              <a:gd name="T0" fmla="*/ 1 w 1"/>
              <a:gd name="T1" fmla="*/ 3 h 3"/>
              <a:gd name="T2" fmla="*/ 0 w 1"/>
              <a:gd name="T3" fmla="*/ 0 h 3"/>
              <a:gd name="T4" fmla="*/ 1 w 1"/>
              <a:gd name="T5" fmla="*/ 3 h 3"/>
              <a:gd name="T6" fmla="*/ 1 w 1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3">
                <a:moveTo>
                  <a:pt x="1" y="3"/>
                </a:moveTo>
                <a:cubicBezTo>
                  <a:pt x="1" y="2"/>
                  <a:pt x="1" y="1"/>
                  <a:pt x="0" y="0"/>
                </a:cubicBezTo>
                <a:cubicBezTo>
                  <a:pt x="1" y="2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lose/>
              </a:path>
            </a:pathLst>
          </a:custGeom>
          <a:solidFill>
            <a:srgbClr val="CA233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6899275" y="4052888"/>
            <a:ext cx="492125" cy="1173162"/>
          </a:xfrm>
          <a:custGeom>
            <a:avLst/>
            <a:gdLst>
              <a:gd name="T0" fmla="*/ 0 w 113"/>
              <a:gd name="T1" fmla="*/ 312 h 312"/>
              <a:gd name="T2" fmla="*/ 36 w 113"/>
              <a:gd name="T3" fmla="*/ 300 h 312"/>
              <a:gd name="T4" fmla="*/ 113 w 113"/>
              <a:gd name="T5" fmla="*/ 0 h 312"/>
              <a:gd name="T6" fmla="*/ 67 w 113"/>
              <a:gd name="T7" fmla="*/ 18 h 312"/>
              <a:gd name="T8" fmla="*/ 0 w 113"/>
              <a:gd name="T9" fmla="*/ 31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" h="312">
                <a:moveTo>
                  <a:pt x="0" y="312"/>
                </a:moveTo>
                <a:cubicBezTo>
                  <a:pt x="12" y="309"/>
                  <a:pt x="24" y="304"/>
                  <a:pt x="36" y="300"/>
                </a:cubicBezTo>
                <a:cubicBezTo>
                  <a:pt x="51" y="213"/>
                  <a:pt x="75" y="111"/>
                  <a:pt x="113" y="0"/>
                </a:cubicBezTo>
                <a:cubicBezTo>
                  <a:pt x="104" y="4"/>
                  <a:pt x="88" y="11"/>
                  <a:pt x="67" y="18"/>
                </a:cubicBezTo>
                <a:cubicBezTo>
                  <a:pt x="35" y="127"/>
                  <a:pt x="14" y="226"/>
                  <a:pt x="0" y="312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4806950" y="4057650"/>
            <a:ext cx="2047875" cy="1389062"/>
          </a:xfrm>
          <a:custGeom>
            <a:avLst/>
            <a:gdLst>
              <a:gd name="T0" fmla="*/ 430 w 471"/>
              <a:gd name="T1" fmla="*/ 326 h 370"/>
              <a:gd name="T2" fmla="*/ 471 w 471"/>
              <a:gd name="T3" fmla="*/ 38 h 370"/>
              <a:gd name="T4" fmla="*/ 0 w 471"/>
              <a:gd name="T5" fmla="*/ 0 h 370"/>
              <a:gd name="T6" fmla="*/ 72 w 471"/>
              <a:gd name="T7" fmla="*/ 294 h 370"/>
              <a:gd name="T8" fmla="*/ 430 w 471"/>
              <a:gd name="T9" fmla="*/ 326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" h="370">
                <a:moveTo>
                  <a:pt x="430" y="326"/>
                </a:moveTo>
                <a:cubicBezTo>
                  <a:pt x="441" y="222"/>
                  <a:pt x="455" y="126"/>
                  <a:pt x="471" y="38"/>
                </a:cubicBezTo>
                <a:cubicBezTo>
                  <a:pt x="362" y="62"/>
                  <a:pt x="194" y="73"/>
                  <a:pt x="0" y="0"/>
                </a:cubicBezTo>
                <a:cubicBezTo>
                  <a:pt x="29" y="90"/>
                  <a:pt x="55" y="188"/>
                  <a:pt x="72" y="294"/>
                </a:cubicBezTo>
                <a:cubicBezTo>
                  <a:pt x="101" y="308"/>
                  <a:pt x="241" y="370"/>
                  <a:pt x="430" y="326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>
            <a:off x="7189788" y="2884488"/>
            <a:ext cx="796925" cy="1236662"/>
          </a:xfrm>
          <a:custGeom>
            <a:avLst/>
            <a:gdLst>
              <a:gd name="T0" fmla="*/ 109 w 183"/>
              <a:gd name="T1" fmla="*/ 23 h 329"/>
              <a:gd name="T2" fmla="*/ 0 w 183"/>
              <a:gd name="T3" fmla="*/ 329 h 329"/>
              <a:gd name="T4" fmla="*/ 46 w 183"/>
              <a:gd name="T5" fmla="*/ 311 h 329"/>
              <a:gd name="T6" fmla="*/ 183 w 183"/>
              <a:gd name="T7" fmla="*/ 0 h 329"/>
              <a:gd name="T8" fmla="*/ 109 w 183"/>
              <a:gd name="T9" fmla="*/ 23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329">
                <a:moveTo>
                  <a:pt x="109" y="23"/>
                </a:moveTo>
                <a:cubicBezTo>
                  <a:pt x="63" y="130"/>
                  <a:pt x="27" y="233"/>
                  <a:pt x="0" y="329"/>
                </a:cubicBezTo>
                <a:cubicBezTo>
                  <a:pt x="21" y="322"/>
                  <a:pt x="37" y="315"/>
                  <a:pt x="46" y="311"/>
                </a:cubicBezTo>
                <a:cubicBezTo>
                  <a:pt x="79" y="214"/>
                  <a:pt x="124" y="109"/>
                  <a:pt x="183" y="0"/>
                </a:cubicBezTo>
                <a:cubicBezTo>
                  <a:pt x="158" y="9"/>
                  <a:pt x="134" y="16"/>
                  <a:pt x="109" y="2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21"/>
          <p:cNvSpPr>
            <a:spLocks/>
          </p:cNvSpPr>
          <p:nvPr/>
        </p:nvSpPr>
        <p:spPr bwMode="auto">
          <a:xfrm>
            <a:off x="3302000" y="1647825"/>
            <a:ext cx="4654550" cy="1665287"/>
          </a:xfrm>
          <a:custGeom>
            <a:avLst/>
            <a:gdLst>
              <a:gd name="T0" fmla="*/ 884 w 1070"/>
              <a:gd name="T1" fmla="*/ 379 h 443"/>
              <a:gd name="T2" fmla="*/ 986 w 1070"/>
              <a:gd name="T3" fmla="*/ 72 h 443"/>
              <a:gd name="T4" fmla="*/ 987 w 1070"/>
              <a:gd name="T5" fmla="*/ 48 h 443"/>
              <a:gd name="T6" fmla="*/ 1070 w 1070"/>
              <a:gd name="T7" fmla="*/ 18 h 443"/>
              <a:gd name="T8" fmla="*/ 771 w 1070"/>
              <a:gd name="T9" fmla="*/ 18 h 443"/>
              <a:gd name="T10" fmla="*/ 323 w 1070"/>
              <a:gd name="T11" fmla="*/ 0 h 443"/>
              <a:gd name="T12" fmla="*/ 0 w 1070"/>
              <a:gd name="T13" fmla="*/ 18 h 443"/>
              <a:gd name="T14" fmla="*/ 214 w 1070"/>
              <a:gd name="T15" fmla="*/ 335 h 443"/>
              <a:gd name="T16" fmla="*/ 884 w 1070"/>
              <a:gd name="T17" fmla="*/ 379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0" h="443">
                <a:moveTo>
                  <a:pt x="884" y="379"/>
                </a:moveTo>
                <a:cubicBezTo>
                  <a:pt x="937" y="181"/>
                  <a:pt x="986" y="72"/>
                  <a:pt x="986" y="72"/>
                </a:cubicBezTo>
                <a:cubicBezTo>
                  <a:pt x="987" y="48"/>
                  <a:pt x="987" y="48"/>
                  <a:pt x="987" y="48"/>
                </a:cubicBezTo>
                <a:cubicBezTo>
                  <a:pt x="1070" y="18"/>
                  <a:pt x="1070" y="18"/>
                  <a:pt x="1070" y="18"/>
                </a:cubicBezTo>
                <a:cubicBezTo>
                  <a:pt x="771" y="18"/>
                  <a:pt x="771" y="18"/>
                  <a:pt x="771" y="18"/>
                </a:cubicBezTo>
                <a:cubicBezTo>
                  <a:pt x="323" y="0"/>
                  <a:pt x="323" y="0"/>
                  <a:pt x="323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106" y="131"/>
                  <a:pt x="214" y="335"/>
                </a:cubicBezTo>
                <a:cubicBezTo>
                  <a:pt x="230" y="340"/>
                  <a:pt x="523" y="443"/>
                  <a:pt x="884" y="379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7664450" y="1716088"/>
            <a:ext cx="1217613" cy="1255712"/>
          </a:xfrm>
          <a:custGeom>
            <a:avLst/>
            <a:gdLst>
              <a:gd name="T0" fmla="*/ 0 w 280"/>
              <a:gd name="T1" fmla="*/ 334 h 334"/>
              <a:gd name="T2" fmla="*/ 74 w 280"/>
              <a:gd name="T3" fmla="*/ 311 h 334"/>
              <a:gd name="T4" fmla="*/ 280 w 280"/>
              <a:gd name="T5" fmla="*/ 0 h 334"/>
              <a:gd name="T6" fmla="*/ 174 w 280"/>
              <a:gd name="T7" fmla="*/ 0 h 334"/>
              <a:gd name="T8" fmla="*/ 155 w 280"/>
              <a:gd name="T9" fmla="*/ 32 h 334"/>
              <a:gd name="T10" fmla="*/ 0 w 280"/>
              <a:gd name="T11" fmla="*/ 334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334">
                <a:moveTo>
                  <a:pt x="0" y="334"/>
                </a:moveTo>
                <a:cubicBezTo>
                  <a:pt x="25" y="327"/>
                  <a:pt x="49" y="320"/>
                  <a:pt x="74" y="311"/>
                </a:cubicBezTo>
                <a:cubicBezTo>
                  <a:pt x="129" y="210"/>
                  <a:pt x="197" y="106"/>
                  <a:pt x="280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70" y="9"/>
                  <a:pt x="164" y="19"/>
                  <a:pt x="155" y="32"/>
                </a:cubicBezTo>
                <a:cubicBezTo>
                  <a:pt x="93" y="135"/>
                  <a:pt x="42" y="236"/>
                  <a:pt x="0" y="33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23"/>
          <p:cNvSpPr>
            <a:spLocks/>
          </p:cNvSpPr>
          <p:nvPr/>
        </p:nvSpPr>
        <p:spPr bwMode="auto">
          <a:xfrm>
            <a:off x="6964363" y="6319838"/>
            <a:ext cx="0" cy="3175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1"/>
                  <a:pt x="0" y="0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CA233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24"/>
          <p:cNvSpPr>
            <a:spLocks/>
          </p:cNvSpPr>
          <p:nvPr/>
        </p:nvSpPr>
        <p:spPr bwMode="auto">
          <a:xfrm>
            <a:off x="4232275" y="2906713"/>
            <a:ext cx="2914650" cy="1423987"/>
          </a:xfrm>
          <a:custGeom>
            <a:avLst/>
            <a:gdLst>
              <a:gd name="T0" fmla="*/ 603 w 670"/>
              <a:gd name="T1" fmla="*/ 344 h 379"/>
              <a:gd name="T2" fmla="*/ 670 w 670"/>
              <a:gd name="T3" fmla="*/ 44 h 379"/>
              <a:gd name="T4" fmla="*/ 0 w 670"/>
              <a:gd name="T5" fmla="*/ 0 h 379"/>
              <a:gd name="T6" fmla="*/ 132 w 670"/>
              <a:gd name="T7" fmla="*/ 306 h 379"/>
              <a:gd name="T8" fmla="*/ 603 w 670"/>
              <a:gd name="T9" fmla="*/ 344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0" h="379">
                <a:moveTo>
                  <a:pt x="603" y="344"/>
                </a:moveTo>
                <a:cubicBezTo>
                  <a:pt x="624" y="229"/>
                  <a:pt x="647" y="129"/>
                  <a:pt x="670" y="44"/>
                </a:cubicBezTo>
                <a:cubicBezTo>
                  <a:pt x="309" y="108"/>
                  <a:pt x="16" y="5"/>
                  <a:pt x="0" y="0"/>
                </a:cubicBezTo>
                <a:cubicBezTo>
                  <a:pt x="46" y="86"/>
                  <a:pt x="93" y="189"/>
                  <a:pt x="132" y="306"/>
                </a:cubicBezTo>
                <a:cubicBezTo>
                  <a:pt x="326" y="379"/>
                  <a:pt x="494" y="368"/>
                  <a:pt x="603" y="344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5119688" y="5162550"/>
            <a:ext cx="1557338" cy="1311275"/>
          </a:xfrm>
          <a:custGeom>
            <a:avLst/>
            <a:gdLst>
              <a:gd name="T0" fmla="*/ 0 w 358"/>
              <a:gd name="T1" fmla="*/ 0 h 349"/>
              <a:gd name="T2" fmla="*/ 25 w 358"/>
              <a:gd name="T3" fmla="*/ 307 h 349"/>
              <a:gd name="T4" fmla="*/ 25 w 358"/>
              <a:gd name="T5" fmla="*/ 307 h 349"/>
              <a:gd name="T6" fmla="*/ 25 w 358"/>
              <a:gd name="T7" fmla="*/ 308 h 349"/>
              <a:gd name="T8" fmla="*/ 224 w 358"/>
              <a:gd name="T9" fmla="*/ 349 h 349"/>
              <a:gd name="T10" fmla="*/ 335 w 358"/>
              <a:gd name="T11" fmla="*/ 342 h 349"/>
              <a:gd name="T12" fmla="*/ 336 w 358"/>
              <a:gd name="T13" fmla="*/ 308 h 349"/>
              <a:gd name="T14" fmla="*/ 338 w 358"/>
              <a:gd name="T15" fmla="*/ 274 h 349"/>
              <a:gd name="T16" fmla="*/ 358 w 358"/>
              <a:gd name="T17" fmla="*/ 32 h 349"/>
              <a:gd name="T18" fmla="*/ 0 w 358"/>
              <a:gd name="T19" fmla="*/ 0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8" h="349">
                <a:moveTo>
                  <a:pt x="0" y="0"/>
                </a:moveTo>
                <a:cubicBezTo>
                  <a:pt x="16" y="96"/>
                  <a:pt x="25" y="199"/>
                  <a:pt x="25" y="307"/>
                </a:cubicBezTo>
                <a:cubicBezTo>
                  <a:pt x="25" y="307"/>
                  <a:pt x="25" y="307"/>
                  <a:pt x="25" y="307"/>
                </a:cubicBezTo>
                <a:cubicBezTo>
                  <a:pt x="25" y="307"/>
                  <a:pt x="25" y="308"/>
                  <a:pt x="25" y="308"/>
                </a:cubicBezTo>
                <a:cubicBezTo>
                  <a:pt x="25" y="330"/>
                  <a:pt x="114" y="349"/>
                  <a:pt x="224" y="349"/>
                </a:cubicBezTo>
                <a:cubicBezTo>
                  <a:pt x="265" y="349"/>
                  <a:pt x="303" y="346"/>
                  <a:pt x="335" y="342"/>
                </a:cubicBezTo>
                <a:cubicBezTo>
                  <a:pt x="335" y="331"/>
                  <a:pt x="336" y="320"/>
                  <a:pt x="336" y="308"/>
                </a:cubicBezTo>
                <a:cubicBezTo>
                  <a:pt x="337" y="297"/>
                  <a:pt x="337" y="285"/>
                  <a:pt x="338" y="274"/>
                </a:cubicBezTo>
                <a:cubicBezTo>
                  <a:pt x="343" y="189"/>
                  <a:pt x="349" y="108"/>
                  <a:pt x="358" y="32"/>
                </a:cubicBezTo>
                <a:cubicBezTo>
                  <a:pt x="169" y="76"/>
                  <a:pt x="29" y="1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>
            <a:off x="6781800" y="5180013"/>
            <a:ext cx="274638" cy="1233487"/>
          </a:xfrm>
          <a:custGeom>
            <a:avLst/>
            <a:gdLst>
              <a:gd name="T0" fmla="*/ 63 w 63"/>
              <a:gd name="T1" fmla="*/ 0 h 328"/>
              <a:gd name="T2" fmla="*/ 27 w 63"/>
              <a:gd name="T3" fmla="*/ 12 h 328"/>
              <a:gd name="T4" fmla="*/ 1 w 63"/>
              <a:gd name="T5" fmla="*/ 278 h 328"/>
              <a:gd name="T6" fmla="*/ 0 w 63"/>
              <a:gd name="T7" fmla="*/ 304 h 328"/>
              <a:gd name="T8" fmla="*/ 0 w 63"/>
              <a:gd name="T9" fmla="*/ 328 h 328"/>
              <a:gd name="T10" fmla="*/ 42 w 63"/>
              <a:gd name="T11" fmla="*/ 304 h 328"/>
              <a:gd name="T12" fmla="*/ 42 w 63"/>
              <a:gd name="T13" fmla="*/ 303 h 328"/>
              <a:gd name="T14" fmla="*/ 41 w 63"/>
              <a:gd name="T15" fmla="*/ 300 h 328"/>
              <a:gd name="T16" fmla="*/ 63 w 63"/>
              <a:gd name="T17" fmla="*/ 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328">
                <a:moveTo>
                  <a:pt x="63" y="0"/>
                </a:moveTo>
                <a:cubicBezTo>
                  <a:pt x="51" y="4"/>
                  <a:pt x="39" y="9"/>
                  <a:pt x="27" y="12"/>
                </a:cubicBezTo>
                <a:cubicBezTo>
                  <a:pt x="8" y="129"/>
                  <a:pt x="2" y="221"/>
                  <a:pt x="1" y="278"/>
                </a:cubicBezTo>
                <a:cubicBezTo>
                  <a:pt x="0" y="287"/>
                  <a:pt x="0" y="296"/>
                  <a:pt x="0" y="304"/>
                </a:cubicBezTo>
                <a:cubicBezTo>
                  <a:pt x="0" y="314"/>
                  <a:pt x="0" y="322"/>
                  <a:pt x="0" y="328"/>
                </a:cubicBezTo>
                <a:cubicBezTo>
                  <a:pt x="25" y="321"/>
                  <a:pt x="41" y="313"/>
                  <a:pt x="42" y="304"/>
                </a:cubicBezTo>
                <a:cubicBezTo>
                  <a:pt x="42" y="304"/>
                  <a:pt x="42" y="304"/>
                  <a:pt x="42" y="303"/>
                </a:cubicBezTo>
                <a:cubicBezTo>
                  <a:pt x="42" y="303"/>
                  <a:pt x="42" y="302"/>
                  <a:pt x="41" y="300"/>
                </a:cubicBezTo>
                <a:cubicBezTo>
                  <a:pt x="40" y="280"/>
                  <a:pt x="35" y="168"/>
                  <a:pt x="63" y="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7146925" y="1716088"/>
            <a:ext cx="1274763" cy="1357312"/>
          </a:xfrm>
          <a:custGeom>
            <a:avLst/>
            <a:gdLst>
              <a:gd name="T0" fmla="*/ 102 w 293"/>
              <a:gd name="T1" fmla="*/ 54 h 361"/>
              <a:gd name="T2" fmla="*/ 0 w 293"/>
              <a:gd name="T3" fmla="*/ 361 h 361"/>
              <a:gd name="T4" fmla="*/ 119 w 293"/>
              <a:gd name="T5" fmla="*/ 334 h 361"/>
              <a:gd name="T6" fmla="*/ 274 w 293"/>
              <a:gd name="T7" fmla="*/ 32 h 361"/>
              <a:gd name="T8" fmla="*/ 293 w 293"/>
              <a:gd name="T9" fmla="*/ 0 h 361"/>
              <a:gd name="T10" fmla="*/ 186 w 293"/>
              <a:gd name="T11" fmla="*/ 0 h 361"/>
              <a:gd name="T12" fmla="*/ 103 w 293"/>
              <a:gd name="T13" fmla="*/ 30 h 361"/>
              <a:gd name="T14" fmla="*/ 102 w 293"/>
              <a:gd name="T15" fmla="*/ 54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3" h="361">
                <a:moveTo>
                  <a:pt x="102" y="54"/>
                </a:moveTo>
                <a:cubicBezTo>
                  <a:pt x="102" y="54"/>
                  <a:pt x="53" y="163"/>
                  <a:pt x="0" y="361"/>
                </a:cubicBezTo>
                <a:cubicBezTo>
                  <a:pt x="39" y="354"/>
                  <a:pt x="79" y="345"/>
                  <a:pt x="119" y="334"/>
                </a:cubicBezTo>
                <a:cubicBezTo>
                  <a:pt x="161" y="236"/>
                  <a:pt x="212" y="135"/>
                  <a:pt x="274" y="32"/>
                </a:cubicBezTo>
                <a:cubicBezTo>
                  <a:pt x="283" y="19"/>
                  <a:pt x="289" y="9"/>
                  <a:pt x="293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103" y="30"/>
                  <a:pt x="103" y="30"/>
                  <a:pt x="103" y="30"/>
                </a:cubicBezTo>
                <a:lnTo>
                  <a:pt x="102" y="5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reeform 33"/>
          <p:cNvSpPr>
            <a:spLocks/>
          </p:cNvSpPr>
          <p:nvPr/>
        </p:nvSpPr>
        <p:spPr bwMode="auto">
          <a:xfrm>
            <a:off x="6854825" y="2971800"/>
            <a:ext cx="809625" cy="1228725"/>
          </a:xfrm>
          <a:custGeom>
            <a:avLst/>
            <a:gdLst>
              <a:gd name="T0" fmla="*/ 0 w 186"/>
              <a:gd name="T1" fmla="*/ 327 h 327"/>
              <a:gd name="T2" fmla="*/ 77 w 186"/>
              <a:gd name="T3" fmla="*/ 306 h 327"/>
              <a:gd name="T4" fmla="*/ 186 w 186"/>
              <a:gd name="T5" fmla="*/ 0 h 327"/>
              <a:gd name="T6" fmla="*/ 67 w 186"/>
              <a:gd name="T7" fmla="*/ 27 h 327"/>
              <a:gd name="T8" fmla="*/ 0 w 186"/>
              <a:gd name="T9" fmla="*/ 327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" h="327">
                <a:moveTo>
                  <a:pt x="0" y="327"/>
                </a:moveTo>
                <a:cubicBezTo>
                  <a:pt x="30" y="320"/>
                  <a:pt x="56" y="313"/>
                  <a:pt x="77" y="306"/>
                </a:cubicBezTo>
                <a:cubicBezTo>
                  <a:pt x="104" y="210"/>
                  <a:pt x="140" y="107"/>
                  <a:pt x="186" y="0"/>
                </a:cubicBezTo>
                <a:cubicBezTo>
                  <a:pt x="146" y="11"/>
                  <a:pt x="106" y="20"/>
                  <a:pt x="67" y="27"/>
                </a:cubicBezTo>
                <a:cubicBezTo>
                  <a:pt x="44" y="112"/>
                  <a:pt x="21" y="212"/>
                  <a:pt x="0" y="32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reeform 34"/>
          <p:cNvSpPr>
            <a:spLocks/>
          </p:cNvSpPr>
          <p:nvPr/>
        </p:nvSpPr>
        <p:spPr bwMode="auto">
          <a:xfrm>
            <a:off x="6677025" y="4121150"/>
            <a:ext cx="512763" cy="1160462"/>
          </a:xfrm>
          <a:custGeom>
            <a:avLst/>
            <a:gdLst>
              <a:gd name="T0" fmla="*/ 0 w 118"/>
              <a:gd name="T1" fmla="*/ 309 h 309"/>
              <a:gd name="T2" fmla="*/ 51 w 118"/>
              <a:gd name="T3" fmla="*/ 294 h 309"/>
              <a:gd name="T4" fmla="*/ 118 w 118"/>
              <a:gd name="T5" fmla="*/ 0 h 309"/>
              <a:gd name="T6" fmla="*/ 41 w 118"/>
              <a:gd name="T7" fmla="*/ 21 h 309"/>
              <a:gd name="T8" fmla="*/ 0 w 118"/>
              <a:gd name="T9" fmla="*/ 309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309">
                <a:moveTo>
                  <a:pt x="0" y="309"/>
                </a:moveTo>
                <a:cubicBezTo>
                  <a:pt x="17" y="305"/>
                  <a:pt x="34" y="300"/>
                  <a:pt x="51" y="294"/>
                </a:cubicBezTo>
                <a:cubicBezTo>
                  <a:pt x="65" y="208"/>
                  <a:pt x="86" y="109"/>
                  <a:pt x="118" y="0"/>
                </a:cubicBezTo>
                <a:cubicBezTo>
                  <a:pt x="97" y="7"/>
                  <a:pt x="71" y="14"/>
                  <a:pt x="41" y="21"/>
                </a:cubicBezTo>
                <a:cubicBezTo>
                  <a:pt x="25" y="109"/>
                  <a:pt x="11" y="205"/>
                  <a:pt x="0" y="309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 35"/>
          <p:cNvSpPr>
            <a:spLocks/>
          </p:cNvSpPr>
          <p:nvPr/>
        </p:nvSpPr>
        <p:spPr bwMode="auto">
          <a:xfrm>
            <a:off x="6577013" y="5226050"/>
            <a:ext cx="322263" cy="1220787"/>
          </a:xfrm>
          <a:custGeom>
            <a:avLst/>
            <a:gdLst>
              <a:gd name="T0" fmla="*/ 23 w 74"/>
              <a:gd name="T1" fmla="*/ 15 h 325"/>
              <a:gd name="T2" fmla="*/ 3 w 74"/>
              <a:gd name="T3" fmla="*/ 257 h 325"/>
              <a:gd name="T4" fmla="*/ 1 w 74"/>
              <a:gd name="T5" fmla="*/ 291 h 325"/>
              <a:gd name="T6" fmla="*/ 0 w 74"/>
              <a:gd name="T7" fmla="*/ 325 h 325"/>
              <a:gd name="T8" fmla="*/ 0 w 74"/>
              <a:gd name="T9" fmla="*/ 325 h 325"/>
              <a:gd name="T10" fmla="*/ 4 w 74"/>
              <a:gd name="T11" fmla="*/ 324 h 325"/>
              <a:gd name="T12" fmla="*/ 7 w 74"/>
              <a:gd name="T13" fmla="*/ 324 h 325"/>
              <a:gd name="T14" fmla="*/ 12 w 74"/>
              <a:gd name="T15" fmla="*/ 323 h 325"/>
              <a:gd name="T16" fmla="*/ 14 w 74"/>
              <a:gd name="T17" fmla="*/ 323 h 325"/>
              <a:gd name="T18" fmla="*/ 18 w 74"/>
              <a:gd name="T19" fmla="*/ 322 h 325"/>
              <a:gd name="T20" fmla="*/ 20 w 74"/>
              <a:gd name="T21" fmla="*/ 322 h 325"/>
              <a:gd name="T22" fmla="*/ 25 w 74"/>
              <a:gd name="T23" fmla="*/ 321 h 325"/>
              <a:gd name="T24" fmla="*/ 26 w 74"/>
              <a:gd name="T25" fmla="*/ 321 h 325"/>
              <a:gd name="T26" fmla="*/ 47 w 74"/>
              <a:gd name="T27" fmla="*/ 316 h 325"/>
              <a:gd name="T28" fmla="*/ 47 w 74"/>
              <a:gd name="T29" fmla="*/ 316 h 325"/>
              <a:gd name="T30" fmla="*/ 47 w 74"/>
              <a:gd name="T31" fmla="*/ 292 h 325"/>
              <a:gd name="T32" fmla="*/ 48 w 74"/>
              <a:gd name="T33" fmla="*/ 266 h 325"/>
              <a:gd name="T34" fmla="*/ 74 w 74"/>
              <a:gd name="T35" fmla="*/ 0 h 325"/>
              <a:gd name="T36" fmla="*/ 23 w 74"/>
              <a:gd name="T37" fmla="*/ 1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4" h="325">
                <a:moveTo>
                  <a:pt x="23" y="15"/>
                </a:moveTo>
                <a:cubicBezTo>
                  <a:pt x="14" y="91"/>
                  <a:pt x="8" y="172"/>
                  <a:pt x="3" y="257"/>
                </a:cubicBezTo>
                <a:cubicBezTo>
                  <a:pt x="2" y="268"/>
                  <a:pt x="2" y="280"/>
                  <a:pt x="1" y="291"/>
                </a:cubicBezTo>
                <a:cubicBezTo>
                  <a:pt x="1" y="303"/>
                  <a:pt x="0" y="314"/>
                  <a:pt x="0" y="325"/>
                </a:cubicBezTo>
                <a:cubicBezTo>
                  <a:pt x="0" y="325"/>
                  <a:pt x="0" y="325"/>
                  <a:pt x="0" y="325"/>
                </a:cubicBezTo>
                <a:cubicBezTo>
                  <a:pt x="1" y="325"/>
                  <a:pt x="3" y="325"/>
                  <a:pt x="4" y="324"/>
                </a:cubicBezTo>
                <a:cubicBezTo>
                  <a:pt x="5" y="324"/>
                  <a:pt x="6" y="324"/>
                  <a:pt x="7" y="324"/>
                </a:cubicBezTo>
                <a:cubicBezTo>
                  <a:pt x="9" y="324"/>
                  <a:pt x="10" y="324"/>
                  <a:pt x="12" y="323"/>
                </a:cubicBezTo>
                <a:cubicBezTo>
                  <a:pt x="12" y="323"/>
                  <a:pt x="13" y="323"/>
                  <a:pt x="14" y="323"/>
                </a:cubicBezTo>
                <a:cubicBezTo>
                  <a:pt x="15" y="323"/>
                  <a:pt x="17" y="322"/>
                  <a:pt x="18" y="322"/>
                </a:cubicBezTo>
                <a:cubicBezTo>
                  <a:pt x="19" y="322"/>
                  <a:pt x="20" y="322"/>
                  <a:pt x="20" y="322"/>
                </a:cubicBezTo>
                <a:cubicBezTo>
                  <a:pt x="22" y="322"/>
                  <a:pt x="23" y="321"/>
                  <a:pt x="25" y="321"/>
                </a:cubicBezTo>
                <a:cubicBezTo>
                  <a:pt x="25" y="321"/>
                  <a:pt x="26" y="321"/>
                  <a:pt x="26" y="321"/>
                </a:cubicBezTo>
                <a:cubicBezTo>
                  <a:pt x="33" y="319"/>
                  <a:pt x="41" y="318"/>
                  <a:pt x="47" y="316"/>
                </a:cubicBezTo>
                <a:cubicBezTo>
                  <a:pt x="47" y="316"/>
                  <a:pt x="47" y="316"/>
                  <a:pt x="47" y="316"/>
                </a:cubicBezTo>
                <a:cubicBezTo>
                  <a:pt x="47" y="310"/>
                  <a:pt x="47" y="302"/>
                  <a:pt x="47" y="292"/>
                </a:cubicBezTo>
                <a:cubicBezTo>
                  <a:pt x="47" y="284"/>
                  <a:pt x="47" y="275"/>
                  <a:pt x="48" y="266"/>
                </a:cubicBezTo>
                <a:cubicBezTo>
                  <a:pt x="49" y="209"/>
                  <a:pt x="55" y="117"/>
                  <a:pt x="74" y="0"/>
                </a:cubicBezTo>
                <a:cubicBezTo>
                  <a:pt x="57" y="6"/>
                  <a:pt x="40" y="11"/>
                  <a:pt x="23" y="1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7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6"/>
          <p:cNvSpPr>
            <a:spLocks noChangeArrowheads="1"/>
          </p:cNvSpPr>
          <p:nvPr/>
        </p:nvSpPr>
        <p:spPr bwMode="auto">
          <a:xfrm>
            <a:off x="3292475" y="1344613"/>
            <a:ext cx="5603875" cy="6842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37"/>
          <p:cNvSpPr>
            <a:spLocks noChangeArrowheads="1"/>
          </p:cNvSpPr>
          <p:nvPr/>
        </p:nvSpPr>
        <p:spPr bwMode="auto">
          <a:xfrm>
            <a:off x="4192588" y="1468438"/>
            <a:ext cx="3798888" cy="4349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255737" y="2195160"/>
            <a:ext cx="285847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55737" y="1861458"/>
            <a:ext cx="284989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5051" y="1997531"/>
            <a:ext cx="284989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01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255737" y="3355391"/>
            <a:ext cx="285847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55737" y="3021689"/>
            <a:ext cx="284989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5051" y="3157762"/>
            <a:ext cx="284989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02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255737" y="4486780"/>
            <a:ext cx="285847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255737" y="4153078"/>
            <a:ext cx="284989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5051" y="4289151"/>
            <a:ext cx="284989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03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255737" y="5648880"/>
            <a:ext cx="285847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255737" y="5315178"/>
            <a:ext cx="284989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5051" y="5451251"/>
            <a:ext cx="284989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04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761851" y="3444845"/>
            <a:ext cx="665122" cy="546583"/>
            <a:chOff x="1790700" y="2874963"/>
            <a:chExt cx="481013" cy="395288"/>
          </a:xfrm>
          <a:solidFill>
            <a:schemeClr val="bg1"/>
          </a:solidFill>
        </p:grpSpPr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1790700" y="2903538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7"/>
            <p:cNvSpPr>
              <a:spLocks noEditPoints="1"/>
            </p:cNvSpPr>
            <p:nvPr/>
          </p:nvSpPr>
          <p:spPr bwMode="auto">
            <a:xfrm>
              <a:off x="2122488" y="2874963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828401" y="4549594"/>
            <a:ext cx="532022" cy="530261"/>
            <a:chOff x="1884363" y="2822576"/>
            <a:chExt cx="479425" cy="477838"/>
          </a:xfrm>
          <a:solidFill>
            <a:schemeClr val="bg1"/>
          </a:solidFill>
        </p:grpSpPr>
        <p:sp>
          <p:nvSpPr>
            <p:cNvPr id="69" name="Freeform 12"/>
            <p:cNvSpPr>
              <a:spLocks/>
            </p:cNvSpPr>
            <p:nvPr/>
          </p:nvSpPr>
          <p:spPr bwMode="auto">
            <a:xfrm>
              <a:off x="1966913" y="2908301"/>
              <a:ext cx="206375" cy="42863"/>
            </a:xfrm>
            <a:custGeom>
              <a:avLst/>
              <a:gdLst>
                <a:gd name="T0" fmla="*/ 151 w 1438"/>
                <a:gd name="T1" fmla="*/ 0 h 302"/>
                <a:gd name="T2" fmla="*/ 1287 w 1438"/>
                <a:gd name="T3" fmla="*/ 0 h 302"/>
                <a:gd name="T4" fmla="*/ 1318 w 1438"/>
                <a:gd name="T5" fmla="*/ 3 h 302"/>
                <a:gd name="T6" fmla="*/ 1346 w 1438"/>
                <a:gd name="T7" fmla="*/ 12 h 302"/>
                <a:gd name="T8" fmla="*/ 1372 w 1438"/>
                <a:gd name="T9" fmla="*/ 26 h 302"/>
                <a:gd name="T10" fmla="*/ 1394 w 1438"/>
                <a:gd name="T11" fmla="*/ 45 h 302"/>
                <a:gd name="T12" fmla="*/ 1413 w 1438"/>
                <a:gd name="T13" fmla="*/ 67 h 302"/>
                <a:gd name="T14" fmla="*/ 1426 w 1438"/>
                <a:gd name="T15" fmla="*/ 93 h 302"/>
                <a:gd name="T16" fmla="*/ 1435 w 1438"/>
                <a:gd name="T17" fmla="*/ 121 h 302"/>
                <a:gd name="T18" fmla="*/ 1438 w 1438"/>
                <a:gd name="T19" fmla="*/ 151 h 302"/>
                <a:gd name="T20" fmla="*/ 1435 w 1438"/>
                <a:gd name="T21" fmla="*/ 181 h 302"/>
                <a:gd name="T22" fmla="*/ 1426 w 1438"/>
                <a:gd name="T23" fmla="*/ 209 h 302"/>
                <a:gd name="T24" fmla="*/ 1413 w 1438"/>
                <a:gd name="T25" fmla="*/ 235 h 302"/>
                <a:gd name="T26" fmla="*/ 1394 w 1438"/>
                <a:gd name="T27" fmla="*/ 257 h 302"/>
                <a:gd name="T28" fmla="*/ 1372 w 1438"/>
                <a:gd name="T29" fmla="*/ 276 h 302"/>
                <a:gd name="T30" fmla="*/ 1346 w 1438"/>
                <a:gd name="T31" fmla="*/ 289 h 302"/>
                <a:gd name="T32" fmla="*/ 1318 w 1438"/>
                <a:gd name="T33" fmla="*/ 298 h 302"/>
                <a:gd name="T34" fmla="*/ 1287 w 1438"/>
                <a:gd name="T35" fmla="*/ 302 h 302"/>
                <a:gd name="T36" fmla="*/ 151 w 1438"/>
                <a:gd name="T37" fmla="*/ 302 h 302"/>
                <a:gd name="T38" fmla="*/ 121 w 1438"/>
                <a:gd name="T39" fmla="*/ 298 h 302"/>
                <a:gd name="T40" fmla="*/ 93 w 1438"/>
                <a:gd name="T41" fmla="*/ 289 h 302"/>
                <a:gd name="T42" fmla="*/ 66 w 1438"/>
                <a:gd name="T43" fmla="*/ 276 h 302"/>
                <a:gd name="T44" fmla="*/ 44 w 1438"/>
                <a:gd name="T45" fmla="*/ 257 h 302"/>
                <a:gd name="T46" fmla="*/ 26 w 1438"/>
                <a:gd name="T47" fmla="*/ 235 h 302"/>
                <a:gd name="T48" fmla="*/ 12 w 1438"/>
                <a:gd name="T49" fmla="*/ 209 h 302"/>
                <a:gd name="T50" fmla="*/ 4 w 1438"/>
                <a:gd name="T51" fmla="*/ 181 h 302"/>
                <a:gd name="T52" fmla="*/ 0 w 1438"/>
                <a:gd name="T53" fmla="*/ 151 h 302"/>
                <a:gd name="T54" fmla="*/ 4 w 1438"/>
                <a:gd name="T55" fmla="*/ 121 h 302"/>
                <a:gd name="T56" fmla="*/ 12 w 1438"/>
                <a:gd name="T57" fmla="*/ 93 h 302"/>
                <a:gd name="T58" fmla="*/ 26 w 1438"/>
                <a:gd name="T59" fmla="*/ 67 h 302"/>
                <a:gd name="T60" fmla="*/ 44 w 1438"/>
                <a:gd name="T61" fmla="*/ 45 h 302"/>
                <a:gd name="T62" fmla="*/ 66 w 1438"/>
                <a:gd name="T63" fmla="*/ 26 h 302"/>
                <a:gd name="T64" fmla="*/ 93 w 1438"/>
                <a:gd name="T65" fmla="*/ 12 h 302"/>
                <a:gd name="T66" fmla="*/ 121 w 1438"/>
                <a:gd name="T67" fmla="*/ 3 h 302"/>
                <a:gd name="T68" fmla="*/ 151 w 1438"/>
                <a:gd name="T6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2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5"/>
                  </a:lnTo>
                  <a:lnTo>
                    <a:pt x="1413" y="67"/>
                  </a:lnTo>
                  <a:lnTo>
                    <a:pt x="1426" y="93"/>
                  </a:lnTo>
                  <a:lnTo>
                    <a:pt x="1435" y="121"/>
                  </a:lnTo>
                  <a:lnTo>
                    <a:pt x="1438" y="151"/>
                  </a:lnTo>
                  <a:lnTo>
                    <a:pt x="1435" y="181"/>
                  </a:lnTo>
                  <a:lnTo>
                    <a:pt x="1426" y="209"/>
                  </a:lnTo>
                  <a:lnTo>
                    <a:pt x="1413" y="235"/>
                  </a:lnTo>
                  <a:lnTo>
                    <a:pt x="1394" y="257"/>
                  </a:lnTo>
                  <a:lnTo>
                    <a:pt x="1372" y="276"/>
                  </a:lnTo>
                  <a:lnTo>
                    <a:pt x="1346" y="289"/>
                  </a:lnTo>
                  <a:lnTo>
                    <a:pt x="1318" y="298"/>
                  </a:lnTo>
                  <a:lnTo>
                    <a:pt x="1287" y="302"/>
                  </a:lnTo>
                  <a:lnTo>
                    <a:pt x="151" y="302"/>
                  </a:lnTo>
                  <a:lnTo>
                    <a:pt x="121" y="298"/>
                  </a:lnTo>
                  <a:lnTo>
                    <a:pt x="93" y="289"/>
                  </a:lnTo>
                  <a:lnTo>
                    <a:pt x="66" y="276"/>
                  </a:lnTo>
                  <a:lnTo>
                    <a:pt x="44" y="257"/>
                  </a:lnTo>
                  <a:lnTo>
                    <a:pt x="26" y="235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1"/>
                  </a:lnTo>
                  <a:lnTo>
                    <a:pt x="12" y="93"/>
                  </a:lnTo>
                  <a:lnTo>
                    <a:pt x="26" y="67"/>
                  </a:lnTo>
                  <a:lnTo>
                    <a:pt x="44" y="45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 13"/>
            <p:cNvSpPr>
              <a:spLocks/>
            </p:cNvSpPr>
            <p:nvPr/>
          </p:nvSpPr>
          <p:spPr bwMode="auto">
            <a:xfrm>
              <a:off x="1966913" y="2989263"/>
              <a:ext cx="206375" cy="42863"/>
            </a:xfrm>
            <a:custGeom>
              <a:avLst/>
              <a:gdLst>
                <a:gd name="T0" fmla="*/ 151 w 1438"/>
                <a:gd name="T1" fmla="*/ 0 h 301"/>
                <a:gd name="T2" fmla="*/ 1287 w 1438"/>
                <a:gd name="T3" fmla="*/ 0 h 301"/>
                <a:gd name="T4" fmla="*/ 1318 w 1438"/>
                <a:gd name="T5" fmla="*/ 3 h 301"/>
                <a:gd name="T6" fmla="*/ 1346 w 1438"/>
                <a:gd name="T7" fmla="*/ 12 h 301"/>
                <a:gd name="T8" fmla="*/ 1372 w 1438"/>
                <a:gd name="T9" fmla="*/ 26 h 301"/>
                <a:gd name="T10" fmla="*/ 1394 w 1438"/>
                <a:gd name="T11" fmla="*/ 44 h 301"/>
                <a:gd name="T12" fmla="*/ 1413 w 1438"/>
                <a:gd name="T13" fmla="*/ 66 h 301"/>
                <a:gd name="T14" fmla="*/ 1426 w 1438"/>
                <a:gd name="T15" fmla="*/ 92 h 301"/>
                <a:gd name="T16" fmla="*/ 1435 w 1438"/>
                <a:gd name="T17" fmla="*/ 120 h 301"/>
                <a:gd name="T18" fmla="*/ 1438 w 1438"/>
                <a:gd name="T19" fmla="*/ 150 h 301"/>
                <a:gd name="T20" fmla="*/ 1435 w 1438"/>
                <a:gd name="T21" fmla="*/ 181 h 301"/>
                <a:gd name="T22" fmla="*/ 1426 w 1438"/>
                <a:gd name="T23" fmla="*/ 210 h 301"/>
                <a:gd name="T24" fmla="*/ 1413 w 1438"/>
                <a:gd name="T25" fmla="*/ 235 h 301"/>
                <a:gd name="T26" fmla="*/ 1394 w 1438"/>
                <a:gd name="T27" fmla="*/ 258 h 301"/>
                <a:gd name="T28" fmla="*/ 1372 w 1438"/>
                <a:gd name="T29" fmla="*/ 275 h 301"/>
                <a:gd name="T30" fmla="*/ 1346 w 1438"/>
                <a:gd name="T31" fmla="*/ 290 h 301"/>
                <a:gd name="T32" fmla="*/ 1318 w 1438"/>
                <a:gd name="T33" fmla="*/ 298 h 301"/>
                <a:gd name="T34" fmla="*/ 1287 w 1438"/>
                <a:gd name="T35" fmla="*/ 301 h 301"/>
                <a:gd name="T36" fmla="*/ 151 w 1438"/>
                <a:gd name="T37" fmla="*/ 301 h 301"/>
                <a:gd name="T38" fmla="*/ 121 w 1438"/>
                <a:gd name="T39" fmla="*/ 298 h 301"/>
                <a:gd name="T40" fmla="*/ 93 w 1438"/>
                <a:gd name="T41" fmla="*/ 290 h 301"/>
                <a:gd name="T42" fmla="*/ 66 w 1438"/>
                <a:gd name="T43" fmla="*/ 275 h 301"/>
                <a:gd name="T44" fmla="*/ 44 w 1438"/>
                <a:gd name="T45" fmla="*/ 258 h 301"/>
                <a:gd name="T46" fmla="*/ 26 w 1438"/>
                <a:gd name="T47" fmla="*/ 235 h 301"/>
                <a:gd name="T48" fmla="*/ 12 w 1438"/>
                <a:gd name="T49" fmla="*/ 210 h 301"/>
                <a:gd name="T50" fmla="*/ 4 w 1438"/>
                <a:gd name="T51" fmla="*/ 181 h 301"/>
                <a:gd name="T52" fmla="*/ 0 w 1438"/>
                <a:gd name="T53" fmla="*/ 150 h 301"/>
                <a:gd name="T54" fmla="*/ 4 w 1438"/>
                <a:gd name="T55" fmla="*/ 120 h 301"/>
                <a:gd name="T56" fmla="*/ 12 w 1438"/>
                <a:gd name="T57" fmla="*/ 92 h 301"/>
                <a:gd name="T58" fmla="*/ 26 w 1438"/>
                <a:gd name="T59" fmla="*/ 66 h 301"/>
                <a:gd name="T60" fmla="*/ 44 w 1438"/>
                <a:gd name="T61" fmla="*/ 44 h 301"/>
                <a:gd name="T62" fmla="*/ 66 w 1438"/>
                <a:gd name="T63" fmla="*/ 26 h 301"/>
                <a:gd name="T64" fmla="*/ 93 w 1438"/>
                <a:gd name="T65" fmla="*/ 12 h 301"/>
                <a:gd name="T66" fmla="*/ 121 w 1438"/>
                <a:gd name="T67" fmla="*/ 3 h 301"/>
                <a:gd name="T68" fmla="*/ 151 w 1438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1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4"/>
                  </a:lnTo>
                  <a:lnTo>
                    <a:pt x="1413" y="66"/>
                  </a:lnTo>
                  <a:lnTo>
                    <a:pt x="1426" y="92"/>
                  </a:lnTo>
                  <a:lnTo>
                    <a:pt x="1435" y="120"/>
                  </a:lnTo>
                  <a:lnTo>
                    <a:pt x="1438" y="150"/>
                  </a:lnTo>
                  <a:lnTo>
                    <a:pt x="1435" y="181"/>
                  </a:lnTo>
                  <a:lnTo>
                    <a:pt x="1426" y="210"/>
                  </a:lnTo>
                  <a:lnTo>
                    <a:pt x="1413" y="235"/>
                  </a:lnTo>
                  <a:lnTo>
                    <a:pt x="1394" y="258"/>
                  </a:lnTo>
                  <a:lnTo>
                    <a:pt x="1372" y="275"/>
                  </a:lnTo>
                  <a:lnTo>
                    <a:pt x="1346" y="290"/>
                  </a:lnTo>
                  <a:lnTo>
                    <a:pt x="1318" y="298"/>
                  </a:lnTo>
                  <a:lnTo>
                    <a:pt x="1287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8"/>
                  </a:lnTo>
                  <a:lnTo>
                    <a:pt x="26" y="235"/>
                  </a:lnTo>
                  <a:lnTo>
                    <a:pt x="12" y="210"/>
                  </a:lnTo>
                  <a:lnTo>
                    <a:pt x="4" y="181"/>
                  </a:lnTo>
                  <a:lnTo>
                    <a:pt x="0" y="150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14"/>
            <p:cNvSpPr>
              <a:spLocks/>
            </p:cNvSpPr>
            <p:nvPr/>
          </p:nvSpPr>
          <p:spPr bwMode="auto">
            <a:xfrm>
              <a:off x="1966913" y="3070226"/>
              <a:ext cx="125413" cy="44450"/>
            </a:xfrm>
            <a:custGeom>
              <a:avLst/>
              <a:gdLst>
                <a:gd name="T0" fmla="*/ 151 w 870"/>
                <a:gd name="T1" fmla="*/ 0 h 301"/>
                <a:gd name="T2" fmla="*/ 720 w 870"/>
                <a:gd name="T3" fmla="*/ 0 h 301"/>
                <a:gd name="T4" fmla="*/ 750 w 870"/>
                <a:gd name="T5" fmla="*/ 4 h 301"/>
                <a:gd name="T6" fmla="*/ 778 w 870"/>
                <a:gd name="T7" fmla="*/ 12 h 301"/>
                <a:gd name="T8" fmla="*/ 805 w 870"/>
                <a:gd name="T9" fmla="*/ 26 h 301"/>
                <a:gd name="T10" fmla="*/ 827 w 870"/>
                <a:gd name="T11" fmla="*/ 44 h 301"/>
                <a:gd name="T12" fmla="*/ 845 w 870"/>
                <a:gd name="T13" fmla="*/ 67 h 301"/>
                <a:gd name="T14" fmla="*/ 859 w 870"/>
                <a:gd name="T15" fmla="*/ 92 h 301"/>
                <a:gd name="T16" fmla="*/ 867 w 870"/>
                <a:gd name="T17" fmla="*/ 120 h 301"/>
                <a:gd name="T18" fmla="*/ 870 w 870"/>
                <a:gd name="T19" fmla="*/ 151 h 301"/>
                <a:gd name="T20" fmla="*/ 867 w 870"/>
                <a:gd name="T21" fmla="*/ 181 h 301"/>
                <a:gd name="T22" fmla="*/ 859 w 870"/>
                <a:gd name="T23" fmla="*/ 209 h 301"/>
                <a:gd name="T24" fmla="*/ 845 w 870"/>
                <a:gd name="T25" fmla="*/ 234 h 301"/>
                <a:gd name="T26" fmla="*/ 827 w 870"/>
                <a:gd name="T27" fmla="*/ 257 h 301"/>
                <a:gd name="T28" fmla="*/ 805 w 870"/>
                <a:gd name="T29" fmla="*/ 275 h 301"/>
                <a:gd name="T30" fmla="*/ 778 w 870"/>
                <a:gd name="T31" fmla="*/ 290 h 301"/>
                <a:gd name="T32" fmla="*/ 750 w 870"/>
                <a:gd name="T33" fmla="*/ 298 h 301"/>
                <a:gd name="T34" fmla="*/ 720 w 870"/>
                <a:gd name="T35" fmla="*/ 301 h 301"/>
                <a:gd name="T36" fmla="*/ 151 w 870"/>
                <a:gd name="T37" fmla="*/ 301 h 301"/>
                <a:gd name="T38" fmla="*/ 121 w 870"/>
                <a:gd name="T39" fmla="*/ 298 h 301"/>
                <a:gd name="T40" fmla="*/ 93 w 870"/>
                <a:gd name="T41" fmla="*/ 290 h 301"/>
                <a:gd name="T42" fmla="*/ 66 w 870"/>
                <a:gd name="T43" fmla="*/ 275 h 301"/>
                <a:gd name="T44" fmla="*/ 44 w 870"/>
                <a:gd name="T45" fmla="*/ 257 h 301"/>
                <a:gd name="T46" fmla="*/ 26 w 870"/>
                <a:gd name="T47" fmla="*/ 234 h 301"/>
                <a:gd name="T48" fmla="*/ 12 w 870"/>
                <a:gd name="T49" fmla="*/ 209 h 301"/>
                <a:gd name="T50" fmla="*/ 4 w 870"/>
                <a:gd name="T51" fmla="*/ 181 h 301"/>
                <a:gd name="T52" fmla="*/ 0 w 870"/>
                <a:gd name="T53" fmla="*/ 151 h 301"/>
                <a:gd name="T54" fmla="*/ 4 w 870"/>
                <a:gd name="T55" fmla="*/ 120 h 301"/>
                <a:gd name="T56" fmla="*/ 12 w 870"/>
                <a:gd name="T57" fmla="*/ 92 h 301"/>
                <a:gd name="T58" fmla="*/ 26 w 870"/>
                <a:gd name="T59" fmla="*/ 67 h 301"/>
                <a:gd name="T60" fmla="*/ 44 w 870"/>
                <a:gd name="T61" fmla="*/ 44 h 301"/>
                <a:gd name="T62" fmla="*/ 66 w 870"/>
                <a:gd name="T63" fmla="*/ 26 h 301"/>
                <a:gd name="T64" fmla="*/ 93 w 870"/>
                <a:gd name="T65" fmla="*/ 12 h 301"/>
                <a:gd name="T66" fmla="*/ 121 w 870"/>
                <a:gd name="T67" fmla="*/ 4 h 301"/>
                <a:gd name="T68" fmla="*/ 151 w 870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301">
                  <a:moveTo>
                    <a:pt x="151" y="0"/>
                  </a:moveTo>
                  <a:lnTo>
                    <a:pt x="720" y="0"/>
                  </a:lnTo>
                  <a:lnTo>
                    <a:pt x="750" y="4"/>
                  </a:lnTo>
                  <a:lnTo>
                    <a:pt x="778" y="12"/>
                  </a:lnTo>
                  <a:lnTo>
                    <a:pt x="805" y="26"/>
                  </a:lnTo>
                  <a:lnTo>
                    <a:pt x="827" y="44"/>
                  </a:lnTo>
                  <a:lnTo>
                    <a:pt x="845" y="67"/>
                  </a:lnTo>
                  <a:lnTo>
                    <a:pt x="859" y="92"/>
                  </a:lnTo>
                  <a:lnTo>
                    <a:pt x="867" y="120"/>
                  </a:lnTo>
                  <a:lnTo>
                    <a:pt x="870" y="151"/>
                  </a:lnTo>
                  <a:lnTo>
                    <a:pt x="867" y="181"/>
                  </a:lnTo>
                  <a:lnTo>
                    <a:pt x="859" y="209"/>
                  </a:lnTo>
                  <a:lnTo>
                    <a:pt x="845" y="234"/>
                  </a:lnTo>
                  <a:lnTo>
                    <a:pt x="827" y="257"/>
                  </a:lnTo>
                  <a:lnTo>
                    <a:pt x="805" y="275"/>
                  </a:lnTo>
                  <a:lnTo>
                    <a:pt x="778" y="290"/>
                  </a:lnTo>
                  <a:lnTo>
                    <a:pt x="750" y="298"/>
                  </a:lnTo>
                  <a:lnTo>
                    <a:pt x="720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7"/>
                  </a:lnTo>
                  <a:lnTo>
                    <a:pt x="26" y="234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7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4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15"/>
            <p:cNvSpPr>
              <a:spLocks/>
            </p:cNvSpPr>
            <p:nvPr/>
          </p:nvSpPr>
          <p:spPr bwMode="auto">
            <a:xfrm>
              <a:off x="1884363" y="2822576"/>
              <a:ext cx="371475" cy="477838"/>
            </a:xfrm>
            <a:custGeom>
              <a:avLst/>
              <a:gdLst>
                <a:gd name="T0" fmla="*/ 152 w 2574"/>
                <a:gd name="T1" fmla="*/ 0 h 3310"/>
                <a:gd name="T2" fmla="*/ 2423 w 2574"/>
                <a:gd name="T3" fmla="*/ 0 h 3310"/>
                <a:gd name="T4" fmla="*/ 2453 w 2574"/>
                <a:gd name="T5" fmla="*/ 3 h 3310"/>
                <a:gd name="T6" fmla="*/ 2481 w 2574"/>
                <a:gd name="T7" fmla="*/ 12 h 3310"/>
                <a:gd name="T8" fmla="*/ 2507 w 2574"/>
                <a:gd name="T9" fmla="*/ 26 h 3310"/>
                <a:gd name="T10" fmla="*/ 2529 w 2574"/>
                <a:gd name="T11" fmla="*/ 44 h 3310"/>
                <a:gd name="T12" fmla="*/ 2548 w 2574"/>
                <a:gd name="T13" fmla="*/ 67 h 3310"/>
                <a:gd name="T14" fmla="*/ 2562 w 2574"/>
                <a:gd name="T15" fmla="*/ 92 h 3310"/>
                <a:gd name="T16" fmla="*/ 2571 w 2574"/>
                <a:gd name="T17" fmla="*/ 120 h 3310"/>
                <a:gd name="T18" fmla="*/ 2574 w 2574"/>
                <a:gd name="T19" fmla="*/ 150 h 3310"/>
                <a:gd name="T20" fmla="*/ 2574 w 2574"/>
                <a:gd name="T21" fmla="*/ 374 h 3310"/>
                <a:gd name="T22" fmla="*/ 2272 w 2574"/>
                <a:gd name="T23" fmla="*/ 896 h 3310"/>
                <a:gd name="T24" fmla="*/ 2272 w 2574"/>
                <a:gd name="T25" fmla="*/ 301 h 3310"/>
                <a:gd name="T26" fmla="*/ 304 w 2574"/>
                <a:gd name="T27" fmla="*/ 301 h 3310"/>
                <a:gd name="T28" fmla="*/ 304 w 2574"/>
                <a:gd name="T29" fmla="*/ 3008 h 3310"/>
                <a:gd name="T30" fmla="*/ 2272 w 2574"/>
                <a:gd name="T31" fmla="*/ 3008 h 3310"/>
                <a:gd name="T32" fmla="*/ 2272 w 2574"/>
                <a:gd name="T33" fmla="*/ 2634 h 3310"/>
                <a:gd name="T34" fmla="*/ 2430 w 2574"/>
                <a:gd name="T35" fmla="*/ 2530 h 3310"/>
                <a:gd name="T36" fmla="*/ 2458 w 2574"/>
                <a:gd name="T37" fmla="*/ 2508 h 3310"/>
                <a:gd name="T38" fmla="*/ 2482 w 2574"/>
                <a:gd name="T39" fmla="*/ 2483 h 3310"/>
                <a:gd name="T40" fmla="*/ 2502 w 2574"/>
                <a:gd name="T41" fmla="*/ 2454 h 3310"/>
                <a:gd name="T42" fmla="*/ 2574 w 2574"/>
                <a:gd name="T43" fmla="*/ 2330 h 3310"/>
                <a:gd name="T44" fmla="*/ 2574 w 2574"/>
                <a:gd name="T45" fmla="*/ 3159 h 3310"/>
                <a:gd name="T46" fmla="*/ 2571 w 2574"/>
                <a:gd name="T47" fmla="*/ 3189 h 3310"/>
                <a:gd name="T48" fmla="*/ 2562 w 2574"/>
                <a:gd name="T49" fmla="*/ 3217 h 3310"/>
                <a:gd name="T50" fmla="*/ 2548 w 2574"/>
                <a:gd name="T51" fmla="*/ 3243 h 3310"/>
                <a:gd name="T52" fmla="*/ 2529 w 2574"/>
                <a:gd name="T53" fmla="*/ 3265 h 3310"/>
                <a:gd name="T54" fmla="*/ 2507 w 2574"/>
                <a:gd name="T55" fmla="*/ 3284 h 3310"/>
                <a:gd name="T56" fmla="*/ 2481 w 2574"/>
                <a:gd name="T57" fmla="*/ 3297 h 3310"/>
                <a:gd name="T58" fmla="*/ 2453 w 2574"/>
                <a:gd name="T59" fmla="*/ 3307 h 3310"/>
                <a:gd name="T60" fmla="*/ 2423 w 2574"/>
                <a:gd name="T61" fmla="*/ 3310 h 3310"/>
                <a:gd name="T62" fmla="*/ 152 w 2574"/>
                <a:gd name="T63" fmla="*/ 3310 h 3310"/>
                <a:gd name="T64" fmla="*/ 121 w 2574"/>
                <a:gd name="T65" fmla="*/ 3307 h 3310"/>
                <a:gd name="T66" fmla="*/ 93 w 2574"/>
                <a:gd name="T67" fmla="*/ 3297 h 3310"/>
                <a:gd name="T68" fmla="*/ 67 w 2574"/>
                <a:gd name="T69" fmla="*/ 3284 h 3310"/>
                <a:gd name="T70" fmla="*/ 45 w 2574"/>
                <a:gd name="T71" fmla="*/ 3265 h 3310"/>
                <a:gd name="T72" fmla="*/ 26 w 2574"/>
                <a:gd name="T73" fmla="*/ 3243 h 3310"/>
                <a:gd name="T74" fmla="*/ 13 w 2574"/>
                <a:gd name="T75" fmla="*/ 3217 h 3310"/>
                <a:gd name="T76" fmla="*/ 3 w 2574"/>
                <a:gd name="T77" fmla="*/ 3189 h 3310"/>
                <a:gd name="T78" fmla="*/ 0 w 2574"/>
                <a:gd name="T79" fmla="*/ 3159 h 3310"/>
                <a:gd name="T80" fmla="*/ 0 w 2574"/>
                <a:gd name="T81" fmla="*/ 150 h 3310"/>
                <a:gd name="T82" fmla="*/ 3 w 2574"/>
                <a:gd name="T83" fmla="*/ 120 h 3310"/>
                <a:gd name="T84" fmla="*/ 13 w 2574"/>
                <a:gd name="T85" fmla="*/ 92 h 3310"/>
                <a:gd name="T86" fmla="*/ 26 w 2574"/>
                <a:gd name="T87" fmla="*/ 67 h 3310"/>
                <a:gd name="T88" fmla="*/ 45 w 2574"/>
                <a:gd name="T89" fmla="*/ 44 h 3310"/>
                <a:gd name="T90" fmla="*/ 67 w 2574"/>
                <a:gd name="T91" fmla="*/ 26 h 3310"/>
                <a:gd name="T92" fmla="*/ 93 w 2574"/>
                <a:gd name="T93" fmla="*/ 12 h 3310"/>
                <a:gd name="T94" fmla="*/ 121 w 2574"/>
                <a:gd name="T95" fmla="*/ 3 h 3310"/>
                <a:gd name="T96" fmla="*/ 152 w 2574"/>
                <a:gd name="T97" fmla="*/ 0 h 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74" h="3310">
                  <a:moveTo>
                    <a:pt x="152" y="0"/>
                  </a:moveTo>
                  <a:lnTo>
                    <a:pt x="2423" y="0"/>
                  </a:lnTo>
                  <a:lnTo>
                    <a:pt x="2453" y="3"/>
                  </a:lnTo>
                  <a:lnTo>
                    <a:pt x="2481" y="12"/>
                  </a:lnTo>
                  <a:lnTo>
                    <a:pt x="2507" y="26"/>
                  </a:lnTo>
                  <a:lnTo>
                    <a:pt x="2529" y="44"/>
                  </a:lnTo>
                  <a:lnTo>
                    <a:pt x="2548" y="67"/>
                  </a:lnTo>
                  <a:lnTo>
                    <a:pt x="2562" y="92"/>
                  </a:lnTo>
                  <a:lnTo>
                    <a:pt x="2571" y="120"/>
                  </a:lnTo>
                  <a:lnTo>
                    <a:pt x="2574" y="150"/>
                  </a:lnTo>
                  <a:lnTo>
                    <a:pt x="2574" y="374"/>
                  </a:lnTo>
                  <a:lnTo>
                    <a:pt x="2272" y="896"/>
                  </a:lnTo>
                  <a:lnTo>
                    <a:pt x="2272" y="301"/>
                  </a:lnTo>
                  <a:lnTo>
                    <a:pt x="304" y="301"/>
                  </a:lnTo>
                  <a:lnTo>
                    <a:pt x="304" y="3008"/>
                  </a:lnTo>
                  <a:lnTo>
                    <a:pt x="2272" y="3008"/>
                  </a:lnTo>
                  <a:lnTo>
                    <a:pt x="2272" y="2634"/>
                  </a:lnTo>
                  <a:lnTo>
                    <a:pt x="2430" y="2530"/>
                  </a:lnTo>
                  <a:lnTo>
                    <a:pt x="2458" y="2508"/>
                  </a:lnTo>
                  <a:lnTo>
                    <a:pt x="2482" y="2483"/>
                  </a:lnTo>
                  <a:lnTo>
                    <a:pt x="2502" y="2454"/>
                  </a:lnTo>
                  <a:lnTo>
                    <a:pt x="2574" y="2330"/>
                  </a:lnTo>
                  <a:lnTo>
                    <a:pt x="2574" y="3159"/>
                  </a:lnTo>
                  <a:lnTo>
                    <a:pt x="2571" y="3189"/>
                  </a:lnTo>
                  <a:lnTo>
                    <a:pt x="2562" y="3217"/>
                  </a:lnTo>
                  <a:lnTo>
                    <a:pt x="2548" y="3243"/>
                  </a:lnTo>
                  <a:lnTo>
                    <a:pt x="2529" y="3265"/>
                  </a:lnTo>
                  <a:lnTo>
                    <a:pt x="2507" y="3284"/>
                  </a:lnTo>
                  <a:lnTo>
                    <a:pt x="2481" y="3297"/>
                  </a:lnTo>
                  <a:lnTo>
                    <a:pt x="2453" y="3307"/>
                  </a:lnTo>
                  <a:lnTo>
                    <a:pt x="2423" y="3310"/>
                  </a:lnTo>
                  <a:lnTo>
                    <a:pt x="152" y="3310"/>
                  </a:lnTo>
                  <a:lnTo>
                    <a:pt x="121" y="3307"/>
                  </a:lnTo>
                  <a:lnTo>
                    <a:pt x="93" y="3297"/>
                  </a:lnTo>
                  <a:lnTo>
                    <a:pt x="67" y="3284"/>
                  </a:lnTo>
                  <a:lnTo>
                    <a:pt x="45" y="3265"/>
                  </a:lnTo>
                  <a:lnTo>
                    <a:pt x="26" y="3243"/>
                  </a:lnTo>
                  <a:lnTo>
                    <a:pt x="13" y="3217"/>
                  </a:lnTo>
                  <a:lnTo>
                    <a:pt x="3" y="3189"/>
                  </a:lnTo>
                  <a:lnTo>
                    <a:pt x="0" y="3159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3" y="92"/>
                  </a:lnTo>
                  <a:lnTo>
                    <a:pt x="26" y="67"/>
                  </a:lnTo>
                  <a:lnTo>
                    <a:pt x="45" y="44"/>
                  </a:lnTo>
                  <a:lnTo>
                    <a:pt x="67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16"/>
            <p:cNvSpPr>
              <a:spLocks noEditPoints="1"/>
            </p:cNvSpPr>
            <p:nvPr/>
          </p:nvSpPr>
          <p:spPr bwMode="auto">
            <a:xfrm>
              <a:off x="2135188" y="2876551"/>
              <a:ext cx="228600" cy="341313"/>
            </a:xfrm>
            <a:custGeom>
              <a:avLst/>
              <a:gdLst>
                <a:gd name="T0" fmla="*/ 131 w 1591"/>
                <a:gd name="T1" fmla="*/ 1996 h 2370"/>
                <a:gd name="T2" fmla="*/ 223 w 1591"/>
                <a:gd name="T3" fmla="*/ 2040 h 2370"/>
                <a:gd name="T4" fmla="*/ 308 w 1591"/>
                <a:gd name="T5" fmla="*/ 2097 h 2370"/>
                <a:gd name="T6" fmla="*/ 439 w 1591"/>
                <a:gd name="T7" fmla="*/ 1980 h 2370"/>
                <a:gd name="T8" fmla="*/ 389 w 1591"/>
                <a:gd name="T9" fmla="*/ 1934 h 2370"/>
                <a:gd name="T10" fmla="*/ 314 w 1591"/>
                <a:gd name="T11" fmla="*/ 1883 h 2370"/>
                <a:gd name="T12" fmla="*/ 245 w 1591"/>
                <a:gd name="T13" fmla="*/ 1849 h 2370"/>
                <a:gd name="T14" fmla="*/ 187 w 1591"/>
                <a:gd name="T15" fmla="*/ 1829 h 2370"/>
                <a:gd name="T16" fmla="*/ 141 w 1591"/>
                <a:gd name="T17" fmla="*/ 1820 h 2370"/>
                <a:gd name="T18" fmla="*/ 1118 w 1591"/>
                <a:gd name="T19" fmla="*/ 0 h 2370"/>
                <a:gd name="T20" fmla="*/ 1173 w 1591"/>
                <a:gd name="T21" fmla="*/ 7 h 2370"/>
                <a:gd name="T22" fmla="*/ 1240 w 1591"/>
                <a:gd name="T23" fmla="*/ 25 h 2370"/>
                <a:gd name="T24" fmla="*/ 1319 w 1591"/>
                <a:gd name="T25" fmla="*/ 57 h 2370"/>
                <a:gd name="T26" fmla="*/ 1407 w 1591"/>
                <a:gd name="T27" fmla="*/ 108 h 2370"/>
                <a:gd name="T28" fmla="*/ 1478 w 1591"/>
                <a:gd name="T29" fmla="*/ 163 h 2370"/>
                <a:gd name="T30" fmla="*/ 1528 w 1591"/>
                <a:gd name="T31" fmla="*/ 215 h 2370"/>
                <a:gd name="T32" fmla="*/ 1561 w 1591"/>
                <a:gd name="T33" fmla="*/ 261 h 2370"/>
                <a:gd name="T34" fmla="*/ 1580 w 1591"/>
                <a:gd name="T35" fmla="*/ 297 h 2370"/>
                <a:gd name="T36" fmla="*/ 1588 w 1591"/>
                <a:gd name="T37" fmla="*/ 320 h 2370"/>
                <a:gd name="T38" fmla="*/ 1591 w 1591"/>
                <a:gd name="T39" fmla="*/ 344 h 2370"/>
                <a:gd name="T40" fmla="*/ 1581 w 1591"/>
                <a:gd name="T41" fmla="*/ 379 h 2370"/>
                <a:gd name="T42" fmla="*/ 625 w 1591"/>
                <a:gd name="T43" fmla="*/ 2021 h 2370"/>
                <a:gd name="T44" fmla="*/ 116 w 1591"/>
                <a:gd name="T45" fmla="*/ 2357 h 2370"/>
                <a:gd name="T46" fmla="*/ 77 w 1591"/>
                <a:gd name="T47" fmla="*/ 2370 h 2370"/>
                <a:gd name="T48" fmla="*/ 36 w 1591"/>
                <a:gd name="T49" fmla="*/ 2359 h 2370"/>
                <a:gd name="T50" fmla="*/ 12 w 1591"/>
                <a:gd name="T51" fmla="*/ 2338 h 2370"/>
                <a:gd name="T52" fmla="*/ 0 w 1591"/>
                <a:gd name="T53" fmla="*/ 2306 h 2370"/>
                <a:gd name="T54" fmla="*/ 34 w 1591"/>
                <a:gd name="T55" fmla="*/ 1702 h 2370"/>
                <a:gd name="T56" fmla="*/ 45 w 1591"/>
                <a:gd name="T57" fmla="*/ 1670 h 2370"/>
                <a:gd name="T58" fmla="*/ 1002 w 1591"/>
                <a:gd name="T59" fmla="*/ 27 h 2370"/>
                <a:gd name="T60" fmla="*/ 1034 w 1591"/>
                <a:gd name="T61" fmla="*/ 7 h 2370"/>
                <a:gd name="T62" fmla="*/ 1048 w 1591"/>
                <a:gd name="T63" fmla="*/ 4 h 2370"/>
                <a:gd name="T64" fmla="*/ 1076 w 1591"/>
                <a:gd name="T65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1" h="2370">
                  <a:moveTo>
                    <a:pt x="141" y="1820"/>
                  </a:moveTo>
                  <a:lnTo>
                    <a:pt x="131" y="1996"/>
                  </a:lnTo>
                  <a:lnTo>
                    <a:pt x="177" y="2016"/>
                  </a:lnTo>
                  <a:lnTo>
                    <a:pt x="223" y="2040"/>
                  </a:lnTo>
                  <a:lnTo>
                    <a:pt x="267" y="2067"/>
                  </a:lnTo>
                  <a:lnTo>
                    <a:pt x="308" y="2097"/>
                  </a:lnTo>
                  <a:lnTo>
                    <a:pt x="455" y="2000"/>
                  </a:lnTo>
                  <a:lnTo>
                    <a:pt x="439" y="1980"/>
                  </a:lnTo>
                  <a:lnTo>
                    <a:pt x="417" y="1958"/>
                  </a:lnTo>
                  <a:lnTo>
                    <a:pt x="389" y="1934"/>
                  </a:lnTo>
                  <a:lnTo>
                    <a:pt x="355" y="1909"/>
                  </a:lnTo>
                  <a:lnTo>
                    <a:pt x="314" y="1883"/>
                  </a:lnTo>
                  <a:lnTo>
                    <a:pt x="278" y="1864"/>
                  </a:lnTo>
                  <a:lnTo>
                    <a:pt x="245" y="1849"/>
                  </a:lnTo>
                  <a:lnTo>
                    <a:pt x="214" y="1837"/>
                  </a:lnTo>
                  <a:lnTo>
                    <a:pt x="187" y="1829"/>
                  </a:lnTo>
                  <a:lnTo>
                    <a:pt x="163" y="1824"/>
                  </a:lnTo>
                  <a:lnTo>
                    <a:pt x="141" y="1820"/>
                  </a:lnTo>
                  <a:close/>
                  <a:moveTo>
                    <a:pt x="1095" y="0"/>
                  </a:moveTo>
                  <a:lnTo>
                    <a:pt x="1118" y="0"/>
                  </a:lnTo>
                  <a:lnTo>
                    <a:pt x="1144" y="2"/>
                  </a:lnTo>
                  <a:lnTo>
                    <a:pt x="1173" y="7"/>
                  </a:lnTo>
                  <a:lnTo>
                    <a:pt x="1205" y="14"/>
                  </a:lnTo>
                  <a:lnTo>
                    <a:pt x="1240" y="25"/>
                  </a:lnTo>
                  <a:lnTo>
                    <a:pt x="1278" y="39"/>
                  </a:lnTo>
                  <a:lnTo>
                    <a:pt x="1319" y="57"/>
                  </a:lnTo>
                  <a:lnTo>
                    <a:pt x="1362" y="81"/>
                  </a:lnTo>
                  <a:lnTo>
                    <a:pt x="1407" y="108"/>
                  </a:lnTo>
                  <a:lnTo>
                    <a:pt x="1446" y="136"/>
                  </a:lnTo>
                  <a:lnTo>
                    <a:pt x="1478" y="163"/>
                  </a:lnTo>
                  <a:lnTo>
                    <a:pt x="1505" y="190"/>
                  </a:lnTo>
                  <a:lnTo>
                    <a:pt x="1528" y="215"/>
                  </a:lnTo>
                  <a:lnTo>
                    <a:pt x="1546" y="239"/>
                  </a:lnTo>
                  <a:lnTo>
                    <a:pt x="1561" y="261"/>
                  </a:lnTo>
                  <a:lnTo>
                    <a:pt x="1571" y="280"/>
                  </a:lnTo>
                  <a:lnTo>
                    <a:pt x="1580" y="297"/>
                  </a:lnTo>
                  <a:lnTo>
                    <a:pt x="1585" y="311"/>
                  </a:lnTo>
                  <a:lnTo>
                    <a:pt x="1588" y="320"/>
                  </a:lnTo>
                  <a:lnTo>
                    <a:pt x="1589" y="325"/>
                  </a:lnTo>
                  <a:lnTo>
                    <a:pt x="1591" y="344"/>
                  </a:lnTo>
                  <a:lnTo>
                    <a:pt x="1588" y="363"/>
                  </a:lnTo>
                  <a:lnTo>
                    <a:pt x="1581" y="379"/>
                  </a:lnTo>
                  <a:lnTo>
                    <a:pt x="634" y="2008"/>
                  </a:lnTo>
                  <a:lnTo>
                    <a:pt x="625" y="2021"/>
                  </a:lnTo>
                  <a:lnTo>
                    <a:pt x="611" y="2033"/>
                  </a:lnTo>
                  <a:lnTo>
                    <a:pt x="116" y="2357"/>
                  </a:lnTo>
                  <a:lnTo>
                    <a:pt x="97" y="2367"/>
                  </a:lnTo>
                  <a:lnTo>
                    <a:pt x="77" y="2370"/>
                  </a:lnTo>
                  <a:lnTo>
                    <a:pt x="56" y="2368"/>
                  </a:lnTo>
                  <a:lnTo>
                    <a:pt x="36" y="2359"/>
                  </a:lnTo>
                  <a:lnTo>
                    <a:pt x="23" y="2350"/>
                  </a:lnTo>
                  <a:lnTo>
                    <a:pt x="12" y="2338"/>
                  </a:lnTo>
                  <a:lnTo>
                    <a:pt x="5" y="2323"/>
                  </a:lnTo>
                  <a:lnTo>
                    <a:pt x="0" y="2306"/>
                  </a:lnTo>
                  <a:lnTo>
                    <a:pt x="0" y="2290"/>
                  </a:lnTo>
                  <a:lnTo>
                    <a:pt x="34" y="1702"/>
                  </a:lnTo>
                  <a:lnTo>
                    <a:pt x="38" y="1685"/>
                  </a:lnTo>
                  <a:lnTo>
                    <a:pt x="45" y="1670"/>
                  </a:lnTo>
                  <a:lnTo>
                    <a:pt x="991" y="41"/>
                  </a:lnTo>
                  <a:lnTo>
                    <a:pt x="1002" y="27"/>
                  </a:lnTo>
                  <a:lnTo>
                    <a:pt x="1016" y="15"/>
                  </a:lnTo>
                  <a:lnTo>
                    <a:pt x="1034" y="7"/>
                  </a:lnTo>
                  <a:lnTo>
                    <a:pt x="1038" y="6"/>
                  </a:lnTo>
                  <a:lnTo>
                    <a:pt x="1048" y="4"/>
                  </a:lnTo>
                  <a:lnTo>
                    <a:pt x="1060" y="2"/>
                  </a:lnTo>
                  <a:lnTo>
                    <a:pt x="1076" y="0"/>
                  </a:lnTo>
                  <a:lnTo>
                    <a:pt x="10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17"/>
            <p:cNvSpPr>
              <a:spLocks/>
            </p:cNvSpPr>
            <p:nvPr/>
          </p:nvSpPr>
          <p:spPr bwMode="auto">
            <a:xfrm>
              <a:off x="1954213" y="3151188"/>
              <a:ext cx="166688" cy="84138"/>
            </a:xfrm>
            <a:custGeom>
              <a:avLst/>
              <a:gdLst>
                <a:gd name="T0" fmla="*/ 557 w 1155"/>
                <a:gd name="T1" fmla="*/ 5 h 591"/>
                <a:gd name="T2" fmla="*/ 583 w 1155"/>
                <a:gd name="T3" fmla="*/ 28 h 591"/>
                <a:gd name="T4" fmla="*/ 591 w 1155"/>
                <a:gd name="T5" fmla="*/ 111 h 591"/>
                <a:gd name="T6" fmla="*/ 560 w 1155"/>
                <a:gd name="T7" fmla="*/ 199 h 591"/>
                <a:gd name="T8" fmla="*/ 569 w 1155"/>
                <a:gd name="T9" fmla="*/ 242 h 591"/>
                <a:gd name="T10" fmla="*/ 587 w 1155"/>
                <a:gd name="T11" fmla="*/ 270 h 591"/>
                <a:gd name="T12" fmla="*/ 637 w 1155"/>
                <a:gd name="T13" fmla="*/ 278 h 591"/>
                <a:gd name="T14" fmla="*/ 681 w 1155"/>
                <a:gd name="T15" fmla="*/ 323 h 591"/>
                <a:gd name="T16" fmla="*/ 693 w 1155"/>
                <a:gd name="T17" fmla="*/ 357 h 591"/>
                <a:gd name="T18" fmla="*/ 847 w 1155"/>
                <a:gd name="T19" fmla="*/ 351 h 591"/>
                <a:gd name="T20" fmla="*/ 996 w 1155"/>
                <a:gd name="T21" fmla="*/ 366 h 591"/>
                <a:gd name="T22" fmla="*/ 1118 w 1155"/>
                <a:gd name="T23" fmla="*/ 373 h 591"/>
                <a:gd name="T24" fmla="*/ 1149 w 1155"/>
                <a:gd name="T25" fmla="*/ 400 h 591"/>
                <a:gd name="T26" fmla="*/ 1154 w 1155"/>
                <a:gd name="T27" fmla="*/ 441 h 591"/>
                <a:gd name="T28" fmla="*/ 1131 w 1155"/>
                <a:gd name="T29" fmla="*/ 475 h 591"/>
                <a:gd name="T30" fmla="*/ 1066 w 1155"/>
                <a:gd name="T31" fmla="*/ 482 h 591"/>
                <a:gd name="T32" fmla="*/ 957 w 1155"/>
                <a:gd name="T33" fmla="*/ 467 h 591"/>
                <a:gd name="T34" fmla="*/ 843 w 1155"/>
                <a:gd name="T35" fmla="*/ 452 h 591"/>
                <a:gd name="T36" fmla="*/ 738 w 1155"/>
                <a:gd name="T37" fmla="*/ 461 h 591"/>
                <a:gd name="T38" fmla="*/ 679 w 1155"/>
                <a:gd name="T39" fmla="*/ 486 h 591"/>
                <a:gd name="T40" fmla="*/ 636 w 1155"/>
                <a:gd name="T41" fmla="*/ 492 h 591"/>
                <a:gd name="T42" fmla="*/ 603 w 1155"/>
                <a:gd name="T43" fmla="*/ 477 h 591"/>
                <a:gd name="T44" fmla="*/ 576 w 1155"/>
                <a:gd name="T45" fmla="*/ 454 h 591"/>
                <a:gd name="T46" fmla="*/ 571 w 1155"/>
                <a:gd name="T47" fmla="*/ 407 h 591"/>
                <a:gd name="T48" fmla="*/ 537 w 1155"/>
                <a:gd name="T49" fmla="*/ 457 h 591"/>
                <a:gd name="T50" fmla="*/ 495 w 1155"/>
                <a:gd name="T51" fmla="*/ 471 h 591"/>
                <a:gd name="T52" fmla="*/ 455 w 1155"/>
                <a:gd name="T53" fmla="*/ 456 h 591"/>
                <a:gd name="T54" fmla="*/ 439 w 1155"/>
                <a:gd name="T55" fmla="*/ 419 h 591"/>
                <a:gd name="T56" fmla="*/ 450 w 1155"/>
                <a:gd name="T57" fmla="*/ 390 h 591"/>
                <a:gd name="T58" fmla="*/ 458 w 1155"/>
                <a:gd name="T59" fmla="*/ 369 h 591"/>
                <a:gd name="T60" fmla="*/ 422 w 1155"/>
                <a:gd name="T61" fmla="*/ 404 h 591"/>
                <a:gd name="T62" fmla="*/ 379 w 1155"/>
                <a:gd name="T63" fmla="*/ 428 h 591"/>
                <a:gd name="T64" fmla="*/ 335 w 1155"/>
                <a:gd name="T65" fmla="*/ 417 h 591"/>
                <a:gd name="T66" fmla="*/ 314 w 1155"/>
                <a:gd name="T67" fmla="*/ 379 h 591"/>
                <a:gd name="T68" fmla="*/ 364 w 1155"/>
                <a:gd name="T69" fmla="*/ 288 h 591"/>
                <a:gd name="T70" fmla="*/ 252 w 1155"/>
                <a:gd name="T71" fmla="*/ 393 h 591"/>
                <a:gd name="T72" fmla="*/ 96 w 1155"/>
                <a:gd name="T73" fmla="*/ 581 h 591"/>
                <a:gd name="T74" fmla="*/ 49 w 1155"/>
                <a:gd name="T75" fmla="*/ 590 h 591"/>
                <a:gd name="T76" fmla="*/ 9 w 1155"/>
                <a:gd name="T77" fmla="*/ 569 h 591"/>
                <a:gd name="T78" fmla="*/ 2 w 1155"/>
                <a:gd name="T79" fmla="*/ 527 h 591"/>
                <a:gd name="T80" fmla="*/ 138 w 1155"/>
                <a:gd name="T81" fmla="*/ 351 h 591"/>
                <a:gd name="T82" fmla="*/ 344 w 1155"/>
                <a:gd name="T83" fmla="*/ 123 h 591"/>
                <a:gd name="T84" fmla="*/ 398 w 1155"/>
                <a:gd name="T85" fmla="*/ 70 h 591"/>
                <a:gd name="T86" fmla="*/ 462 w 1155"/>
                <a:gd name="T87" fmla="*/ 20 h 591"/>
                <a:gd name="T88" fmla="*/ 534 w 1155"/>
                <a:gd name="T8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55" h="591">
                  <a:moveTo>
                    <a:pt x="534" y="0"/>
                  </a:moveTo>
                  <a:lnTo>
                    <a:pt x="545" y="2"/>
                  </a:lnTo>
                  <a:lnTo>
                    <a:pt x="557" y="5"/>
                  </a:lnTo>
                  <a:lnTo>
                    <a:pt x="567" y="10"/>
                  </a:lnTo>
                  <a:lnTo>
                    <a:pt x="576" y="18"/>
                  </a:lnTo>
                  <a:lnTo>
                    <a:pt x="583" y="28"/>
                  </a:lnTo>
                  <a:lnTo>
                    <a:pt x="591" y="54"/>
                  </a:lnTo>
                  <a:lnTo>
                    <a:pt x="593" y="82"/>
                  </a:lnTo>
                  <a:lnTo>
                    <a:pt x="591" y="111"/>
                  </a:lnTo>
                  <a:lnTo>
                    <a:pt x="584" y="140"/>
                  </a:lnTo>
                  <a:lnTo>
                    <a:pt x="573" y="170"/>
                  </a:lnTo>
                  <a:lnTo>
                    <a:pt x="560" y="199"/>
                  </a:lnTo>
                  <a:lnTo>
                    <a:pt x="543" y="230"/>
                  </a:lnTo>
                  <a:lnTo>
                    <a:pt x="557" y="235"/>
                  </a:lnTo>
                  <a:lnTo>
                    <a:pt x="569" y="242"/>
                  </a:lnTo>
                  <a:lnTo>
                    <a:pt x="579" y="254"/>
                  </a:lnTo>
                  <a:lnTo>
                    <a:pt x="583" y="263"/>
                  </a:lnTo>
                  <a:lnTo>
                    <a:pt x="587" y="270"/>
                  </a:lnTo>
                  <a:lnTo>
                    <a:pt x="604" y="269"/>
                  </a:lnTo>
                  <a:lnTo>
                    <a:pt x="620" y="272"/>
                  </a:lnTo>
                  <a:lnTo>
                    <a:pt x="637" y="278"/>
                  </a:lnTo>
                  <a:lnTo>
                    <a:pt x="653" y="289"/>
                  </a:lnTo>
                  <a:lnTo>
                    <a:pt x="668" y="303"/>
                  </a:lnTo>
                  <a:lnTo>
                    <a:pt x="681" y="323"/>
                  </a:lnTo>
                  <a:lnTo>
                    <a:pt x="689" y="338"/>
                  </a:lnTo>
                  <a:lnTo>
                    <a:pt x="692" y="349"/>
                  </a:lnTo>
                  <a:lnTo>
                    <a:pt x="693" y="357"/>
                  </a:lnTo>
                  <a:lnTo>
                    <a:pt x="746" y="351"/>
                  </a:lnTo>
                  <a:lnTo>
                    <a:pt x="797" y="350"/>
                  </a:lnTo>
                  <a:lnTo>
                    <a:pt x="847" y="351"/>
                  </a:lnTo>
                  <a:lnTo>
                    <a:pt x="897" y="355"/>
                  </a:lnTo>
                  <a:lnTo>
                    <a:pt x="946" y="361"/>
                  </a:lnTo>
                  <a:lnTo>
                    <a:pt x="996" y="366"/>
                  </a:lnTo>
                  <a:lnTo>
                    <a:pt x="1048" y="369"/>
                  </a:lnTo>
                  <a:lnTo>
                    <a:pt x="1101" y="371"/>
                  </a:lnTo>
                  <a:lnTo>
                    <a:pt x="1118" y="373"/>
                  </a:lnTo>
                  <a:lnTo>
                    <a:pt x="1131" y="379"/>
                  </a:lnTo>
                  <a:lnTo>
                    <a:pt x="1142" y="389"/>
                  </a:lnTo>
                  <a:lnTo>
                    <a:pt x="1149" y="400"/>
                  </a:lnTo>
                  <a:lnTo>
                    <a:pt x="1154" y="413"/>
                  </a:lnTo>
                  <a:lnTo>
                    <a:pt x="1155" y="427"/>
                  </a:lnTo>
                  <a:lnTo>
                    <a:pt x="1154" y="441"/>
                  </a:lnTo>
                  <a:lnTo>
                    <a:pt x="1149" y="454"/>
                  </a:lnTo>
                  <a:lnTo>
                    <a:pt x="1142" y="466"/>
                  </a:lnTo>
                  <a:lnTo>
                    <a:pt x="1131" y="475"/>
                  </a:lnTo>
                  <a:lnTo>
                    <a:pt x="1118" y="481"/>
                  </a:lnTo>
                  <a:lnTo>
                    <a:pt x="1101" y="483"/>
                  </a:lnTo>
                  <a:lnTo>
                    <a:pt x="1066" y="482"/>
                  </a:lnTo>
                  <a:lnTo>
                    <a:pt x="1031" y="478"/>
                  </a:lnTo>
                  <a:lnTo>
                    <a:pt x="993" y="473"/>
                  </a:lnTo>
                  <a:lnTo>
                    <a:pt x="957" y="467"/>
                  </a:lnTo>
                  <a:lnTo>
                    <a:pt x="919" y="460"/>
                  </a:lnTo>
                  <a:lnTo>
                    <a:pt x="881" y="455"/>
                  </a:lnTo>
                  <a:lnTo>
                    <a:pt x="843" y="452"/>
                  </a:lnTo>
                  <a:lnTo>
                    <a:pt x="807" y="451"/>
                  </a:lnTo>
                  <a:lnTo>
                    <a:pt x="771" y="454"/>
                  </a:lnTo>
                  <a:lnTo>
                    <a:pt x="738" y="461"/>
                  </a:lnTo>
                  <a:lnTo>
                    <a:pt x="705" y="474"/>
                  </a:lnTo>
                  <a:lnTo>
                    <a:pt x="693" y="480"/>
                  </a:lnTo>
                  <a:lnTo>
                    <a:pt x="679" y="486"/>
                  </a:lnTo>
                  <a:lnTo>
                    <a:pt x="664" y="492"/>
                  </a:lnTo>
                  <a:lnTo>
                    <a:pt x="651" y="494"/>
                  </a:lnTo>
                  <a:lnTo>
                    <a:pt x="636" y="492"/>
                  </a:lnTo>
                  <a:lnTo>
                    <a:pt x="626" y="487"/>
                  </a:lnTo>
                  <a:lnTo>
                    <a:pt x="614" y="482"/>
                  </a:lnTo>
                  <a:lnTo>
                    <a:pt x="603" y="477"/>
                  </a:lnTo>
                  <a:lnTo>
                    <a:pt x="592" y="471"/>
                  </a:lnTo>
                  <a:lnTo>
                    <a:pt x="584" y="464"/>
                  </a:lnTo>
                  <a:lnTo>
                    <a:pt x="576" y="454"/>
                  </a:lnTo>
                  <a:lnTo>
                    <a:pt x="572" y="442"/>
                  </a:lnTo>
                  <a:lnTo>
                    <a:pt x="571" y="423"/>
                  </a:lnTo>
                  <a:lnTo>
                    <a:pt x="571" y="407"/>
                  </a:lnTo>
                  <a:lnTo>
                    <a:pt x="560" y="427"/>
                  </a:lnTo>
                  <a:lnTo>
                    <a:pt x="547" y="446"/>
                  </a:lnTo>
                  <a:lnTo>
                    <a:pt x="537" y="457"/>
                  </a:lnTo>
                  <a:lnTo>
                    <a:pt x="524" y="466"/>
                  </a:lnTo>
                  <a:lnTo>
                    <a:pt x="509" y="470"/>
                  </a:lnTo>
                  <a:lnTo>
                    <a:pt x="495" y="471"/>
                  </a:lnTo>
                  <a:lnTo>
                    <a:pt x="480" y="469"/>
                  </a:lnTo>
                  <a:lnTo>
                    <a:pt x="467" y="464"/>
                  </a:lnTo>
                  <a:lnTo>
                    <a:pt x="455" y="456"/>
                  </a:lnTo>
                  <a:lnTo>
                    <a:pt x="446" y="446"/>
                  </a:lnTo>
                  <a:lnTo>
                    <a:pt x="440" y="433"/>
                  </a:lnTo>
                  <a:lnTo>
                    <a:pt x="439" y="419"/>
                  </a:lnTo>
                  <a:lnTo>
                    <a:pt x="444" y="402"/>
                  </a:lnTo>
                  <a:lnTo>
                    <a:pt x="447" y="396"/>
                  </a:lnTo>
                  <a:lnTo>
                    <a:pt x="450" y="390"/>
                  </a:lnTo>
                  <a:lnTo>
                    <a:pt x="450" y="390"/>
                  </a:lnTo>
                  <a:lnTo>
                    <a:pt x="449" y="390"/>
                  </a:lnTo>
                  <a:lnTo>
                    <a:pt x="458" y="369"/>
                  </a:lnTo>
                  <a:lnTo>
                    <a:pt x="445" y="378"/>
                  </a:lnTo>
                  <a:lnTo>
                    <a:pt x="432" y="390"/>
                  </a:lnTo>
                  <a:lnTo>
                    <a:pt x="422" y="404"/>
                  </a:lnTo>
                  <a:lnTo>
                    <a:pt x="409" y="417"/>
                  </a:lnTo>
                  <a:lnTo>
                    <a:pt x="394" y="425"/>
                  </a:lnTo>
                  <a:lnTo>
                    <a:pt x="379" y="428"/>
                  </a:lnTo>
                  <a:lnTo>
                    <a:pt x="363" y="428"/>
                  </a:lnTo>
                  <a:lnTo>
                    <a:pt x="348" y="424"/>
                  </a:lnTo>
                  <a:lnTo>
                    <a:pt x="335" y="417"/>
                  </a:lnTo>
                  <a:lnTo>
                    <a:pt x="324" y="406"/>
                  </a:lnTo>
                  <a:lnTo>
                    <a:pt x="317" y="394"/>
                  </a:lnTo>
                  <a:lnTo>
                    <a:pt x="314" y="379"/>
                  </a:lnTo>
                  <a:lnTo>
                    <a:pt x="316" y="364"/>
                  </a:lnTo>
                  <a:lnTo>
                    <a:pt x="323" y="347"/>
                  </a:lnTo>
                  <a:lnTo>
                    <a:pt x="364" y="288"/>
                  </a:lnTo>
                  <a:lnTo>
                    <a:pt x="404" y="226"/>
                  </a:lnTo>
                  <a:lnTo>
                    <a:pt x="326" y="309"/>
                  </a:lnTo>
                  <a:lnTo>
                    <a:pt x="252" y="393"/>
                  </a:lnTo>
                  <a:lnTo>
                    <a:pt x="179" y="480"/>
                  </a:lnTo>
                  <a:lnTo>
                    <a:pt x="108" y="569"/>
                  </a:lnTo>
                  <a:lnTo>
                    <a:pt x="96" y="581"/>
                  </a:lnTo>
                  <a:lnTo>
                    <a:pt x="80" y="588"/>
                  </a:lnTo>
                  <a:lnTo>
                    <a:pt x="65" y="591"/>
                  </a:lnTo>
                  <a:lnTo>
                    <a:pt x="49" y="590"/>
                  </a:lnTo>
                  <a:lnTo>
                    <a:pt x="33" y="586"/>
                  </a:lnTo>
                  <a:lnTo>
                    <a:pt x="21" y="579"/>
                  </a:lnTo>
                  <a:lnTo>
                    <a:pt x="9" y="569"/>
                  </a:lnTo>
                  <a:lnTo>
                    <a:pt x="2" y="556"/>
                  </a:lnTo>
                  <a:lnTo>
                    <a:pt x="0" y="542"/>
                  </a:lnTo>
                  <a:lnTo>
                    <a:pt x="2" y="527"/>
                  </a:lnTo>
                  <a:lnTo>
                    <a:pt x="11" y="511"/>
                  </a:lnTo>
                  <a:lnTo>
                    <a:pt x="74" y="431"/>
                  </a:lnTo>
                  <a:lnTo>
                    <a:pt x="138" y="351"/>
                  </a:lnTo>
                  <a:lnTo>
                    <a:pt x="204" y="273"/>
                  </a:lnTo>
                  <a:lnTo>
                    <a:pt x="273" y="196"/>
                  </a:lnTo>
                  <a:lnTo>
                    <a:pt x="344" y="123"/>
                  </a:lnTo>
                  <a:lnTo>
                    <a:pt x="361" y="107"/>
                  </a:lnTo>
                  <a:lnTo>
                    <a:pt x="380" y="89"/>
                  </a:lnTo>
                  <a:lnTo>
                    <a:pt x="398" y="70"/>
                  </a:lnTo>
                  <a:lnTo>
                    <a:pt x="418" y="52"/>
                  </a:lnTo>
                  <a:lnTo>
                    <a:pt x="439" y="35"/>
                  </a:lnTo>
                  <a:lnTo>
                    <a:pt x="462" y="20"/>
                  </a:lnTo>
                  <a:lnTo>
                    <a:pt x="485" y="9"/>
                  </a:lnTo>
                  <a:lnTo>
                    <a:pt x="509" y="2"/>
                  </a:lnTo>
                  <a:lnTo>
                    <a:pt x="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803266" y="2291186"/>
            <a:ext cx="582293" cy="639670"/>
            <a:chOff x="1592263" y="2889251"/>
            <a:chExt cx="434976" cy="477838"/>
          </a:xfrm>
          <a:solidFill>
            <a:schemeClr val="bg1"/>
          </a:solidFill>
        </p:grpSpPr>
        <p:sp>
          <p:nvSpPr>
            <p:cNvPr id="76" name="Freeform 22"/>
            <p:cNvSpPr>
              <a:spLocks noEditPoints="1"/>
            </p:cNvSpPr>
            <p:nvPr/>
          </p:nvSpPr>
          <p:spPr bwMode="auto">
            <a:xfrm>
              <a:off x="1663701" y="2962276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23"/>
            <p:cNvSpPr>
              <a:spLocks/>
            </p:cNvSpPr>
            <p:nvPr/>
          </p:nvSpPr>
          <p:spPr bwMode="auto">
            <a:xfrm>
              <a:off x="1800226" y="2889251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24"/>
            <p:cNvSpPr>
              <a:spLocks/>
            </p:cNvSpPr>
            <p:nvPr/>
          </p:nvSpPr>
          <p:spPr bwMode="auto">
            <a:xfrm>
              <a:off x="1697038" y="2917826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25"/>
            <p:cNvSpPr>
              <a:spLocks/>
            </p:cNvSpPr>
            <p:nvPr/>
          </p:nvSpPr>
          <p:spPr bwMode="auto">
            <a:xfrm>
              <a:off x="1620838" y="2992438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26"/>
            <p:cNvSpPr>
              <a:spLocks/>
            </p:cNvSpPr>
            <p:nvPr/>
          </p:nvSpPr>
          <p:spPr bwMode="auto">
            <a:xfrm>
              <a:off x="1592263" y="3095626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 27"/>
            <p:cNvSpPr>
              <a:spLocks/>
            </p:cNvSpPr>
            <p:nvPr/>
          </p:nvSpPr>
          <p:spPr bwMode="auto">
            <a:xfrm>
              <a:off x="1620838" y="3186113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28"/>
            <p:cNvSpPr>
              <a:spLocks/>
            </p:cNvSpPr>
            <p:nvPr/>
          </p:nvSpPr>
          <p:spPr bwMode="auto">
            <a:xfrm>
              <a:off x="1957388" y="3186113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 29"/>
            <p:cNvSpPr>
              <a:spLocks/>
            </p:cNvSpPr>
            <p:nvPr/>
          </p:nvSpPr>
          <p:spPr bwMode="auto">
            <a:xfrm>
              <a:off x="1981201" y="3095626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30"/>
            <p:cNvSpPr>
              <a:spLocks/>
            </p:cNvSpPr>
            <p:nvPr/>
          </p:nvSpPr>
          <p:spPr bwMode="auto">
            <a:xfrm>
              <a:off x="1957388" y="2992438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 31"/>
            <p:cNvSpPr>
              <a:spLocks/>
            </p:cNvSpPr>
            <p:nvPr/>
          </p:nvSpPr>
          <p:spPr bwMode="auto">
            <a:xfrm>
              <a:off x="1890713" y="2917826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32"/>
            <p:cNvSpPr>
              <a:spLocks/>
            </p:cNvSpPr>
            <p:nvPr/>
          </p:nvSpPr>
          <p:spPr bwMode="auto">
            <a:xfrm>
              <a:off x="1787526" y="3028951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33"/>
            <p:cNvSpPr>
              <a:spLocks/>
            </p:cNvSpPr>
            <p:nvPr/>
          </p:nvSpPr>
          <p:spPr bwMode="auto">
            <a:xfrm>
              <a:off x="1785938" y="3189288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822738" y="5680353"/>
            <a:ext cx="543348" cy="521828"/>
            <a:chOff x="1439863" y="2767013"/>
            <a:chExt cx="481013" cy="461962"/>
          </a:xfrm>
          <a:solidFill>
            <a:schemeClr val="bg1"/>
          </a:solidFill>
        </p:grpSpPr>
        <p:sp>
          <p:nvSpPr>
            <p:cNvPr id="89" name="Freeform 38"/>
            <p:cNvSpPr>
              <a:spLocks/>
            </p:cNvSpPr>
            <p:nvPr/>
          </p:nvSpPr>
          <p:spPr bwMode="auto">
            <a:xfrm>
              <a:off x="1509713" y="2828925"/>
              <a:ext cx="109538" cy="107950"/>
            </a:xfrm>
            <a:custGeom>
              <a:avLst/>
              <a:gdLst>
                <a:gd name="T0" fmla="*/ 301 w 766"/>
                <a:gd name="T1" fmla="*/ 0 h 746"/>
                <a:gd name="T2" fmla="*/ 342 w 766"/>
                <a:gd name="T3" fmla="*/ 3 h 746"/>
                <a:gd name="T4" fmla="*/ 381 w 766"/>
                <a:gd name="T5" fmla="*/ 11 h 746"/>
                <a:gd name="T6" fmla="*/ 418 w 766"/>
                <a:gd name="T7" fmla="*/ 23 h 746"/>
                <a:gd name="T8" fmla="*/ 452 w 766"/>
                <a:gd name="T9" fmla="*/ 41 h 746"/>
                <a:gd name="T10" fmla="*/ 485 w 766"/>
                <a:gd name="T11" fmla="*/ 62 h 746"/>
                <a:gd name="T12" fmla="*/ 513 w 766"/>
                <a:gd name="T13" fmla="*/ 88 h 746"/>
                <a:gd name="T14" fmla="*/ 539 w 766"/>
                <a:gd name="T15" fmla="*/ 117 h 746"/>
                <a:gd name="T16" fmla="*/ 560 w 766"/>
                <a:gd name="T17" fmla="*/ 149 h 746"/>
                <a:gd name="T18" fmla="*/ 578 w 766"/>
                <a:gd name="T19" fmla="*/ 183 h 746"/>
                <a:gd name="T20" fmla="*/ 591 w 766"/>
                <a:gd name="T21" fmla="*/ 220 h 746"/>
                <a:gd name="T22" fmla="*/ 599 w 766"/>
                <a:gd name="T23" fmla="*/ 260 h 746"/>
                <a:gd name="T24" fmla="*/ 601 w 766"/>
                <a:gd name="T25" fmla="*/ 301 h 746"/>
                <a:gd name="T26" fmla="*/ 599 w 766"/>
                <a:gd name="T27" fmla="*/ 340 h 746"/>
                <a:gd name="T28" fmla="*/ 591 w 766"/>
                <a:gd name="T29" fmla="*/ 376 h 746"/>
                <a:gd name="T30" fmla="*/ 579 w 766"/>
                <a:gd name="T31" fmla="*/ 411 h 746"/>
                <a:gd name="T32" fmla="*/ 563 w 766"/>
                <a:gd name="T33" fmla="*/ 445 h 746"/>
                <a:gd name="T34" fmla="*/ 766 w 766"/>
                <a:gd name="T35" fmla="*/ 636 h 746"/>
                <a:gd name="T36" fmla="*/ 729 w 766"/>
                <a:gd name="T37" fmla="*/ 670 h 746"/>
                <a:gd name="T38" fmla="*/ 694 w 766"/>
                <a:gd name="T39" fmla="*/ 707 h 746"/>
                <a:gd name="T40" fmla="*/ 662 w 766"/>
                <a:gd name="T41" fmla="*/ 746 h 746"/>
                <a:gd name="T42" fmla="*/ 459 w 766"/>
                <a:gd name="T43" fmla="*/ 555 h 746"/>
                <a:gd name="T44" fmla="*/ 424 w 766"/>
                <a:gd name="T45" fmla="*/ 574 h 746"/>
                <a:gd name="T46" fmla="*/ 385 w 766"/>
                <a:gd name="T47" fmla="*/ 588 h 746"/>
                <a:gd name="T48" fmla="*/ 344 w 766"/>
                <a:gd name="T49" fmla="*/ 598 h 746"/>
                <a:gd name="T50" fmla="*/ 301 w 766"/>
                <a:gd name="T51" fmla="*/ 601 h 746"/>
                <a:gd name="T52" fmla="*/ 261 w 766"/>
                <a:gd name="T53" fmla="*/ 599 h 746"/>
                <a:gd name="T54" fmla="*/ 221 w 766"/>
                <a:gd name="T55" fmla="*/ 590 h 746"/>
                <a:gd name="T56" fmla="*/ 184 w 766"/>
                <a:gd name="T57" fmla="*/ 577 h 746"/>
                <a:gd name="T58" fmla="*/ 149 w 766"/>
                <a:gd name="T59" fmla="*/ 560 h 746"/>
                <a:gd name="T60" fmla="*/ 117 w 766"/>
                <a:gd name="T61" fmla="*/ 538 h 746"/>
                <a:gd name="T62" fmla="*/ 88 w 766"/>
                <a:gd name="T63" fmla="*/ 513 h 746"/>
                <a:gd name="T64" fmla="*/ 63 w 766"/>
                <a:gd name="T65" fmla="*/ 484 h 746"/>
                <a:gd name="T66" fmla="*/ 41 w 766"/>
                <a:gd name="T67" fmla="*/ 452 h 746"/>
                <a:gd name="T68" fmla="*/ 24 w 766"/>
                <a:gd name="T69" fmla="*/ 417 h 746"/>
                <a:gd name="T70" fmla="*/ 11 w 766"/>
                <a:gd name="T71" fmla="*/ 380 h 746"/>
                <a:gd name="T72" fmla="*/ 3 w 766"/>
                <a:gd name="T73" fmla="*/ 342 h 746"/>
                <a:gd name="T74" fmla="*/ 0 w 766"/>
                <a:gd name="T75" fmla="*/ 301 h 746"/>
                <a:gd name="T76" fmla="*/ 3 w 766"/>
                <a:gd name="T77" fmla="*/ 260 h 746"/>
                <a:gd name="T78" fmla="*/ 11 w 766"/>
                <a:gd name="T79" fmla="*/ 220 h 746"/>
                <a:gd name="T80" fmla="*/ 24 w 766"/>
                <a:gd name="T81" fmla="*/ 183 h 746"/>
                <a:gd name="T82" fmla="*/ 41 w 766"/>
                <a:gd name="T83" fmla="*/ 149 h 746"/>
                <a:gd name="T84" fmla="*/ 63 w 766"/>
                <a:gd name="T85" fmla="*/ 117 h 746"/>
                <a:gd name="T86" fmla="*/ 88 w 766"/>
                <a:gd name="T87" fmla="*/ 88 h 746"/>
                <a:gd name="T88" fmla="*/ 117 w 766"/>
                <a:gd name="T89" fmla="*/ 62 h 746"/>
                <a:gd name="T90" fmla="*/ 149 w 766"/>
                <a:gd name="T91" fmla="*/ 41 h 746"/>
                <a:gd name="T92" fmla="*/ 184 w 766"/>
                <a:gd name="T93" fmla="*/ 23 h 746"/>
                <a:gd name="T94" fmla="*/ 221 w 766"/>
                <a:gd name="T95" fmla="*/ 11 h 746"/>
                <a:gd name="T96" fmla="*/ 261 w 766"/>
                <a:gd name="T97" fmla="*/ 3 h 746"/>
                <a:gd name="T98" fmla="*/ 301 w 766"/>
                <a:gd name="T99" fmla="*/ 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66" h="746">
                  <a:moveTo>
                    <a:pt x="301" y="0"/>
                  </a:moveTo>
                  <a:lnTo>
                    <a:pt x="342" y="3"/>
                  </a:lnTo>
                  <a:lnTo>
                    <a:pt x="381" y="11"/>
                  </a:lnTo>
                  <a:lnTo>
                    <a:pt x="418" y="23"/>
                  </a:lnTo>
                  <a:lnTo>
                    <a:pt x="452" y="41"/>
                  </a:lnTo>
                  <a:lnTo>
                    <a:pt x="485" y="62"/>
                  </a:lnTo>
                  <a:lnTo>
                    <a:pt x="513" y="88"/>
                  </a:lnTo>
                  <a:lnTo>
                    <a:pt x="539" y="117"/>
                  </a:lnTo>
                  <a:lnTo>
                    <a:pt x="560" y="149"/>
                  </a:lnTo>
                  <a:lnTo>
                    <a:pt x="578" y="183"/>
                  </a:lnTo>
                  <a:lnTo>
                    <a:pt x="591" y="220"/>
                  </a:lnTo>
                  <a:lnTo>
                    <a:pt x="599" y="260"/>
                  </a:lnTo>
                  <a:lnTo>
                    <a:pt x="601" y="301"/>
                  </a:lnTo>
                  <a:lnTo>
                    <a:pt x="599" y="340"/>
                  </a:lnTo>
                  <a:lnTo>
                    <a:pt x="591" y="376"/>
                  </a:lnTo>
                  <a:lnTo>
                    <a:pt x="579" y="411"/>
                  </a:lnTo>
                  <a:lnTo>
                    <a:pt x="563" y="445"/>
                  </a:lnTo>
                  <a:lnTo>
                    <a:pt x="766" y="636"/>
                  </a:lnTo>
                  <a:lnTo>
                    <a:pt x="729" y="670"/>
                  </a:lnTo>
                  <a:lnTo>
                    <a:pt x="694" y="707"/>
                  </a:lnTo>
                  <a:lnTo>
                    <a:pt x="662" y="746"/>
                  </a:lnTo>
                  <a:lnTo>
                    <a:pt x="459" y="555"/>
                  </a:lnTo>
                  <a:lnTo>
                    <a:pt x="424" y="574"/>
                  </a:lnTo>
                  <a:lnTo>
                    <a:pt x="385" y="588"/>
                  </a:lnTo>
                  <a:lnTo>
                    <a:pt x="344" y="598"/>
                  </a:lnTo>
                  <a:lnTo>
                    <a:pt x="301" y="601"/>
                  </a:lnTo>
                  <a:lnTo>
                    <a:pt x="261" y="599"/>
                  </a:lnTo>
                  <a:lnTo>
                    <a:pt x="221" y="590"/>
                  </a:lnTo>
                  <a:lnTo>
                    <a:pt x="184" y="577"/>
                  </a:lnTo>
                  <a:lnTo>
                    <a:pt x="149" y="560"/>
                  </a:lnTo>
                  <a:lnTo>
                    <a:pt x="117" y="538"/>
                  </a:lnTo>
                  <a:lnTo>
                    <a:pt x="88" y="513"/>
                  </a:lnTo>
                  <a:lnTo>
                    <a:pt x="63" y="484"/>
                  </a:lnTo>
                  <a:lnTo>
                    <a:pt x="41" y="452"/>
                  </a:lnTo>
                  <a:lnTo>
                    <a:pt x="24" y="417"/>
                  </a:lnTo>
                  <a:lnTo>
                    <a:pt x="11" y="380"/>
                  </a:lnTo>
                  <a:lnTo>
                    <a:pt x="3" y="342"/>
                  </a:lnTo>
                  <a:lnTo>
                    <a:pt x="0" y="301"/>
                  </a:lnTo>
                  <a:lnTo>
                    <a:pt x="3" y="260"/>
                  </a:lnTo>
                  <a:lnTo>
                    <a:pt x="11" y="220"/>
                  </a:lnTo>
                  <a:lnTo>
                    <a:pt x="24" y="183"/>
                  </a:lnTo>
                  <a:lnTo>
                    <a:pt x="41" y="149"/>
                  </a:lnTo>
                  <a:lnTo>
                    <a:pt x="63" y="117"/>
                  </a:lnTo>
                  <a:lnTo>
                    <a:pt x="88" y="88"/>
                  </a:lnTo>
                  <a:lnTo>
                    <a:pt x="117" y="62"/>
                  </a:lnTo>
                  <a:lnTo>
                    <a:pt x="149" y="41"/>
                  </a:lnTo>
                  <a:lnTo>
                    <a:pt x="184" y="23"/>
                  </a:lnTo>
                  <a:lnTo>
                    <a:pt x="221" y="11"/>
                  </a:lnTo>
                  <a:lnTo>
                    <a:pt x="261" y="3"/>
                  </a:lnTo>
                  <a:lnTo>
                    <a:pt x="3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 39"/>
            <p:cNvSpPr>
              <a:spLocks/>
            </p:cNvSpPr>
            <p:nvPr/>
          </p:nvSpPr>
          <p:spPr bwMode="auto">
            <a:xfrm>
              <a:off x="1724026" y="2767013"/>
              <a:ext cx="112713" cy="149225"/>
            </a:xfrm>
            <a:custGeom>
              <a:avLst/>
              <a:gdLst>
                <a:gd name="T0" fmla="*/ 482 w 783"/>
                <a:gd name="T1" fmla="*/ 0 h 1042"/>
                <a:gd name="T2" fmla="*/ 482 w 783"/>
                <a:gd name="T3" fmla="*/ 0 h 1042"/>
                <a:gd name="T4" fmla="*/ 523 w 783"/>
                <a:gd name="T5" fmla="*/ 4 h 1042"/>
                <a:gd name="T6" fmla="*/ 562 w 783"/>
                <a:gd name="T7" fmla="*/ 12 h 1042"/>
                <a:gd name="T8" fmla="*/ 599 w 783"/>
                <a:gd name="T9" fmla="*/ 25 h 1042"/>
                <a:gd name="T10" fmla="*/ 634 w 783"/>
                <a:gd name="T11" fmla="*/ 42 h 1042"/>
                <a:gd name="T12" fmla="*/ 666 w 783"/>
                <a:gd name="T13" fmla="*/ 64 h 1042"/>
                <a:gd name="T14" fmla="*/ 694 w 783"/>
                <a:gd name="T15" fmla="*/ 89 h 1042"/>
                <a:gd name="T16" fmla="*/ 720 w 783"/>
                <a:gd name="T17" fmla="*/ 118 h 1042"/>
                <a:gd name="T18" fmla="*/ 741 w 783"/>
                <a:gd name="T19" fmla="*/ 149 h 1042"/>
                <a:gd name="T20" fmla="*/ 759 w 783"/>
                <a:gd name="T21" fmla="*/ 184 h 1042"/>
                <a:gd name="T22" fmla="*/ 772 w 783"/>
                <a:gd name="T23" fmla="*/ 222 h 1042"/>
                <a:gd name="T24" fmla="*/ 780 w 783"/>
                <a:gd name="T25" fmla="*/ 261 h 1042"/>
                <a:gd name="T26" fmla="*/ 783 w 783"/>
                <a:gd name="T27" fmla="*/ 301 h 1042"/>
                <a:gd name="T28" fmla="*/ 780 w 783"/>
                <a:gd name="T29" fmla="*/ 342 h 1042"/>
                <a:gd name="T30" fmla="*/ 772 w 783"/>
                <a:gd name="T31" fmla="*/ 381 h 1042"/>
                <a:gd name="T32" fmla="*/ 759 w 783"/>
                <a:gd name="T33" fmla="*/ 419 h 1042"/>
                <a:gd name="T34" fmla="*/ 741 w 783"/>
                <a:gd name="T35" fmla="*/ 453 h 1042"/>
                <a:gd name="T36" fmla="*/ 720 w 783"/>
                <a:gd name="T37" fmla="*/ 485 h 1042"/>
                <a:gd name="T38" fmla="*/ 694 w 783"/>
                <a:gd name="T39" fmla="*/ 514 h 1042"/>
                <a:gd name="T40" fmla="*/ 666 w 783"/>
                <a:gd name="T41" fmla="*/ 539 h 1042"/>
                <a:gd name="T42" fmla="*/ 634 w 783"/>
                <a:gd name="T43" fmla="*/ 560 h 1042"/>
                <a:gd name="T44" fmla="*/ 599 w 783"/>
                <a:gd name="T45" fmla="*/ 578 h 1042"/>
                <a:gd name="T46" fmla="*/ 562 w 783"/>
                <a:gd name="T47" fmla="*/ 591 h 1042"/>
                <a:gd name="T48" fmla="*/ 523 w 783"/>
                <a:gd name="T49" fmla="*/ 599 h 1042"/>
                <a:gd name="T50" fmla="*/ 482 w 783"/>
                <a:gd name="T51" fmla="*/ 602 h 1042"/>
                <a:gd name="T52" fmla="*/ 454 w 783"/>
                <a:gd name="T53" fmla="*/ 600 h 1042"/>
                <a:gd name="T54" fmla="*/ 426 w 783"/>
                <a:gd name="T55" fmla="*/ 595 h 1042"/>
                <a:gd name="T56" fmla="*/ 398 w 783"/>
                <a:gd name="T57" fmla="*/ 589 h 1042"/>
                <a:gd name="T58" fmla="*/ 130 w 783"/>
                <a:gd name="T59" fmla="*/ 1042 h 1042"/>
                <a:gd name="T60" fmla="*/ 88 w 783"/>
                <a:gd name="T61" fmla="*/ 1012 h 1042"/>
                <a:gd name="T62" fmla="*/ 46 w 783"/>
                <a:gd name="T63" fmla="*/ 987 h 1042"/>
                <a:gd name="T64" fmla="*/ 0 w 783"/>
                <a:gd name="T65" fmla="*/ 964 h 1042"/>
                <a:gd name="T66" fmla="*/ 268 w 783"/>
                <a:gd name="T67" fmla="*/ 513 h 1042"/>
                <a:gd name="T68" fmla="*/ 243 w 783"/>
                <a:gd name="T69" fmla="*/ 484 h 1042"/>
                <a:gd name="T70" fmla="*/ 222 w 783"/>
                <a:gd name="T71" fmla="*/ 452 h 1042"/>
                <a:gd name="T72" fmla="*/ 205 w 783"/>
                <a:gd name="T73" fmla="*/ 418 h 1042"/>
                <a:gd name="T74" fmla="*/ 192 w 783"/>
                <a:gd name="T75" fmla="*/ 381 h 1042"/>
                <a:gd name="T76" fmla="*/ 184 w 783"/>
                <a:gd name="T77" fmla="*/ 342 h 1042"/>
                <a:gd name="T78" fmla="*/ 181 w 783"/>
                <a:gd name="T79" fmla="*/ 301 h 1042"/>
                <a:gd name="T80" fmla="*/ 184 w 783"/>
                <a:gd name="T81" fmla="*/ 261 h 1042"/>
                <a:gd name="T82" fmla="*/ 192 w 783"/>
                <a:gd name="T83" fmla="*/ 221 h 1042"/>
                <a:gd name="T84" fmla="*/ 205 w 783"/>
                <a:gd name="T85" fmla="*/ 184 h 1042"/>
                <a:gd name="T86" fmla="*/ 222 w 783"/>
                <a:gd name="T87" fmla="*/ 149 h 1042"/>
                <a:gd name="T88" fmla="*/ 244 w 783"/>
                <a:gd name="T89" fmla="*/ 118 h 1042"/>
                <a:gd name="T90" fmla="*/ 269 w 783"/>
                <a:gd name="T91" fmla="*/ 89 h 1042"/>
                <a:gd name="T92" fmla="*/ 299 w 783"/>
                <a:gd name="T93" fmla="*/ 64 h 1042"/>
                <a:gd name="T94" fmla="*/ 330 w 783"/>
                <a:gd name="T95" fmla="*/ 42 h 1042"/>
                <a:gd name="T96" fmla="*/ 365 w 783"/>
                <a:gd name="T97" fmla="*/ 25 h 1042"/>
                <a:gd name="T98" fmla="*/ 402 w 783"/>
                <a:gd name="T99" fmla="*/ 12 h 1042"/>
                <a:gd name="T100" fmla="*/ 441 w 783"/>
                <a:gd name="T101" fmla="*/ 4 h 1042"/>
                <a:gd name="T102" fmla="*/ 482 w 783"/>
                <a:gd name="T103" fmla="*/ 0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83" h="1042">
                  <a:moveTo>
                    <a:pt x="482" y="0"/>
                  </a:moveTo>
                  <a:lnTo>
                    <a:pt x="482" y="0"/>
                  </a:lnTo>
                  <a:lnTo>
                    <a:pt x="523" y="4"/>
                  </a:lnTo>
                  <a:lnTo>
                    <a:pt x="562" y="12"/>
                  </a:lnTo>
                  <a:lnTo>
                    <a:pt x="599" y="25"/>
                  </a:lnTo>
                  <a:lnTo>
                    <a:pt x="634" y="42"/>
                  </a:lnTo>
                  <a:lnTo>
                    <a:pt x="666" y="64"/>
                  </a:lnTo>
                  <a:lnTo>
                    <a:pt x="694" y="89"/>
                  </a:lnTo>
                  <a:lnTo>
                    <a:pt x="720" y="118"/>
                  </a:lnTo>
                  <a:lnTo>
                    <a:pt x="741" y="149"/>
                  </a:lnTo>
                  <a:lnTo>
                    <a:pt x="759" y="184"/>
                  </a:lnTo>
                  <a:lnTo>
                    <a:pt x="772" y="222"/>
                  </a:lnTo>
                  <a:lnTo>
                    <a:pt x="780" y="261"/>
                  </a:lnTo>
                  <a:lnTo>
                    <a:pt x="783" y="301"/>
                  </a:lnTo>
                  <a:lnTo>
                    <a:pt x="780" y="342"/>
                  </a:lnTo>
                  <a:lnTo>
                    <a:pt x="772" y="381"/>
                  </a:lnTo>
                  <a:lnTo>
                    <a:pt x="759" y="419"/>
                  </a:lnTo>
                  <a:lnTo>
                    <a:pt x="741" y="453"/>
                  </a:lnTo>
                  <a:lnTo>
                    <a:pt x="720" y="485"/>
                  </a:lnTo>
                  <a:lnTo>
                    <a:pt x="694" y="514"/>
                  </a:lnTo>
                  <a:lnTo>
                    <a:pt x="666" y="539"/>
                  </a:lnTo>
                  <a:lnTo>
                    <a:pt x="634" y="560"/>
                  </a:lnTo>
                  <a:lnTo>
                    <a:pt x="599" y="578"/>
                  </a:lnTo>
                  <a:lnTo>
                    <a:pt x="562" y="591"/>
                  </a:lnTo>
                  <a:lnTo>
                    <a:pt x="523" y="599"/>
                  </a:lnTo>
                  <a:lnTo>
                    <a:pt x="482" y="602"/>
                  </a:lnTo>
                  <a:lnTo>
                    <a:pt x="454" y="600"/>
                  </a:lnTo>
                  <a:lnTo>
                    <a:pt x="426" y="595"/>
                  </a:lnTo>
                  <a:lnTo>
                    <a:pt x="398" y="589"/>
                  </a:lnTo>
                  <a:lnTo>
                    <a:pt x="130" y="1042"/>
                  </a:lnTo>
                  <a:lnTo>
                    <a:pt x="88" y="1012"/>
                  </a:lnTo>
                  <a:lnTo>
                    <a:pt x="46" y="987"/>
                  </a:lnTo>
                  <a:lnTo>
                    <a:pt x="0" y="964"/>
                  </a:lnTo>
                  <a:lnTo>
                    <a:pt x="268" y="513"/>
                  </a:lnTo>
                  <a:lnTo>
                    <a:pt x="243" y="484"/>
                  </a:lnTo>
                  <a:lnTo>
                    <a:pt x="222" y="452"/>
                  </a:lnTo>
                  <a:lnTo>
                    <a:pt x="205" y="418"/>
                  </a:lnTo>
                  <a:lnTo>
                    <a:pt x="192" y="381"/>
                  </a:lnTo>
                  <a:lnTo>
                    <a:pt x="184" y="342"/>
                  </a:lnTo>
                  <a:lnTo>
                    <a:pt x="181" y="301"/>
                  </a:lnTo>
                  <a:lnTo>
                    <a:pt x="184" y="261"/>
                  </a:lnTo>
                  <a:lnTo>
                    <a:pt x="192" y="221"/>
                  </a:lnTo>
                  <a:lnTo>
                    <a:pt x="205" y="184"/>
                  </a:lnTo>
                  <a:lnTo>
                    <a:pt x="222" y="149"/>
                  </a:lnTo>
                  <a:lnTo>
                    <a:pt x="244" y="118"/>
                  </a:lnTo>
                  <a:lnTo>
                    <a:pt x="269" y="89"/>
                  </a:lnTo>
                  <a:lnTo>
                    <a:pt x="299" y="64"/>
                  </a:lnTo>
                  <a:lnTo>
                    <a:pt x="330" y="42"/>
                  </a:lnTo>
                  <a:lnTo>
                    <a:pt x="365" y="25"/>
                  </a:lnTo>
                  <a:lnTo>
                    <a:pt x="402" y="12"/>
                  </a:lnTo>
                  <a:lnTo>
                    <a:pt x="441" y="4"/>
                  </a:lnTo>
                  <a:lnTo>
                    <a:pt x="4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 40"/>
            <p:cNvSpPr>
              <a:spLocks/>
            </p:cNvSpPr>
            <p:nvPr/>
          </p:nvSpPr>
          <p:spPr bwMode="auto">
            <a:xfrm>
              <a:off x="1781176" y="2971800"/>
              <a:ext cx="139700" cy="87313"/>
            </a:xfrm>
            <a:custGeom>
              <a:avLst/>
              <a:gdLst>
                <a:gd name="T0" fmla="*/ 670 w 970"/>
                <a:gd name="T1" fmla="*/ 0 h 601"/>
                <a:gd name="T2" fmla="*/ 711 w 970"/>
                <a:gd name="T3" fmla="*/ 2 h 601"/>
                <a:gd name="T4" fmla="*/ 750 w 970"/>
                <a:gd name="T5" fmla="*/ 11 h 601"/>
                <a:gd name="T6" fmla="*/ 787 w 970"/>
                <a:gd name="T7" fmla="*/ 24 h 601"/>
                <a:gd name="T8" fmla="*/ 821 w 970"/>
                <a:gd name="T9" fmla="*/ 41 h 601"/>
                <a:gd name="T10" fmla="*/ 854 w 970"/>
                <a:gd name="T11" fmla="*/ 63 h 601"/>
                <a:gd name="T12" fmla="*/ 883 w 970"/>
                <a:gd name="T13" fmla="*/ 88 h 601"/>
                <a:gd name="T14" fmla="*/ 908 w 970"/>
                <a:gd name="T15" fmla="*/ 117 h 601"/>
                <a:gd name="T16" fmla="*/ 930 w 970"/>
                <a:gd name="T17" fmla="*/ 149 h 601"/>
                <a:gd name="T18" fmla="*/ 947 w 970"/>
                <a:gd name="T19" fmla="*/ 184 h 601"/>
                <a:gd name="T20" fmla="*/ 960 w 970"/>
                <a:gd name="T21" fmla="*/ 221 h 601"/>
                <a:gd name="T22" fmla="*/ 968 w 970"/>
                <a:gd name="T23" fmla="*/ 259 h 601"/>
                <a:gd name="T24" fmla="*/ 970 w 970"/>
                <a:gd name="T25" fmla="*/ 300 h 601"/>
                <a:gd name="T26" fmla="*/ 968 w 970"/>
                <a:gd name="T27" fmla="*/ 341 h 601"/>
                <a:gd name="T28" fmla="*/ 960 w 970"/>
                <a:gd name="T29" fmla="*/ 381 h 601"/>
                <a:gd name="T30" fmla="*/ 947 w 970"/>
                <a:gd name="T31" fmla="*/ 418 h 601"/>
                <a:gd name="T32" fmla="*/ 930 w 970"/>
                <a:gd name="T33" fmla="*/ 452 h 601"/>
                <a:gd name="T34" fmla="*/ 908 w 970"/>
                <a:gd name="T35" fmla="*/ 484 h 601"/>
                <a:gd name="T36" fmla="*/ 883 w 970"/>
                <a:gd name="T37" fmla="*/ 513 h 601"/>
                <a:gd name="T38" fmla="*/ 854 w 970"/>
                <a:gd name="T39" fmla="*/ 538 h 601"/>
                <a:gd name="T40" fmla="*/ 821 w 970"/>
                <a:gd name="T41" fmla="*/ 560 h 601"/>
                <a:gd name="T42" fmla="*/ 787 w 970"/>
                <a:gd name="T43" fmla="*/ 578 h 601"/>
                <a:gd name="T44" fmla="*/ 750 w 970"/>
                <a:gd name="T45" fmla="*/ 590 h 601"/>
                <a:gd name="T46" fmla="*/ 711 w 970"/>
                <a:gd name="T47" fmla="*/ 598 h 601"/>
                <a:gd name="T48" fmla="*/ 670 w 970"/>
                <a:gd name="T49" fmla="*/ 601 h 601"/>
                <a:gd name="T50" fmla="*/ 630 w 970"/>
                <a:gd name="T51" fmla="*/ 598 h 601"/>
                <a:gd name="T52" fmla="*/ 592 w 970"/>
                <a:gd name="T53" fmla="*/ 591 h 601"/>
                <a:gd name="T54" fmla="*/ 555 w 970"/>
                <a:gd name="T55" fmla="*/ 578 h 601"/>
                <a:gd name="T56" fmla="*/ 520 w 970"/>
                <a:gd name="T57" fmla="*/ 561 h 601"/>
                <a:gd name="T58" fmla="*/ 489 w 970"/>
                <a:gd name="T59" fmla="*/ 540 h 601"/>
                <a:gd name="T60" fmla="*/ 460 w 970"/>
                <a:gd name="T61" fmla="*/ 515 h 601"/>
                <a:gd name="T62" fmla="*/ 436 w 970"/>
                <a:gd name="T63" fmla="*/ 487 h 601"/>
                <a:gd name="T64" fmla="*/ 413 w 970"/>
                <a:gd name="T65" fmla="*/ 455 h 601"/>
                <a:gd name="T66" fmla="*/ 396 w 970"/>
                <a:gd name="T67" fmla="*/ 422 h 601"/>
                <a:gd name="T68" fmla="*/ 383 w 970"/>
                <a:gd name="T69" fmla="*/ 386 h 601"/>
                <a:gd name="T70" fmla="*/ 375 w 970"/>
                <a:gd name="T71" fmla="*/ 347 h 601"/>
                <a:gd name="T72" fmla="*/ 0 w 970"/>
                <a:gd name="T73" fmla="*/ 310 h 601"/>
                <a:gd name="T74" fmla="*/ 8 w 970"/>
                <a:gd name="T75" fmla="*/ 265 h 601"/>
                <a:gd name="T76" fmla="*/ 14 w 970"/>
                <a:gd name="T77" fmla="*/ 217 h 601"/>
                <a:gd name="T78" fmla="*/ 16 w 970"/>
                <a:gd name="T79" fmla="*/ 168 h 601"/>
                <a:gd name="T80" fmla="*/ 15 w 970"/>
                <a:gd name="T81" fmla="*/ 159 h 601"/>
                <a:gd name="T82" fmla="*/ 389 w 970"/>
                <a:gd name="T83" fmla="*/ 197 h 601"/>
                <a:gd name="T84" fmla="*/ 405 w 970"/>
                <a:gd name="T85" fmla="*/ 159 h 601"/>
                <a:gd name="T86" fmla="*/ 427 w 970"/>
                <a:gd name="T87" fmla="*/ 126 h 601"/>
                <a:gd name="T88" fmla="*/ 452 w 970"/>
                <a:gd name="T89" fmla="*/ 95 h 601"/>
                <a:gd name="T90" fmla="*/ 482 w 970"/>
                <a:gd name="T91" fmla="*/ 68 h 601"/>
                <a:gd name="T92" fmla="*/ 513 w 970"/>
                <a:gd name="T93" fmla="*/ 44 h 601"/>
                <a:gd name="T94" fmla="*/ 549 w 970"/>
                <a:gd name="T95" fmla="*/ 26 h 601"/>
                <a:gd name="T96" fmla="*/ 588 w 970"/>
                <a:gd name="T97" fmla="*/ 12 h 601"/>
                <a:gd name="T98" fmla="*/ 628 w 970"/>
                <a:gd name="T99" fmla="*/ 3 h 601"/>
                <a:gd name="T100" fmla="*/ 670 w 970"/>
                <a:gd name="T101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70" h="601">
                  <a:moveTo>
                    <a:pt x="670" y="0"/>
                  </a:moveTo>
                  <a:lnTo>
                    <a:pt x="711" y="2"/>
                  </a:lnTo>
                  <a:lnTo>
                    <a:pt x="750" y="11"/>
                  </a:lnTo>
                  <a:lnTo>
                    <a:pt x="787" y="24"/>
                  </a:lnTo>
                  <a:lnTo>
                    <a:pt x="821" y="41"/>
                  </a:lnTo>
                  <a:lnTo>
                    <a:pt x="854" y="63"/>
                  </a:lnTo>
                  <a:lnTo>
                    <a:pt x="883" y="88"/>
                  </a:lnTo>
                  <a:lnTo>
                    <a:pt x="908" y="117"/>
                  </a:lnTo>
                  <a:lnTo>
                    <a:pt x="930" y="149"/>
                  </a:lnTo>
                  <a:lnTo>
                    <a:pt x="947" y="184"/>
                  </a:lnTo>
                  <a:lnTo>
                    <a:pt x="960" y="221"/>
                  </a:lnTo>
                  <a:lnTo>
                    <a:pt x="968" y="259"/>
                  </a:lnTo>
                  <a:lnTo>
                    <a:pt x="970" y="300"/>
                  </a:lnTo>
                  <a:lnTo>
                    <a:pt x="968" y="341"/>
                  </a:lnTo>
                  <a:lnTo>
                    <a:pt x="960" y="381"/>
                  </a:lnTo>
                  <a:lnTo>
                    <a:pt x="947" y="418"/>
                  </a:lnTo>
                  <a:lnTo>
                    <a:pt x="930" y="452"/>
                  </a:lnTo>
                  <a:lnTo>
                    <a:pt x="908" y="484"/>
                  </a:lnTo>
                  <a:lnTo>
                    <a:pt x="883" y="513"/>
                  </a:lnTo>
                  <a:lnTo>
                    <a:pt x="854" y="538"/>
                  </a:lnTo>
                  <a:lnTo>
                    <a:pt x="821" y="560"/>
                  </a:lnTo>
                  <a:lnTo>
                    <a:pt x="787" y="578"/>
                  </a:lnTo>
                  <a:lnTo>
                    <a:pt x="750" y="590"/>
                  </a:lnTo>
                  <a:lnTo>
                    <a:pt x="711" y="598"/>
                  </a:lnTo>
                  <a:lnTo>
                    <a:pt x="670" y="601"/>
                  </a:lnTo>
                  <a:lnTo>
                    <a:pt x="630" y="598"/>
                  </a:lnTo>
                  <a:lnTo>
                    <a:pt x="592" y="591"/>
                  </a:lnTo>
                  <a:lnTo>
                    <a:pt x="555" y="578"/>
                  </a:lnTo>
                  <a:lnTo>
                    <a:pt x="520" y="561"/>
                  </a:lnTo>
                  <a:lnTo>
                    <a:pt x="489" y="540"/>
                  </a:lnTo>
                  <a:lnTo>
                    <a:pt x="460" y="515"/>
                  </a:lnTo>
                  <a:lnTo>
                    <a:pt x="436" y="487"/>
                  </a:lnTo>
                  <a:lnTo>
                    <a:pt x="413" y="455"/>
                  </a:lnTo>
                  <a:lnTo>
                    <a:pt x="396" y="422"/>
                  </a:lnTo>
                  <a:lnTo>
                    <a:pt x="383" y="386"/>
                  </a:lnTo>
                  <a:lnTo>
                    <a:pt x="375" y="347"/>
                  </a:lnTo>
                  <a:lnTo>
                    <a:pt x="0" y="310"/>
                  </a:lnTo>
                  <a:lnTo>
                    <a:pt x="8" y="265"/>
                  </a:lnTo>
                  <a:lnTo>
                    <a:pt x="14" y="217"/>
                  </a:lnTo>
                  <a:lnTo>
                    <a:pt x="16" y="168"/>
                  </a:lnTo>
                  <a:lnTo>
                    <a:pt x="15" y="159"/>
                  </a:lnTo>
                  <a:lnTo>
                    <a:pt x="389" y="197"/>
                  </a:lnTo>
                  <a:lnTo>
                    <a:pt x="405" y="159"/>
                  </a:lnTo>
                  <a:lnTo>
                    <a:pt x="427" y="126"/>
                  </a:lnTo>
                  <a:lnTo>
                    <a:pt x="452" y="95"/>
                  </a:lnTo>
                  <a:lnTo>
                    <a:pt x="482" y="68"/>
                  </a:lnTo>
                  <a:lnTo>
                    <a:pt x="513" y="44"/>
                  </a:lnTo>
                  <a:lnTo>
                    <a:pt x="549" y="26"/>
                  </a:lnTo>
                  <a:lnTo>
                    <a:pt x="588" y="12"/>
                  </a:lnTo>
                  <a:lnTo>
                    <a:pt x="628" y="3"/>
                  </a:lnTo>
                  <a:lnTo>
                    <a:pt x="6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41"/>
            <p:cNvSpPr>
              <a:spLocks/>
            </p:cNvSpPr>
            <p:nvPr/>
          </p:nvSpPr>
          <p:spPr bwMode="auto">
            <a:xfrm>
              <a:off x="1682751" y="3089275"/>
              <a:ext cx="87313" cy="139700"/>
            </a:xfrm>
            <a:custGeom>
              <a:avLst/>
              <a:gdLst>
                <a:gd name="T0" fmla="*/ 227 w 602"/>
                <a:gd name="T1" fmla="*/ 0 h 965"/>
                <a:gd name="T2" fmla="*/ 310 w 602"/>
                <a:gd name="T3" fmla="*/ 365 h 965"/>
                <a:gd name="T4" fmla="*/ 353 w 602"/>
                <a:gd name="T5" fmla="*/ 370 h 965"/>
                <a:gd name="T6" fmla="*/ 395 w 602"/>
                <a:gd name="T7" fmla="*/ 380 h 965"/>
                <a:gd name="T8" fmla="*/ 434 w 602"/>
                <a:gd name="T9" fmla="*/ 396 h 965"/>
                <a:gd name="T10" fmla="*/ 469 w 602"/>
                <a:gd name="T11" fmla="*/ 416 h 965"/>
                <a:gd name="T12" fmla="*/ 502 w 602"/>
                <a:gd name="T13" fmla="*/ 442 h 965"/>
                <a:gd name="T14" fmla="*/ 531 w 602"/>
                <a:gd name="T15" fmla="*/ 472 h 965"/>
                <a:gd name="T16" fmla="*/ 555 w 602"/>
                <a:gd name="T17" fmla="*/ 504 h 965"/>
                <a:gd name="T18" fmla="*/ 574 w 602"/>
                <a:gd name="T19" fmla="*/ 541 h 965"/>
                <a:gd name="T20" fmla="*/ 590 w 602"/>
                <a:gd name="T21" fmla="*/ 580 h 965"/>
                <a:gd name="T22" fmla="*/ 599 w 602"/>
                <a:gd name="T23" fmla="*/ 622 h 965"/>
                <a:gd name="T24" fmla="*/ 602 w 602"/>
                <a:gd name="T25" fmla="*/ 665 h 965"/>
                <a:gd name="T26" fmla="*/ 599 w 602"/>
                <a:gd name="T27" fmla="*/ 706 h 965"/>
                <a:gd name="T28" fmla="*/ 591 w 602"/>
                <a:gd name="T29" fmla="*/ 745 h 965"/>
                <a:gd name="T30" fmla="*/ 578 w 602"/>
                <a:gd name="T31" fmla="*/ 782 h 965"/>
                <a:gd name="T32" fmla="*/ 560 w 602"/>
                <a:gd name="T33" fmla="*/ 816 h 965"/>
                <a:gd name="T34" fmla="*/ 539 w 602"/>
                <a:gd name="T35" fmla="*/ 849 h 965"/>
                <a:gd name="T36" fmla="*/ 513 w 602"/>
                <a:gd name="T37" fmla="*/ 878 h 965"/>
                <a:gd name="T38" fmla="*/ 485 w 602"/>
                <a:gd name="T39" fmla="*/ 903 h 965"/>
                <a:gd name="T40" fmla="*/ 453 w 602"/>
                <a:gd name="T41" fmla="*/ 924 h 965"/>
                <a:gd name="T42" fmla="*/ 418 w 602"/>
                <a:gd name="T43" fmla="*/ 942 h 965"/>
                <a:gd name="T44" fmla="*/ 381 w 602"/>
                <a:gd name="T45" fmla="*/ 955 h 965"/>
                <a:gd name="T46" fmla="*/ 342 w 602"/>
                <a:gd name="T47" fmla="*/ 963 h 965"/>
                <a:gd name="T48" fmla="*/ 301 w 602"/>
                <a:gd name="T49" fmla="*/ 965 h 965"/>
                <a:gd name="T50" fmla="*/ 260 w 602"/>
                <a:gd name="T51" fmla="*/ 963 h 965"/>
                <a:gd name="T52" fmla="*/ 221 w 602"/>
                <a:gd name="T53" fmla="*/ 955 h 965"/>
                <a:gd name="T54" fmla="*/ 184 w 602"/>
                <a:gd name="T55" fmla="*/ 942 h 965"/>
                <a:gd name="T56" fmla="*/ 149 w 602"/>
                <a:gd name="T57" fmla="*/ 924 h 965"/>
                <a:gd name="T58" fmla="*/ 117 w 602"/>
                <a:gd name="T59" fmla="*/ 903 h 965"/>
                <a:gd name="T60" fmla="*/ 89 w 602"/>
                <a:gd name="T61" fmla="*/ 878 h 965"/>
                <a:gd name="T62" fmla="*/ 63 w 602"/>
                <a:gd name="T63" fmla="*/ 849 h 965"/>
                <a:gd name="T64" fmla="*/ 42 w 602"/>
                <a:gd name="T65" fmla="*/ 816 h 965"/>
                <a:gd name="T66" fmla="*/ 25 w 602"/>
                <a:gd name="T67" fmla="*/ 782 h 965"/>
                <a:gd name="T68" fmla="*/ 11 w 602"/>
                <a:gd name="T69" fmla="*/ 745 h 965"/>
                <a:gd name="T70" fmla="*/ 3 w 602"/>
                <a:gd name="T71" fmla="*/ 706 h 965"/>
                <a:gd name="T72" fmla="*/ 0 w 602"/>
                <a:gd name="T73" fmla="*/ 665 h 965"/>
                <a:gd name="T74" fmla="*/ 3 w 602"/>
                <a:gd name="T75" fmla="*/ 623 h 965"/>
                <a:gd name="T76" fmla="*/ 12 w 602"/>
                <a:gd name="T77" fmla="*/ 582 h 965"/>
                <a:gd name="T78" fmla="*/ 27 w 602"/>
                <a:gd name="T79" fmla="*/ 544 h 965"/>
                <a:gd name="T80" fmla="*/ 46 w 602"/>
                <a:gd name="T81" fmla="*/ 508 h 965"/>
                <a:gd name="T82" fmla="*/ 69 w 602"/>
                <a:gd name="T83" fmla="*/ 476 h 965"/>
                <a:gd name="T84" fmla="*/ 97 w 602"/>
                <a:gd name="T85" fmla="*/ 446 h 965"/>
                <a:gd name="T86" fmla="*/ 129 w 602"/>
                <a:gd name="T87" fmla="*/ 421 h 965"/>
                <a:gd name="T88" fmla="*/ 163 w 602"/>
                <a:gd name="T89" fmla="*/ 400 h 965"/>
                <a:gd name="T90" fmla="*/ 79 w 602"/>
                <a:gd name="T91" fmla="*/ 34 h 965"/>
                <a:gd name="T92" fmla="*/ 130 w 602"/>
                <a:gd name="T93" fmla="*/ 26 h 965"/>
                <a:gd name="T94" fmla="*/ 179 w 602"/>
                <a:gd name="T95" fmla="*/ 15 h 965"/>
                <a:gd name="T96" fmla="*/ 227 w 602"/>
                <a:gd name="T97" fmla="*/ 0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2" h="965">
                  <a:moveTo>
                    <a:pt x="227" y="0"/>
                  </a:moveTo>
                  <a:lnTo>
                    <a:pt x="310" y="365"/>
                  </a:lnTo>
                  <a:lnTo>
                    <a:pt x="353" y="370"/>
                  </a:lnTo>
                  <a:lnTo>
                    <a:pt x="395" y="380"/>
                  </a:lnTo>
                  <a:lnTo>
                    <a:pt x="434" y="396"/>
                  </a:lnTo>
                  <a:lnTo>
                    <a:pt x="469" y="416"/>
                  </a:lnTo>
                  <a:lnTo>
                    <a:pt x="502" y="442"/>
                  </a:lnTo>
                  <a:lnTo>
                    <a:pt x="531" y="472"/>
                  </a:lnTo>
                  <a:lnTo>
                    <a:pt x="555" y="504"/>
                  </a:lnTo>
                  <a:lnTo>
                    <a:pt x="574" y="541"/>
                  </a:lnTo>
                  <a:lnTo>
                    <a:pt x="590" y="580"/>
                  </a:lnTo>
                  <a:lnTo>
                    <a:pt x="599" y="622"/>
                  </a:lnTo>
                  <a:lnTo>
                    <a:pt x="602" y="665"/>
                  </a:lnTo>
                  <a:lnTo>
                    <a:pt x="599" y="706"/>
                  </a:lnTo>
                  <a:lnTo>
                    <a:pt x="591" y="745"/>
                  </a:lnTo>
                  <a:lnTo>
                    <a:pt x="578" y="782"/>
                  </a:lnTo>
                  <a:lnTo>
                    <a:pt x="560" y="816"/>
                  </a:lnTo>
                  <a:lnTo>
                    <a:pt x="539" y="849"/>
                  </a:lnTo>
                  <a:lnTo>
                    <a:pt x="513" y="878"/>
                  </a:lnTo>
                  <a:lnTo>
                    <a:pt x="485" y="903"/>
                  </a:lnTo>
                  <a:lnTo>
                    <a:pt x="453" y="924"/>
                  </a:lnTo>
                  <a:lnTo>
                    <a:pt x="418" y="942"/>
                  </a:lnTo>
                  <a:lnTo>
                    <a:pt x="381" y="955"/>
                  </a:lnTo>
                  <a:lnTo>
                    <a:pt x="342" y="963"/>
                  </a:lnTo>
                  <a:lnTo>
                    <a:pt x="301" y="965"/>
                  </a:lnTo>
                  <a:lnTo>
                    <a:pt x="260" y="963"/>
                  </a:lnTo>
                  <a:lnTo>
                    <a:pt x="221" y="955"/>
                  </a:lnTo>
                  <a:lnTo>
                    <a:pt x="184" y="942"/>
                  </a:lnTo>
                  <a:lnTo>
                    <a:pt x="149" y="924"/>
                  </a:lnTo>
                  <a:lnTo>
                    <a:pt x="117" y="903"/>
                  </a:lnTo>
                  <a:lnTo>
                    <a:pt x="89" y="878"/>
                  </a:lnTo>
                  <a:lnTo>
                    <a:pt x="63" y="849"/>
                  </a:lnTo>
                  <a:lnTo>
                    <a:pt x="42" y="816"/>
                  </a:lnTo>
                  <a:lnTo>
                    <a:pt x="25" y="782"/>
                  </a:lnTo>
                  <a:lnTo>
                    <a:pt x="11" y="745"/>
                  </a:lnTo>
                  <a:lnTo>
                    <a:pt x="3" y="706"/>
                  </a:lnTo>
                  <a:lnTo>
                    <a:pt x="0" y="665"/>
                  </a:lnTo>
                  <a:lnTo>
                    <a:pt x="3" y="623"/>
                  </a:lnTo>
                  <a:lnTo>
                    <a:pt x="12" y="582"/>
                  </a:lnTo>
                  <a:lnTo>
                    <a:pt x="27" y="544"/>
                  </a:lnTo>
                  <a:lnTo>
                    <a:pt x="46" y="508"/>
                  </a:lnTo>
                  <a:lnTo>
                    <a:pt x="69" y="476"/>
                  </a:lnTo>
                  <a:lnTo>
                    <a:pt x="97" y="446"/>
                  </a:lnTo>
                  <a:lnTo>
                    <a:pt x="129" y="421"/>
                  </a:lnTo>
                  <a:lnTo>
                    <a:pt x="163" y="400"/>
                  </a:lnTo>
                  <a:lnTo>
                    <a:pt x="79" y="34"/>
                  </a:lnTo>
                  <a:lnTo>
                    <a:pt x="130" y="26"/>
                  </a:lnTo>
                  <a:lnTo>
                    <a:pt x="179" y="15"/>
                  </a:lnTo>
                  <a:lnTo>
                    <a:pt x="2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 42"/>
            <p:cNvSpPr>
              <a:spLocks/>
            </p:cNvSpPr>
            <p:nvPr/>
          </p:nvSpPr>
          <p:spPr bwMode="auto">
            <a:xfrm>
              <a:off x="1439863" y="3016250"/>
              <a:ext cx="153988" cy="90488"/>
            </a:xfrm>
            <a:custGeom>
              <a:avLst/>
              <a:gdLst>
                <a:gd name="T0" fmla="*/ 1017 w 1066"/>
                <a:gd name="T1" fmla="*/ 0 h 621"/>
                <a:gd name="T2" fmla="*/ 1030 w 1066"/>
                <a:gd name="T3" fmla="*/ 49 h 621"/>
                <a:gd name="T4" fmla="*/ 1047 w 1066"/>
                <a:gd name="T5" fmla="*/ 97 h 621"/>
                <a:gd name="T6" fmla="*/ 1066 w 1066"/>
                <a:gd name="T7" fmla="*/ 143 h 621"/>
                <a:gd name="T8" fmla="*/ 599 w 1066"/>
                <a:gd name="T9" fmla="*/ 300 h 621"/>
                <a:gd name="T10" fmla="*/ 600 w 1066"/>
                <a:gd name="T11" fmla="*/ 310 h 621"/>
                <a:gd name="T12" fmla="*/ 601 w 1066"/>
                <a:gd name="T13" fmla="*/ 320 h 621"/>
                <a:gd name="T14" fmla="*/ 599 w 1066"/>
                <a:gd name="T15" fmla="*/ 361 h 621"/>
                <a:gd name="T16" fmla="*/ 591 w 1066"/>
                <a:gd name="T17" fmla="*/ 400 h 621"/>
                <a:gd name="T18" fmla="*/ 577 w 1066"/>
                <a:gd name="T19" fmla="*/ 437 h 621"/>
                <a:gd name="T20" fmla="*/ 560 w 1066"/>
                <a:gd name="T21" fmla="*/ 472 h 621"/>
                <a:gd name="T22" fmla="*/ 539 w 1066"/>
                <a:gd name="T23" fmla="*/ 503 h 621"/>
                <a:gd name="T24" fmla="*/ 513 w 1066"/>
                <a:gd name="T25" fmla="*/ 533 h 621"/>
                <a:gd name="T26" fmla="*/ 485 w 1066"/>
                <a:gd name="T27" fmla="*/ 558 h 621"/>
                <a:gd name="T28" fmla="*/ 452 w 1066"/>
                <a:gd name="T29" fmla="*/ 580 h 621"/>
                <a:gd name="T30" fmla="*/ 417 w 1066"/>
                <a:gd name="T31" fmla="*/ 597 h 621"/>
                <a:gd name="T32" fmla="*/ 380 w 1066"/>
                <a:gd name="T33" fmla="*/ 610 h 621"/>
                <a:gd name="T34" fmla="*/ 341 w 1066"/>
                <a:gd name="T35" fmla="*/ 618 h 621"/>
                <a:gd name="T36" fmla="*/ 300 w 1066"/>
                <a:gd name="T37" fmla="*/ 621 h 621"/>
                <a:gd name="T38" fmla="*/ 259 w 1066"/>
                <a:gd name="T39" fmla="*/ 618 h 621"/>
                <a:gd name="T40" fmla="*/ 220 w 1066"/>
                <a:gd name="T41" fmla="*/ 610 h 621"/>
                <a:gd name="T42" fmla="*/ 184 w 1066"/>
                <a:gd name="T43" fmla="*/ 597 h 621"/>
                <a:gd name="T44" fmla="*/ 149 w 1066"/>
                <a:gd name="T45" fmla="*/ 580 h 621"/>
                <a:gd name="T46" fmla="*/ 116 w 1066"/>
                <a:gd name="T47" fmla="*/ 558 h 621"/>
                <a:gd name="T48" fmla="*/ 88 w 1066"/>
                <a:gd name="T49" fmla="*/ 533 h 621"/>
                <a:gd name="T50" fmla="*/ 62 w 1066"/>
                <a:gd name="T51" fmla="*/ 503 h 621"/>
                <a:gd name="T52" fmla="*/ 41 w 1066"/>
                <a:gd name="T53" fmla="*/ 472 h 621"/>
                <a:gd name="T54" fmla="*/ 23 w 1066"/>
                <a:gd name="T55" fmla="*/ 437 h 621"/>
                <a:gd name="T56" fmla="*/ 11 w 1066"/>
                <a:gd name="T57" fmla="*/ 400 h 621"/>
                <a:gd name="T58" fmla="*/ 3 w 1066"/>
                <a:gd name="T59" fmla="*/ 361 h 621"/>
                <a:gd name="T60" fmla="*/ 0 w 1066"/>
                <a:gd name="T61" fmla="*/ 320 h 621"/>
                <a:gd name="T62" fmla="*/ 3 w 1066"/>
                <a:gd name="T63" fmla="*/ 279 h 621"/>
                <a:gd name="T64" fmla="*/ 11 w 1066"/>
                <a:gd name="T65" fmla="*/ 240 h 621"/>
                <a:gd name="T66" fmla="*/ 23 w 1066"/>
                <a:gd name="T67" fmla="*/ 203 h 621"/>
                <a:gd name="T68" fmla="*/ 41 w 1066"/>
                <a:gd name="T69" fmla="*/ 169 h 621"/>
                <a:gd name="T70" fmla="*/ 62 w 1066"/>
                <a:gd name="T71" fmla="*/ 136 h 621"/>
                <a:gd name="T72" fmla="*/ 88 w 1066"/>
                <a:gd name="T73" fmla="*/ 108 h 621"/>
                <a:gd name="T74" fmla="*/ 116 w 1066"/>
                <a:gd name="T75" fmla="*/ 82 h 621"/>
                <a:gd name="T76" fmla="*/ 149 w 1066"/>
                <a:gd name="T77" fmla="*/ 61 h 621"/>
                <a:gd name="T78" fmla="*/ 184 w 1066"/>
                <a:gd name="T79" fmla="*/ 43 h 621"/>
                <a:gd name="T80" fmla="*/ 220 w 1066"/>
                <a:gd name="T81" fmla="*/ 30 h 621"/>
                <a:gd name="T82" fmla="*/ 259 w 1066"/>
                <a:gd name="T83" fmla="*/ 23 h 621"/>
                <a:gd name="T84" fmla="*/ 300 w 1066"/>
                <a:gd name="T85" fmla="*/ 20 h 621"/>
                <a:gd name="T86" fmla="*/ 340 w 1066"/>
                <a:gd name="T87" fmla="*/ 22 h 621"/>
                <a:gd name="T88" fmla="*/ 376 w 1066"/>
                <a:gd name="T89" fmla="*/ 30 h 621"/>
                <a:gd name="T90" fmla="*/ 412 w 1066"/>
                <a:gd name="T91" fmla="*/ 41 h 621"/>
                <a:gd name="T92" fmla="*/ 446 w 1066"/>
                <a:gd name="T93" fmla="*/ 58 h 621"/>
                <a:gd name="T94" fmla="*/ 476 w 1066"/>
                <a:gd name="T95" fmla="*/ 77 h 621"/>
                <a:gd name="T96" fmla="*/ 505 w 1066"/>
                <a:gd name="T97" fmla="*/ 100 h 621"/>
                <a:gd name="T98" fmla="*/ 530 w 1066"/>
                <a:gd name="T99" fmla="*/ 127 h 621"/>
                <a:gd name="T100" fmla="*/ 552 w 1066"/>
                <a:gd name="T101" fmla="*/ 157 h 621"/>
                <a:gd name="T102" fmla="*/ 1017 w 1066"/>
                <a:gd name="T103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66" h="621">
                  <a:moveTo>
                    <a:pt x="1017" y="0"/>
                  </a:moveTo>
                  <a:lnTo>
                    <a:pt x="1030" y="49"/>
                  </a:lnTo>
                  <a:lnTo>
                    <a:pt x="1047" y="97"/>
                  </a:lnTo>
                  <a:lnTo>
                    <a:pt x="1066" y="143"/>
                  </a:lnTo>
                  <a:lnTo>
                    <a:pt x="599" y="300"/>
                  </a:lnTo>
                  <a:lnTo>
                    <a:pt x="600" y="310"/>
                  </a:lnTo>
                  <a:lnTo>
                    <a:pt x="601" y="320"/>
                  </a:lnTo>
                  <a:lnTo>
                    <a:pt x="599" y="361"/>
                  </a:lnTo>
                  <a:lnTo>
                    <a:pt x="591" y="400"/>
                  </a:lnTo>
                  <a:lnTo>
                    <a:pt x="577" y="437"/>
                  </a:lnTo>
                  <a:lnTo>
                    <a:pt x="560" y="472"/>
                  </a:lnTo>
                  <a:lnTo>
                    <a:pt x="539" y="503"/>
                  </a:lnTo>
                  <a:lnTo>
                    <a:pt x="513" y="533"/>
                  </a:lnTo>
                  <a:lnTo>
                    <a:pt x="485" y="558"/>
                  </a:lnTo>
                  <a:lnTo>
                    <a:pt x="452" y="580"/>
                  </a:lnTo>
                  <a:lnTo>
                    <a:pt x="417" y="597"/>
                  </a:lnTo>
                  <a:lnTo>
                    <a:pt x="380" y="610"/>
                  </a:lnTo>
                  <a:lnTo>
                    <a:pt x="341" y="618"/>
                  </a:lnTo>
                  <a:lnTo>
                    <a:pt x="300" y="621"/>
                  </a:lnTo>
                  <a:lnTo>
                    <a:pt x="259" y="618"/>
                  </a:lnTo>
                  <a:lnTo>
                    <a:pt x="220" y="610"/>
                  </a:lnTo>
                  <a:lnTo>
                    <a:pt x="184" y="597"/>
                  </a:lnTo>
                  <a:lnTo>
                    <a:pt x="149" y="580"/>
                  </a:lnTo>
                  <a:lnTo>
                    <a:pt x="116" y="558"/>
                  </a:lnTo>
                  <a:lnTo>
                    <a:pt x="88" y="533"/>
                  </a:lnTo>
                  <a:lnTo>
                    <a:pt x="62" y="503"/>
                  </a:lnTo>
                  <a:lnTo>
                    <a:pt x="41" y="472"/>
                  </a:lnTo>
                  <a:lnTo>
                    <a:pt x="23" y="437"/>
                  </a:lnTo>
                  <a:lnTo>
                    <a:pt x="11" y="400"/>
                  </a:lnTo>
                  <a:lnTo>
                    <a:pt x="3" y="361"/>
                  </a:lnTo>
                  <a:lnTo>
                    <a:pt x="0" y="320"/>
                  </a:lnTo>
                  <a:lnTo>
                    <a:pt x="3" y="279"/>
                  </a:lnTo>
                  <a:lnTo>
                    <a:pt x="11" y="240"/>
                  </a:lnTo>
                  <a:lnTo>
                    <a:pt x="23" y="203"/>
                  </a:lnTo>
                  <a:lnTo>
                    <a:pt x="41" y="169"/>
                  </a:lnTo>
                  <a:lnTo>
                    <a:pt x="62" y="136"/>
                  </a:lnTo>
                  <a:lnTo>
                    <a:pt x="88" y="108"/>
                  </a:lnTo>
                  <a:lnTo>
                    <a:pt x="116" y="82"/>
                  </a:lnTo>
                  <a:lnTo>
                    <a:pt x="149" y="61"/>
                  </a:lnTo>
                  <a:lnTo>
                    <a:pt x="184" y="43"/>
                  </a:lnTo>
                  <a:lnTo>
                    <a:pt x="220" y="30"/>
                  </a:lnTo>
                  <a:lnTo>
                    <a:pt x="259" y="23"/>
                  </a:lnTo>
                  <a:lnTo>
                    <a:pt x="300" y="20"/>
                  </a:lnTo>
                  <a:lnTo>
                    <a:pt x="340" y="22"/>
                  </a:lnTo>
                  <a:lnTo>
                    <a:pt x="376" y="30"/>
                  </a:lnTo>
                  <a:lnTo>
                    <a:pt x="412" y="41"/>
                  </a:lnTo>
                  <a:lnTo>
                    <a:pt x="446" y="58"/>
                  </a:lnTo>
                  <a:lnTo>
                    <a:pt x="476" y="77"/>
                  </a:lnTo>
                  <a:lnTo>
                    <a:pt x="505" y="100"/>
                  </a:lnTo>
                  <a:lnTo>
                    <a:pt x="530" y="127"/>
                  </a:lnTo>
                  <a:lnTo>
                    <a:pt x="552" y="157"/>
                  </a:lnTo>
                  <a:lnTo>
                    <a:pt x="10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 43"/>
            <p:cNvSpPr>
              <a:spLocks/>
            </p:cNvSpPr>
            <p:nvPr/>
          </p:nvSpPr>
          <p:spPr bwMode="auto">
            <a:xfrm>
              <a:off x="1609726" y="2921000"/>
              <a:ext cx="147638" cy="149225"/>
            </a:xfrm>
            <a:custGeom>
              <a:avLst/>
              <a:gdLst>
                <a:gd name="T0" fmla="*/ 515 w 1031"/>
                <a:gd name="T1" fmla="*/ 0 h 1031"/>
                <a:gd name="T2" fmla="*/ 571 w 1031"/>
                <a:gd name="T3" fmla="*/ 3 h 1031"/>
                <a:gd name="T4" fmla="*/ 626 w 1031"/>
                <a:gd name="T5" fmla="*/ 12 h 1031"/>
                <a:gd name="T6" fmla="*/ 678 w 1031"/>
                <a:gd name="T7" fmla="*/ 26 h 1031"/>
                <a:gd name="T8" fmla="*/ 728 w 1031"/>
                <a:gd name="T9" fmla="*/ 45 h 1031"/>
                <a:gd name="T10" fmla="*/ 775 w 1031"/>
                <a:gd name="T11" fmla="*/ 70 h 1031"/>
                <a:gd name="T12" fmla="*/ 820 w 1031"/>
                <a:gd name="T13" fmla="*/ 99 h 1031"/>
                <a:gd name="T14" fmla="*/ 861 w 1031"/>
                <a:gd name="T15" fmla="*/ 133 h 1031"/>
                <a:gd name="T16" fmla="*/ 898 w 1031"/>
                <a:gd name="T17" fmla="*/ 170 h 1031"/>
                <a:gd name="T18" fmla="*/ 931 w 1031"/>
                <a:gd name="T19" fmla="*/ 211 h 1031"/>
                <a:gd name="T20" fmla="*/ 961 w 1031"/>
                <a:gd name="T21" fmla="*/ 256 h 1031"/>
                <a:gd name="T22" fmla="*/ 985 w 1031"/>
                <a:gd name="T23" fmla="*/ 302 h 1031"/>
                <a:gd name="T24" fmla="*/ 1005 w 1031"/>
                <a:gd name="T25" fmla="*/ 352 h 1031"/>
                <a:gd name="T26" fmla="*/ 1019 w 1031"/>
                <a:gd name="T27" fmla="*/ 404 h 1031"/>
                <a:gd name="T28" fmla="*/ 1028 w 1031"/>
                <a:gd name="T29" fmla="*/ 459 h 1031"/>
                <a:gd name="T30" fmla="*/ 1031 w 1031"/>
                <a:gd name="T31" fmla="*/ 515 h 1031"/>
                <a:gd name="T32" fmla="*/ 1028 w 1031"/>
                <a:gd name="T33" fmla="*/ 571 h 1031"/>
                <a:gd name="T34" fmla="*/ 1019 w 1031"/>
                <a:gd name="T35" fmla="*/ 626 h 1031"/>
                <a:gd name="T36" fmla="*/ 1005 w 1031"/>
                <a:gd name="T37" fmla="*/ 678 h 1031"/>
                <a:gd name="T38" fmla="*/ 985 w 1031"/>
                <a:gd name="T39" fmla="*/ 728 h 1031"/>
                <a:gd name="T40" fmla="*/ 961 w 1031"/>
                <a:gd name="T41" fmla="*/ 775 h 1031"/>
                <a:gd name="T42" fmla="*/ 931 w 1031"/>
                <a:gd name="T43" fmla="*/ 820 h 1031"/>
                <a:gd name="T44" fmla="*/ 898 w 1031"/>
                <a:gd name="T45" fmla="*/ 860 h 1031"/>
                <a:gd name="T46" fmla="*/ 861 w 1031"/>
                <a:gd name="T47" fmla="*/ 898 h 1031"/>
                <a:gd name="T48" fmla="*/ 820 w 1031"/>
                <a:gd name="T49" fmla="*/ 931 h 1031"/>
                <a:gd name="T50" fmla="*/ 775 w 1031"/>
                <a:gd name="T51" fmla="*/ 960 h 1031"/>
                <a:gd name="T52" fmla="*/ 728 w 1031"/>
                <a:gd name="T53" fmla="*/ 985 h 1031"/>
                <a:gd name="T54" fmla="*/ 678 w 1031"/>
                <a:gd name="T55" fmla="*/ 1004 h 1031"/>
                <a:gd name="T56" fmla="*/ 626 w 1031"/>
                <a:gd name="T57" fmla="*/ 1018 h 1031"/>
                <a:gd name="T58" fmla="*/ 571 w 1031"/>
                <a:gd name="T59" fmla="*/ 1028 h 1031"/>
                <a:gd name="T60" fmla="*/ 515 w 1031"/>
                <a:gd name="T61" fmla="*/ 1031 h 1031"/>
                <a:gd name="T62" fmla="*/ 459 w 1031"/>
                <a:gd name="T63" fmla="*/ 1028 h 1031"/>
                <a:gd name="T64" fmla="*/ 405 w 1031"/>
                <a:gd name="T65" fmla="*/ 1018 h 1031"/>
                <a:gd name="T66" fmla="*/ 353 w 1031"/>
                <a:gd name="T67" fmla="*/ 1004 h 1031"/>
                <a:gd name="T68" fmla="*/ 303 w 1031"/>
                <a:gd name="T69" fmla="*/ 985 h 1031"/>
                <a:gd name="T70" fmla="*/ 256 w 1031"/>
                <a:gd name="T71" fmla="*/ 960 h 1031"/>
                <a:gd name="T72" fmla="*/ 211 w 1031"/>
                <a:gd name="T73" fmla="*/ 931 h 1031"/>
                <a:gd name="T74" fmla="*/ 170 w 1031"/>
                <a:gd name="T75" fmla="*/ 898 h 1031"/>
                <a:gd name="T76" fmla="*/ 133 w 1031"/>
                <a:gd name="T77" fmla="*/ 860 h 1031"/>
                <a:gd name="T78" fmla="*/ 100 w 1031"/>
                <a:gd name="T79" fmla="*/ 820 h 1031"/>
                <a:gd name="T80" fmla="*/ 70 w 1031"/>
                <a:gd name="T81" fmla="*/ 775 h 1031"/>
                <a:gd name="T82" fmla="*/ 46 w 1031"/>
                <a:gd name="T83" fmla="*/ 728 h 1031"/>
                <a:gd name="T84" fmla="*/ 27 w 1031"/>
                <a:gd name="T85" fmla="*/ 678 h 1031"/>
                <a:gd name="T86" fmla="*/ 12 w 1031"/>
                <a:gd name="T87" fmla="*/ 626 h 1031"/>
                <a:gd name="T88" fmla="*/ 3 w 1031"/>
                <a:gd name="T89" fmla="*/ 571 h 1031"/>
                <a:gd name="T90" fmla="*/ 0 w 1031"/>
                <a:gd name="T91" fmla="*/ 515 h 1031"/>
                <a:gd name="T92" fmla="*/ 3 w 1031"/>
                <a:gd name="T93" fmla="*/ 459 h 1031"/>
                <a:gd name="T94" fmla="*/ 12 w 1031"/>
                <a:gd name="T95" fmla="*/ 404 h 1031"/>
                <a:gd name="T96" fmla="*/ 27 w 1031"/>
                <a:gd name="T97" fmla="*/ 352 h 1031"/>
                <a:gd name="T98" fmla="*/ 46 w 1031"/>
                <a:gd name="T99" fmla="*/ 302 h 1031"/>
                <a:gd name="T100" fmla="*/ 70 w 1031"/>
                <a:gd name="T101" fmla="*/ 256 h 1031"/>
                <a:gd name="T102" fmla="*/ 100 w 1031"/>
                <a:gd name="T103" fmla="*/ 211 h 1031"/>
                <a:gd name="T104" fmla="*/ 133 w 1031"/>
                <a:gd name="T105" fmla="*/ 170 h 1031"/>
                <a:gd name="T106" fmla="*/ 170 w 1031"/>
                <a:gd name="T107" fmla="*/ 133 h 1031"/>
                <a:gd name="T108" fmla="*/ 211 w 1031"/>
                <a:gd name="T109" fmla="*/ 99 h 1031"/>
                <a:gd name="T110" fmla="*/ 256 w 1031"/>
                <a:gd name="T111" fmla="*/ 70 h 1031"/>
                <a:gd name="T112" fmla="*/ 303 w 1031"/>
                <a:gd name="T113" fmla="*/ 45 h 1031"/>
                <a:gd name="T114" fmla="*/ 353 w 1031"/>
                <a:gd name="T115" fmla="*/ 26 h 1031"/>
                <a:gd name="T116" fmla="*/ 405 w 1031"/>
                <a:gd name="T117" fmla="*/ 12 h 1031"/>
                <a:gd name="T118" fmla="*/ 459 w 1031"/>
                <a:gd name="T119" fmla="*/ 3 h 1031"/>
                <a:gd name="T120" fmla="*/ 515 w 1031"/>
                <a:gd name="T121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1" h="1031">
                  <a:moveTo>
                    <a:pt x="515" y="0"/>
                  </a:moveTo>
                  <a:lnTo>
                    <a:pt x="571" y="3"/>
                  </a:lnTo>
                  <a:lnTo>
                    <a:pt x="626" y="12"/>
                  </a:lnTo>
                  <a:lnTo>
                    <a:pt x="678" y="26"/>
                  </a:lnTo>
                  <a:lnTo>
                    <a:pt x="728" y="45"/>
                  </a:lnTo>
                  <a:lnTo>
                    <a:pt x="775" y="70"/>
                  </a:lnTo>
                  <a:lnTo>
                    <a:pt x="820" y="99"/>
                  </a:lnTo>
                  <a:lnTo>
                    <a:pt x="861" y="133"/>
                  </a:lnTo>
                  <a:lnTo>
                    <a:pt x="898" y="170"/>
                  </a:lnTo>
                  <a:lnTo>
                    <a:pt x="931" y="211"/>
                  </a:lnTo>
                  <a:lnTo>
                    <a:pt x="961" y="256"/>
                  </a:lnTo>
                  <a:lnTo>
                    <a:pt x="985" y="302"/>
                  </a:lnTo>
                  <a:lnTo>
                    <a:pt x="1005" y="352"/>
                  </a:lnTo>
                  <a:lnTo>
                    <a:pt x="1019" y="404"/>
                  </a:lnTo>
                  <a:lnTo>
                    <a:pt x="1028" y="459"/>
                  </a:lnTo>
                  <a:lnTo>
                    <a:pt x="1031" y="515"/>
                  </a:lnTo>
                  <a:lnTo>
                    <a:pt x="1028" y="571"/>
                  </a:lnTo>
                  <a:lnTo>
                    <a:pt x="1019" y="626"/>
                  </a:lnTo>
                  <a:lnTo>
                    <a:pt x="1005" y="678"/>
                  </a:lnTo>
                  <a:lnTo>
                    <a:pt x="985" y="728"/>
                  </a:lnTo>
                  <a:lnTo>
                    <a:pt x="961" y="775"/>
                  </a:lnTo>
                  <a:lnTo>
                    <a:pt x="931" y="820"/>
                  </a:lnTo>
                  <a:lnTo>
                    <a:pt x="898" y="860"/>
                  </a:lnTo>
                  <a:lnTo>
                    <a:pt x="861" y="898"/>
                  </a:lnTo>
                  <a:lnTo>
                    <a:pt x="820" y="931"/>
                  </a:lnTo>
                  <a:lnTo>
                    <a:pt x="775" y="960"/>
                  </a:lnTo>
                  <a:lnTo>
                    <a:pt x="728" y="985"/>
                  </a:lnTo>
                  <a:lnTo>
                    <a:pt x="678" y="1004"/>
                  </a:lnTo>
                  <a:lnTo>
                    <a:pt x="626" y="1018"/>
                  </a:lnTo>
                  <a:lnTo>
                    <a:pt x="571" y="1028"/>
                  </a:lnTo>
                  <a:lnTo>
                    <a:pt x="515" y="1031"/>
                  </a:lnTo>
                  <a:lnTo>
                    <a:pt x="459" y="1028"/>
                  </a:lnTo>
                  <a:lnTo>
                    <a:pt x="405" y="1018"/>
                  </a:lnTo>
                  <a:lnTo>
                    <a:pt x="353" y="1004"/>
                  </a:lnTo>
                  <a:lnTo>
                    <a:pt x="303" y="985"/>
                  </a:lnTo>
                  <a:lnTo>
                    <a:pt x="256" y="960"/>
                  </a:lnTo>
                  <a:lnTo>
                    <a:pt x="211" y="931"/>
                  </a:lnTo>
                  <a:lnTo>
                    <a:pt x="170" y="898"/>
                  </a:lnTo>
                  <a:lnTo>
                    <a:pt x="133" y="860"/>
                  </a:lnTo>
                  <a:lnTo>
                    <a:pt x="100" y="820"/>
                  </a:lnTo>
                  <a:lnTo>
                    <a:pt x="70" y="775"/>
                  </a:lnTo>
                  <a:lnTo>
                    <a:pt x="46" y="728"/>
                  </a:lnTo>
                  <a:lnTo>
                    <a:pt x="27" y="678"/>
                  </a:lnTo>
                  <a:lnTo>
                    <a:pt x="12" y="626"/>
                  </a:lnTo>
                  <a:lnTo>
                    <a:pt x="3" y="571"/>
                  </a:lnTo>
                  <a:lnTo>
                    <a:pt x="0" y="515"/>
                  </a:lnTo>
                  <a:lnTo>
                    <a:pt x="3" y="459"/>
                  </a:lnTo>
                  <a:lnTo>
                    <a:pt x="12" y="404"/>
                  </a:lnTo>
                  <a:lnTo>
                    <a:pt x="27" y="352"/>
                  </a:lnTo>
                  <a:lnTo>
                    <a:pt x="46" y="302"/>
                  </a:lnTo>
                  <a:lnTo>
                    <a:pt x="70" y="256"/>
                  </a:lnTo>
                  <a:lnTo>
                    <a:pt x="100" y="211"/>
                  </a:lnTo>
                  <a:lnTo>
                    <a:pt x="133" y="170"/>
                  </a:lnTo>
                  <a:lnTo>
                    <a:pt x="170" y="133"/>
                  </a:lnTo>
                  <a:lnTo>
                    <a:pt x="211" y="99"/>
                  </a:lnTo>
                  <a:lnTo>
                    <a:pt x="256" y="70"/>
                  </a:lnTo>
                  <a:lnTo>
                    <a:pt x="303" y="45"/>
                  </a:lnTo>
                  <a:lnTo>
                    <a:pt x="353" y="26"/>
                  </a:lnTo>
                  <a:lnTo>
                    <a:pt x="405" y="12"/>
                  </a:lnTo>
                  <a:lnTo>
                    <a:pt x="459" y="3"/>
                  </a:lnTo>
                  <a:lnTo>
                    <a:pt x="5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</a:t>
            </a:r>
            <a:r>
              <a:rPr lang="en-US" dirty="0"/>
              <a:t>Level Flat Funnels for PowerPoint</a:t>
            </a: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3313113" y="1657350"/>
            <a:ext cx="5575300" cy="1571625"/>
          </a:xfrm>
          <a:custGeom>
            <a:avLst/>
            <a:gdLst>
              <a:gd name="T0" fmla="*/ 1104 w 1283"/>
              <a:gd name="T1" fmla="*/ 281 h 418"/>
              <a:gd name="T2" fmla="*/ 1283 w 1283"/>
              <a:gd name="T3" fmla="*/ 18 h 418"/>
              <a:gd name="T4" fmla="*/ 771 w 1283"/>
              <a:gd name="T5" fmla="*/ 18 h 418"/>
              <a:gd name="T6" fmla="*/ 323 w 1283"/>
              <a:gd name="T7" fmla="*/ 0 h 418"/>
              <a:gd name="T8" fmla="*/ 0 w 1283"/>
              <a:gd name="T9" fmla="*/ 18 h 418"/>
              <a:gd name="T10" fmla="*/ 186 w 1283"/>
              <a:gd name="T11" fmla="*/ 283 h 418"/>
              <a:gd name="T12" fmla="*/ 1104 w 1283"/>
              <a:gd name="T13" fmla="*/ 281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3" h="418">
                <a:moveTo>
                  <a:pt x="1104" y="281"/>
                </a:moveTo>
                <a:cubicBezTo>
                  <a:pt x="1154" y="195"/>
                  <a:pt x="1213" y="107"/>
                  <a:pt x="1283" y="18"/>
                </a:cubicBezTo>
                <a:cubicBezTo>
                  <a:pt x="771" y="18"/>
                  <a:pt x="771" y="18"/>
                  <a:pt x="771" y="18"/>
                </a:cubicBezTo>
                <a:cubicBezTo>
                  <a:pt x="323" y="0"/>
                  <a:pt x="323" y="0"/>
                  <a:pt x="323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88" y="112"/>
                  <a:pt x="186" y="283"/>
                </a:cubicBezTo>
                <a:cubicBezTo>
                  <a:pt x="644" y="418"/>
                  <a:pt x="1041" y="301"/>
                  <a:pt x="1104" y="281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Freeform 6"/>
          <p:cNvSpPr>
            <a:spLocks/>
          </p:cNvSpPr>
          <p:nvPr/>
        </p:nvSpPr>
        <p:spPr bwMode="auto">
          <a:xfrm>
            <a:off x="4625975" y="3619500"/>
            <a:ext cx="2963863" cy="1327150"/>
          </a:xfrm>
          <a:custGeom>
            <a:avLst/>
            <a:gdLst>
              <a:gd name="T0" fmla="*/ 0 w 682"/>
              <a:gd name="T1" fmla="*/ 0 h 353"/>
              <a:gd name="T2" fmla="*/ 79 w 682"/>
              <a:gd name="T3" fmla="*/ 238 h 353"/>
              <a:gd name="T4" fmla="*/ 602 w 682"/>
              <a:gd name="T5" fmla="*/ 235 h 353"/>
              <a:gd name="T6" fmla="*/ 682 w 682"/>
              <a:gd name="T7" fmla="*/ 1 h 353"/>
              <a:gd name="T8" fmla="*/ 0 w 682"/>
              <a:gd name="T9" fmla="*/ 0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2" h="353">
                <a:moveTo>
                  <a:pt x="0" y="0"/>
                </a:moveTo>
                <a:cubicBezTo>
                  <a:pt x="29" y="73"/>
                  <a:pt x="56" y="152"/>
                  <a:pt x="79" y="238"/>
                </a:cubicBezTo>
                <a:cubicBezTo>
                  <a:pt x="338" y="353"/>
                  <a:pt x="568" y="252"/>
                  <a:pt x="602" y="235"/>
                </a:cubicBezTo>
                <a:cubicBezTo>
                  <a:pt x="622" y="162"/>
                  <a:pt x="648" y="83"/>
                  <a:pt x="682" y="1"/>
                </a:cubicBezTo>
                <a:cubicBezTo>
                  <a:pt x="366" y="125"/>
                  <a:pt x="81" y="32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Freeform 7"/>
          <p:cNvSpPr>
            <a:spLocks/>
          </p:cNvSpPr>
          <p:nvPr/>
        </p:nvSpPr>
        <p:spPr bwMode="auto">
          <a:xfrm>
            <a:off x="4121150" y="2714625"/>
            <a:ext cx="3989388" cy="1374775"/>
          </a:xfrm>
          <a:custGeom>
            <a:avLst/>
            <a:gdLst>
              <a:gd name="T0" fmla="*/ 0 w 918"/>
              <a:gd name="T1" fmla="*/ 2 h 366"/>
              <a:gd name="T2" fmla="*/ 116 w 918"/>
              <a:gd name="T3" fmla="*/ 241 h 366"/>
              <a:gd name="T4" fmla="*/ 798 w 918"/>
              <a:gd name="T5" fmla="*/ 242 h 366"/>
              <a:gd name="T6" fmla="*/ 918 w 918"/>
              <a:gd name="T7" fmla="*/ 0 h 366"/>
              <a:gd name="T8" fmla="*/ 0 w 918"/>
              <a:gd name="T9" fmla="*/ 2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8" h="366">
                <a:moveTo>
                  <a:pt x="0" y="2"/>
                </a:moveTo>
                <a:cubicBezTo>
                  <a:pt x="39" y="70"/>
                  <a:pt x="79" y="150"/>
                  <a:pt x="116" y="241"/>
                </a:cubicBezTo>
                <a:cubicBezTo>
                  <a:pt x="197" y="273"/>
                  <a:pt x="482" y="366"/>
                  <a:pt x="798" y="242"/>
                </a:cubicBezTo>
                <a:cubicBezTo>
                  <a:pt x="831" y="164"/>
                  <a:pt x="870" y="83"/>
                  <a:pt x="918" y="0"/>
                </a:cubicBezTo>
                <a:cubicBezTo>
                  <a:pt x="855" y="20"/>
                  <a:pt x="458" y="137"/>
                  <a:pt x="0" y="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 8"/>
          <p:cNvSpPr>
            <a:spLocks/>
          </p:cNvSpPr>
          <p:nvPr/>
        </p:nvSpPr>
        <p:spPr bwMode="auto">
          <a:xfrm>
            <a:off x="5173663" y="5430838"/>
            <a:ext cx="1846263" cy="1052512"/>
          </a:xfrm>
          <a:custGeom>
            <a:avLst/>
            <a:gdLst>
              <a:gd name="T0" fmla="*/ 0 w 425"/>
              <a:gd name="T1" fmla="*/ 0 h 280"/>
              <a:gd name="T2" fmla="*/ 15 w 425"/>
              <a:gd name="T3" fmla="*/ 238 h 280"/>
              <a:gd name="T4" fmla="*/ 15 w 425"/>
              <a:gd name="T5" fmla="*/ 238 h 280"/>
              <a:gd name="T6" fmla="*/ 15 w 425"/>
              <a:gd name="T7" fmla="*/ 239 h 280"/>
              <a:gd name="T8" fmla="*/ 214 w 425"/>
              <a:gd name="T9" fmla="*/ 280 h 280"/>
              <a:gd name="T10" fmla="*/ 414 w 425"/>
              <a:gd name="T11" fmla="*/ 240 h 280"/>
              <a:gd name="T12" fmla="*/ 414 w 425"/>
              <a:gd name="T13" fmla="*/ 240 h 280"/>
              <a:gd name="T14" fmla="*/ 414 w 425"/>
              <a:gd name="T15" fmla="*/ 239 h 280"/>
              <a:gd name="T16" fmla="*/ 414 w 425"/>
              <a:gd name="T17" fmla="*/ 239 h 280"/>
              <a:gd name="T18" fmla="*/ 413 w 425"/>
              <a:gd name="T19" fmla="*/ 236 h 280"/>
              <a:gd name="T20" fmla="*/ 425 w 425"/>
              <a:gd name="T21" fmla="*/ 3 h 280"/>
              <a:gd name="T22" fmla="*/ 0 w 425"/>
              <a:gd name="T23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5" h="280">
                <a:moveTo>
                  <a:pt x="0" y="0"/>
                </a:moveTo>
                <a:cubicBezTo>
                  <a:pt x="10" y="76"/>
                  <a:pt x="15" y="155"/>
                  <a:pt x="15" y="238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5" y="238"/>
                  <a:pt x="15" y="239"/>
                  <a:pt x="15" y="239"/>
                </a:cubicBezTo>
                <a:cubicBezTo>
                  <a:pt x="15" y="261"/>
                  <a:pt x="104" y="280"/>
                  <a:pt x="214" y="280"/>
                </a:cubicBezTo>
                <a:cubicBezTo>
                  <a:pt x="323" y="280"/>
                  <a:pt x="411" y="262"/>
                  <a:pt x="414" y="240"/>
                </a:cubicBezTo>
                <a:cubicBezTo>
                  <a:pt x="414" y="240"/>
                  <a:pt x="414" y="240"/>
                  <a:pt x="414" y="240"/>
                </a:cubicBezTo>
                <a:cubicBezTo>
                  <a:pt x="414" y="240"/>
                  <a:pt x="414" y="240"/>
                  <a:pt x="414" y="239"/>
                </a:cubicBezTo>
                <a:cubicBezTo>
                  <a:pt x="414" y="239"/>
                  <a:pt x="414" y="239"/>
                  <a:pt x="414" y="239"/>
                </a:cubicBezTo>
                <a:cubicBezTo>
                  <a:pt x="414" y="238"/>
                  <a:pt x="414" y="237"/>
                  <a:pt x="413" y="236"/>
                </a:cubicBezTo>
                <a:cubicBezTo>
                  <a:pt x="412" y="219"/>
                  <a:pt x="408" y="133"/>
                  <a:pt x="425" y="3"/>
                </a:cubicBezTo>
                <a:cubicBezTo>
                  <a:pt x="224" y="95"/>
                  <a:pt x="50" y="25"/>
                  <a:pt x="0" y="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reeform 9"/>
          <p:cNvSpPr>
            <a:spLocks/>
          </p:cNvSpPr>
          <p:nvPr/>
        </p:nvSpPr>
        <p:spPr bwMode="auto">
          <a:xfrm>
            <a:off x="4968875" y="4502150"/>
            <a:ext cx="2273300" cy="1285875"/>
          </a:xfrm>
          <a:custGeom>
            <a:avLst/>
            <a:gdLst>
              <a:gd name="T0" fmla="*/ 0 w 523"/>
              <a:gd name="T1" fmla="*/ 3 h 342"/>
              <a:gd name="T2" fmla="*/ 47 w 523"/>
              <a:gd name="T3" fmla="*/ 247 h 342"/>
              <a:gd name="T4" fmla="*/ 472 w 523"/>
              <a:gd name="T5" fmla="*/ 250 h 342"/>
              <a:gd name="T6" fmla="*/ 523 w 523"/>
              <a:gd name="T7" fmla="*/ 0 h 342"/>
              <a:gd name="T8" fmla="*/ 0 w 523"/>
              <a:gd name="T9" fmla="*/ 3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3" h="342">
                <a:moveTo>
                  <a:pt x="0" y="3"/>
                </a:moveTo>
                <a:cubicBezTo>
                  <a:pt x="20" y="79"/>
                  <a:pt x="36" y="161"/>
                  <a:pt x="47" y="247"/>
                </a:cubicBezTo>
                <a:cubicBezTo>
                  <a:pt x="97" y="272"/>
                  <a:pt x="271" y="342"/>
                  <a:pt x="472" y="250"/>
                </a:cubicBezTo>
                <a:cubicBezTo>
                  <a:pt x="481" y="179"/>
                  <a:pt x="497" y="94"/>
                  <a:pt x="523" y="0"/>
                </a:cubicBezTo>
                <a:cubicBezTo>
                  <a:pt x="489" y="17"/>
                  <a:pt x="259" y="118"/>
                  <a:pt x="0" y="3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Freeform 23"/>
          <p:cNvSpPr>
            <a:spLocks/>
          </p:cNvSpPr>
          <p:nvPr/>
        </p:nvSpPr>
        <p:spPr bwMode="auto">
          <a:xfrm>
            <a:off x="7215188" y="1725613"/>
            <a:ext cx="1212850" cy="1160462"/>
          </a:xfrm>
          <a:custGeom>
            <a:avLst/>
            <a:gdLst>
              <a:gd name="T0" fmla="*/ 88 w 279"/>
              <a:gd name="T1" fmla="*/ 54 h 309"/>
              <a:gd name="T2" fmla="*/ 0 w 279"/>
              <a:gd name="T3" fmla="*/ 309 h 309"/>
              <a:gd name="T4" fmla="*/ 127 w 279"/>
              <a:gd name="T5" fmla="*/ 284 h 309"/>
              <a:gd name="T6" fmla="*/ 260 w 279"/>
              <a:gd name="T7" fmla="*/ 32 h 309"/>
              <a:gd name="T8" fmla="*/ 279 w 279"/>
              <a:gd name="T9" fmla="*/ 0 h 309"/>
              <a:gd name="T10" fmla="*/ 172 w 279"/>
              <a:gd name="T11" fmla="*/ 0 h 309"/>
              <a:gd name="T12" fmla="*/ 89 w 279"/>
              <a:gd name="T13" fmla="*/ 30 h 309"/>
              <a:gd name="T14" fmla="*/ 88 w 279"/>
              <a:gd name="T15" fmla="*/ 54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9" h="309">
                <a:moveTo>
                  <a:pt x="88" y="54"/>
                </a:moveTo>
                <a:cubicBezTo>
                  <a:pt x="88" y="54"/>
                  <a:pt x="48" y="144"/>
                  <a:pt x="0" y="309"/>
                </a:cubicBezTo>
                <a:cubicBezTo>
                  <a:pt x="51" y="302"/>
                  <a:pt x="93" y="293"/>
                  <a:pt x="127" y="284"/>
                </a:cubicBezTo>
                <a:cubicBezTo>
                  <a:pt x="165" y="202"/>
                  <a:pt x="209" y="118"/>
                  <a:pt x="260" y="32"/>
                </a:cubicBezTo>
                <a:cubicBezTo>
                  <a:pt x="269" y="19"/>
                  <a:pt x="275" y="9"/>
                  <a:pt x="279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89" y="30"/>
                  <a:pt x="89" y="30"/>
                  <a:pt x="89" y="30"/>
                </a:cubicBezTo>
                <a:lnTo>
                  <a:pt x="88" y="5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Freeform 24"/>
          <p:cNvSpPr>
            <a:spLocks/>
          </p:cNvSpPr>
          <p:nvPr/>
        </p:nvSpPr>
        <p:spPr bwMode="auto">
          <a:xfrm>
            <a:off x="6780213" y="3694113"/>
            <a:ext cx="574675" cy="947737"/>
          </a:xfrm>
          <a:custGeom>
            <a:avLst/>
            <a:gdLst>
              <a:gd name="T0" fmla="*/ 0 w 132"/>
              <a:gd name="T1" fmla="*/ 252 h 252"/>
              <a:gd name="T2" fmla="*/ 65 w 132"/>
              <a:gd name="T3" fmla="*/ 232 h 252"/>
              <a:gd name="T4" fmla="*/ 132 w 132"/>
              <a:gd name="T5" fmla="*/ 0 h 252"/>
              <a:gd name="T6" fmla="*/ 41 w 132"/>
              <a:gd name="T7" fmla="*/ 24 h 252"/>
              <a:gd name="T8" fmla="*/ 0 w 132"/>
              <a:gd name="T9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" h="252">
                <a:moveTo>
                  <a:pt x="0" y="252"/>
                </a:moveTo>
                <a:cubicBezTo>
                  <a:pt x="26" y="246"/>
                  <a:pt x="48" y="239"/>
                  <a:pt x="65" y="232"/>
                </a:cubicBezTo>
                <a:cubicBezTo>
                  <a:pt x="82" y="160"/>
                  <a:pt x="104" y="82"/>
                  <a:pt x="132" y="0"/>
                </a:cubicBezTo>
                <a:cubicBezTo>
                  <a:pt x="101" y="10"/>
                  <a:pt x="71" y="18"/>
                  <a:pt x="41" y="24"/>
                </a:cubicBezTo>
                <a:cubicBezTo>
                  <a:pt x="27" y="94"/>
                  <a:pt x="13" y="170"/>
                  <a:pt x="0" y="252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Freeform 25"/>
          <p:cNvSpPr>
            <a:spLocks/>
          </p:cNvSpPr>
          <p:nvPr/>
        </p:nvSpPr>
        <p:spPr bwMode="auto">
          <a:xfrm>
            <a:off x="6959600" y="2792413"/>
            <a:ext cx="808038" cy="992187"/>
          </a:xfrm>
          <a:custGeom>
            <a:avLst/>
            <a:gdLst>
              <a:gd name="T0" fmla="*/ 0 w 186"/>
              <a:gd name="T1" fmla="*/ 264 h 264"/>
              <a:gd name="T2" fmla="*/ 91 w 186"/>
              <a:gd name="T3" fmla="*/ 240 h 264"/>
              <a:gd name="T4" fmla="*/ 186 w 186"/>
              <a:gd name="T5" fmla="*/ 0 h 264"/>
              <a:gd name="T6" fmla="*/ 59 w 186"/>
              <a:gd name="T7" fmla="*/ 25 h 264"/>
              <a:gd name="T8" fmla="*/ 0 w 186"/>
              <a:gd name="T9" fmla="*/ 26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" h="264">
                <a:moveTo>
                  <a:pt x="0" y="264"/>
                </a:moveTo>
                <a:cubicBezTo>
                  <a:pt x="30" y="258"/>
                  <a:pt x="60" y="250"/>
                  <a:pt x="91" y="240"/>
                </a:cubicBezTo>
                <a:cubicBezTo>
                  <a:pt x="117" y="163"/>
                  <a:pt x="149" y="83"/>
                  <a:pt x="186" y="0"/>
                </a:cubicBezTo>
                <a:cubicBezTo>
                  <a:pt x="152" y="9"/>
                  <a:pt x="110" y="18"/>
                  <a:pt x="59" y="25"/>
                </a:cubicBezTo>
                <a:cubicBezTo>
                  <a:pt x="40" y="93"/>
                  <a:pt x="20" y="173"/>
                  <a:pt x="0" y="26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Freeform 26"/>
          <p:cNvSpPr>
            <a:spLocks/>
          </p:cNvSpPr>
          <p:nvPr/>
        </p:nvSpPr>
        <p:spPr bwMode="auto">
          <a:xfrm>
            <a:off x="6584950" y="5499100"/>
            <a:ext cx="277813" cy="957262"/>
          </a:xfrm>
          <a:custGeom>
            <a:avLst/>
            <a:gdLst>
              <a:gd name="T0" fmla="*/ 64 w 64"/>
              <a:gd name="T1" fmla="*/ 0 h 255"/>
              <a:gd name="T2" fmla="*/ 16 w 64"/>
              <a:gd name="T3" fmla="*/ 15 h 255"/>
              <a:gd name="T4" fmla="*/ 0 w 64"/>
              <a:gd name="T5" fmla="*/ 255 h 255"/>
              <a:gd name="T6" fmla="*/ 7 w 64"/>
              <a:gd name="T7" fmla="*/ 254 h 255"/>
              <a:gd name="T8" fmla="*/ 10 w 64"/>
              <a:gd name="T9" fmla="*/ 254 h 255"/>
              <a:gd name="T10" fmla="*/ 14 w 64"/>
              <a:gd name="T11" fmla="*/ 253 h 255"/>
              <a:gd name="T12" fmla="*/ 17 w 64"/>
              <a:gd name="T13" fmla="*/ 252 h 255"/>
              <a:gd name="T14" fmla="*/ 20 w 64"/>
              <a:gd name="T15" fmla="*/ 252 h 255"/>
              <a:gd name="T16" fmla="*/ 24 w 64"/>
              <a:gd name="T17" fmla="*/ 251 h 255"/>
              <a:gd name="T18" fmla="*/ 27 w 64"/>
              <a:gd name="T19" fmla="*/ 251 h 255"/>
              <a:gd name="T20" fmla="*/ 30 w 64"/>
              <a:gd name="T21" fmla="*/ 250 h 255"/>
              <a:gd name="T22" fmla="*/ 33 w 64"/>
              <a:gd name="T23" fmla="*/ 249 h 255"/>
              <a:gd name="T24" fmla="*/ 36 w 64"/>
              <a:gd name="T25" fmla="*/ 249 h 255"/>
              <a:gd name="T26" fmla="*/ 39 w 64"/>
              <a:gd name="T27" fmla="*/ 248 h 255"/>
              <a:gd name="T28" fmla="*/ 45 w 64"/>
              <a:gd name="T29" fmla="*/ 246 h 255"/>
              <a:gd name="T30" fmla="*/ 47 w 64"/>
              <a:gd name="T31" fmla="*/ 246 h 255"/>
              <a:gd name="T32" fmla="*/ 64 w 64"/>
              <a:gd name="T33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255">
                <a:moveTo>
                  <a:pt x="64" y="0"/>
                </a:moveTo>
                <a:cubicBezTo>
                  <a:pt x="48" y="6"/>
                  <a:pt x="31" y="11"/>
                  <a:pt x="16" y="15"/>
                </a:cubicBezTo>
                <a:cubicBezTo>
                  <a:pt x="8" y="91"/>
                  <a:pt x="3" y="171"/>
                  <a:pt x="0" y="255"/>
                </a:cubicBezTo>
                <a:cubicBezTo>
                  <a:pt x="2" y="255"/>
                  <a:pt x="4" y="254"/>
                  <a:pt x="7" y="254"/>
                </a:cubicBezTo>
                <a:cubicBezTo>
                  <a:pt x="8" y="254"/>
                  <a:pt x="9" y="254"/>
                  <a:pt x="10" y="254"/>
                </a:cubicBezTo>
                <a:cubicBezTo>
                  <a:pt x="11" y="253"/>
                  <a:pt x="12" y="253"/>
                  <a:pt x="14" y="253"/>
                </a:cubicBezTo>
                <a:cubicBezTo>
                  <a:pt x="15" y="253"/>
                  <a:pt x="16" y="253"/>
                  <a:pt x="17" y="252"/>
                </a:cubicBezTo>
                <a:cubicBezTo>
                  <a:pt x="18" y="252"/>
                  <a:pt x="19" y="252"/>
                  <a:pt x="20" y="252"/>
                </a:cubicBezTo>
                <a:cubicBezTo>
                  <a:pt x="21" y="252"/>
                  <a:pt x="23" y="251"/>
                  <a:pt x="24" y="251"/>
                </a:cubicBezTo>
                <a:cubicBezTo>
                  <a:pt x="25" y="251"/>
                  <a:pt x="26" y="251"/>
                  <a:pt x="27" y="251"/>
                </a:cubicBezTo>
                <a:cubicBezTo>
                  <a:pt x="28" y="250"/>
                  <a:pt x="29" y="250"/>
                  <a:pt x="30" y="250"/>
                </a:cubicBezTo>
                <a:cubicBezTo>
                  <a:pt x="31" y="250"/>
                  <a:pt x="32" y="250"/>
                  <a:pt x="33" y="249"/>
                </a:cubicBezTo>
                <a:cubicBezTo>
                  <a:pt x="34" y="249"/>
                  <a:pt x="35" y="249"/>
                  <a:pt x="36" y="249"/>
                </a:cubicBezTo>
                <a:cubicBezTo>
                  <a:pt x="37" y="248"/>
                  <a:pt x="38" y="248"/>
                  <a:pt x="39" y="248"/>
                </a:cubicBezTo>
                <a:cubicBezTo>
                  <a:pt x="41" y="247"/>
                  <a:pt x="43" y="247"/>
                  <a:pt x="45" y="246"/>
                </a:cubicBezTo>
                <a:cubicBezTo>
                  <a:pt x="46" y="246"/>
                  <a:pt x="47" y="246"/>
                  <a:pt x="47" y="246"/>
                </a:cubicBezTo>
                <a:cubicBezTo>
                  <a:pt x="47" y="213"/>
                  <a:pt x="48" y="125"/>
                  <a:pt x="64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2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Freeform 27"/>
          <p:cNvSpPr>
            <a:spLocks/>
          </p:cNvSpPr>
          <p:nvPr/>
        </p:nvSpPr>
        <p:spPr bwMode="auto">
          <a:xfrm>
            <a:off x="6654800" y="4567238"/>
            <a:ext cx="407988" cy="987425"/>
          </a:xfrm>
          <a:custGeom>
            <a:avLst/>
            <a:gdLst>
              <a:gd name="T0" fmla="*/ 0 w 94"/>
              <a:gd name="T1" fmla="*/ 263 h 263"/>
              <a:gd name="T2" fmla="*/ 48 w 94"/>
              <a:gd name="T3" fmla="*/ 248 h 263"/>
              <a:gd name="T4" fmla="*/ 94 w 94"/>
              <a:gd name="T5" fmla="*/ 0 h 263"/>
              <a:gd name="T6" fmla="*/ 29 w 94"/>
              <a:gd name="T7" fmla="*/ 20 h 263"/>
              <a:gd name="T8" fmla="*/ 0 w 94"/>
              <a:gd name="T9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263">
                <a:moveTo>
                  <a:pt x="0" y="263"/>
                </a:moveTo>
                <a:cubicBezTo>
                  <a:pt x="15" y="259"/>
                  <a:pt x="32" y="254"/>
                  <a:pt x="48" y="248"/>
                </a:cubicBezTo>
                <a:cubicBezTo>
                  <a:pt x="57" y="176"/>
                  <a:pt x="72" y="93"/>
                  <a:pt x="94" y="0"/>
                </a:cubicBezTo>
                <a:cubicBezTo>
                  <a:pt x="77" y="7"/>
                  <a:pt x="55" y="14"/>
                  <a:pt x="29" y="20"/>
                </a:cubicBezTo>
                <a:cubicBezTo>
                  <a:pt x="18" y="96"/>
                  <a:pt x="8" y="177"/>
                  <a:pt x="0" y="263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7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val 28"/>
          <p:cNvSpPr>
            <a:spLocks noChangeArrowheads="1"/>
          </p:cNvSpPr>
          <p:nvPr/>
        </p:nvSpPr>
        <p:spPr bwMode="auto">
          <a:xfrm>
            <a:off x="3305175" y="1354138"/>
            <a:ext cx="5595938" cy="682625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val 29"/>
          <p:cNvSpPr>
            <a:spLocks noChangeArrowheads="1"/>
          </p:cNvSpPr>
          <p:nvPr/>
        </p:nvSpPr>
        <p:spPr bwMode="auto">
          <a:xfrm>
            <a:off x="4203700" y="1477963"/>
            <a:ext cx="3794125" cy="4349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Freeform 30"/>
          <p:cNvSpPr>
            <a:spLocks/>
          </p:cNvSpPr>
          <p:nvPr/>
        </p:nvSpPr>
        <p:spPr bwMode="auto">
          <a:xfrm>
            <a:off x="7450138" y="3608388"/>
            <a:ext cx="4740275" cy="912812"/>
          </a:xfrm>
          <a:custGeom>
            <a:avLst/>
            <a:gdLst>
              <a:gd name="T0" fmla="*/ 44 w 1091"/>
              <a:gd name="T1" fmla="*/ 117 h 243"/>
              <a:gd name="T2" fmla="*/ 0 w 1091"/>
              <a:gd name="T3" fmla="*/ 243 h 243"/>
              <a:gd name="T4" fmla="*/ 1091 w 1091"/>
              <a:gd name="T5" fmla="*/ 243 h 243"/>
              <a:gd name="T6" fmla="*/ 1091 w 1091"/>
              <a:gd name="T7" fmla="*/ 117 h 243"/>
              <a:gd name="T8" fmla="*/ 1091 w 1091"/>
              <a:gd name="T9" fmla="*/ 0 h 243"/>
              <a:gd name="T10" fmla="*/ 93 w 1091"/>
              <a:gd name="T11" fmla="*/ 0 h 243"/>
              <a:gd name="T12" fmla="*/ 44 w 1091"/>
              <a:gd name="T13" fmla="*/ 117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1" h="243">
                <a:moveTo>
                  <a:pt x="44" y="117"/>
                </a:moveTo>
                <a:cubicBezTo>
                  <a:pt x="27" y="160"/>
                  <a:pt x="13" y="202"/>
                  <a:pt x="0" y="243"/>
                </a:cubicBezTo>
                <a:cubicBezTo>
                  <a:pt x="1091" y="243"/>
                  <a:pt x="1091" y="243"/>
                  <a:pt x="1091" y="243"/>
                </a:cubicBezTo>
                <a:cubicBezTo>
                  <a:pt x="1091" y="117"/>
                  <a:pt x="1091" y="117"/>
                  <a:pt x="1091" y="117"/>
                </a:cubicBezTo>
                <a:cubicBezTo>
                  <a:pt x="1091" y="0"/>
                  <a:pt x="1091" y="0"/>
                  <a:pt x="1091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75" y="40"/>
                  <a:pt x="58" y="79"/>
                  <a:pt x="44" y="117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Freeform 31"/>
          <p:cNvSpPr>
            <a:spLocks/>
          </p:cNvSpPr>
          <p:nvPr/>
        </p:nvSpPr>
        <p:spPr bwMode="auto">
          <a:xfrm>
            <a:off x="8450263" y="1755775"/>
            <a:ext cx="3740150" cy="931862"/>
          </a:xfrm>
          <a:custGeom>
            <a:avLst/>
            <a:gdLst>
              <a:gd name="T0" fmla="*/ 861 w 861"/>
              <a:gd name="T1" fmla="*/ 3 h 248"/>
              <a:gd name="T2" fmla="*/ 197 w 861"/>
              <a:gd name="T3" fmla="*/ 0 h 248"/>
              <a:gd name="T4" fmla="*/ 0 w 861"/>
              <a:gd name="T5" fmla="*/ 248 h 248"/>
              <a:gd name="T6" fmla="*/ 861 w 861"/>
              <a:gd name="T7" fmla="*/ 248 h 248"/>
              <a:gd name="T8" fmla="*/ 861 w 861"/>
              <a:gd name="T9" fmla="*/ 3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1" h="248">
                <a:moveTo>
                  <a:pt x="861" y="3"/>
                </a:moveTo>
                <a:cubicBezTo>
                  <a:pt x="197" y="0"/>
                  <a:pt x="197" y="0"/>
                  <a:pt x="197" y="0"/>
                </a:cubicBezTo>
                <a:cubicBezTo>
                  <a:pt x="120" y="81"/>
                  <a:pt x="55" y="164"/>
                  <a:pt x="0" y="248"/>
                </a:cubicBezTo>
                <a:cubicBezTo>
                  <a:pt x="861" y="248"/>
                  <a:pt x="861" y="248"/>
                  <a:pt x="861" y="248"/>
                </a:cubicBezTo>
                <a:lnTo>
                  <a:pt x="861" y="3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Freeform 32"/>
          <p:cNvSpPr>
            <a:spLocks/>
          </p:cNvSpPr>
          <p:nvPr/>
        </p:nvSpPr>
        <p:spPr bwMode="auto">
          <a:xfrm>
            <a:off x="7854950" y="2687638"/>
            <a:ext cx="4335463" cy="920750"/>
          </a:xfrm>
          <a:custGeom>
            <a:avLst/>
            <a:gdLst>
              <a:gd name="T0" fmla="*/ 0 w 998"/>
              <a:gd name="T1" fmla="*/ 245 h 245"/>
              <a:gd name="T2" fmla="*/ 998 w 998"/>
              <a:gd name="T3" fmla="*/ 245 h 245"/>
              <a:gd name="T4" fmla="*/ 998 w 998"/>
              <a:gd name="T5" fmla="*/ 58 h 245"/>
              <a:gd name="T6" fmla="*/ 998 w 998"/>
              <a:gd name="T7" fmla="*/ 0 h 245"/>
              <a:gd name="T8" fmla="*/ 137 w 998"/>
              <a:gd name="T9" fmla="*/ 0 h 245"/>
              <a:gd name="T10" fmla="*/ 100 w 998"/>
              <a:gd name="T11" fmla="*/ 58 h 245"/>
              <a:gd name="T12" fmla="*/ 0 w 998"/>
              <a:gd name="T13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8" h="245">
                <a:moveTo>
                  <a:pt x="0" y="245"/>
                </a:moveTo>
                <a:cubicBezTo>
                  <a:pt x="998" y="245"/>
                  <a:pt x="998" y="245"/>
                  <a:pt x="998" y="245"/>
                </a:cubicBezTo>
                <a:cubicBezTo>
                  <a:pt x="998" y="58"/>
                  <a:pt x="998" y="58"/>
                  <a:pt x="998" y="58"/>
                </a:cubicBezTo>
                <a:cubicBezTo>
                  <a:pt x="998" y="0"/>
                  <a:pt x="998" y="0"/>
                  <a:pt x="998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24" y="19"/>
                  <a:pt x="112" y="38"/>
                  <a:pt x="100" y="58"/>
                </a:cubicBezTo>
                <a:cubicBezTo>
                  <a:pt x="62" y="121"/>
                  <a:pt x="29" y="184"/>
                  <a:pt x="0" y="24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Freeform 33"/>
          <p:cNvSpPr>
            <a:spLocks/>
          </p:cNvSpPr>
          <p:nvPr/>
        </p:nvSpPr>
        <p:spPr bwMode="auto">
          <a:xfrm>
            <a:off x="7092950" y="5430838"/>
            <a:ext cx="5097463" cy="917575"/>
          </a:xfrm>
          <a:custGeom>
            <a:avLst/>
            <a:gdLst>
              <a:gd name="T0" fmla="*/ 25 w 1173"/>
              <a:gd name="T1" fmla="*/ 0 h 244"/>
              <a:gd name="T2" fmla="*/ 2 w 1173"/>
              <a:gd name="T3" fmla="*/ 244 h 244"/>
              <a:gd name="T4" fmla="*/ 1173 w 1173"/>
              <a:gd name="T5" fmla="*/ 244 h 244"/>
              <a:gd name="T6" fmla="*/ 1173 w 1173"/>
              <a:gd name="T7" fmla="*/ 0 h 244"/>
              <a:gd name="T8" fmla="*/ 25 w 1173"/>
              <a:gd name="T9" fmla="*/ 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3" h="244">
                <a:moveTo>
                  <a:pt x="25" y="0"/>
                </a:moveTo>
                <a:cubicBezTo>
                  <a:pt x="0" y="149"/>
                  <a:pt x="2" y="244"/>
                  <a:pt x="2" y="244"/>
                </a:cubicBezTo>
                <a:cubicBezTo>
                  <a:pt x="1173" y="244"/>
                  <a:pt x="1173" y="244"/>
                  <a:pt x="1173" y="244"/>
                </a:cubicBezTo>
                <a:cubicBezTo>
                  <a:pt x="1173" y="0"/>
                  <a:pt x="1173" y="0"/>
                  <a:pt x="1173" y="0"/>
                </a:cubicBezTo>
                <a:lnTo>
                  <a:pt x="25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Freeform 34"/>
          <p:cNvSpPr>
            <a:spLocks/>
          </p:cNvSpPr>
          <p:nvPr/>
        </p:nvSpPr>
        <p:spPr bwMode="auto">
          <a:xfrm>
            <a:off x="7202488" y="4521200"/>
            <a:ext cx="4987925" cy="909637"/>
          </a:xfrm>
          <a:custGeom>
            <a:avLst/>
            <a:gdLst>
              <a:gd name="T0" fmla="*/ 1148 w 1148"/>
              <a:gd name="T1" fmla="*/ 182 h 242"/>
              <a:gd name="T2" fmla="*/ 1148 w 1148"/>
              <a:gd name="T3" fmla="*/ 0 h 242"/>
              <a:gd name="T4" fmla="*/ 57 w 1148"/>
              <a:gd name="T5" fmla="*/ 0 h 242"/>
              <a:gd name="T6" fmla="*/ 11 w 1148"/>
              <a:gd name="T7" fmla="*/ 182 h 242"/>
              <a:gd name="T8" fmla="*/ 0 w 1148"/>
              <a:gd name="T9" fmla="*/ 242 h 242"/>
              <a:gd name="T10" fmla="*/ 1148 w 1148"/>
              <a:gd name="T11" fmla="*/ 242 h 242"/>
              <a:gd name="T12" fmla="*/ 1148 w 1148"/>
              <a:gd name="T13" fmla="*/ 18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8" h="242">
                <a:moveTo>
                  <a:pt x="1148" y="182"/>
                </a:moveTo>
                <a:cubicBezTo>
                  <a:pt x="1148" y="0"/>
                  <a:pt x="1148" y="0"/>
                  <a:pt x="114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37" y="65"/>
                  <a:pt x="22" y="126"/>
                  <a:pt x="11" y="182"/>
                </a:cubicBezTo>
                <a:cubicBezTo>
                  <a:pt x="7" y="203"/>
                  <a:pt x="3" y="223"/>
                  <a:pt x="0" y="242"/>
                </a:cubicBezTo>
                <a:cubicBezTo>
                  <a:pt x="1148" y="242"/>
                  <a:pt x="1148" y="242"/>
                  <a:pt x="1148" y="242"/>
                </a:cubicBezTo>
                <a:lnTo>
                  <a:pt x="1148" y="182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Freeform 35"/>
          <p:cNvSpPr>
            <a:spLocks/>
          </p:cNvSpPr>
          <p:nvPr/>
        </p:nvSpPr>
        <p:spPr bwMode="auto">
          <a:xfrm>
            <a:off x="11113" y="1755775"/>
            <a:ext cx="3741738" cy="931862"/>
          </a:xfrm>
          <a:custGeom>
            <a:avLst/>
            <a:gdLst>
              <a:gd name="T0" fmla="*/ 664 w 861"/>
              <a:gd name="T1" fmla="*/ 0 h 248"/>
              <a:gd name="T2" fmla="*/ 0 w 861"/>
              <a:gd name="T3" fmla="*/ 3 h 248"/>
              <a:gd name="T4" fmla="*/ 0 w 861"/>
              <a:gd name="T5" fmla="*/ 248 h 248"/>
              <a:gd name="T6" fmla="*/ 861 w 861"/>
              <a:gd name="T7" fmla="*/ 248 h 248"/>
              <a:gd name="T8" fmla="*/ 664 w 861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1" h="248">
                <a:moveTo>
                  <a:pt x="664" y="0"/>
                </a:moveTo>
                <a:cubicBezTo>
                  <a:pt x="0" y="3"/>
                  <a:pt x="0" y="3"/>
                  <a:pt x="0" y="3"/>
                </a:cubicBezTo>
                <a:cubicBezTo>
                  <a:pt x="0" y="248"/>
                  <a:pt x="0" y="248"/>
                  <a:pt x="0" y="248"/>
                </a:cubicBezTo>
                <a:cubicBezTo>
                  <a:pt x="861" y="248"/>
                  <a:pt x="861" y="248"/>
                  <a:pt x="861" y="248"/>
                </a:cubicBezTo>
                <a:cubicBezTo>
                  <a:pt x="806" y="164"/>
                  <a:pt x="741" y="81"/>
                  <a:pt x="664" y="0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Freeform 36"/>
          <p:cNvSpPr>
            <a:spLocks/>
          </p:cNvSpPr>
          <p:nvPr/>
        </p:nvSpPr>
        <p:spPr bwMode="auto">
          <a:xfrm>
            <a:off x="11113" y="5430838"/>
            <a:ext cx="5100638" cy="917575"/>
          </a:xfrm>
          <a:custGeom>
            <a:avLst/>
            <a:gdLst>
              <a:gd name="T0" fmla="*/ 0 w 1174"/>
              <a:gd name="T1" fmla="*/ 244 h 244"/>
              <a:gd name="T2" fmla="*/ 1171 w 1174"/>
              <a:gd name="T3" fmla="*/ 244 h 244"/>
              <a:gd name="T4" fmla="*/ 1149 w 1174"/>
              <a:gd name="T5" fmla="*/ 0 h 244"/>
              <a:gd name="T6" fmla="*/ 0 w 1174"/>
              <a:gd name="T7" fmla="*/ 0 h 244"/>
              <a:gd name="T8" fmla="*/ 0 w 1174"/>
              <a:gd name="T9" fmla="*/ 24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4" h="244">
                <a:moveTo>
                  <a:pt x="0" y="244"/>
                </a:moveTo>
                <a:cubicBezTo>
                  <a:pt x="1171" y="244"/>
                  <a:pt x="1171" y="244"/>
                  <a:pt x="1171" y="244"/>
                </a:cubicBezTo>
                <a:cubicBezTo>
                  <a:pt x="1171" y="244"/>
                  <a:pt x="1174" y="149"/>
                  <a:pt x="1149" y="0"/>
                </a:cubicBezTo>
                <a:cubicBezTo>
                  <a:pt x="0" y="0"/>
                  <a:pt x="0" y="0"/>
                  <a:pt x="0" y="0"/>
                </a:cubicBezTo>
                <a:lnTo>
                  <a:pt x="0" y="244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Freeform 37"/>
          <p:cNvSpPr>
            <a:spLocks/>
          </p:cNvSpPr>
          <p:nvPr/>
        </p:nvSpPr>
        <p:spPr bwMode="auto">
          <a:xfrm>
            <a:off x="11113" y="2687638"/>
            <a:ext cx="4337050" cy="920750"/>
          </a:xfrm>
          <a:custGeom>
            <a:avLst/>
            <a:gdLst>
              <a:gd name="T0" fmla="*/ 898 w 998"/>
              <a:gd name="T1" fmla="*/ 58 h 245"/>
              <a:gd name="T2" fmla="*/ 861 w 998"/>
              <a:gd name="T3" fmla="*/ 0 h 245"/>
              <a:gd name="T4" fmla="*/ 0 w 998"/>
              <a:gd name="T5" fmla="*/ 0 h 245"/>
              <a:gd name="T6" fmla="*/ 0 w 998"/>
              <a:gd name="T7" fmla="*/ 58 h 245"/>
              <a:gd name="T8" fmla="*/ 0 w 998"/>
              <a:gd name="T9" fmla="*/ 245 h 245"/>
              <a:gd name="T10" fmla="*/ 998 w 998"/>
              <a:gd name="T11" fmla="*/ 245 h 245"/>
              <a:gd name="T12" fmla="*/ 898 w 998"/>
              <a:gd name="T13" fmla="*/ 5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8" h="245">
                <a:moveTo>
                  <a:pt x="898" y="58"/>
                </a:moveTo>
                <a:cubicBezTo>
                  <a:pt x="886" y="38"/>
                  <a:pt x="874" y="19"/>
                  <a:pt x="86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45"/>
                  <a:pt x="0" y="245"/>
                  <a:pt x="0" y="245"/>
                </a:cubicBezTo>
                <a:cubicBezTo>
                  <a:pt x="998" y="245"/>
                  <a:pt x="998" y="245"/>
                  <a:pt x="998" y="245"/>
                </a:cubicBezTo>
                <a:cubicBezTo>
                  <a:pt x="970" y="184"/>
                  <a:pt x="937" y="121"/>
                  <a:pt x="898" y="58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Freeform 38"/>
          <p:cNvSpPr>
            <a:spLocks/>
          </p:cNvSpPr>
          <p:nvPr/>
        </p:nvSpPr>
        <p:spPr bwMode="auto">
          <a:xfrm>
            <a:off x="11113" y="4521200"/>
            <a:ext cx="4992688" cy="909637"/>
          </a:xfrm>
          <a:custGeom>
            <a:avLst/>
            <a:gdLst>
              <a:gd name="T0" fmla="*/ 1091 w 1149"/>
              <a:gd name="T1" fmla="*/ 0 h 242"/>
              <a:gd name="T2" fmla="*/ 0 w 1149"/>
              <a:gd name="T3" fmla="*/ 0 h 242"/>
              <a:gd name="T4" fmla="*/ 0 w 1149"/>
              <a:gd name="T5" fmla="*/ 182 h 242"/>
              <a:gd name="T6" fmla="*/ 0 w 1149"/>
              <a:gd name="T7" fmla="*/ 242 h 242"/>
              <a:gd name="T8" fmla="*/ 1149 w 1149"/>
              <a:gd name="T9" fmla="*/ 242 h 242"/>
              <a:gd name="T10" fmla="*/ 1137 w 1149"/>
              <a:gd name="T11" fmla="*/ 182 h 242"/>
              <a:gd name="T12" fmla="*/ 1091 w 1149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9" h="242">
                <a:moveTo>
                  <a:pt x="109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242"/>
                  <a:pt x="0" y="242"/>
                  <a:pt x="0" y="242"/>
                </a:cubicBezTo>
                <a:cubicBezTo>
                  <a:pt x="1149" y="242"/>
                  <a:pt x="1149" y="242"/>
                  <a:pt x="1149" y="242"/>
                </a:cubicBezTo>
                <a:cubicBezTo>
                  <a:pt x="1145" y="223"/>
                  <a:pt x="1142" y="203"/>
                  <a:pt x="1137" y="182"/>
                </a:cubicBezTo>
                <a:cubicBezTo>
                  <a:pt x="1126" y="126"/>
                  <a:pt x="1111" y="65"/>
                  <a:pt x="1091" y="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Freeform 39"/>
          <p:cNvSpPr>
            <a:spLocks/>
          </p:cNvSpPr>
          <p:nvPr/>
        </p:nvSpPr>
        <p:spPr bwMode="auto">
          <a:xfrm>
            <a:off x="11113" y="3608388"/>
            <a:ext cx="4740275" cy="912812"/>
          </a:xfrm>
          <a:custGeom>
            <a:avLst/>
            <a:gdLst>
              <a:gd name="T0" fmla="*/ 1048 w 1091"/>
              <a:gd name="T1" fmla="*/ 117 h 243"/>
              <a:gd name="T2" fmla="*/ 998 w 1091"/>
              <a:gd name="T3" fmla="*/ 0 h 243"/>
              <a:gd name="T4" fmla="*/ 0 w 1091"/>
              <a:gd name="T5" fmla="*/ 0 h 243"/>
              <a:gd name="T6" fmla="*/ 0 w 1091"/>
              <a:gd name="T7" fmla="*/ 117 h 243"/>
              <a:gd name="T8" fmla="*/ 0 w 1091"/>
              <a:gd name="T9" fmla="*/ 243 h 243"/>
              <a:gd name="T10" fmla="*/ 1091 w 1091"/>
              <a:gd name="T11" fmla="*/ 243 h 243"/>
              <a:gd name="T12" fmla="*/ 1048 w 1091"/>
              <a:gd name="T13" fmla="*/ 117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1" h="243">
                <a:moveTo>
                  <a:pt x="1048" y="117"/>
                </a:moveTo>
                <a:cubicBezTo>
                  <a:pt x="1033" y="79"/>
                  <a:pt x="1016" y="40"/>
                  <a:pt x="99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243"/>
                  <a:pt x="0" y="243"/>
                  <a:pt x="0" y="243"/>
                </a:cubicBezTo>
                <a:cubicBezTo>
                  <a:pt x="1091" y="243"/>
                  <a:pt x="1091" y="243"/>
                  <a:pt x="1091" y="243"/>
                </a:cubicBezTo>
                <a:cubicBezTo>
                  <a:pt x="1079" y="202"/>
                  <a:pt x="1064" y="160"/>
                  <a:pt x="1048" y="117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255737" y="2086419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255737" y="175271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5051" y="1888790"/>
            <a:ext cx="2849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01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255737" y="3015676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255737" y="2681974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85051" y="2818047"/>
            <a:ext cx="2849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02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255737" y="3944472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255737" y="3610770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5051" y="3746843"/>
            <a:ext cx="2849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03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255737" y="4830929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255737" y="449722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85051" y="4633300"/>
            <a:ext cx="2849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04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255737" y="5742090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255737" y="5408388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85051" y="5544461"/>
            <a:ext cx="2849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05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5761851" y="3155437"/>
            <a:ext cx="665122" cy="546583"/>
            <a:chOff x="1790700" y="2874963"/>
            <a:chExt cx="481013" cy="395288"/>
          </a:xfrm>
          <a:solidFill>
            <a:schemeClr val="bg1"/>
          </a:solidFill>
        </p:grpSpPr>
        <p:sp>
          <p:nvSpPr>
            <p:cNvPr id="99" name="Freeform 6"/>
            <p:cNvSpPr>
              <a:spLocks/>
            </p:cNvSpPr>
            <p:nvPr/>
          </p:nvSpPr>
          <p:spPr bwMode="auto">
            <a:xfrm>
              <a:off x="1790700" y="2903538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7"/>
            <p:cNvSpPr>
              <a:spLocks noEditPoints="1"/>
            </p:cNvSpPr>
            <p:nvPr/>
          </p:nvSpPr>
          <p:spPr bwMode="auto">
            <a:xfrm>
              <a:off x="2122488" y="2874963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828401" y="4043326"/>
            <a:ext cx="532022" cy="530261"/>
            <a:chOff x="1884363" y="2822576"/>
            <a:chExt cx="479425" cy="477838"/>
          </a:xfrm>
          <a:solidFill>
            <a:schemeClr val="bg1"/>
          </a:solidFill>
        </p:grpSpPr>
        <p:sp>
          <p:nvSpPr>
            <p:cNvPr id="102" name="Freeform 12"/>
            <p:cNvSpPr>
              <a:spLocks/>
            </p:cNvSpPr>
            <p:nvPr/>
          </p:nvSpPr>
          <p:spPr bwMode="auto">
            <a:xfrm>
              <a:off x="1966913" y="2908301"/>
              <a:ext cx="206375" cy="42863"/>
            </a:xfrm>
            <a:custGeom>
              <a:avLst/>
              <a:gdLst>
                <a:gd name="T0" fmla="*/ 151 w 1438"/>
                <a:gd name="T1" fmla="*/ 0 h 302"/>
                <a:gd name="T2" fmla="*/ 1287 w 1438"/>
                <a:gd name="T3" fmla="*/ 0 h 302"/>
                <a:gd name="T4" fmla="*/ 1318 w 1438"/>
                <a:gd name="T5" fmla="*/ 3 h 302"/>
                <a:gd name="T6" fmla="*/ 1346 w 1438"/>
                <a:gd name="T7" fmla="*/ 12 h 302"/>
                <a:gd name="T8" fmla="*/ 1372 w 1438"/>
                <a:gd name="T9" fmla="*/ 26 h 302"/>
                <a:gd name="T10" fmla="*/ 1394 w 1438"/>
                <a:gd name="T11" fmla="*/ 45 h 302"/>
                <a:gd name="T12" fmla="*/ 1413 w 1438"/>
                <a:gd name="T13" fmla="*/ 67 h 302"/>
                <a:gd name="T14" fmla="*/ 1426 w 1438"/>
                <a:gd name="T15" fmla="*/ 93 h 302"/>
                <a:gd name="T16" fmla="*/ 1435 w 1438"/>
                <a:gd name="T17" fmla="*/ 121 h 302"/>
                <a:gd name="T18" fmla="*/ 1438 w 1438"/>
                <a:gd name="T19" fmla="*/ 151 h 302"/>
                <a:gd name="T20" fmla="*/ 1435 w 1438"/>
                <a:gd name="T21" fmla="*/ 181 h 302"/>
                <a:gd name="T22" fmla="*/ 1426 w 1438"/>
                <a:gd name="T23" fmla="*/ 209 h 302"/>
                <a:gd name="T24" fmla="*/ 1413 w 1438"/>
                <a:gd name="T25" fmla="*/ 235 h 302"/>
                <a:gd name="T26" fmla="*/ 1394 w 1438"/>
                <a:gd name="T27" fmla="*/ 257 h 302"/>
                <a:gd name="T28" fmla="*/ 1372 w 1438"/>
                <a:gd name="T29" fmla="*/ 276 h 302"/>
                <a:gd name="T30" fmla="*/ 1346 w 1438"/>
                <a:gd name="T31" fmla="*/ 289 h 302"/>
                <a:gd name="T32" fmla="*/ 1318 w 1438"/>
                <a:gd name="T33" fmla="*/ 298 h 302"/>
                <a:gd name="T34" fmla="*/ 1287 w 1438"/>
                <a:gd name="T35" fmla="*/ 302 h 302"/>
                <a:gd name="T36" fmla="*/ 151 w 1438"/>
                <a:gd name="T37" fmla="*/ 302 h 302"/>
                <a:gd name="T38" fmla="*/ 121 w 1438"/>
                <a:gd name="T39" fmla="*/ 298 h 302"/>
                <a:gd name="T40" fmla="*/ 93 w 1438"/>
                <a:gd name="T41" fmla="*/ 289 h 302"/>
                <a:gd name="T42" fmla="*/ 66 w 1438"/>
                <a:gd name="T43" fmla="*/ 276 h 302"/>
                <a:gd name="T44" fmla="*/ 44 w 1438"/>
                <a:gd name="T45" fmla="*/ 257 h 302"/>
                <a:gd name="T46" fmla="*/ 26 w 1438"/>
                <a:gd name="T47" fmla="*/ 235 h 302"/>
                <a:gd name="T48" fmla="*/ 12 w 1438"/>
                <a:gd name="T49" fmla="*/ 209 h 302"/>
                <a:gd name="T50" fmla="*/ 4 w 1438"/>
                <a:gd name="T51" fmla="*/ 181 h 302"/>
                <a:gd name="T52" fmla="*/ 0 w 1438"/>
                <a:gd name="T53" fmla="*/ 151 h 302"/>
                <a:gd name="T54" fmla="*/ 4 w 1438"/>
                <a:gd name="T55" fmla="*/ 121 h 302"/>
                <a:gd name="T56" fmla="*/ 12 w 1438"/>
                <a:gd name="T57" fmla="*/ 93 h 302"/>
                <a:gd name="T58" fmla="*/ 26 w 1438"/>
                <a:gd name="T59" fmla="*/ 67 h 302"/>
                <a:gd name="T60" fmla="*/ 44 w 1438"/>
                <a:gd name="T61" fmla="*/ 45 h 302"/>
                <a:gd name="T62" fmla="*/ 66 w 1438"/>
                <a:gd name="T63" fmla="*/ 26 h 302"/>
                <a:gd name="T64" fmla="*/ 93 w 1438"/>
                <a:gd name="T65" fmla="*/ 12 h 302"/>
                <a:gd name="T66" fmla="*/ 121 w 1438"/>
                <a:gd name="T67" fmla="*/ 3 h 302"/>
                <a:gd name="T68" fmla="*/ 151 w 1438"/>
                <a:gd name="T6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2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5"/>
                  </a:lnTo>
                  <a:lnTo>
                    <a:pt x="1413" y="67"/>
                  </a:lnTo>
                  <a:lnTo>
                    <a:pt x="1426" y="93"/>
                  </a:lnTo>
                  <a:lnTo>
                    <a:pt x="1435" y="121"/>
                  </a:lnTo>
                  <a:lnTo>
                    <a:pt x="1438" y="151"/>
                  </a:lnTo>
                  <a:lnTo>
                    <a:pt x="1435" y="181"/>
                  </a:lnTo>
                  <a:lnTo>
                    <a:pt x="1426" y="209"/>
                  </a:lnTo>
                  <a:lnTo>
                    <a:pt x="1413" y="235"/>
                  </a:lnTo>
                  <a:lnTo>
                    <a:pt x="1394" y="257"/>
                  </a:lnTo>
                  <a:lnTo>
                    <a:pt x="1372" y="276"/>
                  </a:lnTo>
                  <a:lnTo>
                    <a:pt x="1346" y="289"/>
                  </a:lnTo>
                  <a:lnTo>
                    <a:pt x="1318" y="298"/>
                  </a:lnTo>
                  <a:lnTo>
                    <a:pt x="1287" y="302"/>
                  </a:lnTo>
                  <a:lnTo>
                    <a:pt x="151" y="302"/>
                  </a:lnTo>
                  <a:lnTo>
                    <a:pt x="121" y="298"/>
                  </a:lnTo>
                  <a:lnTo>
                    <a:pt x="93" y="289"/>
                  </a:lnTo>
                  <a:lnTo>
                    <a:pt x="66" y="276"/>
                  </a:lnTo>
                  <a:lnTo>
                    <a:pt x="44" y="257"/>
                  </a:lnTo>
                  <a:lnTo>
                    <a:pt x="26" y="235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1"/>
                  </a:lnTo>
                  <a:lnTo>
                    <a:pt x="12" y="93"/>
                  </a:lnTo>
                  <a:lnTo>
                    <a:pt x="26" y="67"/>
                  </a:lnTo>
                  <a:lnTo>
                    <a:pt x="44" y="45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 13"/>
            <p:cNvSpPr>
              <a:spLocks/>
            </p:cNvSpPr>
            <p:nvPr/>
          </p:nvSpPr>
          <p:spPr bwMode="auto">
            <a:xfrm>
              <a:off x="1966913" y="2989263"/>
              <a:ext cx="206375" cy="42863"/>
            </a:xfrm>
            <a:custGeom>
              <a:avLst/>
              <a:gdLst>
                <a:gd name="T0" fmla="*/ 151 w 1438"/>
                <a:gd name="T1" fmla="*/ 0 h 301"/>
                <a:gd name="T2" fmla="*/ 1287 w 1438"/>
                <a:gd name="T3" fmla="*/ 0 h 301"/>
                <a:gd name="T4" fmla="*/ 1318 w 1438"/>
                <a:gd name="T5" fmla="*/ 3 h 301"/>
                <a:gd name="T6" fmla="*/ 1346 w 1438"/>
                <a:gd name="T7" fmla="*/ 12 h 301"/>
                <a:gd name="T8" fmla="*/ 1372 w 1438"/>
                <a:gd name="T9" fmla="*/ 26 h 301"/>
                <a:gd name="T10" fmla="*/ 1394 w 1438"/>
                <a:gd name="T11" fmla="*/ 44 h 301"/>
                <a:gd name="T12" fmla="*/ 1413 w 1438"/>
                <a:gd name="T13" fmla="*/ 66 h 301"/>
                <a:gd name="T14" fmla="*/ 1426 w 1438"/>
                <a:gd name="T15" fmla="*/ 92 h 301"/>
                <a:gd name="T16" fmla="*/ 1435 w 1438"/>
                <a:gd name="T17" fmla="*/ 120 h 301"/>
                <a:gd name="T18" fmla="*/ 1438 w 1438"/>
                <a:gd name="T19" fmla="*/ 150 h 301"/>
                <a:gd name="T20" fmla="*/ 1435 w 1438"/>
                <a:gd name="T21" fmla="*/ 181 h 301"/>
                <a:gd name="T22" fmla="*/ 1426 w 1438"/>
                <a:gd name="T23" fmla="*/ 210 h 301"/>
                <a:gd name="T24" fmla="*/ 1413 w 1438"/>
                <a:gd name="T25" fmla="*/ 235 h 301"/>
                <a:gd name="T26" fmla="*/ 1394 w 1438"/>
                <a:gd name="T27" fmla="*/ 258 h 301"/>
                <a:gd name="T28" fmla="*/ 1372 w 1438"/>
                <a:gd name="T29" fmla="*/ 275 h 301"/>
                <a:gd name="T30" fmla="*/ 1346 w 1438"/>
                <a:gd name="T31" fmla="*/ 290 h 301"/>
                <a:gd name="T32" fmla="*/ 1318 w 1438"/>
                <a:gd name="T33" fmla="*/ 298 h 301"/>
                <a:gd name="T34" fmla="*/ 1287 w 1438"/>
                <a:gd name="T35" fmla="*/ 301 h 301"/>
                <a:gd name="T36" fmla="*/ 151 w 1438"/>
                <a:gd name="T37" fmla="*/ 301 h 301"/>
                <a:gd name="T38" fmla="*/ 121 w 1438"/>
                <a:gd name="T39" fmla="*/ 298 h 301"/>
                <a:gd name="T40" fmla="*/ 93 w 1438"/>
                <a:gd name="T41" fmla="*/ 290 h 301"/>
                <a:gd name="T42" fmla="*/ 66 w 1438"/>
                <a:gd name="T43" fmla="*/ 275 h 301"/>
                <a:gd name="T44" fmla="*/ 44 w 1438"/>
                <a:gd name="T45" fmla="*/ 258 h 301"/>
                <a:gd name="T46" fmla="*/ 26 w 1438"/>
                <a:gd name="T47" fmla="*/ 235 h 301"/>
                <a:gd name="T48" fmla="*/ 12 w 1438"/>
                <a:gd name="T49" fmla="*/ 210 h 301"/>
                <a:gd name="T50" fmla="*/ 4 w 1438"/>
                <a:gd name="T51" fmla="*/ 181 h 301"/>
                <a:gd name="T52" fmla="*/ 0 w 1438"/>
                <a:gd name="T53" fmla="*/ 150 h 301"/>
                <a:gd name="T54" fmla="*/ 4 w 1438"/>
                <a:gd name="T55" fmla="*/ 120 h 301"/>
                <a:gd name="T56" fmla="*/ 12 w 1438"/>
                <a:gd name="T57" fmla="*/ 92 h 301"/>
                <a:gd name="T58" fmla="*/ 26 w 1438"/>
                <a:gd name="T59" fmla="*/ 66 h 301"/>
                <a:gd name="T60" fmla="*/ 44 w 1438"/>
                <a:gd name="T61" fmla="*/ 44 h 301"/>
                <a:gd name="T62" fmla="*/ 66 w 1438"/>
                <a:gd name="T63" fmla="*/ 26 h 301"/>
                <a:gd name="T64" fmla="*/ 93 w 1438"/>
                <a:gd name="T65" fmla="*/ 12 h 301"/>
                <a:gd name="T66" fmla="*/ 121 w 1438"/>
                <a:gd name="T67" fmla="*/ 3 h 301"/>
                <a:gd name="T68" fmla="*/ 151 w 1438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1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4"/>
                  </a:lnTo>
                  <a:lnTo>
                    <a:pt x="1413" y="66"/>
                  </a:lnTo>
                  <a:lnTo>
                    <a:pt x="1426" y="92"/>
                  </a:lnTo>
                  <a:lnTo>
                    <a:pt x="1435" y="120"/>
                  </a:lnTo>
                  <a:lnTo>
                    <a:pt x="1438" y="150"/>
                  </a:lnTo>
                  <a:lnTo>
                    <a:pt x="1435" y="181"/>
                  </a:lnTo>
                  <a:lnTo>
                    <a:pt x="1426" y="210"/>
                  </a:lnTo>
                  <a:lnTo>
                    <a:pt x="1413" y="235"/>
                  </a:lnTo>
                  <a:lnTo>
                    <a:pt x="1394" y="258"/>
                  </a:lnTo>
                  <a:lnTo>
                    <a:pt x="1372" y="275"/>
                  </a:lnTo>
                  <a:lnTo>
                    <a:pt x="1346" y="290"/>
                  </a:lnTo>
                  <a:lnTo>
                    <a:pt x="1318" y="298"/>
                  </a:lnTo>
                  <a:lnTo>
                    <a:pt x="1287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8"/>
                  </a:lnTo>
                  <a:lnTo>
                    <a:pt x="26" y="235"/>
                  </a:lnTo>
                  <a:lnTo>
                    <a:pt x="12" y="210"/>
                  </a:lnTo>
                  <a:lnTo>
                    <a:pt x="4" y="181"/>
                  </a:lnTo>
                  <a:lnTo>
                    <a:pt x="0" y="150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reeform 14"/>
            <p:cNvSpPr>
              <a:spLocks/>
            </p:cNvSpPr>
            <p:nvPr/>
          </p:nvSpPr>
          <p:spPr bwMode="auto">
            <a:xfrm>
              <a:off x="1966913" y="3070226"/>
              <a:ext cx="125413" cy="44450"/>
            </a:xfrm>
            <a:custGeom>
              <a:avLst/>
              <a:gdLst>
                <a:gd name="T0" fmla="*/ 151 w 870"/>
                <a:gd name="T1" fmla="*/ 0 h 301"/>
                <a:gd name="T2" fmla="*/ 720 w 870"/>
                <a:gd name="T3" fmla="*/ 0 h 301"/>
                <a:gd name="T4" fmla="*/ 750 w 870"/>
                <a:gd name="T5" fmla="*/ 4 h 301"/>
                <a:gd name="T6" fmla="*/ 778 w 870"/>
                <a:gd name="T7" fmla="*/ 12 h 301"/>
                <a:gd name="T8" fmla="*/ 805 w 870"/>
                <a:gd name="T9" fmla="*/ 26 h 301"/>
                <a:gd name="T10" fmla="*/ 827 w 870"/>
                <a:gd name="T11" fmla="*/ 44 h 301"/>
                <a:gd name="T12" fmla="*/ 845 w 870"/>
                <a:gd name="T13" fmla="*/ 67 h 301"/>
                <a:gd name="T14" fmla="*/ 859 w 870"/>
                <a:gd name="T15" fmla="*/ 92 h 301"/>
                <a:gd name="T16" fmla="*/ 867 w 870"/>
                <a:gd name="T17" fmla="*/ 120 h 301"/>
                <a:gd name="T18" fmla="*/ 870 w 870"/>
                <a:gd name="T19" fmla="*/ 151 h 301"/>
                <a:gd name="T20" fmla="*/ 867 w 870"/>
                <a:gd name="T21" fmla="*/ 181 h 301"/>
                <a:gd name="T22" fmla="*/ 859 w 870"/>
                <a:gd name="T23" fmla="*/ 209 h 301"/>
                <a:gd name="T24" fmla="*/ 845 w 870"/>
                <a:gd name="T25" fmla="*/ 234 h 301"/>
                <a:gd name="T26" fmla="*/ 827 w 870"/>
                <a:gd name="T27" fmla="*/ 257 h 301"/>
                <a:gd name="T28" fmla="*/ 805 w 870"/>
                <a:gd name="T29" fmla="*/ 275 h 301"/>
                <a:gd name="T30" fmla="*/ 778 w 870"/>
                <a:gd name="T31" fmla="*/ 290 h 301"/>
                <a:gd name="T32" fmla="*/ 750 w 870"/>
                <a:gd name="T33" fmla="*/ 298 h 301"/>
                <a:gd name="T34" fmla="*/ 720 w 870"/>
                <a:gd name="T35" fmla="*/ 301 h 301"/>
                <a:gd name="T36" fmla="*/ 151 w 870"/>
                <a:gd name="T37" fmla="*/ 301 h 301"/>
                <a:gd name="T38" fmla="*/ 121 w 870"/>
                <a:gd name="T39" fmla="*/ 298 h 301"/>
                <a:gd name="T40" fmla="*/ 93 w 870"/>
                <a:gd name="T41" fmla="*/ 290 h 301"/>
                <a:gd name="T42" fmla="*/ 66 w 870"/>
                <a:gd name="T43" fmla="*/ 275 h 301"/>
                <a:gd name="T44" fmla="*/ 44 w 870"/>
                <a:gd name="T45" fmla="*/ 257 h 301"/>
                <a:gd name="T46" fmla="*/ 26 w 870"/>
                <a:gd name="T47" fmla="*/ 234 h 301"/>
                <a:gd name="T48" fmla="*/ 12 w 870"/>
                <a:gd name="T49" fmla="*/ 209 h 301"/>
                <a:gd name="T50" fmla="*/ 4 w 870"/>
                <a:gd name="T51" fmla="*/ 181 h 301"/>
                <a:gd name="T52" fmla="*/ 0 w 870"/>
                <a:gd name="T53" fmla="*/ 151 h 301"/>
                <a:gd name="T54" fmla="*/ 4 w 870"/>
                <a:gd name="T55" fmla="*/ 120 h 301"/>
                <a:gd name="T56" fmla="*/ 12 w 870"/>
                <a:gd name="T57" fmla="*/ 92 h 301"/>
                <a:gd name="T58" fmla="*/ 26 w 870"/>
                <a:gd name="T59" fmla="*/ 67 h 301"/>
                <a:gd name="T60" fmla="*/ 44 w 870"/>
                <a:gd name="T61" fmla="*/ 44 h 301"/>
                <a:gd name="T62" fmla="*/ 66 w 870"/>
                <a:gd name="T63" fmla="*/ 26 h 301"/>
                <a:gd name="T64" fmla="*/ 93 w 870"/>
                <a:gd name="T65" fmla="*/ 12 h 301"/>
                <a:gd name="T66" fmla="*/ 121 w 870"/>
                <a:gd name="T67" fmla="*/ 4 h 301"/>
                <a:gd name="T68" fmla="*/ 151 w 870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301">
                  <a:moveTo>
                    <a:pt x="151" y="0"/>
                  </a:moveTo>
                  <a:lnTo>
                    <a:pt x="720" y="0"/>
                  </a:lnTo>
                  <a:lnTo>
                    <a:pt x="750" y="4"/>
                  </a:lnTo>
                  <a:lnTo>
                    <a:pt x="778" y="12"/>
                  </a:lnTo>
                  <a:lnTo>
                    <a:pt x="805" y="26"/>
                  </a:lnTo>
                  <a:lnTo>
                    <a:pt x="827" y="44"/>
                  </a:lnTo>
                  <a:lnTo>
                    <a:pt x="845" y="67"/>
                  </a:lnTo>
                  <a:lnTo>
                    <a:pt x="859" y="92"/>
                  </a:lnTo>
                  <a:lnTo>
                    <a:pt x="867" y="120"/>
                  </a:lnTo>
                  <a:lnTo>
                    <a:pt x="870" y="151"/>
                  </a:lnTo>
                  <a:lnTo>
                    <a:pt x="867" y="181"/>
                  </a:lnTo>
                  <a:lnTo>
                    <a:pt x="859" y="209"/>
                  </a:lnTo>
                  <a:lnTo>
                    <a:pt x="845" y="234"/>
                  </a:lnTo>
                  <a:lnTo>
                    <a:pt x="827" y="257"/>
                  </a:lnTo>
                  <a:lnTo>
                    <a:pt x="805" y="275"/>
                  </a:lnTo>
                  <a:lnTo>
                    <a:pt x="778" y="290"/>
                  </a:lnTo>
                  <a:lnTo>
                    <a:pt x="750" y="298"/>
                  </a:lnTo>
                  <a:lnTo>
                    <a:pt x="720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7"/>
                  </a:lnTo>
                  <a:lnTo>
                    <a:pt x="26" y="234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7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4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reeform 15"/>
            <p:cNvSpPr>
              <a:spLocks/>
            </p:cNvSpPr>
            <p:nvPr/>
          </p:nvSpPr>
          <p:spPr bwMode="auto">
            <a:xfrm>
              <a:off x="1884363" y="2822576"/>
              <a:ext cx="371475" cy="477838"/>
            </a:xfrm>
            <a:custGeom>
              <a:avLst/>
              <a:gdLst>
                <a:gd name="T0" fmla="*/ 152 w 2574"/>
                <a:gd name="T1" fmla="*/ 0 h 3310"/>
                <a:gd name="T2" fmla="*/ 2423 w 2574"/>
                <a:gd name="T3" fmla="*/ 0 h 3310"/>
                <a:gd name="T4" fmla="*/ 2453 w 2574"/>
                <a:gd name="T5" fmla="*/ 3 h 3310"/>
                <a:gd name="T6" fmla="*/ 2481 w 2574"/>
                <a:gd name="T7" fmla="*/ 12 h 3310"/>
                <a:gd name="T8" fmla="*/ 2507 w 2574"/>
                <a:gd name="T9" fmla="*/ 26 h 3310"/>
                <a:gd name="T10" fmla="*/ 2529 w 2574"/>
                <a:gd name="T11" fmla="*/ 44 h 3310"/>
                <a:gd name="T12" fmla="*/ 2548 w 2574"/>
                <a:gd name="T13" fmla="*/ 67 h 3310"/>
                <a:gd name="T14" fmla="*/ 2562 w 2574"/>
                <a:gd name="T15" fmla="*/ 92 h 3310"/>
                <a:gd name="T16" fmla="*/ 2571 w 2574"/>
                <a:gd name="T17" fmla="*/ 120 h 3310"/>
                <a:gd name="T18" fmla="*/ 2574 w 2574"/>
                <a:gd name="T19" fmla="*/ 150 h 3310"/>
                <a:gd name="T20" fmla="*/ 2574 w 2574"/>
                <a:gd name="T21" fmla="*/ 374 h 3310"/>
                <a:gd name="T22" fmla="*/ 2272 w 2574"/>
                <a:gd name="T23" fmla="*/ 896 h 3310"/>
                <a:gd name="T24" fmla="*/ 2272 w 2574"/>
                <a:gd name="T25" fmla="*/ 301 h 3310"/>
                <a:gd name="T26" fmla="*/ 304 w 2574"/>
                <a:gd name="T27" fmla="*/ 301 h 3310"/>
                <a:gd name="T28" fmla="*/ 304 w 2574"/>
                <a:gd name="T29" fmla="*/ 3008 h 3310"/>
                <a:gd name="T30" fmla="*/ 2272 w 2574"/>
                <a:gd name="T31" fmla="*/ 3008 h 3310"/>
                <a:gd name="T32" fmla="*/ 2272 w 2574"/>
                <a:gd name="T33" fmla="*/ 2634 h 3310"/>
                <a:gd name="T34" fmla="*/ 2430 w 2574"/>
                <a:gd name="T35" fmla="*/ 2530 h 3310"/>
                <a:gd name="T36" fmla="*/ 2458 w 2574"/>
                <a:gd name="T37" fmla="*/ 2508 h 3310"/>
                <a:gd name="T38" fmla="*/ 2482 w 2574"/>
                <a:gd name="T39" fmla="*/ 2483 h 3310"/>
                <a:gd name="T40" fmla="*/ 2502 w 2574"/>
                <a:gd name="T41" fmla="*/ 2454 h 3310"/>
                <a:gd name="T42" fmla="*/ 2574 w 2574"/>
                <a:gd name="T43" fmla="*/ 2330 h 3310"/>
                <a:gd name="T44" fmla="*/ 2574 w 2574"/>
                <a:gd name="T45" fmla="*/ 3159 h 3310"/>
                <a:gd name="T46" fmla="*/ 2571 w 2574"/>
                <a:gd name="T47" fmla="*/ 3189 h 3310"/>
                <a:gd name="T48" fmla="*/ 2562 w 2574"/>
                <a:gd name="T49" fmla="*/ 3217 h 3310"/>
                <a:gd name="T50" fmla="*/ 2548 w 2574"/>
                <a:gd name="T51" fmla="*/ 3243 h 3310"/>
                <a:gd name="T52" fmla="*/ 2529 w 2574"/>
                <a:gd name="T53" fmla="*/ 3265 h 3310"/>
                <a:gd name="T54" fmla="*/ 2507 w 2574"/>
                <a:gd name="T55" fmla="*/ 3284 h 3310"/>
                <a:gd name="T56" fmla="*/ 2481 w 2574"/>
                <a:gd name="T57" fmla="*/ 3297 h 3310"/>
                <a:gd name="T58" fmla="*/ 2453 w 2574"/>
                <a:gd name="T59" fmla="*/ 3307 h 3310"/>
                <a:gd name="T60" fmla="*/ 2423 w 2574"/>
                <a:gd name="T61" fmla="*/ 3310 h 3310"/>
                <a:gd name="T62" fmla="*/ 152 w 2574"/>
                <a:gd name="T63" fmla="*/ 3310 h 3310"/>
                <a:gd name="T64" fmla="*/ 121 w 2574"/>
                <a:gd name="T65" fmla="*/ 3307 h 3310"/>
                <a:gd name="T66" fmla="*/ 93 w 2574"/>
                <a:gd name="T67" fmla="*/ 3297 h 3310"/>
                <a:gd name="T68" fmla="*/ 67 w 2574"/>
                <a:gd name="T69" fmla="*/ 3284 h 3310"/>
                <a:gd name="T70" fmla="*/ 45 w 2574"/>
                <a:gd name="T71" fmla="*/ 3265 h 3310"/>
                <a:gd name="T72" fmla="*/ 26 w 2574"/>
                <a:gd name="T73" fmla="*/ 3243 h 3310"/>
                <a:gd name="T74" fmla="*/ 13 w 2574"/>
                <a:gd name="T75" fmla="*/ 3217 h 3310"/>
                <a:gd name="T76" fmla="*/ 3 w 2574"/>
                <a:gd name="T77" fmla="*/ 3189 h 3310"/>
                <a:gd name="T78" fmla="*/ 0 w 2574"/>
                <a:gd name="T79" fmla="*/ 3159 h 3310"/>
                <a:gd name="T80" fmla="*/ 0 w 2574"/>
                <a:gd name="T81" fmla="*/ 150 h 3310"/>
                <a:gd name="T82" fmla="*/ 3 w 2574"/>
                <a:gd name="T83" fmla="*/ 120 h 3310"/>
                <a:gd name="T84" fmla="*/ 13 w 2574"/>
                <a:gd name="T85" fmla="*/ 92 h 3310"/>
                <a:gd name="T86" fmla="*/ 26 w 2574"/>
                <a:gd name="T87" fmla="*/ 67 h 3310"/>
                <a:gd name="T88" fmla="*/ 45 w 2574"/>
                <a:gd name="T89" fmla="*/ 44 h 3310"/>
                <a:gd name="T90" fmla="*/ 67 w 2574"/>
                <a:gd name="T91" fmla="*/ 26 h 3310"/>
                <a:gd name="T92" fmla="*/ 93 w 2574"/>
                <a:gd name="T93" fmla="*/ 12 h 3310"/>
                <a:gd name="T94" fmla="*/ 121 w 2574"/>
                <a:gd name="T95" fmla="*/ 3 h 3310"/>
                <a:gd name="T96" fmla="*/ 152 w 2574"/>
                <a:gd name="T97" fmla="*/ 0 h 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74" h="3310">
                  <a:moveTo>
                    <a:pt x="152" y="0"/>
                  </a:moveTo>
                  <a:lnTo>
                    <a:pt x="2423" y="0"/>
                  </a:lnTo>
                  <a:lnTo>
                    <a:pt x="2453" y="3"/>
                  </a:lnTo>
                  <a:lnTo>
                    <a:pt x="2481" y="12"/>
                  </a:lnTo>
                  <a:lnTo>
                    <a:pt x="2507" y="26"/>
                  </a:lnTo>
                  <a:lnTo>
                    <a:pt x="2529" y="44"/>
                  </a:lnTo>
                  <a:lnTo>
                    <a:pt x="2548" y="67"/>
                  </a:lnTo>
                  <a:lnTo>
                    <a:pt x="2562" y="92"/>
                  </a:lnTo>
                  <a:lnTo>
                    <a:pt x="2571" y="120"/>
                  </a:lnTo>
                  <a:lnTo>
                    <a:pt x="2574" y="150"/>
                  </a:lnTo>
                  <a:lnTo>
                    <a:pt x="2574" y="374"/>
                  </a:lnTo>
                  <a:lnTo>
                    <a:pt x="2272" y="896"/>
                  </a:lnTo>
                  <a:lnTo>
                    <a:pt x="2272" y="301"/>
                  </a:lnTo>
                  <a:lnTo>
                    <a:pt x="304" y="301"/>
                  </a:lnTo>
                  <a:lnTo>
                    <a:pt x="304" y="3008"/>
                  </a:lnTo>
                  <a:lnTo>
                    <a:pt x="2272" y="3008"/>
                  </a:lnTo>
                  <a:lnTo>
                    <a:pt x="2272" y="2634"/>
                  </a:lnTo>
                  <a:lnTo>
                    <a:pt x="2430" y="2530"/>
                  </a:lnTo>
                  <a:lnTo>
                    <a:pt x="2458" y="2508"/>
                  </a:lnTo>
                  <a:lnTo>
                    <a:pt x="2482" y="2483"/>
                  </a:lnTo>
                  <a:lnTo>
                    <a:pt x="2502" y="2454"/>
                  </a:lnTo>
                  <a:lnTo>
                    <a:pt x="2574" y="2330"/>
                  </a:lnTo>
                  <a:lnTo>
                    <a:pt x="2574" y="3159"/>
                  </a:lnTo>
                  <a:lnTo>
                    <a:pt x="2571" y="3189"/>
                  </a:lnTo>
                  <a:lnTo>
                    <a:pt x="2562" y="3217"/>
                  </a:lnTo>
                  <a:lnTo>
                    <a:pt x="2548" y="3243"/>
                  </a:lnTo>
                  <a:lnTo>
                    <a:pt x="2529" y="3265"/>
                  </a:lnTo>
                  <a:lnTo>
                    <a:pt x="2507" y="3284"/>
                  </a:lnTo>
                  <a:lnTo>
                    <a:pt x="2481" y="3297"/>
                  </a:lnTo>
                  <a:lnTo>
                    <a:pt x="2453" y="3307"/>
                  </a:lnTo>
                  <a:lnTo>
                    <a:pt x="2423" y="3310"/>
                  </a:lnTo>
                  <a:lnTo>
                    <a:pt x="152" y="3310"/>
                  </a:lnTo>
                  <a:lnTo>
                    <a:pt x="121" y="3307"/>
                  </a:lnTo>
                  <a:lnTo>
                    <a:pt x="93" y="3297"/>
                  </a:lnTo>
                  <a:lnTo>
                    <a:pt x="67" y="3284"/>
                  </a:lnTo>
                  <a:lnTo>
                    <a:pt x="45" y="3265"/>
                  </a:lnTo>
                  <a:lnTo>
                    <a:pt x="26" y="3243"/>
                  </a:lnTo>
                  <a:lnTo>
                    <a:pt x="13" y="3217"/>
                  </a:lnTo>
                  <a:lnTo>
                    <a:pt x="3" y="3189"/>
                  </a:lnTo>
                  <a:lnTo>
                    <a:pt x="0" y="3159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3" y="92"/>
                  </a:lnTo>
                  <a:lnTo>
                    <a:pt x="26" y="67"/>
                  </a:lnTo>
                  <a:lnTo>
                    <a:pt x="45" y="44"/>
                  </a:lnTo>
                  <a:lnTo>
                    <a:pt x="67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reeform 16"/>
            <p:cNvSpPr>
              <a:spLocks noEditPoints="1"/>
            </p:cNvSpPr>
            <p:nvPr/>
          </p:nvSpPr>
          <p:spPr bwMode="auto">
            <a:xfrm>
              <a:off x="2135188" y="2876551"/>
              <a:ext cx="228600" cy="341313"/>
            </a:xfrm>
            <a:custGeom>
              <a:avLst/>
              <a:gdLst>
                <a:gd name="T0" fmla="*/ 131 w 1591"/>
                <a:gd name="T1" fmla="*/ 1996 h 2370"/>
                <a:gd name="T2" fmla="*/ 223 w 1591"/>
                <a:gd name="T3" fmla="*/ 2040 h 2370"/>
                <a:gd name="T4" fmla="*/ 308 w 1591"/>
                <a:gd name="T5" fmla="*/ 2097 h 2370"/>
                <a:gd name="T6" fmla="*/ 439 w 1591"/>
                <a:gd name="T7" fmla="*/ 1980 h 2370"/>
                <a:gd name="T8" fmla="*/ 389 w 1591"/>
                <a:gd name="T9" fmla="*/ 1934 h 2370"/>
                <a:gd name="T10" fmla="*/ 314 w 1591"/>
                <a:gd name="T11" fmla="*/ 1883 h 2370"/>
                <a:gd name="T12" fmla="*/ 245 w 1591"/>
                <a:gd name="T13" fmla="*/ 1849 h 2370"/>
                <a:gd name="T14" fmla="*/ 187 w 1591"/>
                <a:gd name="T15" fmla="*/ 1829 h 2370"/>
                <a:gd name="T16" fmla="*/ 141 w 1591"/>
                <a:gd name="T17" fmla="*/ 1820 h 2370"/>
                <a:gd name="T18" fmla="*/ 1118 w 1591"/>
                <a:gd name="T19" fmla="*/ 0 h 2370"/>
                <a:gd name="T20" fmla="*/ 1173 w 1591"/>
                <a:gd name="T21" fmla="*/ 7 h 2370"/>
                <a:gd name="T22" fmla="*/ 1240 w 1591"/>
                <a:gd name="T23" fmla="*/ 25 h 2370"/>
                <a:gd name="T24" fmla="*/ 1319 w 1591"/>
                <a:gd name="T25" fmla="*/ 57 h 2370"/>
                <a:gd name="T26" fmla="*/ 1407 w 1591"/>
                <a:gd name="T27" fmla="*/ 108 h 2370"/>
                <a:gd name="T28" fmla="*/ 1478 w 1591"/>
                <a:gd name="T29" fmla="*/ 163 h 2370"/>
                <a:gd name="T30" fmla="*/ 1528 w 1591"/>
                <a:gd name="T31" fmla="*/ 215 h 2370"/>
                <a:gd name="T32" fmla="*/ 1561 w 1591"/>
                <a:gd name="T33" fmla="*/ 261 h 2370"/>
                <a:gd name="T34" fmla="*/ 1580 w 1591"/>
                <a:gd name="T35" fmla="*/ 297 h 2370"/>
                <a:gd name="T36" fmla="*/ 1588 w 1591"/>
                <a:gd name="T37" fmla="*/ 320 h 2370"/>
                <a:gd name="T38" fmla="*/ 1591 w 1591"/>
                <a:gd name="T39" fmla="*/ 344 h 2370"/>
                <a:gd name="T40" fmla="*/ 1581 w 1591"/>
                <a:gd name="T41" fmla="*/ 379 h 2370"/>
                <a:gd name="T42" fmla="*/ 625 w 1591"/>
                <a:gd name="T43" fmla="*/ 2021 h 2370"/>
                <a:gd name="T44" fmla="*/ 116 w 1591"/>
                <a:gd name="T45" fmla="*/ 2357 h 2370"/>
                <a:gd name="T46" fmla="*/ 77 w 1591"/>
                <a:gd name="T47" fmla="*/ 2370 h 2370"/>
                <a:gd name="T48" fmla="*/ 36 w 1591"/>
                <a:gd name="T49" fmla="*/ 2359 h 2370"/>
                <a:gd name="T50" fmla="*/ 12 w 1591"/>
                <a:gd name="T51" fmla="*/ 2338 h 2370"/>
                <a:gd name="T52" fmla="*/ 0 w 1591"/>
                <a:gd name="T53" fmla="*/ 2306 h 2370"/>
                <a:gd name="T54" fmla="*/ 34 w 1591"/>
                <a:gd name="T55" fmla="*/ 1702 h 2370"/>
                <a:gd name="T56" fmla="*/ 45 w 1591"/>
                <a:gd name="T57" fmla="*/ 1670 h 2370"/>
                <a:gd name="T58" fmla="*/ 1002 w 1591"/>
                <a:gd name="T59" fmla="*/ 27 h 2370"/>
                <a:gd name="T60" fmla="*/ 1034 w 1591"/>
                <a:gd name="T61" fmla="*/ 7 h 2370"/>
                <a:gd name="T62" fmla="*/ 1048 w 1591"/>
                <a:gd name="T63" fmla="*/ 4 h 2370"/>
                <a:gd name="T64" fmla="*/ 1076 w 1591"/>
                <a:gd name="T65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1" h="2370">
                  <a:moveTo>
                    <a:pt x="141" y="1820"/>
                  </a:moveTo>
                  <a:lnTo>
                    <a:pt x="131" y="1996"/>
                  </a:lnTo>
                  <a:lnTo>
                    <a:pt x="177" y="2016"/>
                  </a:lnTo>
                  <a:lnTo>
                    <a:pt x="223" y="2040"/>
                  </a:lnTo>
                  <a:lnTo>
                    <a:pt x="267" y="2067"/>
                  </a:lnTo>
                  <a:lnTo>
                    <a:pt x="308" y="2097"/>
                  </a:lnTo>
                  <a:lnTo>
                    <a:pt x="455" y="2000"/>
                  </a:lnTo>
                  <a:lnTo>
                    <a:pt x="439" y="1980"/>
                  </a:lnTo>
                  <a:lnTo>
                    <a:pt x="417" y="1958"/>
                  </a:lnTo>
                  <a:lnTo>
                    <a:pt x="389" y="1934"/>
                  </a:lnTo>
                  <a:lnTo>
                    <a:pt x="355" y="1909"/>
                  </a:lnTo>
                  <a:lnTo>
                    <a:pt x="314" y="1883"/>
                  </a:lnTo>
                  <a:lnTo>
                    <a:pt x="278" y="1864"/>
                  </a:lnTo>
                  <a:lnTo>
                    <a:pt x="245" y="1849"/>
                  </a:lnTo>
                  <a:lnTo>
                    <a:pt x="214" y="1837"/>
                  </a:lnTo>
                  <a:lnTo>
                    <a:pt x="187" y="1829"/>
                  </a:lnTo>
                  <a:lnTo>
                    <a:pt x="163" y="1824"/>
                  </a:lnTo>
                  <a:lnTo>
                    <a:pt x="141" y="1820"/>
                  </a:lnTo>
                  <a:close/>
                  <a:moveTo>
                    <a:pt x="1095" y="0"/>
                  </a:moveTo>
                  <a:lnTo>
                    <a:pt x="1118" y="0"/>
                  </a:lnTo>
                  <a:lnTo>
                    <a:pt x="1144" y="2"/>
                  </a:lnTo>
                  <a:lnTo>
                    <a:pt x="1173" y="7"/>
                  </a:lnTo>
                  <a:lnTo>
                    <a:pt x="1205" y="14"/>
                  </a:lnTo>
                  <a:lnTo>
                    <a:pt x="1240" y="25"/>
                  </a:lnTo>
                  <a:lnTo>
                    <a:pt x="1278" y="39"/>
                  </a:lnTo>
                  <a:lnTo>
                    <a:pt x="1319" y="57"/>
                  </a:lnTo>
                  <a:lnTo>
                    <a:pt x="1362" y="81"/>
                  </a:lnTo>
                  <a:lnTo>
                    <a:pt x="1407" y="108"/>
                  </a:lnTo>
                  <a:lnTo>
                    <a:pt x="1446" y="136"/>
                  </a:lnTo>
                  <a:lnTo>
                    <a:pt x="1478" y="163"/>
                  </a:lnTo>
                  <a:lnTo>
                    <a:pt x="1505" y="190"/>
                  </a:lnTo>
                  <a:lnTo>
                    <a:pt x="1528" y="215"/>
                  </a:lnTo>
                  <a:lnTo>
                    <a:pt x="1546" y="239"/>
                  </a:lnTo>
                  <a:lnTo>
                    <a:pt x="1561" y="261"/>
                  </a:lnTo>
                  <a:lnTo>
                    <a:pt x="1571" y="280"/>
                  </a:lnTo>
                  <a:lnTo>
                    <a:pt x="1580" y="297"/>
                  </a:lnTo>
                  <a:lnTo>
                    <a:pt x="1585" y="311"/>
                  </a:lnTo>
                  <a:lnTo>
                    <a:pt x="1588" y="320"/>
                  </a:lnTo>
                  <a:lnTo>
                    <a:pt x="1589" y="325"/>
                  </a:lnTo>
                  <a:lnTo>
                    <a:pt x="1591" y="344"/>
                  </a:lnTo>
                  <a:lnTo>
                    <a:pt x="1588" y="363"/>
                  </a:lnTo>
                  <a:lnTo>
                    <a:pt x="1581" y="379"/>
                  </a:lnTo>
                  <a:lnTo>
                    <a:pt x="634" y="2008"/>
                  </a:lnTo>
                  <a:lnTo>
                    <a:pt x="625" y="2021"/>
                  </a:lnTo>
                  <a:lnTo>
                    <a:pt x="611" y="2033"/>
                  </a:lnTo>
                  <a:lnTo>
                    <a:pt x="116" y="2357"/>
                  </a:lnTo>
                  <a:lnTo>
                    <a:pt x="97" y="2367"/>
                  </a:lnTo>
                  <a:lnTo>
                    <a:pt x="77" y="2370"/>
                  </a:lnTo>
                  <a:lnTo>
                    <a:pt x="56" y="2368"/>
                  </a:lnTo>
                  <a:lnTo>
                    <a:pt x="36" y="2359"/>
                  </a:lnTo>
                  <a:lnTo>
                    <a:pt x="23" y="2350"/>
                  </a:lnTo>
                  <a:lnTo>
                    <a:pt x="12" y="2338"/>
                  </a:lnTo>
                  <a:lnTo>
                    <a:pt x="5" y="2323"/>
                  </a:lnTo>
                  <a:lnTo>
                    <a:pt x="0" y="2306"/>
                  </a:lnTo>
                  <a:lnTo>
                    <a:pt x="0" y="2290"/>
                  </a:lnTo>
                  <a:lnTo>
                    <a:pt x="34" y="1702"/>
                  </a:lnTo>
                  <a:lnTo>
                    <a:pt x="38" y="1685"/>
                  </a:lnTo>
                  <a:lnTo>
                    <a:pt x="45" y="1670"/>
                  </a:lnTo>
                  <a:lnTo>
                    <a:pt x="991" y="41"/>
                  </a:lnTo>
                  <a:lnTo>
                    <a:pt x="1002" y="27"/>
                  </a:lnTo>
                  <a:lnTo>
                    <a:pt x="1016" y="15"/>
                  </a:lnTo>
                  <a:lnTo>
                    <a:pt x="1034" y="7"/>
                  </a:lnTo>
                  <a:lnTo>
                    <a:pt x="1038" y="6"/>
                  </a:lnTo>
                  <a:lnTo>
                    <a:pt x="1048" y="4"/>
                  </a:lnTo>
                  <a:lnTo>
                    <a:pt x="1060" y="2"/>
                  </a:lnTo>
                  <a:lnTo>
                    <a:pt x="1076" y="0"/>
                  </a:lnTo>
                  <a:lnTo>
                    <a:pt x="10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reeform 17"/>
            <p:cNvSpPr>
              <a:spLocks/>
            </p:cNvSpPr>
            <p:nvPr/>
          </p:nvSpPr>
          <p:spPr bwMode="auto">
            <a:xfrm>
              <a:off x="1954213" y="3151188"/>
              <a:ext cx="166688" cy="84138"/>
            </a:xfrm>
            <a:custGeom>
              <a:avLst/>
              <a:gdLst>
                <a:gd name="T0" fmla="*/ 557 w 1155"/>
                <a:gd name="T1" fmla="*/ 5 h 591"/>
                <a:gd name="T2" fmla="*/ 583 w 1155"/>
                <a:gd name="T3" fmla="*/ 28 h 591"/>
                <a:gd name="T4" fmla="*/ 591 w 1155"/>
                <a:gd name="T5" fmla="*/ 111 h 591"/>
                <a:gd name="T6" fmla="*/ 560 w 1155"/>
                <a:gd name="T7" fmla="*/ 199 h 591"/>
                <a:gd name="T8" fmla="*/ 569 w 1155"/>
                <a:gd name="T9" fmla="*/ 242 h 591"/>
                <a:gd name="T10" fmla="*/ 587 w 1155"/>
                <a:gd name="T11" fmla="*/ 270 h 591"/>
                <a:gd name="T12" fmla="*/ 637 w 1155"/>
                <a:gd name="T13" fmla="*/ 278 h 591"/>
                <a:gd name="T14" fmla="*/ 681 w 1155"/>
                <a:gd name="T15" fmla="*/ 323 h 591"/>
                <a:gd name="T16" fmla="*/ 693 w 1155"/>
                <a:gd name="T17" fmla="*/ 357 h 591"/>
                <a:gd name="T18" fmla="*/ 847 w 1155"/>
                <a:gd name="T19" fmla="*/ 351 h 591"/>
                <a:gd name="T20" fmla="*/ 996 w 1155"/>
                <a:gd name="T21" fmla="*/ 366 h 591"/>
                <a:gd name="T22" fmla="*/ 1118 w 1155"/>
                <a:gd name="T23" fmla="*/ 373 h 591"/>
                <a:gd name="T24" fmla="*/ 1149 w 1155"/>
                <a:gd name="T25" fmla="*/ 400 h 591"/>
                <a:gd name="T26" fmla="*/ 1154 w 1155"/>
                <a:gd name="T27" fmla="*/ 441 h 591"/>
                <a:gd name="T28" fmla="*/ 1131 w 1155"/>
                <a:gd name="T29" fmla="*/ 475 h 591"/>
                <a:gd name="T30" fmla="*/ 1066 w 1155"/>
                <a:gd name="T31" fmla="*/ 482 h 591"/>
                <a:gd name="T32" fmla="*/ 957 w 1155"/>
                <a:gd name="T33" fmla="*/ 467 h 591"/>
                <a:gd name="T34" fmla="*/ 843 w 1155"/>
                <a:gd name="T35" fmla="*/ 452 h 591"/>
                <a:gd name="T36" fmla="*/ 738 w 1155"/>
                <a:gd name="T37" fmla="*/ 461 h 591"/>
                <a:gd name="T38" fmla="*/ 679 w 1155"/>
                <a:gd name="T39" fmla="*/ 486 h 591"/>
                <a:gd name="T40" fmla="*/ 636 w 1155"/>
                <a:gd name="T41" fmla="*/ 492 h 591"/>
                <a:gd name="T42" fmla="*/ 603 w 1155"/>
                <a:gd name="T43" fmla="*/ 477 h 591"/>
                <a:gd name="T44" fmla="*/ 576 w 1155"/>
                <a:gd name="T45" fmla="*/ 454 h 591"/>
                <a:gd name="T46" fmla="*/ 571 w 1155"/>
                <a:gd name="T47" fmla="*/ 407 h 591"/>
                <a:gd name="T48" fmla="*/ 537 w 1155"/>
                <a:gd name="T49" fmla="*/ 457 h 591"/>
                <a:gd name="T50" fmla="*/ 495 w 1155"/>
                <a:gd name="T51" fmla="*/ 471 h 591"/>
                <a:gd name="T52" fmla="*/ 455 w 1155"/>
                <a:gd name="T53" fmla="*/ 456 h 591"/>
                <a:gd name="T54" fmla="*/ 439 w 1155"/>
                <a:gd name="T55" fmla="*/ 419 h 591"/>
                <a:gd name="T56" fmla="*/ 450 w 1155"/>
                <a:gd name="T57" fmla="*/ 390 h 591"/>
                <a:gd name="T58" fmla="*/ 458 w 1155"/>
                <a:gd name="T59" fmla="*/ 369 h 591"/>
                <a:gd name="T60" fmla="*/ 422 w 1155"/>
                <a:gd name="T61" fmla="*/ 404 h 591"/>
                <a:gd name="T62" fmla="*/ 379 w 1155"/>
                <a:gd name="T63" fmla="*/ 428 h 591"/>
                <a:gd name="T64" fmla="*/ 335 w 1155"/>
                <a:gd name="T65" fmla="*/ 417 h 591"/>
                <a:gd name="T66" fmla="*/ 314 w 1155"/>
                <a:gd name="T67" fmla="*/ 379 h 591"/>
                <a:gd name="T68" fmla="*/ 364 w 1155"/>
                <a:gd name="T69" fmla="*/ 288 h 591"/>
                <a:gd name="T70" fmla="*/ 252 w 1155"/>
                <a:gd name="T71" fmla="*/ 393 h 591"/>
                <a:gd name="T72" fmla="*/ 96 w 1155"/>
                <a:gd name="T73" fmla="*/ 581 h 591"/>
                <a:gd name="T74" fmla="*/ 49 w 1155"/>
                <a:gd name="T75" fmla="*/ 590 h 591"/>
                <a:gd name="T76" fmla="*/ 9 w 1155"/>
                <a:gd name="T77" fmla="*/ 569 h 591"/>
                <a:gd name="T78" fmla="*/ 2 w 1155"/>
                <a:gd name="T79" fmla="*/ 527 h 591"/>
                <a:gd name="T80" fmla="*/ 138 w 1155"/>
                <a:gd name="T81" fmla="*/ 351 h 591"/>
                <a:gd name="T82" fmla="*/ 344 w 1155"/>
                <a:gd name="T83" fmla="*/ 123 h 591"/>
                <a:gd name="T84" fmla="*/ 398 w 1155"/>
                <a:gd name="T85" fmla="*/ 70 h 591"/>
                <a:gd name="T86" fmla="*/ 462 w 1155"/>
                <a:gd name="T87" fmla="*/ 20 h 591"/>
                <a:gd name="T88" fmla="*/ 534 w 1155"/>
                <a:gd name="T8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55" h="591">
                  <a:moveTo>
                    <a:pt x="534" y="0"/>
                  </a:moveTo>
                  <a:lnTo>
                    <a:pt x="545" y="2"/>
                  </a:lnTo>
                  <a:lnTo>
                    <a:pt x="557" y="5"/>
                  </a:lnTo>
                  <a:lnTo>
                    <a:pt x="567" y="10"/>
                  </a:lnTo>
                  <a:lnTo>
                    <a:pt x="576" y="18"/>
                  </a:lnTo>
                  <a:lnTo>
                    <a:pt x="583" y="28"/>
                  </a:lnTo>
                  <a:lnTo>
                    <a:pt x="591" y="54"/>
                  </a:lnTo>
                  <a:lnTo>
                    <a:pt x="593" y="82"/>
                  </a:lnTo>
                  <a:lnTo>
                    <a:pt x="591" y="111"/>
                  </a:lnTo>
                  <a:lnTo>
                    <a:pt x="584" y="140"/>
                  </a:lnTo>
                  <a:lnTo>
                    <a:pt x="573" y="170"/>
                  </a:lnTo>
                  <a:lnTo>
                    <a:pt x="560" y="199"/>
                  </a:lnTo>
                  <a:lnTo>
                    <a:pt x="543" y="230"/>
                  </a:lnTo>
                  <a:lnTo>
                    <a:pt x="557" y="235"/>
                  </a:lnTo>
                  <a:lnTo>
                    <a:pt x="569" y="242"/>
                  </a:lnTo>
                  <a:lnTo>
                    <a:pt x="579" y="254"/>
                  </a:lnTo>
                  <a:lnTo>
                    <a:pt x="583" y="263"/>
                  </a:lnTo>
                  <a:lnTo>
                    <a:pt x="587" y="270"/>
                  </a:lnTo>
                  <a:lnTo>
                    <a:pt x="604" y="269"/>
                  </a:lnTo>
                  <a:lnTo>
                    <a:pt x="620" y="272"/>
                  </a:lnTo>
                  <a:lnTo>
                    <a:pt x="637" y="278"/>
                  </a:lnTo>
                  <a:lnTo>
                    <a:pt x="653" y="289"/>
                  </a:lnTo>
                  <a:lnTo>
                    <a:pt x="668" y="303"/>
                  </a:lnTo>
                  <a:lnTo>
                    <a:pt x="681" y="323"/>
                  </a:lnTo>
                  <a:lnTo>
                    <a:pt x="689" y="338"/>
                  </a:lnTo>
                  <a:lnTo>
                    <a:pt x="692" y="349"/>
                  </a:lnTo>
                  <a:lnTo>
                    <a:pt x="693" y="357"/>
                  </a:lnTo>
                  <a:lnTo>
                    <a:pt x="746" y="351"/>
                  </a:lnTo>
                  <a:lnTo>
                    <a:pt x="797" y="350"/>
                  </a:lnTo>
                  <a:lnTo>
                    <a:pt x="847" y="351"/>
                  </a:lnTo>
                  <a:lnTo>
                    <a:pt x="897" y="355"/>
                  </a:lnTo>
                  <a:lnTo>
                    <a:pt x="946" y="361"/>
                  </a:lnTo>
                  <a:lnTo>
                    <a:pt x="996" y="366"/>
                  </a:lnTo>
                  <a:lnTo>
                    <a:pt x="1048" y="369"/>
                  </a:lnTo>
                  <a:lnTo>
                    <a:pt x="1101" y="371"/>
                  </a:lnTo>
                  <a:lnTo>
                    <a:pt x="1118" y="373"/>
                  </a:lnTo>
                  <a:lnTo>
                    <a:pt x="1131" y="379"/>
                  </a:lnTo>
                  <a:lnTo>
                    <a:pt x="1142" y="389"/>
                  </a:lnTo>
                  <a:lnTo>
                    <a:pt x="1149" y="400"/>
                  </a:lnTo>
                  <a:lnTo>
                    <a:pt x="1154" y="413"/>
                  </a:lnTo>
                  <a:lnTo>
                    <a:pt x="1155" y="427"/>
                  </a:lnTo>
                  <a:lnTo>
                    <a:pt x="1154" y="441"/>
                  </a:lnTo>
                  <a:lnTo>
                    <a:pt x="1149" y="454"/>
                  </a:lnTo>
                  <a:lnTo>
                    <a:pt x="1142" y="466"/>
                  </a:lnTo>
                  <a:lnTo>
                    <a:pt x="1131" y="475"/>
                  </a:lnTo>
                  <a:lnTo>
                    <a:pt x="1118" y="481"/>
                  </a:lnTo>
                  <a:lnTo>
                    <a:pt x="1101" y="483"/>
                  </a:lnTo>
                  <a:lnTo>
                    <a:pt x="1066" y="482"/>
                  </a:lnTo>
                  <a:lnTo>
                    <a:pt x="1031" y="478"/>
                  </a:lnTo>
                  <a:lnTo>
                    <a:pt x="993" y="473"/>
                  </a:lnTo>
                  <a:lnTo>
                    <a:pt x="957" y="467"/>
                  </a:lnTo>
                  <a:lnTo>
                    <a:pt x="919" y="460"/>
                  </a:lnTo>
                  <a:lnTo>
                    <a:pt x="881" y="455"/>
                  </a:lnTo>
                  <a:lnTo>
                    <a:pt x="843" y="452"/>
                  </a:lnTo>
                  <a:lnTo>
                    <a:pt x="807" y="451"/>
                  </a:lnTo>
                  <a:lnTo>
                    <a:pt x="771" y="454"/>
                  </a:lnTo>
                  <a:lnTo>
                    <a:pt x="738" y="461"/>
                  </a:lnTo>
                  <a:lnTo>
                    <a:pt x="705" y="474"/>
                  </a:lnTo>
                  <a:lnTo>
                    <a:pt x="693" y="480"/>
                  </a:lnTo>
                  <a:lnTo>
                    <a:pt x="679" y="486"/>
                  </a:lnTo>
                  <a:lnTo>
                    <a:pt x="664" y="492"/>
                  </a:lnTo>
                  <a:lnTo>
                    <a:pt x="651" y="494"/>
                  </a:lnTo>
                  <a:lnTo>
                    <a:pt x="636" y="492"/>
                  </a:lnTo>
                  <a:lnTo>
                    <a:pt x="626" y="487"/>
                  </a:lnTo>
                  <a:lnTo>
                    <a:pt x="614" y="482"/>
                  </a:lnTo>
                  <a:lnTo>
                    <a:pt x="603" y="477"/>
                  </a:lnTo>
                  <a:lnTo>
                    <a:pt x="592" y="471"/>
                  </a:lnTo>
                  <a:lnTo>
                    <a:pt x="584" y="464"/>
                  </a:lnTo>
                  <a:lnTo>
                    <a:pt x="576" y="454"/>
                  </a:lnTo>
                  <a:lnTo>
                    <a:pt x="572" y="442"/>
                  </a:lnTo>
                  <a:lnTo>
                    <a:pt x="571" y="423"/>
                  </a:lnTo>
                  <a:lnTo>
                    <a:pt x="571" y="407"/>
                  </a:lnTo>
                  <a:lnTo>
                    <a:pt x="560" y="427"/>
                  </a:lnTo>
                  <a:lnTo>
                    <a:pt x="547" y="446"/>
                  </a:lnTo>
                  <a:lnTo>
                    <a:pt x="537" y="457"/>
                  </a:lnTo>
                  <a:lnTo>
                    <a:pt x="524" y="466"/>
                  </a:lnTo>
                  <a:lnTo>
                    <a:pt x="509" y="470"/>
                  </a:lnTo>
                  <a:lnTo>
                    <a:pt x="495" y="471"/>
                  </a:lnTo>
                  <a:lnTo>
                    <a:pt x="480" y="469"/>
                  </a:lnTo>
                  <a:lnTo>
                    <a:pt x="467" y="464"/>
                  </a:lnTo>
                  <a:lnTo>
                    <a:pt x="455" y="456"/>
                  </a:lnTo>
                  <a:lnTo>
                    <a:pt x="446" y="446"/>
                  </a:lnTo>
                  <a:lnTo>
                    <a:pt x="440" y="433"/>
                  </a:lnTo>
                  <a:lnTo>
                    <a:pt x="439" y="419"/>
                  </a:lnTo>
                  <a:lnTo>
                    <a:pt x="444" y="402"/>
                  </a:lnTo>
                  <a:lnTo>
                    <a:pt x="447" y="396"/>
                  </a:lnTo>
                  <a:lnTo>
                    <a:pt x="450" y="390"/>
                  </a:lnTo>
                  <a:lnTo>
                    <a:pt x="450" y="390"/>
                  </a:lnTo>
                  <a:lnTo>
                    <a:pt x="449" y="390"/>
                  </a:lnTo>
                  <a:lnTo>
                    <a:pt x="458" y="369"/>
                  </a:lnTo>
                  <a:lnTo>
                    <a:pt x="445" y="378"/>
                  </a:lnTo>
                  <a:lnTo>
                    <a:pt x="432" y="390"/>
                  </a:lnTo>
                  <a:lnTo>
                    <a:pt x="422" y="404"/>
                  </a:lnTo>
                  <a:lnTo>
                    <a:pt x="409" y="417"/>
                  </a:lnTo>
                  <a:lnTo>
                    <a:pt x="394" y="425"/>
                  </a:lnTo>
                  <a:lnTo>
                    <a:pt x="379" y="428"/>
                  </a:lnTo>
                  <a:lnTo>
                    <a:pt x="363" y="428"/>
                  </a:lnTo>
                  <a:lnTo>
                    <a:pt x="348" y="424"/>
                  </a:lnTo>
                  <a:lnTo>
                    <a:pt x="335" y="417"/>
                  </a:lnTo>
                  <a:lnTo>
                    <a:pt x="324" y="406"/>
                  </a:lnTo>
                  <a:lnTo>
                    <a:pt x="317" y="394"/>
                  </a:lnTo>
                  <a:lnTo>
                    <a:pt x="314" y="379"/>
                  </a:lnTo>
                  <a:lnTo>
                    <a:pt x="316" y="364"/>
                  </a:lnTo>
                  <a:lnTo>
                    <a:pt x="323" y="347"/>
                  </a:lnTo>
                  <a:lnTo>
                    <a:pt x="364" y="288"/>
                  </a:lnTo>
                  <a:lnTo>
                    <a:pt x="404" y="226"/>
                  </a:lnTo>
                  <a:lnTo>
                    <a:pt x="326" y="309"/>
                  </a:lnTo>
                  <a:lnTo>
                    <a:pt x="252" y="393"/>
                  </a:lnTo>
                  <a:lnTo>
                    <a:pt x="179" y="480"/>
                  </a:lnTo>
                  <a:lnTo>
                    <a:pt x="108" y="569"/>
                  </a:lnTo>
                  <a:lnTo>
                    <a:pt x="96" y="581"/>
                  </a:lnTo>
                  <a:lnTo>
                    <a:pt x="80" y="588"/>
                  </a:lnTo>
                  <a:lnTo>
                    <a:pt x="65" y="591"/>
                  </a:lnTo>
                  <a:lnTo>
                    <a:pt x="49" y="590"/>
                  </a:lnTo>
                  <a:lnTo>
                    <a:pt x="33" y="586"/>
                  </a:lnTo>
                  <a:lnTo>
                    <a:pt x="21" y="579"/>
                  </a:lnTo>
                  <a:lnTo>
                    <a:pt x="9" y="569"/>
                  </a:lnTo>
                  <a:lnTo>
                    <a:pt x="2" y="556"/>
                  </a:lnTo>
                  <a:lnTo>
                    <a:pt x="0" y="542"/>
                  </a:lnTo>
                  <a:lnTo>
                    <a:pt x="2" y="527"/>
                  </a:lnTo>
                  <a:lnTo>
                    <a:pt x="11" y="511"/>
                  </a:lnTo>
                  <a:lnTo>
                    <a:pt x="74" y="431"/>
                  </a:lnTo>
                  <a:lnTo>
                    <a:pt x="138" y="351"/>
                  </a:lnTo>
                  <a:lnTo>
                    <a:pt x="204" y="273"/>
                  </a:lnTo>
                  <a:lnTo>
                    <a:pt x="273" y="196"/>
                  </a:lnTo>
                  <a:lnTo>
                    <a:pt x="344" y="123"/>
                  </a:lnTo>
                  <a:lnTo>
                    <a:pt x="361" y="107"/>
                  </a:lnTo>
                  <a:lnTo>
                    <a:pt x="380" y="89"/>
                  </a:lnTo>
                  <a:lnTo>
                    <a:pt x="398" y="70"/>
                  </a:lnTo>
                  <a:lnTo>
                    <a:pt x="418" y="52"/>
                  </a:lnTo>
                  <a:lnTo>
                    <a:pt x="439" y="35"/>
                  </a:lnTo>
                  <a:lnTo>
                    <a:pt x="462" y="20"/>
                  </a:lnTo>
                  <a:lnTo>
                    <a:pt x="485" y="9"/>
                  </a:lnTo>
                  <a:lnTo>
                    <a:pt x="509" y="2"/>
                  </a:lnTo>
                  <a:lnTo>
                    <a:pt x="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803266" y="2198423"/>
            <a:ext cx="582293" cy="639670"/>
            <a:chOff x="1592263" y="2889251"/>
            <a:chExt cx="434976" cy="477838"/>
          </a:xfrm>
          <a:solidFill>
            <a:schemeClr val="bg1"/>
          </a:solidFill>
        </p:grpSpPr>
        <p:sp>
          <p:nvSpPr>
            <p:cNvPr id="109" name="Freeform 22"/>
            <p:cNvSpPr>
              <a:spLocks noEditPoints="1"/>
            </p:cNvSpPr>
            <p:nvPr/>
          </p:nvSpPr>
          <p:spPr bwMode="auto">
            <a:xfrm>
              <a:off x="1663701" y="2962276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Freeform 23"/>
            <p:cNvSpPr>
              <a:spLocks/>
            </p:cNvSpPr>
            <p:nvPr/>
          </p:nvSpPr>
          <p:spPr bwMode="auto">
            <a:xfrm>
              <a:off x="1800226" y="2889251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Freeform 24"/>
            <p:cNvSpPr>
              <a:spLocks/>
            </p:cNvSpPr>
            <p:nvPr/>
          </p:nvSpPr>
          <p:spPr bwMode="auto">
            <a:xfrm>
              <a:off x="1697038" y="2917826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Freeform 25"/>
            <p:cNvSpPr>
              <a:spLocks/>
            </p:cNvSpPr>
            <p:nvPr/>
          </p:nvSpPr>
          <p:spPr bwMode="auto">
            <a:xfrm>
              <a:off x="1620838" y="2992438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reeform 26"/>
            <p:cNvSpPr>
              <a:spLocks/>
            </p:cNvSpPr>
            <p:nvPr/>
          </p:nvSpPr>
          <p:spPr bwMode="auto">
            <a:xfrm>
              <a:off x="1592263" y="3095626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Freeform 27"/>
            <p:cNvSpPr>
              <a:spLocks/>
            </p:cNvSpPr>
            <p:nvPr/>
          </p:nvSpPr>
          <p:spPr bwMode="auto">
            <a:xfrm>
              <a:off x="1620838" y="3186113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reeform 28"/>
            <p:cNvSpPr>
              <a:spLocks/>
            </p:cNvSpPr>
            <p:nvPr/>
          </p:nvSpPr>
          <p:spPr bwMode="auto">
            <a:xfrm>
              <a:off x="1957388" y="3186113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reeform 29"/>
            <p:cNvSpPr>
              <a:spLocks/>
            </p:cNvSpPr>
            <p:nvPr/>
          </p:nvSpPr>
          <p:spPr bwMode="auto">
            <a:xfrm>
              <a:off x="1981201" y="3095626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Freeform 30"/>
            <p:cNvSpPr>
              <a:spLocks/>
            </p:cNvSpPr>
            <p:nvPr/>
          </p:nvSpPr>
          <p:spPr bwMode="auto">
            <a:xfrm>
              <a:off x="1957388" y="2992438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Freeform 31"/>
            <p:cNvSpPr>
              <a:spLocks/>
            </p:cNvSpPr>
            <p:nvPr/>
          </p:nvSpPr>
          <p:spPr bwMode="auto">
            <a:xfrm>
              <a:off x="1890713" y="2917826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reeform 32"/>
            <p:cNvSpPr>
              <a:spLocks/>
            </p:cNvSpPr>
            <p:nvPr/>
          </p:nvSpPr>
          <p:spPr bwMode="auto">
            <a:xfrm>
              <a:off x="1787526" y="3028951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Freeform 33"/>
            <p:cNvSpPr>
              <a:spLocks/>
            </p:cNvSpPr>
            <p:nvPr/>
          </p:nvSpPr>
          <p:spPr bwMode="auto">
            <a:xfrm>
              <a:off x="1785938" y="3189288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822738" y="4906111"/>
            <a:ext cx="543348" cy="521828"/>
            <a:chOff x="1439863" y="2767013"/>
            <a:chExt cx="481013" cy="461962"/>
          </a:xfrm>
          <a:solidFill>
            <a:schemeClr val="bg1"/>
          </a:solidFill>
        </p:grpSpPr>
        <p:sp>
          <p:nvSpPr>
            <p:cNvPr id="122" name="Freeform 38"/>
            <p:cNvSpPr>
              <a:spLocks/>
            </p:cNvSpPr>
            <p:nvPr/>
          </p:nvSpPr>
          <p:spPr bwMode="auto">
            <a:xfrm>
              <a:off x="1509713" y="2828925"/>
              <a:ext cx="109538" cy="107950"/>
            </a:xfrm>
            <a:custGeom>
              <a:avLst/>
              <a:gdLst>
                <a:gd name="T0" fmla="*/ 301 w 766"/>
                <a:gd name="T1" fmla="*/ 0 h 746"/>
                <a:gd name="T2" fmla="*/ 342 w 766"/>
                <a:gd name="T3" fmla="*/ 3 h 746"/>
                <a:gd name="T4" fmla="*/ 381 w 766"/>
                <a:gd name="T5" fmla="*/ 11 h 746"/>
                <a:gd name="T6" fmla="*/ 418 w 766"/>
                <a:gd name="T7" fmla="*/ 23 h 746"/>
                <a:gd name="T8" fmla="*/ 452 w 766"/>
                <a:gd name="T9" fmla="*/ 41 h 746"/>
                <a:gd name="T10" fmla="*/ 485 w 766"/>
                <a:gd name="T11" fmla="*/ 62 h 746"/>
                <a:gd name="T12" fmla="*/ 513 w 766"/>
                <a:gd name="T13" fmla="*/ 88 h 746"/>
                <a:gd name="T14" fmla="*/ 539 w 766"/>
                <a:gd name="T15" fmla="*/ 117 h 746"/>
                <a:gd name="T16" fmla="*/ 560 w 766"/>
                <a:gd name="T17" fmla="*/ 149 h 746"/>
                <a:gd name="T18" fmla="*/ 578 w 766"/>
                <a:gd name="T19" fmla="*/ 183 h 746"/>
                <a:gd name="T20" fmla="*/ 591 w 766"/>
                <a:gd name="T21" fmla="*/ 220 h 746"/>
                <a:gd name="T22" fmla="*/ 599 w 766"/>
                <a:gd name="T23" fmla="*/ 260 h 746"/>
                <a:gd name="T24" fmla="*/ 601 w 766"/>
                <a:gd name="T25" fmla="*/ 301 h 746"/>
                <a:gd name="T26" fmla="*/ 599 w 766"/>
                <a:gd name="T27" fmla="*/ 340 h 746"/>
                <a:gd name="T28" fmla="*/ 591 w 766"/>
                <a:gd name="T29" fmla="*/ 376 h 746"/>
                <a:gd name="T30" fmla="*/ 579 w 766"/>
                <a:gd name="T31" fmla="*/ 411 h 746"/>
                <a:gd name="T32" fmla="*/ 563 w 766"/>
                <a:gd name="T33" fmla="*/ 445 h 746"/>
                <a:gd name="T34" fmla="*/ 766 w 766"/>
                <a:gd name="T35" fmla="*/ 636 h 746"/>
                <a:gd name="T36" fmla="*/ 729 w 766"/>
                <a:gd name="T37" fmla="*/ 670 h 746"/>
                <a:gd name="T38" fmla="*/ 694 w 766"/>
                <a:gd name="T39" fmla="*/ 707 h 746"/>
                <a:gd name="T40" fmla="*/ 662 w 766"/>
                <a:gd name="T41" fmla="*/ 746 h 746"/>
                <a:gd name="T42" fmla="*/ 459 w 766"/>
                <a:gd name="T43" fmla="*/ 555 h 746"/>
                <a:gd name="T44" fmla="*/ 424 w 766"/>
                <a:gd name="T45" fmla="*/ 574 h 746"/>
                <a:gd name="T46" fmla="*/ 385 w 766"/>
                <a:gd name="T47" fmla="*/ 588 h 746"/>
                <a:gd name="T48" fmla="*/ 344 w 766"/>
                <a:gd name="T49" fmla="*/ 598 h 746"/>
                <a:gd name="T50" fmla="*/ 301 w 766"/>
                <a:gd name="T51" fmla="*/ 601 h 746"/>
                <a:gd name="T52" fmla="*/ 261 w 766"/>
                <a:gd name="T53" fmla="*/ 599 h 746"/>
                <a:gd name="T54" fmla="*/ 221 w 766"/>
                <a:gd name="T55" fmla="*/ 590 h 746"/>
                <a:gd name="T56" fmla="*/ 184 w 766"/>
                <a:gd name="T57" fmla="*/ 577 h 746"/>
                <a:gd name="T58" fmla="*/ 149 w 766"/>
                <a:gd name="T59" fmla="*/ 560 h 746"/>
                <a:gd name="T60" fmla="*/ 117 w 766"/>
                <a:gd name="T61" fmla="*/ 538 h 746"/>
                <a:gd name="T62" fmla="*/ 88 w 766"/>
                <a:gd name="T63" fmla="*/ 513 h 746"/>
                <a:gd name="T64" fmla="*/ 63 w 766"/>
                <a:gd name="T65" fmla="*/ 484 h 746"/>
                <a:gd name="T66" fmla="*/ 41 w 766"/>
                <a:gd name="T67" fmla="*/ 452 h 746"/>
                <a:gd name="T68" fmla="*/ 24 w 766"/>
                <a:gd name="T69" fmla="*/ 417 h 746"/>
                <a:gd name="T70" fmla="*/ 11 w 766"/>
                <a:gd name="T71" fmla="*/ 380 h 746"/>
                <a:gd name="T72" fmla="*/ 3 w 766"/>
                <a:gd name="T73" fmla="*/ 342 h 746"/>
                <a:gd name="T74" fmla="*/ 0 w 766"/>
                <a:gd name="T75" fmla="*/ 301 h 746"/>
                <a:gd name="T76" fmla="*/ 3 w 766"/>
                <a:gd name="T77" fmla="*/ 260 h 746"/>
                <a:gd name="T78" fmla="*/ 11 w 766"/>
                <a:gd name="T79" fmla="*/ 220 h 746"/>
                <a:gd name="T80" fmla="*/ 24 w 766"/>
                <a:gd name="T81" fmla="*/ 183 h 746"/>
                <a:gd name="T82" fmla="*/ 41 w 766"/>
                <a:gd name="T83" fmla="*/ 149 h 746"/>
                <a:gd name="T84" fmla="*/ 63 w 766"/>
                <a:gd name="T85" fmla="*/ 117 h 746"/>
                <a:gd name="T86" fmla="*/ 88 w 766"/>
                <a:gd name="T87" fmla="*/ 88 h 746"/>
                <a:gd name="T88" fmla="*/ 117 w 766"/>
                <a:gd name="T89" fmla="*/ 62 h 746"/>
                <a:gd name="T90" fmla="*/ 149 w 766"/>
                <a:gd name="T91" fmla="*/ 41 h 746"/>
                <a:gd name="T92" fmla="*/ 184 w 766"/>
                <a:gd name="T93" fmla="*/ 23 h 746"/>
                <a:gd name="T94" fmla="*/ 221 w 766"/>
                <a:gd name="T95" fmla="*/ 11 h 746"/>
                <a:gd name="T96" fmla="*/ 261 w 766"/>
                <a:gd name="T97" fmla="*/ 3 h 746"/>
                <a:gd name="T98" fmla="*/ 301 w 766"/>
                <a:gd name="T99" fmla="*/ 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66" h="746">
                  <a:moveTo>
                    <a:pt x="301" y="0"/>
                  </a:moveTo>
                  <a:lnTo>
                    <a:pt x="342" y="3"/>
                  </a:lnTo>
                  <a:lnTo>
                    <a:pt x="381" y="11"/>
                  </a:lnTo>
                  <a:lnTo>
                    <a:pt x="418" y="23"/>
                  </a:lnTo>
                  <a:lnTo>
                    <a:pt x="452" y="41"/>
                  </a:lnTo>
                  <a:lnTo>
                    <a:pt x="485" y="62"/>
                  </a:lnTo>
                  <a:lnTo>
                    <a:pt x="513" y="88"/>
                  </a:lnTo>
                  <a:lnTo>
                    <a:pt x="539" y="117"/>
                  </a:lnTo>
                  <a:lnTo>
                    <a:pt x="560" y="149"/>
                  </a:lnTo>
                  <a:lnTo>
                    <a:pt x="578" y="183"/>
                  </a:lnTo>
                  <a:lnTo>
                    <a:pt x="591" y="220"/>
                  </a:lnTo>
                  <a:lnTo>
                    <a:pt x="599" y="260"/>
                  </a:lnTo>
                  <a:lnTo>
                    <a:pt x="601" y="301"/>
                  </a:lnTo>
                  <a:lnTo>
                    <a:pt x="599" y="340"/>
                  </a:lnTo>
                  <a:lnTo>
                    <a:pt x="591" y="376"/>
                  </a:lnTo>
                  <a:lnTo>
                    <a:pt x="579" y="411"/>
                  </a:lnTo>
                  <a:lnTo>
                    <a:pt x="563" y="445"/>
                  </a:lnTo>
                  <a:lnTo>
                    <a:pt x="766" y="636"/>
                  </a:lnTo>
                  <a:lnTo>
                    <a:pt x="729" y="670"/>
                  </a:lnTo>
                  <a:lnTo>
                    <a:pt x="694" y="707"/>
                  </a:lnTo>
                  <a:lnTo>
                    <a:pt x="662" y="746"/>
                  </a:lnTo>
                  <a:lnTo>
                    <a:pt x="459" y="555"/>
                  </a:lnTo>
                  <a:lnTo>
                    <a:pt x="424" y="574"/>
                  </a:lnTo>
                  <a:lnTo>
                    <a:pt x="385" y="588"/>
                  </a:lnTo>
                  <a:lnTo>
                    <a:pt x="344" y="598"/>
                  </a:lnTo>
                  <a:lnTo>
                    <a:pt x="301" y="601"/>
                  </a:lnTo>
                  <a:lnTo>
                    <a:pt x="261" y="599"/>
                  </a:lnTo>
                  <a:lnTo>
                    <a:pt x="221" y="590"/>
                  </a:lnTo>
                  <a:lnTo>
                    <a:pt x="184" y="577"/>
                  </a:lnTo>
                  <a:lnTo>
                    <a:pt x="149" y="560"/>
                  </a:lnTo>
                  <a:lnTo>
                    <a:pt x="117" y="538"/>
                  </a:lnTo>
                  <a:lnTo>
                    <a:pt x="88" y="513"/>
                  </a:lnTo>
                  <a:lnTo>
                    <a:pt x="63" y="484"/>
                  </a:lnTo>
                  <a:lnTo>
                    <a:pt x="41" y="452"/>
                  </a:lnTo>
                  <a:lnTo>
                    <a:pt x="24" y="417"/>
                  </a:lnTo>
                  <a:lnTo>
                    <a:pt x="11" y="380"/>
                  </a:lnTo>
                  <a:lnTo>
                    <a:pt x="3" y="342"/>
                  </a:lnTo>
                  <a:lnTo>
                    <a:pt x="0" y="301"/>
                  </a:lnTo>
                  <a:lnTo>
                    <a:pt x="3" y="260"/>
                  </a:lnTo>
                  <a:lnTo>
                    <a:pt x="11" y="220"/>
                  </a:lnTo>
                  <a:lnTo>
                    <a:pt x="24" y="183"/>
                  </a:lnTo>
                  <a:lnTo>
                    <a:pt x="41" y="149"/>
                  </a:lnTo>
                  <a:lnTo>
                    <a:pt x="63" y="117"/>
                  </a:lnTo>
                  <a:lnTo>
                    <a:pt x="88" y="88"/>
                  </a:lnTo>
                  <a:lnTo>
                    <a:pt x="117" y="62"/>
                  </a:lnTo>
                  <a:lnTo>
                    <a:pt x="149" y="41"/>
                  </a:lnTo>
                  <a:lnTo>
                    <a:pt x="184" y="23"/>
                  </a:lnTo>
                  <a:lnTo>
                    <a:pt x="221" y="11"/>
                  </a:lnTo>
                  <a:lnTo>
                    <a:pt x="261" y="3"/>
                  </a:lnTo>
                  <a:lnTo>
                    <a:pt x="3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reeform 39"/>
            <p:cNvSpPr>
              <a:spLocks/>
            </p:cNvSpPr>
            <p:nvPr/>
          </p:nvSpPr>
          <p:spPr bwMode="auto">
            <a:xfrm>
              <a:off x="1724026" y="2767013"/>
              <a:ext cx="112713" cy="149225"/>
            </a:xfrm>
            <a:custGeom>
              <a:avLst/>
              <a:gdLst>
                <a:gd name="T0" fmla="*/ 482 w 783"/>
                <a:gd name="T1" fmla="*/ 0 h 1042"/>
                <a:gd name="T2" fmla="*/ 482 w 783"/>
                <a:gd name="T3" fmla="*/ 0 h 1042"/>
                <a:gd name="T4" fmla="*/ 523 w 783"/>
                <a:gd name="T5" fmla="*/ 4 h 1042"/>
                <a:gd name="T6" fmla="*/ 562 w 783"/>
                <a:gd name="T7" fmla="*/ 12 h 1042"/>
                <a:gd name="T8" fmla="*/ 599 w 783"/>
                <a:gd name="T9" fmla="*/ 25 h 1042"/>
                <a:gd name="T10" fmla="*/ 634 w 783"/>
                <a:gd name="T11" fmla="*/ 42 h 1042"/>
                <a:gd name="T12" fmla="*/ 666 w 783"/>
                <a:gd name="T13" fmla="*/ 64 h 1042"/>
                <a:gd name="T14" fmla="*/ 694 w 783"/>
                <a:gd name="T15" fmla="*/ 89 h 1042"/>
                <a:gd name="T16" fmla="*/ 720 w 783"/>
                <a:gd name="T17" fmla="*/ 118 h 1042"/>
                <a:gd name="T18" fmla="*/ 741 w 783"/>
                <a:gd name="T19" fmla="*/ 149 h 1042"/>
                <a:gd name="T20" fmla="*/ 759 w 783"/>
                <a:gd name="T21" fmla="*/ 184 h 1042"/>
                <a:gd name="T22" fmla="*/ 772 w 783"/>
                <a:gd name="T23" fmla="*/ 222 h 1042"/>
                <a:gd name="T24" fmla="*/ 780 w 783"/>
                <a:gd name="T25" fmla="*/ 261 h 1042"/>
                <a:gd name="T26" fmla="*/ 783 w 783"/>
                <a:gd name="T27" fmla="*/ 301 h 1042"/>
                <a:gd name="T28" fmla="*/ 780 w 783"/>
                <a:gd name="T29" fmla="*/ 342 h 1042"/>
                <a:gd name="T30" fmla="*/ 772 w 783"/>
                <a:gd name="T31" fmla="*/ 381 h 1042"/>
                <a:gd name="T32" fmla="*/ 759 w 783"/>
                <a:gd name="T33" fmla="*/ 419 h 1042"/>
                <a:gd name="T34" fmla="*/ 741 w 783"/>
                <a:gd name="T35" fmla="*/ 453 h 1042"/>
                <a:gd name="T36" fmla="*/ 720 w 783"/>
                <a:gd name="T37" fmla="*/ 485 h 1042"/>
                <a:gd name="T38" fmla="*/ 694 w 783"/>
                <a:gd name="T39" fmla="*/ 514 h 1042"/>
                <a:gd name="T40" fmla="*/ 666 w 783"/>
                <a:gd name="T41" fmla="*/ 539 h 1042"/>
                <a:gd name="T42" fmla="*/ 634 w 783"/>
                <a:gd name="T43" fmla="*/ 560 h 1042"/>
                <a:gd name="T44" fmla="*/ 599 w 783"/>
                <a:gd name="T45" fmla="*/ 578 h 1042"/>
                <a:gd name="T46" fmla="*/ 562 w 783"/>
                <a:gd name="T47" fmla="*/ 591 h 1042"/>
                <a:gd name="T48" fmla="*/ 523 w 783"/>
                <a:gd name="T49" fmla="*/ 599 h 1042"/>
                <a:gd name="T50" fmla="*/ 482 w 783"/>
                <a:gd name="T51" fmla="*/ 602 h 1042"/>
                <a:gd name="T52" fmla="*/ 454 w 783"/>
                <a:gd name="T53" fmla="*/ 600 h 1042"/>
                <a:gd name="T54" fmla="*/ 426 w 783"/>
                <a:gd name="T55" fmla="*/ 595 h 1042"/>
                <a:gd name="T56" fmla="*/ 398 w 783"/>
                <a:gd name="T57" fmla="*/ 589 h 1042"/>
                <a:gd name="T58" fmla="*/ 130 w 783"/>
                <a:gd name="T59" fmla="*/ 1042 h 1042"/>
                <a:gd name="T60" fmla="*/ 88 w 783"/>
                <a:gd name="T61" fmla="*/ 1012 h 1042"/>
                <a:gd name="T62" fmla="*/ 46 w 783"/>
                <a:gd name="T63" fmla="*/ 987 h 1042"/>
                <a:gd name="T64" fmla="*/ 0 w 783"/>
                <a:gd name="T65" fmla="*/ 964 h 1042"/>
                <a:gd name="T66" fmla="*/ 268 w 783"/>
                <a:gd name="T67" fmla="*/ 513 h 1042"/>
                <a:gd name="T68" fmla="*/ 243 w 783"/>
                <a:gd name="T69" fmla="*/ 484 h 1042"/>
                <a:gd name="T70" fmla="*/ 222 w 783"/>
                <a:gd name="T71" fmla="*/ 452 h 1042"/>
                <a:gd name="T72" fmla="*/ 205 w 783"/>
                <a:gd name="T73" fmla="*/ 418 h 1042"/>
                <a:gd name="T74" fmla="*/ 192 w 783"/>
                <a:gd name="T75" fmla="*/ 381 h 1042"/>
                <a:gd name="T76" fmla="*/ 184 w 783"/>
                <a:gd name="T77" fmla="*/ 342 h 1042"/>
                <a:gd name="T78" fmla="*/ 181 w 783"/>
                <a:gd name="T79" fmla="*/ 301 h 1042"/>
                <a:gd name="T80" fmla="*/ 184 w 783"/>
                <a:gd name="T81" fmla="*/ 261 h 1042"/>
                <a:gd name="T82" fmla="*/ 192 w 783"/>
                <a:gd name="T83" fmla="*/ 221 h 1042"/>
                <a:gd name="T84" fmla="*/ 205 w 783"/>
                <a:gd name="T85" fmla="*/ 184 h 1042"/>
                <a:gd name="T86" fmla="*/ 222 w 783"/>
                <a:gd name="T87" fmla="*/ 149 h 1042"/>
                <a:gd name="T88" fmla="*/ 244 w 783"/>
                <a:gd name="T89" fmla="*/ 118 h 1042"/>
                <a:gd name="T90" fmla="*/ 269 w 783"/>
                <a:gd name="T91" fmla="*/ 89 h 1042"/>
                <a:gd name="T92" fmla="*/ 299 w 783"/>
                <a:gd name="T93" fmla="*/ 64 h 1042"/>
                <a:gd name="T94" fmla="*/ 330 w 783"/>
                <a:gd name="T95" fmla="*/ 42 h 1042"/>
                <a:gd name="T96" fmla="*/ 365 w 783"/>
                <a:gd name="T97" fmla="*/ 25 h 1042"/>
                <a:gd name="T98" fmla="*/ 402 w 783"/>
                <a:gd name="T99" fmla="*/ 12 h 1042"/>
                <a:gd name="T100" fmla="*/ 441 w 783"/>
                <a:gd name="T101" fmla="*/ 4 h 1042"/>
                <a:gd name="T102" fmla="*/ 482 w 783"/>
                <a:gd name="T103" fmla="*/ 0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83" h="1042">
                  <a:moveTo>
                    <a:pt x="482" y="0"/>
                  </a:moveTo>
                  <a:lnTo>
                    <a:pt x="482" y="0"/>
                  </a:lnTo>
                  <a:lnTo>
                    <a:pt x="523" y="4"/>
                  </a:lnTo>
                  <a:lnTo>
                    <a:pt x="562" y="12"/>
                  </a:lnTo>
                  <a:lnTo>
                    <a:pt x="599" y="25"/>
                  </a:lnTo>
                  <a:lnTo>
                    <a:pt x="634" y="42"/>
                  </a:lnTo>
                  <a:lnTo>
                    <a:pt x="666" y="64"/>
                  </a:lnTo>
                  <a:lnTo>
                    <a:pt x="694" y="89"/>
                  </a:lnTo>
                  <a:lnTo>
                    <a:pt x="720" y="118"/>
                  </a:lnTo>
                  <a:lnTo>
                    <a:pt x="741" y="149"/>
                  </a:lnTo>
                  <a:lnTo>
                    <a:pt x="759" y="184"/>
                  </a:lnTo>
                  <a:lnTo>
                    <a:pt x="772" y="222"/>
                  </a:lnTo>
                  <a:lnTo>
                    <a:pt x="780" y="261"/>
                  </a:lnTo>
                  <a:lnTo>
                    <a:pt x="783" y="301"/>
                  </a:lnTo>
                  <a:lnTo>
                    <a:pt x="780" y="342"/>
                  </a:lnTo>
                  <a:lnTo>
                    <a:pt x="772" y="381"/>
                  </a:lnTo>
                  <a:lnTo>
                    <a:pt x="759" y="419"/>
                  </a:lnTo>
                  <a:lnTo>
                    <a:pt x="741" y="453"/>
                  </a:lnTo>
                  <a:lnTo>
                    <a:pt x="720" y="485"/>
                  </a:lnTo>
                  <a:lnTo>
                    <a:pt x="694" y="514"/>
                  </a:lnTo>
                  <a:lnTo>
                    <a:pt x="666" y="539"/>
                  </a:lnTo>
                  <a:lnTo>
                    <a:pt x="634" y="560"/>
                  </a:lnTo>
                  <a:lnTo>
                    <a:pt x="599" y="578"/>
                  </a:lnTo>
                  <a:lnTo>
                    <a:pt x="562" y="591"/>
                  </a:lnTo>
                  <a:lnTo>
                    <a:pt x="523" y="599"/>
                  </a:lnTo>
                  <a:lnTo>
                    <a:pt x="482" y="602"/>
                  </a:lnTo>
                  <a:lnTo>
                    <a:pt x="454" y="600"/>
                  </a:lnTo>
                  <a:lnTo>
                    <a:pt x="426" y="595"/>
                  </a:lnTo>
                  <a:lnTo>
                    <a:pt x="398" y="589"/>
                  </a:lnTo>
                  <a:lnTo>
                    <a:pt x="130" y="1042"/>
                  </a:lnTo>
                  <a:lnTo>
                    <a:pt x="88" y="1012"/>
                  </a:lnTo>
                  <a:lnTo>
                    <a:pt x="46" y="987"/>
                  </a:lnTo>
                  <a:lnTo>
                    <a:pt x="0" y="964"/>
                  </a:lnTo>
                  <a:lnTo>
                    <a:pt x="268" y="513"/>
                  </a:lnTo>
                  <a:lnTo>
                    <a:pt x="243" y="484"/>
                  </a:lnTo>
                  <a:lnTo>
                    <a:pt x="222" y="452"/>
                  </a:lnTo>
                  <a:lnTo>
                    <a:pt x="205" y="418"/>
                  </a:lnTo>
                  <a:lnTo>
                    <a:pt x="192" y="381"/>
                  </a:lnTo>
                  <a:lnTo>
                    <a:pt x="184" y="342"/>
                  </a:lnTo>
                  <a:lnTo>
                    <a:pt x="181" y="301"/>
                  </a:lnTo>
                  <a:lnTo>
                    <a:pt x="184" y="261"/>
                  </a:lnTo>
                  <a:lnTo>
                    <a:pt x="192" y="221"/>
                  </a:lnTo>
                  <a:lnTo>
                    <a:pt x="205" y="184"/>
                  </a:lnTo>
                  <a:lnTo>
                    <a:pt x="222" y="149"/>
                  </a:lnTo>
                  <a:lnTo>
                    <a:pt x="244" y="118"/>
                  </a:lnTo>
                  <a:lnTo>
                    <a:pt x="269" y="89"/>
                  </a:lnTo>
                  <a:lnTo>
                    <a:pt x="299" y="64"/>
                  </a:lnTo>
                  <a:lnTo>
                    <a:pt x="330" y="42"/>
                  </a:lnTo>
                  <a:lnTo>
                    <a:pt x="365" y="25"/>
                  </a:lnTo>
                  <a:lnTo>
                    <a:pt x="402" y="12"/>
                  </a:lnTo>
                  <a:lnTo>
                    <a:pt x="441" y="4"/>
                  </a:lnTo>
                  <a:lnTo>
                    <a:pt x="4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reeform 40"/>
            <p:cNvSpPr>
              <a:spLocks/>
            </p:cNvSpPr>
            <p:nvPr/>
          </p:nvSpPr>
          <p:spPr bwMode="auto">
            <a:xfrm>
              <a:off x="1781176" y="2971800"/>
              <a:ext cx="139700" cy="87313"/>
            </a:xfrm>
            <a:custGeom>
              <a:avLst/>
              <a:gdLst>
                <a:gd name="T0" fmla="*/ 670 w 970"/>
                <a:gd name="T1" fmla="*/ 0 h 601"/>
                <a:gd name="T2" fmla="*/ 711 w 970"/>
                <a:gd name="T3" fmla="*/ 2 h 601"/>
                <a:gd name="T4" fmla="*/ 750 w 970"/>
                <a:gd name="T5" fmla="*/ 11 h 601"/>
                <a:gd name="T6" fmla="*/ 787 w 970"/>
                <a:gd name="T7" fmla="*/ 24 h 601"/>
                <a:gd name="T8" fmla="*/ 821 w 970"/>
                <a:gd name="T9" fmla="*/ 41 h 601"/>
                <a:gd name="T10" fmla="*/ 854 w 970"/>
                <a:gd name="T11" fmla="*/ 63 h 601"/>
                <a:gd name="T12" fmla="*/ 883 w 970"/>
                <a:gd name="T13" fmla="*/ 88 h 601"/>
                <a:gd name="T14" fmla="*/ 908 w 970"/>
                <a:gd name="T15" fmla="*/ 117 h 601"/>
                <a:gd name="T16" fmla="*/ 930 w 970"/>
                <a:gd name="T17" fmla="*/ 149 h 601"/>
                <a:gd name="T18" fmla="*/ 947 w 970"/>
                <a:gd name="T19" fmla="*/ 184 h 601"/>
                <a:gd name="T20" fmla="*/ 960 w 970"/>
                <a:gd name="T21" fmla="*/ 221 h 601"/>
                <a:gd name="T22" fmla="*/ 968 w 970"/>
                <a:gd name="T23" fmla="*/ 259 h 601"/>
                <a:gd name="T24" fmla="*/ 970 w 970"/>
                <a:gd name="T25" fmla="*/ 300 h 601"/>
                <a:gd name="T26" fmla="*/ 968 w 970"/>
                <a:gd name="T27" fmla="*/ 341 h 601"/>
                <a:gd name="T28" fmla="*/ 960 w 970"/>
                <a:gd name="T29" fmla="*/ 381 h 601"/>
                <a:gd name="T30" fmla="*/ 947 w 970"/>
                <a:gd name="T31" fmla="*/ 418 h 601"/>
                <a:gd name="T32" fmla="*/ 930 w 970"/>
                <a:gd name="T33" fmla="*/ 452 h 601"/>
                <a:gd name="T34" fmla="*/ 908 w 970"/>
                <a:gd name="T35" fmla="*/ 484 h 601"/>
                <a:gd name="T36" fmla="*/ 883 w 970"/>
                <a:gd name="T37" fmla="*/ 513 h 601"/>
                <a:gd name="T38" fmla="*/ 854 w 970"/>
                <a:gd name="T39" fmla="*/ 538 h 601"/>
                <a:gd name="T40" fmla="*/ 821 w 970"/>
                <a:gd name="T41" fmla="*/ 560 h 601"/>
                <a:gd name="T42" fmla="*/ 787 w 970"/>
                <a:gd name="T43" fmla="*/ 578 h 601"/>
                <a:gd name="T44" fmla="*/ 750 w 970"/>
                <a:gd name="T45" fmla="*/ 590 h 601"/>
                <a:gd name="T46" fmla="*/ 711 w 970"/>
                <a:gd name="T47" fmla="*/ 598 h 601"/>
                <a:gd name="T48" fmla="*/ 670 w 970"/>
                <a:gd name="T49" fmla="*/ 601 h 601"/>
                <a:gd name="T50" fmla="*/ 630 w 970"/>
                <a:gd name="T51" fmla="*/ 598 h 601"/>
                <a:gd name="T52" fmla="*/ 592 w 970"/>
                <a:gd name="T53" fmla="*/ 591 h 601"/>
                <a:gd name="T54" fmla="*/ 555 w 970"/>
                <a:gd name="T55" fmla="*/ 578 h 601"/>
                <a:gd name="T56" fmla="*/ 520 w 970"/>
                <a:gd name="T57" fmla="*/ 561 h 601"/>
                <a:gd name="T58" fmla="*/ 489 w 970"/>
                <a:gd name="T59" fmla="*/ 540 h 601"/>
                <a:gd name="T60" fmla="*/ 460 w 970"/>
                <a:gd name="T61" fmla="*/ 515 h 601"/>
                <a:gd name="T62" fmla="*/ 436 w 970"/>
                <a:gd name="T63" fmla="*/ 487 h 601"/>
                <a:gd name="T64" fmla="*/ 413 w 970"/>
                <a:gd name="T65" fmla="*/ 455 h 601"/>
                <a:gd name="T66" fmla="*/ 396 w 970"/>
                <a:gd name="T67" fmla="*/ 422 h 601"/>
                <a:gd name="T68" fmla="*/ 383 w 970"/>
                <a:gd name="T69" fmla="*/ 386 h 601"/>
                <a:gd name="T70" fmla="*/ 375 w 970"/>
                <a:gd name="T71" fmla="*/ 347 h 601"/>
                <a:gd name="T72" fmla="*/ 0 w 970"/>
                <a:gd name="T73" fmla="*/ 310 h 601"/>
                <a:gd name="T74" fmla="*/ 8 w 970"/>
                <a:gd name="T75" fmla="*/ 265 h 601"/>
                <a:gd name="T76" fmla="*/ 14 w 970"/>
                <a:gd name="T77" fmla="*/ 217 h 601"/>
                <a:gd name="T78" fmla="*/ 16 w 970"/>
                <a:gd name="T79" fmla="*/ 168 h 601"/>
                <a:gd name="T80" fmla="*/ 15 w 970"/>
                <a:gd name="T81" fmla="*/ 159 h 601"/>
                <a:gd name="T82" fmla="*/ 389 w 970"/>
                <a:gd name="T83" fmla="*/ 197 h 601"/>
                <a:gd name="T84" fmla="*/ 405 w 970"/>
                <a:gd name="T85" fmla="*/ 159 h 601"/>
                <a:gd name="T86" fmla="*/ 427 w 970"/>
                <a:gd name="T87" fmla="*/ 126 h 601"/>
                <a:gd name="T88" fmla="*/ 452 w 970"/>
                <a:gd name="T89" fmla="*/ 95 h 601"/>
                <a:gd name="T90" fmla="*/ 482 w 970"/>
                <a:gd name="T91" fmla="*/ 68 h 601"/>
                <a:gd name="T92" fmla="*/ 513 w 970"/>
                <a:gd name="T93" fmla="*/ 44 h 601"/>
                <a:gd name="T94" fmla="*/ 549 w 970"/>
                <a:gd name="T95" fmla="*/ 26 h 601"/>
                <a:gd name="T96" fmla="*/ 588 w 970"/>
                <a:gd name="T97" fmla="*/ 12 h 601"/>
                <a:gd name="T98" fmla="*/ 628 w 970"/>
                <a:gd name="T99" fmla="*/ 3 h 601"/>
                <a:gd name="T100" fmla="*/ 670 w 970"/>
                <a:gd name="T101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70" h="601">
                  <a:moveTo>
                    <a:pt x="670" y="0"/>
                  </a:moveTo>
                  <a:lnTo>
                    <a:pt x="711" y="2"/>
                  </a:lnTo>
                  <a:lnTo>
                    <a:pt x="750" y="11"/>
                  </a:lnTo>
                  <a:lnTo>
                    <a:pt x="787" y="24"/>
                  </a:lnTo>
                  <a:lnTo>
                    <a:pt x="821" y="41"/>
                  </a:lnTo>
                  <a:lnTo>
                    <a:pt x="854" y="63"/>
                  </a:lnTo>
                  <a:lnTo>
                    <a:pt x="883" y="88"/>
                  </a:lnTo>
                  <a:lnTo>
                    <a:pt x="908" y="117"/>
                  </a:lnTo>
                  <a:lnTo>
                    <a:pt x="930" y="149"/>
                  </a:lnTo>
                  <a:lnTo>
                    <a:pt x="947" y="184"/>
                  </a:lnTo>
                  <a:lnTo>
                    <a:pt x="960" y="221"/>
                  </a:lnTo>
                  <a:lnTo>
                    <a:pt x="968" y="259"/>
                  </a:lnTo>
                  <a:lnTo>
                    <a:pt x="970" y="300"/>
                  </a:lnTo>
                  <a:lnTo>
                    <a:pt x="968" y="341"/>
                  </a:lnTo>
                  <a:lnTo>
                    <a:pt x="960" y="381"/>
                  </a:lnTo>
                  <a:lnTo>
                    <a:pt x="947" y="418"/>
                  </a:lnTo>
                  <a:lnTo>
                    <a:pt x="930" y="452"/>
                  </a:lnTo>
                  <a:lnTo>
                    <a:pt x="908" y="484"/>
                  </a:lnTo>
                  <a:lnTo>
                    <a:pt x="883" y="513"/>
                  </a:lnTo>
                  <a:lnTo>
                    <a:pt x="854" y="538"/>
                  </a:lnTo>
                  <a:lnTo>
                    <a:pt x="821" y="560"/>
                  </a:lnTo>
                  <a:lnTo>
                    <a:pt x="787" y="578"/>
                  </a:lnTo>
                  <a:lnTo>
                    <a:pt x="750" y="590"/>
                  </a:lnTo>
                  <a:lnTo>
                    <a:pt x="711" y="598"/>
                  </a:lnTo>
                  <a:lnTo>
                    <a:pt x="670" y="601"/>
                  </a:lnTo>
                  <a:lnTo>
                    <a:pt x="630" y="598"/>
                  </a:lnTo>
                  <a:lnTo>
                    <a:pt x="592" y="591"/>
                  </a:lnTo>
                  <a:lnTo>
                    <a:pt x="555" y="578"/>
                  </a:lnTo>
                  <a:lnTo>
                    <a:pt x="520" y="561"/>
                  </a:lnTo>
                  <a:lnTo>
                    <a:pt x="489" y="540"/>
                  </a:lnTo>
                  <a:lnTo>
                    <a:pt x="460" y="515"/>
                  </a:lnTo>
                  <a:lnTo>
                    <a:pt x="436" y="487"/>
                  </a:lnTo>
                  <a:lnTo>
                    <a:pt x="413" y="455"/>
                  </a:lnTo>
                  <a:lnTo>
                    <a:pt x="396" y="422"/>
                  </a:lnTo>
                  <a:lnTo>
                    <a:pt x="383" y="386"/>
                  </a:lnTo>
                  <a:lnTo>
                    <a:pt x="375" y="347"/>
                  </a:lnTo>
                  <a:lnTo>
                    <a:pt x="0" y="310"/>
                  </a:lnTo>
                  <a:lnTo>
                    <a:pt x="8" y="265"/>
                  </a:lnTo>
                  <a:lnTo>
                    <a:pt x="14" y="217"/>
                  </a:lnTo>
                  <a:lnTo>
                    <a:pt x="16" y="168"/>
                  </a:lnTo>
                  <a:lnTo>
                    <a:pt x="15" y="159"/>
                  </a:lnTo>
                  <a:lnTo>
                    <a:pt x="389" y="197"/>
                  </a:lnTo>
                  <a:lnTo>
                    <a:pt x="405" y="159"/>
                  </a:lnTo>
                  <a:lnTo>
                    <a:pt x="427" y="126"/>
                  </a:lnTo>
                  <a:lnTo>
                    <a:pt x="452" y="95"/>
                  </a:lnTo>
                  <a:lnTo>
                    <a:pt x="482" y="68"/>
                  </a:lnTo>
                  <a:lnTo>
                    <a:pt x="513" y="44"/>
                  </a:lnTo>
                  <a:lnTo>
                    <a:pt x="549" y="26"/>
                  </a:lnTo>
                  <a:lnTo>
                    <a:pt x="588" y="12"/>
                  </a:lnTo>
                  <a:lnTo>
                    <a:pt x="628" y="3"/>
                  </a:lnTo>
                  <a:lnTo>
                    <a:pt x="6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Freeform 41"/>
            <p:cNvSpPr>
              <a:spLocks/>
            </p:cNvSpPr>
            <p:nvPr/>
          </p:nvSpPr>
          <p:spPr bwMode="auto">
            <a:xfrm>
              <a:off x="1682751" y="3089275"/>
              <a:ext cx="87313" cy="139700"/>
            </a:xfrm>
            <a:custGeom>
              <a:avLst/>
              <a:gdLst>
                <a:gd name="T0" fmla="*/ 227 w 602"/>
                <a:gd name="T1" fmla="*/ 0 h 965"/>
                <a:gd name="T2" fmla="*/ 310 w 602"/>
                <a:gd name="T3" fmla="*/ 365 h 965"/>
                <a:gd name="T4" fmla="*/ 353 w 602"/>
                <a:gd name="T5" fmla="*/ 370 h 965"/>
                <a:gd name="T6" fmla="*/ 395 w 602"/>
                <a:gd name="T7" fmla="*/ 380 h 965"/>
                <a:gd name="T8" fmla="*/ 434 w 602"/>
                <a:gd name="T9" fmla="*/ 396 h 965"/>
                <a:gd name="T10" fmla="*/ 469 w 602"/>
                <a:gd name="T11" fmla="*/ 416 h 965"/>
                <a:gd name="T12" fmla="*/ 502 w 602"/>
                <a:gd name="T13" fmla="*/ 442 h 965"/>
                <a:gd name="T14" fmla="*/ 531 w 602"/>
                <a:gd name="T15" fmla="*/ 472 h 965"/>
                <a:gd name="T16" fmla="*/ 555 w 602"/>
                <a:gd name="T17" fmla="*/ 504 h 965"/>
                <a:gd name="T18" fmla="*/ 574 w 602"/>
                <a:gd name="T19" fmla="*/ 541 h 965"/>
                <a:gd name="T20" fmla="*/ 590 w 602"/>
                <a:gd name="T21" fmla="*/ 580 h 965"/>
                <a:gd name="T22" fmla="*/ 599 w 602"/>
                <a:gd name="T23" fmla="*/ 622 h 965"/>
                <a:gd name="T24" fmla="*/ 602 w 602"/>
                <a:gd name="T25" fmla="*/ 665 h 965"/>
                <a:gd name="T26" fmla="*/ 599 w 602"/>
                <a:gd name="T27" fmla="*/ 706 h 965"/>
                <a:gd name="T28" fmla="*/ 591 w 602"/>
                <a:gd name="T29" fmla="*/ 745 h 965"/>
                <a:gd name="T30" fmla="*/ 578 w 602"/>
                <a:gd name="T31" fmla="*/ 782 h 965"/>
                <a:gd name="T32" fmla="*/ 560 w 602"/>
                <a:gd name="T33" fmla="*/ 816 h 965"/>
                <a:gd name="T34" fmla="*/ 539 w 602"/>
                <a:gd name="T35" fmla="*/ 849 h 965"/>
                <a:gd name="T36" fmla="*/ 513 w 602"/>
                <a:gd name="T37" fmla="*/ 878 h 965"/>
                <a:gd name="T38" fmla="*/ 485 w 602"/>
                <a:gd name="T39" fmla="*/ 903 h 965"/>
                <a:gd name="T40" fmla="*/ 453 w 602"/>
                <a:gd name="T41" fmla="*/ 924 h 965"/>
                <a:gd name="T42" fmla="*/ 418 w 602"/>
                <a:gd name="T43" fmla="*/ 942 h 965"/>
                <a:gd name="T44" fmla="*/ 381 w 602"/>
                <a:gd name="T45" fmla="*/ 955 h 965"/>
                <a:gd name="T46" fmla="*/ 342 w 602"/>
                <a:gd name="T47" fmla="*/ 963 h 965"/>
                <a:gd name="T48" fmla="*/ 301 w 602"/>
                <a:gd name="T49" fmla="*/ 965 h 965"/>
                <a:gd name="T50" fmla="*/ 260 w 602"/>
                <a:gd name="T51" fmla="*/ 963 h 965"/>
                <a:gd name="T52" fmla="*/ 221 w 602"/>
                <a:gd name="T53" fmla="*/ 955 h 965"/>
                <a:gd name="T54" fmla="*/ 184 w 602"/>
                <a:gd name="T55" fmla="*/ 942 h 965"/>
                <a:gd name="T56" fmla="*/ 149 w 602"/>
                <a:gd name="T57" fmla="*/ 924 h 965"/>
                <a:gd name="T58" fmla="*/ 117 w 602"/>
                <a:gd name="T59" fmla="*/ 903 h 965"/>
                <a:gd name="T60" fmla="*/ 89 w 602"/>
                <a:gd name="T61" fmla="*/ 878 h 965"/>
                <a:gd name="T62" fmla="*/ 63 w 602"/>
                <a:gd name="T63" fmla="*/ 849 h 965"/>
                <a:gd name="T64" fmla="*/ 42 w 602"/>
                <a:gd name="T65" fmla="*/ 816 h 965"/>
                <a:gd name="T66" fmla="*/ 25 w 602"/>
                <a:gd name="T67" fmla="*/ 782 h 965"/>
                <a:gd name="T68" fmla="*/ 11 w 602"/>
                <a:gd name="T69" fmla="*/ 745 h 965"/>
                <a:gd name="T70" fmla="*/ 3 w 602"/>
                <a:gd name="T71" fmla="*/ 706 h 965"/>
                <a:gd name="T72" fmla="*/ 0 w 602"/>
                <a:gd name="T73" fmla="*/ 665 h 965"/>
                <a:gd name="T74" fmla="*/ 3 w 602"/>
                <a:gd name="T75" fmla="*/ 623 h 965"/>
                <a:gd name="T76" fmla="*/ 12 w 602"/>
                <a:gd name="T77" fmla="*/ 582 h 965"/>
                <a:gd name="T78" fmla="*/ 27 w 602"/>
                <a:gd name="T79" fmla="*/ 544 h 965"/>
                <a:gd name="T80" fmla="*/ 46 w 602"/>
                <a:gd name="T81" fmla="*/ 508 h 965"/>
                <a:gd name="T82" fmla="*/ 69 w 602"/>
                <a:gd name="T83" fmla="*/ 476 h 965"/>
                <a:gd name="T84" fmla="*/ 97 w 602"/>
                <a:gd name="T85" fmla="*/ 446 h 965"/>
                <a:gd name="T86" fmla="*/ 129 w 602"/>
                <a:gd name="T87" fmla="*/ 421 h 965"/>
                <a:gd name="T88" fmla="*/ 163 w 602"/>
                <a:gd name="T89" fmla="*/ 400 h 965"/>
                <a:gd name="T90" fmla="*/ 79 w 602"/>
                <a:gd name="T91" fmla="*/ 34 h 965"/>
                <a:gd name="T92" fmla="*/ 130 w 602"/>
                <a:gd name="T93" fmla="*/ 26 h 965"/>
                <a:gd name="T94" fmla="*/ 179 w 602"/>
                <a:gd name="T95" fmla="*/ 15 h 965"/>
                <a:gd name="T96" fmla="*/ 227 w 602"/>
                <a:gd name="T97" fmla="*/ 0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2" h="965">
                  <a:moveTo>
                    <a:pt x="227" y="0"/>
                  </a:moveTo>
                  <a:lnTo>
                    <a:pt x="310" y="365"/>
                  </a:lnTo>
                  <a:lnTo>
                    <a:pt x="353" y="370"/>
                  </a:lnTo>
                  <a:lnTo>
                    <a:pt x="395" y="380"/>
                  </a:lnTo>
                  <a:lnTo>
                    <a:pt x="434" y="396"/>
                  </a:lnTo>
                  <a:lnTo>
                    <a:pt x="469" y="416"/>
                  </a:lnTo>
                  <a:lnTo>
                    <a:pt x="502" y="442"/>
                  </a:lnTo>
                  <a:lnTo>
                    <a:pt x="531" y="472"/>
                  </a:lnTo>
                  <a:lnTo>
                    <a:pt x="555" y="504"/>
                  </a:lnTo>
                  <a:lnTo>
                    <a:pt x="574" y="541"/>
                  </a:lnTo>
                  <a:lnTo>
                    <a:pt x="590" y="580"/>
                  </a:lnTo>
                  <a:lnTo>
                    <a:pt x="599" y="622"/>
                  </a:lnTo>
                  <a:lnTo>
                    <a:pt x="602" y="665"/>
                  </a:lnTo>
                  <a:lnTo>
                    <a:pt x="599" y="706"/>
                  </a:lnTo>
                  <a:lnTo>
                    <a:pt x="591" y="745"/>
                  </a:lnTo>
                  <a:lnTo>
                    <a:pt x="578" y="782"/>
                  </a:lnTo>
                  <a:lnTo>
                    <a:pt x="560" y="816"/>
                  </a:lnTo>
                  <a:lnTo>
                    <a:pt x="539" y="849"/>
                  </a:lnTo>
                  <a:lnTo>
                    <a:pt x="513" y="878"/>
                  </a:lnTo>
                  <a:lnTo>
                    <a:pt x="485" y="903"/>
                  </a:lnTo>
                  <a:lnTo>
                    <a:pt x="453" y="924"/>
                  </a:lnTo>
                  <a:lnTo>
                    <a:pt x="418" y="942"/>
                  </a:lnTo>
                  <a:lnTo>
                    <a:pt x="381" y="955"/>
                  </a:lnTo>
                  <a:lnTo>
                    <a:pt x="342" y="963"/>
                  </a:lnTo>
                  <a:lnTo>
                    <a:pt x="301" y="965"/>
                  </a:lnTo>
                  <a:lnTo>
                    <a:pt x="260" y="963"/>
                  </a:lnTo>
                  <a:lnTo>
                    <a:pt x="221" y="955"/>
                  </a:lnTo>
                  <a:lnTo>
                    <a:pt x="184" y="942"/>
                  </a:lnTo>
                  <a:lnTo>
                    <a:pt x="149" y="924"/>
                  </a:lnTo>
                  <a:lnTo>
                    <a:pt x="117" y="903"/>
                  </a:lnTo>
                  <a:lnTo>
                    <a:pt x="89" y="878"/>
                  </a:lnTo>
                  <a:lnTo>
                    <a:pt x="63" y="849"/>
                  </a:lnTo>
                  <a:lnTo>
                    <a:pt x="42" y="816"/>
                  </a:lnTo>
                  <a:lnTo>
                    <a:pt x="25" y="782"/>
                  </a:lnTo>
                  <a:lnTo>
                    <a:pt x="11" y="745"/>
                  </a:lnTo>
                  <a:lnTo>
                    <a:pt x="3" y="706"/>
                  </a:lnTo>
                  <a:lnTo>
                    <a:pt x="0" y="665"/>
                  </a:lnTo>
                  <a:lnTo>
                    <a:pt x="3" y="623"/>
                  </a:lnTo>
                  <a:lnTo>
                    <a:pt x="12" y="582"/>
                  </a:lnTo>
                  <a:lnTo>
                    <a:pt x="27" y="544"/>
                  </a:lnTo>
                  <a:lnTo>
                    <a:pt x="46" y="508"/>
                  </a:lnTo>
                  <a:lnTo>
                    <a:pt x="69" y="476"/>
                  </a:lnTo>
                  <a:lnTo>
                    <a:pt x="97" y="446"/>
                  </a:lnTo>
                  <a:lnTo>
                    <a:pt x="129" y="421"/>
                  </a:lnTo>
                  <a:lnTo>
                    <a:pt x="163" y="400"/>
                  </a:lnTo>
                  <a:lnTo>
                    <a:pt x="79" y="34"/>
                  </a:lnTo>
                  <a:lnTo>
                    <a:pt x="130" y="26"/>
                  </a:lnTo>
                  <a:lnTo>
                    <a:pt x="179" y="15"/>
                  </a:lnTo>
                  <a:lnTo>
                    <a:pt x="2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Freeform 42"/>
            <p:cNvSpPr>
              <a:spLocks/>
            </p:cNvSpPr>
            <p:nvPr/>
          </p:nvSpPr>
          <p:spPr bwMode="auto">
            <a:xfrm>
              <a:off x="1439863" y="3016250"/>
              <a:ext cx="153988" cy="90488"/>
            </a:xfrm>
            <a:custGeom>
              <a:avLst/>
              <a:gdLst>
                <a:gd name="T0" fmla="*/ 1017 w 1066"/>
                <a:gd name="T1" fmla="*/ 0 h 621"/>
                <a:gd name="T2" fmla="*/ 1030 w 1066"/>
                <a:gd name="T3" fmla="*/ 49 h 621"/>
                <a:gd name="T4" fmla="*/ 1047 w 1066"/>
                <a:gd name="T5" fmla="*/ 97 h 621"/>
                <a:gd name="T6" fmla="*/ 1066 w 1066"/>
                <a:gd name="T7" fmla="*/ 143 h 621"/>
                <a:gd name="T8" fmla="*/ 599 w 1066"/>
                <a:gd name="T9" fmla="*/ 300 h 621"/>
                <a:gd name="T10" fmla="*/ 600 w 1066"/>
                <a:gd name="T11" fmla="*/ 310 h 621"/>
                <a:gd name="T12" fmla="*/ 601 w 1066"/>
                <a:gd name="T13" fmla="*/ 320 h 621"/>
                <a:gd name="T14" fmla="*/ 599 w 1066"/>
                <a:gd name="T15" fmla="*/ 361 h 621"/>
                <a:gd name="T16" fmla="*/ 591 w 1066"/>
                <a:gd name="T17" fmla="*/ 400 h 621"/>
                <a:gd name="T18" fmla="*/ 577 w 1066"/>
                <a:gd name="T19" fmla="*/ 437 h 621"/>
                <a:gd name="T20" fmla="*/ 560 w 1066"/>
                <a:gd name="T21" fmla="*/ 472 h 621"/>
                <a:gd name="T22" fmla="*/ 539 w 1066"/>
                <a:gd name="T23" fmla="*/ 503 h 621"/>
                <a:gd name="T24" fmla="*/ 513 w 1066"/>
                <a:gd name="T25" fmla="*/ 533 h 621"/>
                <a:gd name="T26" fmla="*/ 485 w 1066"/>
                <a:gd name="T27" fmla="*/ 558 h 621"/>
                <a:gd name="T28" fmla="*/ 452 w 1066"/>
                <a:gd name="T29" fmla="*/ 580 h 621"/>
                <a:gd name="T30" fmla="*/ 417 w 1066"/>
                <a:gd name="T31" fmla="*/ 597 h 621"/>
                <a:gd name="T32" fmla="*/ 380 w 1066"/>
                <a:gd name="T33" fmla="*/ 610 h 621"/>
                <a:gd name="T34" fmla="*/ 341 w 1066"/>
                <a:gd name="T35" fmla="*/ 618 h 621"/>
                <a:gd name="T36" fmla="*/ 300 w 1066"/>
                <a:gd name="T37" fmla="*/ 621 h 621"/>
                <a:gd name="T38" fmla="*/ 259 w 1066"/>
                <a:gd name="T39" fmla="*/ 618 h 621"/>
                <a:gd name="T40" fmla="*/ 220 w 1066"/>
                <a:gd name="T41" fmla="*/ 610 h 621"/>
                <a:gd name="T42" fmla="*/ 184 w 1066"/>
                <a:gd name="T43" fmla="*/ 597 h 621"/>
                <a:gd name="T44" fmla="*/ 149 w 1066"/>
                <a:gd name="T45" fmla="*/ 580 h 621"/>
                <a:gd name="T46" fmla="*/ 116 w 1066"/>
                <a:gd name="T47" fmla="*/ 558 h 621"/>
                <a:gd name="T48" fmla="*/ 88 w 1066"/>
                <a:gd name="T49" fmla="*/ 533 h 621"/>
                <a:gd name="T50" fmla="*/ 62 w 1066"/>
                <a:gd name="T51" fmla="*/ 503 h 621"/>
                <a:gd name="T52" fmla="*/ 41 w 1066"/>
                <a:gd name="T53" fmla="*/ 472 h 621"/>
                <a:gd name="T54" fmla="*/ 23 w 1066"/>
                <a:gd name="T55" fmla="*/ 437 h 621"/>
                <a:gd name="T56" fmla="*/ 11 w 1066"/>
                <a:gd name="T57" fmla="*/ 400 h 621"/>
                <a:gd name="T58" fmla="*/ 3 w 1066"/>
                <a:gd name="T59" fmla="*/ 361 h 621"/>
                <a:gd name="T60" fmla="*/ 0 w 1066"/>
                <a:gd name="T61" fmla="*/ 320 h 621"/>
                <a:gd name="T62" fmla="*/ 3 w 1066"/>
                <a:gd name="T63" fmla="*/ 279 h 621"/>
                <a:gd name="T64" fmla="*/ 11 w 1066"/>
                <a:gd name="T65" fmla="*/ 240 h 621"/>
                <a:gd name="T66" fmla="*/ 23 w 1066"/>
                <a:gd name="T67" fmla="*/ 203 h 621"/>
                <a:gd name="T68" fmla="*/ 41 w 1066"/>
                <a:gd name="T69" fmla="*/ 169 h 621"/>
                <a:gd name="T70" fmla="*/ 62 w 1066"/>
                <a:gd name="T71" fmla="*/ 136 h 621"/>
                <a:gd name="T72" fmla="*/ 88 w 1066"/>
                <a:gd name="T73" fmla="*/ 108 h 621"/>
                <a:gd name="T74" fmla="*/ 116 w 1066"/>
                <a:gd name="T75" fmla="*/ 82 h 621"/>
                <a:gd name="T76" fmla="*/ 149 w 1066"/>
                <a:gd name="T77" fmla="*/ 61 h 621"/>
                <a:gd name="T78" fmla="*/ 184 w 1066"/>
                <a:gd name="T79" fmla="*/ 43 h 621"/>
                <a:gd name="T80" fmla="*/ 220 w 1066"/>
                <a:gd name="T81" fmla="*/ 30 h 621"/>
                <a:gd name="T82" fmla="*/ 259 w 1066"/>
                <a:gd name="T83" fmla="*/ 23 h 621"/>
                <a:gd name="T84" fmla="*/ 300 w 1066"/>
                <a:gd name="T85" fmla="*/ 20 h 621"/>
                <a:gd name="T86" fmla="*/ 340 w 1066"/>
                <a:gd name="T87" fmla="*/ 22 h 621"/>
                <a:gd name="T88" fmla="*/ 376 w 1066"/>
                <a:gd name="T89" fmla="*/ 30 h 621"/>
                <a:gd name="T90" fmla="*/ 412 w 1066"/>
                <a:gd name="T91" fmla="*/ 41 h 621"/>
                <a:gd name="T92" fmla="*/ 446 w 1066"/>
                <a:gd name="T93" fmla="*/ 58 h 621"/>
                <a:gd name="T94" fmla="*/ 476 w 1066"/>
                <a:gd name="T95" fmla="*/ 77 h 621"/>
                <a:gd name="T96" fmla="*/ 505 w 1066"/>
                <a:gd name="T97" fmla="*/ 100 h 621"/>
                <a:gd name="T98" fmla="*/ 530 w 1066"/>
                <a:gd name="T99" fmla="*/ 127 h 621"/>
                <a:gd name="T100" fmla="*/ 552 w 1066"/>
                <a:gd name="T101" fmla="*/ 157 h 621"/>
                <a:gd name="T102" fmla="*/ 1017 w 1066"/>
                <a:gd name="T103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66" h="621">
                  <a:moveTo>
                    <a:pt x="1017" y="0"/>
                  </a:moveTo>
                  <a:lnTo>
                    <a:pt x="1030" y="49"/>
                  </a:lnTo>
                  <a:lnTo>
                    <a:pt x="1047" y="97"/>
                  </a:lnTo>
                  <a:lnTo>
                    <a:pt x="1066" y="143"/>
                  </a:lnTo>
                  <a:lnTo>
                    <a:pt x="599" y="300"/>
                  </a:lnTo>
                  <a:lnTo>
                    <a:pt x="600" y="310"/>
                  </a:lnTo>
                  <a:lnTo>
                    <a:pt x="601" y="320"/>
                  </a:lnTo>
                  <a:lnTo>
                    <a:pt x="599" y="361"/>
                  </a:lnTo>
                  <a:lnTo>
                    <a:pt x="591" y="400"/>
                  </a:lnTo>
                  <a:lnTo>
                    <a:pt x="577" y="437"/>
                  </a:lnTo>
                  <a:lnTo>
                    <a:pt x="560" y="472"/>
                  </a:lnTo>
                  <a:lnTo>
                    <a:pt x="539" y="503"/>
                  </a:lnTo>
                  <a:lnTo>
                    <a:pt x="513" y="533"/>
                  </a:lnTo>
                  <a:lnTo>
                    <a:pt x="485" y="558"/>
                  </a:lnTo>
                  <a:lnTo>
                    <a:pt x="452" y="580"/>
                  </a:lnTo>
                  <a:lnTo>
                    <a:pt x="417" y="597"/>
                  </a:lnTo>
                  <a:lnTo>
                    <a:pt x="380" y="610"/>
                  </a:lnTo>
                  <a:lnTo>
                    <a:pt x="341" y="618"/>
                  </a:lnTo>
                  <a:lnTo>
                    <a:pt x="300" y="621"/>
                  </a:lnTo>
                  <a:lnTo>
                    <a:pt x="259" y="618"/>
                  </a:lnTo>
                  <a:lnTo>
                    <a:pt x="220" y="610"/>
                  </a:lnTo>
                  <a:lnTo>
                    <a:pt x="184" y="597"/>
                  </a:lnTo>
                  <a:lnTo>
                    <a:pt x="149" y="580"/>
                  </a:lnTo>
                  <a:lnTo>
                    <a:pt x="116" y="558"/>
                  </a:lnTo>
                  <a:lnTo>
                    <a:pt x="88" y="533"/>
                  </a:lnTo>
                  <a:lnTo>
                    <a:pt x="62" y="503"/>
                  </a:lnTo>
                  <a:lnTo>
                    <a:pt x="41" y="472"/>
                  </a:lnTo>
                  <a:lnTo>
                    <a:pt x="23" y="437"/>
                  </a:lnTo>
                  <a:lnTo>
                    <a:pt x="11" y="400"/>
                  </a:lnTo>
                  <a:lnTo>
                    <a:pt x="3" y="361"/>
                  </a:lnTo>
                  <a:lnTo>
                    <a:pt x="0" y="320"/>
                  </a:lnTo>
                  <a:lnTo>
                    <a:pt x="3" y="279"/>
                  </a:lnTo>
                  <a:lnTo>
                    <a:pt x="11" y="240"/>
                  </a:lnTo>
                  <a:lnTo>
                    <a:pt x="23" y="203"/>
                  </a:lnTo>
                  <a:lnTo>
                    <a:pt x="41" y="169"/>
                  </a:lnTo>
                  <a:lnTo>
                    <a:pt x="62" y="136"/>
                  </a:lnTo>
                  <a:lnTo>
                    <a:pt x="88" y="108"/>
                  </a:lnTo>
                  <a:lnTo>
                    <a:pt x="116" y="82"/>
                  </a:lnTo>
                  <a:lnTo>
                    <a:pt x="149" y="61"/>
                  </a:lnTo>
                  <a:lnTo>
                    <a:pt x="184" y="43"/>
                  </a:lnTo>
                  <a:lnTo>
                    <a:pt x="220" y="30"/>
                  </a:lnTo>
                  <a:lnTo>
                    <a:pt x="259" y="23"/>
                  </a:lnTo>
                  <a:lnTo>
                    <a:pt x="300" y="20"/>
                  </a:lnTo>
                  <a:lnTo>
                    <a:pt x="340" y="22"/>
                  </a:lnTo>
                  <a:lnTo>
                    <a:pt x="376" y="30"/>
                  </a:lnTo>
                  <a:lnTo>
                    <a:pt x="412" y="41"/>
                  </a:lnTo>
                  <a:lnTo>
                    <a:pt x="446" y="58"/>
                  </a:lnTo>
                  <a:lnTo>
                    <a:pt x="476" y="77"/>
                  </a:lnTo>
                  <a:lnTo>
                    <a:pt x="505" y="100"/>
                  </a:lnTo>
                  <a:lnTo>
                    <a:pt x="530" y="127"/>
                  </a:lnTo>
                  <a:lnTo>
                    <a:pt x="552" y="157"/>
                  </a:lnTo>
                  <a:lnTo>
                    <a:pt x="10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 43"/>
            <p:cNvSpPr>
              <a:spLocks/>
            </p:cNvSpPr>
            <p:nvPr/>
          </p:nvSpPr>
          <p:spPr bwMode="auto">
            <a:xfrm>
              <a:off x="1609726" y="2921000"/>
              <a:ext cx="147638" cy="149225"/>
            </a:xfrm>
            <a:custGeom>
              <a:avLst/>
              <a:gdLst>
                <a:gd name="T0" fmla="*/ 515 w 1031"/>
                <a:gd name="T1" fmla="*/ 0 h 1031"/>
                <a:gd name="T2" fmla="*/ 571 w 1031"/>
                <a:gd name="T3" fmla="*/ 3 h 1031"/>
                <a:gd name="T4" fmla="*/ 626 w 1031"/>
                <a:gd name="T5" fmla="*/ 12 h 1031"/>
                <a:gd name="T6" fmla="*/ 678 w 1031"/>
                <a:gd name="T7" fmla="*/ 26 h 1031"/>
                <a:gd name="T8" fmla="*/ 728 w 1031"/>
                <a:gd name="T9" fmla="*/ 45 h 1031"/>
                <a:gd name="T10" fmla="*/ 775 w 1031"/>
                <a:gd name="T11" fmla="*/ 70 h 1031"/>
                <a:gd name="T12" fmla="*/ 820 w 1031"/>
                <a:gd name="T13" fmla="*/ 99 h 1031"/>
                <a:gd name="T14" fmla="*/ 861 w 1031"/>
                <a:gd name="T15" fmla="*/ 133 h 1031"/>
                <a:gd name="T16" fmla="*/ 898 w 1031"/>
                <a:gd name="T17" fmla="*/ 170 h 1031"/>
                <a:gd name="T18" fmla="*/ 931 w 1031"/>
                <a:gd name="T19" fmla="*/ 211 h 1031"/>
                <a:gd name="T20" fmla="*/ 961 w 1031"/>
                <a:gd name="T21" fmla="*/ 256 h 1031"/>
                <a:gd name="T22" fmla="*/ 985 w 1031"/>
                <a:gd name="T23" fmla="*/ 302 h 1031"/>
                <a:gd name="T24" fmla="*/ 1005 w 1031"/>
                <a:gd name="T25" fmla="*/ 352 h 1031"/>
                <a:gd name="T26" fmla="*/ 1019 w 1031"/>
                <a:gd name="T27" fmla="*/ 404 h 1031"/>
                <a:gd name="T28" fmla="*/ 1028 w 1031"/>
                <a:gd name="T29" fmla="*/ 459 h 1031"/>
                <a:gd name="T30" fmla="*/ 1031 w 1031"/>
                <a:gd name="T31" fmla="*/ 515 h 1031"/>
                <a:gd name="T32" fmla="*/ 1028 w 1031"/>
                <a:gd name="T33" fmla="*/ 571 h 1031"/>
                <a:gd name="T34" fmla="*/ 1019 w 1031"/>
                <a:gd name="T35" fmla="*/ 626 h 1031"/>
                <a:gd name="T36" fmla="*/ 1005 w 1031"/>
                <a:gd name="T37" fmla="*/ 678 h 1031"/>
                <a:gd name="T38" fmla="*/ 985 w 1031"/>
                <a:gd name="T39" fmla="*/ 728 h 1031"/>
                <a:gd name="T40" fmla="*/ 961 w 1031"/>
                <a:gd name="T41" fmla="*/ 775 h 1031"/>
                <a:gd name="T42" fmla="*/ 931 w 1031"/>
                <a:gd name="T43" fmla="*/ 820 h 1031"/>
                <a:gd name="T44" fmla="*/ 898 w 1031"/>
                <a:gd name="T45" fmla="*/ 860 h 1031"/>
                <a:gd name="T46" fmla="*/ 861 w 1031"/>
                <a:gd name="T47" fmla="*/ 898 h 1031"/>
                <a:gd name="T48" fmla="*/ 820 w 1031"/>
                <a:gd name="T49" fmla="*/ 931 h 1031"/>
                <a:gd name="T50" fmla="*/ 775 w 1031"/>
                <a:gd name="T51" fmla="*/ 960 h 1031"/>
                <a:gd name="T52" fmla="*/ 728 w 1031"/>
                <a:gd name="T53" fmla="*/ 985 h 1031"/>
                <a:gd name="T54" fmla="*/ 678 w 1031"/>
                <a:gd name="T55" fmla="*/ 1004 h 1031"/>
                <a:gd name="T56" fmla="*/ 626 w 1031"/>
                <a:gd name="T57" fmla="*/ 1018 h 1031"/>
                <a:gd name="T58" fmla="*/ 571 w 1031"/>
                <a:gd name="T59" fmla="*/ 1028 h 1031"/>
                <a:gd name="T60" fmla="*/ 515 w 1031"/>
                <a:gd name="T61" fmla="*/ 1031 h 1031"/>
                <a:gd name="T62" fmla="*/ 459 w 1031"/>
                <a:gd name="T63" fmla="*/ 1028 h 1031"/>
                <a:gd name="T64" fmla="*/ 405 w 1031"/>
                <a:gd name="T65" fmla="*/ 1018 h 1031"/>
                <a:gd name="T66" fmla="*/ 353 w 1031"/>
                <a:gd name="T67" fmla="*/ 1004 h 1031"/>
                <a:gd name="T68" fmla="*/ 303 w 1031"/>
                <a:gd name="T69" fmla="*/ 985 h 1031"/>
                <a:gd name="T70" fmla="*/ 256 w 1031"/>
                <a:gd name="T71" fmla="*/ 960 h 1031"/>
                <a:gd name="T72" fmla="*/ 211 w 1031"/>
                <a:gd name="T73" fmla="*/ 931 h 1031"/>
                <a:gd name="T74" fmla="*/ 170 w 1031"/>
                <a:gd name="T75" fmla="*/ 898 h 1031"/>
                <a:gd name="T76" fmla="*/ 133 w 1031"/>
                <a:gd name="T77" fmla="*/ 860 h 1031"/>
                <a:gd name="T78" fmla="*/ 100 w 1031"/>
                <a:gd name="T79" fmla="*/ 820 h 1031"/>
                <a:gd name="T80" fmla="*/ 70 w 1031"/>
                <a:gd name="T81" fmla="*/ 775 h 1031"/>
                <a:gd name="T82" fmla="*/ 46 w 1031"/>
                <a:gd name="T83" fmla="*/ 728 h 1031"/>
                <a:gd name="T84" fmla="*/ 27 w 1031"/>
                <a:gd name="T85" fmla="*/ 678 h 1031"/>
                <a:gd name="T86" fmla="*/ 12 w 1031"/>
                <a:gd name="T87" fmla="*/ 626 h 1031"/>
                <a:gd name="T88" fmla="*/ 3 w 1031"/>
                <a:gd name="T89" fmla="*/ 571 h 1031"/>
                <a:gd name="T90" fmla="*/ 0 w 1031"/>
                <a:gd name="T91" fmla="*/ 515 h 1031"/>
                <a:gd name="T92" fmla="*/ 3 w 1031"/>
                <a:gd name="T93" fmla="*/ 459 h 1031"/>
                <a:gd name="T94" fmla="*/ 12 w 1031"/>
                <a:gd name="T95" fmla="*/ 404 h 1031"/>
                <a:gd name="T96" fmla="*/ 27 w 1031"/>
                <a:gd name="T97" fmla="*/ 352 h 1031"/>
                <a:gd name="T98" fmla="*/ 46 w 1031"/>
                <a:gd name="T99" fmla="*/ 302 h 1031"/>
                <a:gd name="T100" fmla="*/ 70 w 1031"/>
                <a:gd name="T101" fmla="*/ 256 h 1031"/>
                <a:gd name="T102" fmla="*/ 100 w 1031"/>
                <a:gd name="T103" fmla="*/ 211 h 1031"/>
                <a:gd name="T104" fmla="*/ 133 w 1031"/>
                <a:gd name="T105" fmla="*/ 170 h 1031"/>
                <a:gd name="T106" fmla="*/ 170 w 1031"/>
                <a:gd name="T107" fmla="*/ 133 h 1031"/>
                <a:gd name="T108" fmla="*/ 211 w 1031"/>
                <a:gd name="T109" fmla="*/ 99 h 1031"/>
                <a:gd name="T110" fmla="*/ 256 w 1031"/>
                <a:gd name="T111" fmla="*/ 70 h 1031"/>
                <a:gd name="T112" fmla="*/ 303 w 1031"/>
                <a:gd name="T113" fmla="*/ 45 h 1031"/>
                <a:gd name="T114" fmla="*/ 353 w 1031"/>
                <a:gd name="T115" fmla="*/ 26 h 1031"/>
                <a:gd name="T116" fmla="*/ 405 w 1031"/>
                <a:gd name="T117" fmla="*/ 12 h 1031"/>
                <a:gd name="T118" fmla="*/ 459 w 1031"/>
                <a:gd name="T119" fmla="*/ 3 h 1031"/>
                <a:gd name="T120" fmla="*/ 515 w 1031"/>
                <a:gd name="T121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1" h="1031">
                  <a:moveTo>
                    <a:pt x="515" y="0"/>
                  </a:moveTo>
                  <a:lnTo>
                    <a:pt x="571" y="3"/>
                  </a:lnTo>
                  <a:lnTo>
                    <a:pt x="626" y="12"/>
                  </a:lnTo>
                  <a:lnTo>
                    <a:pt x="678" y="26"/>
                  </a:lnTo>
                  <a:lnTo>
                    <a:pt x="728" y="45"/>
                  </a:lnTo>
                  <a:lnTo>
                    <a:pt x="775" y="70"/>
                  </a:lnTo>
                  <a:lnTo>
                    <a:pt x="820" y="99"/>
                  </a:lnTo>
                  <a:lnTo>
                    <a:pt x="861" y="133"/>
                  </a:lnTo>
                  <a:lnTo>
                    <a:pt x="898" y="170"/>
                  </a:lnTo>
                  <a:lnTo>
                    <a:pt x="931" y="211"/>
                  </a:lnTo>
                  <a:lnTo>
                    <a:pt x="961" y="256"/>
                  </a:lnTo>
                  <a:lnTo>
                    <a:pt x="985" y="302"/>
                  </a:lnTo>
                  <a:lnTo>
                    <a:pt x="1005" y="352"/>
                  </a:lnTo>
                  <a:lnTo>
                    <a:pt x="1019" y="404"/>
                  </a:lnTo>
                  <a:lnTo>
                    <a:pt x="1028" y="459"/>
                  </a:lnTo>
                  <a:lnTo>
                    <a:pt x="1031" y="515"/>
                  </a:lnTo>
                  <a:lnTo>
                    <a:pt x="1028" y="571"/>
                  </a:lnTo>
                  <a:lnTo>
                    <a:pt x="1019" y="626"/>
                  </a:lnTo>
                  <a:lnTo>
                    <a:pt x="1005" y="678"/>
                  </a:lnTo>
                  <a:lnTo>
                    <a:pt x="985" y="728"/>
                  </a:lnTo>
                  <a:lnTo>
                    <a:pt x="961" y="775"/>
                  </a:lnTo>
                  <a:lnTo>
                    <a:pt x="931" y="820"/>
                  </a:lnTo>
                  <a:lnTo>
                    <a:pt x="898" y="860"/>
                  </a:lnTo>
                  <a:lnTo>
                    <a:pt x="861" y="898"/>
                  </a:lnTo>
                  <a:lnTo>
                    <a:pt x="820" y="931"/>
                  </a:lnTo>
                  <a:lnTo>
                    <a:pt x="775" y="960"/>
                  </a:lnTo>
                  <a:lnTo>
                    <a:pt x="728" y="985"/>
                  </a:lnTo>
                  <a:lnTo>
                    <a:pt x="678" y="1004"/>
                  </a:lnTo>
                  <a:lnTo>
                    <a:pt x="626" y="1018"/>
                  </a:lnTo>
                  <a:lnTo>
                    <a:pt x="571" y="1028"/>
                  </a:lnTo>
                  <a:lnTo>
                    <a:pt x="515" y="1031"/>
                  </a:lnTo>
                  <a:lnTo>
                    <a:pt x="459" y="1028"/>
                  </a:lnTo>
                  <a:lnTo>
                    <a:pt x="405" y="1018"/>
                  </a:lnTo>
                  <a:lnTo>
                    <a:pt x="353" y="1004"/>
                  </a:lnTo>
                  <a:lnTo>
                    <a:pt x="303" y="985"/>
                  </a:lnTo>
                  <a:lnTo>
                    <a:pt x="256" y="960"/>
                  </a:lnTo>
                  <a:lnTo>
                    <a:pt x="211" y="931"/>
                  </a:lnTo>
                  <a:lnTo>
                    <a:pt x="170" y="898"/>
                  </a:lnTo>
                  <a:lnTo>
                    <a:pt x="133" y="860"/>
                  </a:lnTo>
                  <a:lnTo>
                    <a:pt x="100" y="820"/>
                  </a:lnTo>
                  <a:lnTo>
                    <a:pt x="70" y="775"/>
                  </a:lnTo>
                  <a:lnTo>
                    <a:pt x="46" y="728"/>
                  </a:lnTo>
                  <a:lnTo>
                    <a:pt x="27" y="678"/>
                  </a:lnTo>
                  <a:lnTo>
                    <a:pt x="12" y="626"/>
                  </a:lnTo>
                  <a:lnTo>
                    <a:pt x="3" y="571"/>
                  </a:lnTo>
                  <a:lnTo>
                    <a:pt x="0" y="515"/>
                  </a:lnTo>
                  <a:lnTo>
                    <a:pt x="3" y="459"/>
                  </a:lnTo>
                  <a:lnTo>
                    <a:pt x="12" y="404"/>
                  </a:lnTo>
                  <a:lnTo>
                    <a:pt x="27" y="352"/>
                  </a:lnTo>
                  <a:lnTo>
                    <a:pt x="46" y="302"/>
                  </a:lnTo>
                  <a:lnTo>
                    <a:pt x="70" y="256"/>
                  </a:lnTo>
                  <a:lnTo>
                    <a:pt x="100" y="211"/>
                  </a:lnTo>
                  <a:lnTo>
                    <a:pt x="133" y="170"/>
                  </a:lnTo>
                  <a:lnTo>
                    <a:pt x="170" y="133"/>
                  </a:lnTo>
                  <a:lnTo>
                    <a:pt x="211" y="99"/>
                  </a:lnTo>
                  <a:lnTo>
                    <a:pt x="256" y="70"/>
                  </a:lnTo>
                  <a:lnTo>
                    <a:pt x="303" y="45"/>
                  </a:lnTo>
                  <a:lnTo>
                    <a:pt x="353" y="26"/>
                  </a:lnTo>
                  <a:lnTo>
                    <a:pt x="405" y="12"/>
                  </a:lnTo>
                  <a:lnTo>
                    <a:pt x="459" y="3"/>
                  </a:lnTo>
                  <a:lnTo>
                    <a:pt x="5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798828" y="5781073"/>
            <a:ext cx="591169" cy="515991"/>
            <a:chOff x="2051050" y="3482975"/>
            <a:chExt cx="549276" cy="479425"/>
          </a:xfrm>
          <a:solidFill>
            <a:schemeClr val="bg1"/>
          </a:solidFill>
        </p:grpSpPr>
        <p:sp>
          <p:nvSpPr>
            <p:cNvPr id="129" name="Freeform 61"/>
            <p:cNvSpPr>
              <a:spLocks/>
            </p:cNvSpPr>
            <p:nvPr/>
          </p:nvSpPr>
          <p:spPr bwMode="auto">
            <a:xfrm>
              <a:off x="2417763" y="3551238"/>
              <a:ext cx="74613" cy="153988"/>
            </a:xfrm>
            <a:custGeom>
              <a:avLst/>
              <a:gdLst>
                <a:gd name="T0" fmla="*/ 272 w 474"/>
                <a:gd name="T1" fmla="*/ 4 h 969"/>
                <a:gd name="T2" fmla="*/ 295 w 474"/>
                <a:gd name="T3" fmla="*/ 38 h 969"/>
                <a:gd name="T4" fmla="*/ 297 w 474"/>
                <a:gd name="T5" fmla="*/ 111 h 969"/>
                <a:gd name="T6" fmla="*/ 301 w 474"/>
                <a:gd name="T7" fmla="*/ 115 h 969"/>
                <a:gd name="T8" fmla="*/ 313 w 474"/>
                <a:gd name="T9" fmla="*/ 117 h 969"/>
                <a:gd name="T10" fmla="*/ 358 w 474"/>
                <a:gd name="T11" fmla="*/ 126 h 969"/>
                <a:gd name="T12" fmla="*/ 412 w 474"/>
                <a:gd name="T13" fmla="*/ 141 h 969"/>
                <a:gd name="T14" fmla="*/ 442 w 474"/>
                <a:gd name="T15" fmla="*/ 162 h 969"/>
                <a:gd name="T16" fmla="*/ 424 w 474"/>
                <a:gd name="T17" fmla="*/ 233 h 969"/>
                <a:gd name="T18" fmla="*/ 401 w 474"/>
                <a:gd name="T19" fmla="*/ 255 h 969"/>
                <a:gd name="T20" fmla="*/ 373 w 474"/>
                <a:gd name="T21" fmla="*/ 252 h 969"/>
                <a:gd name="T22" fmla="*/ 352 w 474"/>
                <a:gd name="T23" fmla="*/ 242 h 969"/>
                <a:gd name="T24" fmla="*/ 300 w 474"/>
                <a:gd name="T25" fmla="*/ 229 h 969"/>
                <a:gd name="T26" fmla="*/ 227 w 474"/>
                <a:gd name="T27" fmla="*/ 226 h 969"/>
                <a:gd name="T28" fmla="*/ 176 w 474"/>
                <a:gd name="T29" fmla="*/ 246 h 969"/>
                <a:gd name="T30" fmla="*/ 152 w 474"/>
                <a:gd name="T31" fmla="*/ 278 h 969"/>
                <a:gd name="T32" fmla="*/ 149 w 474"/>
                <a:gd name="T33" fmla="*/ 317 h 969"/>
                <a:gd name="T34" fmla="*/ 168 w 474"/>
                <a:gd name="T35" fmla="*/ 354 h 969"/>
                <a:gd name="T36" fmla="*/ 222 w 474"/>
                <a:gd name="T37" fmla="*/ 389 h 969"/>
                <a:gd name="T38" fmla="*/ 323 w 474"/>
                <a:gd name="T39" fmla="*/ 433 h 969"/>
                <a:gd name="T40" fmla="*/ 417 w 474"/>
                <a:gd name="T41" fmla="*/ 496 h 969"/>
                <a:gd name="T42" fmla="*/ 465 w 474"/>
                <a:gd name="T43" fmla="*/ 575 h 969"/>
                <a:gd name="T44" fmla="*/ 471 w 474"/>
                <a:gd name="T45" fmla="*/ 673 h 969"/>
                <a:gd name="T46" fmla="*/ 436 w 474"/>
                <a:gd name="T47" fmla="*/ 760 h 969"/>
                <a:gd name="T48" fmla="*/ 362 w 474"/>
                <a:gd name="T49" fmla="*/ 823 h 969"/>
                <a:gd name="T50" fmla="*/ 294 w 474"/>
                <a:gd name="T51" fmla="*/ 847 h 969"/>
                <a:gd name="T52" fmla="*/ 290 w 474"/>
                <a:gd name="T53" fmla="*/ 850 h 969"/>
                <a:gd name="T54" fmla="*/ 289 w 474"/>
                <a:gd name="T55" fmla="*/ 932 h 969"/>
                <a:gd name="T56" fmla="*/ 265 w 474"/>
                <a:gd name="T57" fmla="*/ 967 h 969"/>
                <a:gd name="T58" fmla="*/ 200 w 474"/>
                <a:gd name="T59" fmla="*/ 967 h 969"/>
                <a:gd name="T60" fmla="*/ 176 w 474"/>
                <a:gd name="T61" fmla="*/ 932 h 969"/>
                <a:gd name="T62" fmla="*/ 175 w 474"/>
                <a:gd name="T63" fmla="*/ 854 h 969"/>
                <a:gd name="T64" fmla="*/ 170 w 474"/>
                <a:gd name="T65" fmla="*/ 851 h 969"/>
                <a:gd name="T66" fmla="*/ 154 w 474"/>
                <a:gd name="T67" fmla="*/ 849 h 969"/>
                <a:gd name="T68" fmla="*/ 99 w 474"/>
                <a:gd name="T69" fmla="*/ 837 h 969"/>
                <a:gd name="T70" fmla="*/ 35 w 474"/>
                <a:gd name="T71" fmla="*/ 817 h 969"/>
                <a:gd name="T72" fmla="*/ 2 w 474"/>
                <a:gd name="T73" fmla="*/ 793 h 969"/>
                <a:gd name="T74" fmla="*/ 20 w 474"/>
                <a:gd name="T75" fmla="*/ 721 h 969"/>
                <a:gd name="T76" fmla="*/ 43 w 474"/>
                <a:gd name="T77" fmla="*/ 699 h 969"/>
                <a:gd name="T78" fmla="*/ 65 w 474"/>
                <a:gd name="T79" fmla="*/ 699 h 969"/>
                <a:gd name="T80" fmla="*/ 79 w 474"/>
                <a:gd name="T81" fmla="*/ 705 h 969"/>
                <a:gd name="T82" fmla="*/ 119 w 474"/>
                <a:gd name="T83" fmla="*/ 720 h 969"/>
                <a:gd name="T84" fmla="*/ 175 w 474"/>
                <a:gd name="T85" fmla="*/ 736 h 969"/>
                <a:gd name="T86" fmla="*/ 242 w 474"/>
                <a:gd name="T87" fmla="*/ 738 h 969"/>
                <a:gd name="T88" fmla="*/ 308 w 474"/>
                <a:gd name="T89" fmla="*/ 706 h 969"/>
                <a:gd name="T90" fmla="*/ 333 w 474"/>
                <a:gd name="T91" fmla="*/ 648 h 969"/>
                <a:gd name="T92" fmla="*/ 312 w 474"/>
                <a:gd name="T93" fmla="*/ 591 h 969"/>
                <a:gd name="T94" fmla="*/ 246 w 474"/>
                <a:gd name="T95" fmla="*/ 545 h 969"/>
                <a:gd name="T96" fmla="*/ 156 w 474"/>
                <a:gd name="T97" fmla="*/ 506 h 969"/>
                <a:gd name="T98" fmla="*/ 80 w 474"/>
                <a:gd name="T99" fmla="*/ 462 h 969"/>
                <a:gd name="T100" fmla="*/ 27 w 474"/>
                <a:gd name="T101" fmla="*/ 401 h 969"/>
                <a:gd name="T102" fmla="*/ 7 w 474"/>
                <a:gd name="T103" fmla="*/ 317 h 969"/>
                <a:gd name="T104" fmla="*/ 28 w 474"/>
                <a:gd name="T105" fmla="*/ 229 h 969"/>
                <a:gd name="T106" fmla="*/ 86 w 474"/>
                <a:gd name="T107" fmla="*/ 161 h 969"/>
                <a:gd name="T108" fmla="*/ 176 w 474"/>
                <a:gd name="T109" fmla="*/ 120 h 969"/>
                <a:gd name="T110" fmla="*/ 181 w 474"/>
                <a:gd name="T111" fmla="*/ 118 h 969"/>
                <a:gd name="T112" fmla="*/ 184 w 474"/>
                <a:gd name="T113" fmla="*/ 111 h 969"/>
                <a:gd name="T114" fmla="*/ 196 w 474"/>
                <a:gd name="T115" fmla="*/ 11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74" h="969">
                  <a:moveTo>
                    <a:pt x="223" y="0"/>
                  </a:moveTo>
                  <a:lnTo>
                    <a:pt x="257" y="0"/>
                  </a:lnTo>
                  <a:lnTo>
                    <a:pt x="272" y="4"/>
                  </a:lnTo>
                  <a:lnTo>
                    <a:pt x="285" y="11"/>
                  </a:lnTo>
                  <a:lnTo>
                    <a:pt x="293" y="24"/>
                  </a:lnTo>
                  <a:lnTo>
                    <a:pt x="295" y="38"/>
                  </a:lnTo>
                  <a:lnTo>
                    <a:pt x="296" y="107"/>
                  </a:lnTo>
                  <a:lnTo>
                    <a:pt x="296" y="110"/>
                  </a:lnTo>
                  <a:lnTo>
                    <a:pt x="297" y="111"/>
                  </a:lnTo>
                  <a:lnTo>
                    <a:pt x="298" y="113"/>
                  </a:lnTo>
                  <a:lnTo>
                    <a:pt x="300" y="114"/>
                  </a:lnTo>
                  <a:lnTo>
                    <a:pt x="301" y="115"/>
                  </a:lnTo>
                  <a:lnTo>
                    <a:pt x="302" y="115"/>
                  </a:lnTo>
                  <a:lnTo>
                    <a:pt x="305" y="115"/>
                  </a:lnTo>
                  <a:lnTo>
                    <a:pt x="313" y="117"/>
                  </a:lnTo>
                  <a:lnTo>
                    <a:pt x="326" y="119"/>
                  </a:lnTo>
                  <a:lnTo>
                    <a:pt x="340" y="122"/>
                  </a:lnTo>
                  <a:lnTo>
                    <a:pt x="358" y="126"/>
                  </a:lnTo>
                  <a:lnTo>
                    <a:pt x="376" y="130"/>
                  </a:lnTo>
                  <a:lnTo>
                    <a:pt x="395" y="136"/>
                  </a:lnTo>
                  <a:lnTo>
                    <a:pt x="412" y="141"/>
                  </a:lnTo>
                  <a:lnTo>
                    <a:pt x="427" y="147"/>
                  </a:lnTo>
                  <a:lnTo>
                    <a:pt x="436" y="152"/>
                  </a:lnTo>
                  <a:lnTo>
                    <a:pt x="442" y="162"/>
                  </a:lnTo>
                  <a:lnTo>
                    <a:pt x="445" y="172"/>
                  </a:lnTo>
                  <a:lnTo>
                    <a:pt x="443" y="185"/>
                  </a:lnTo>
                  <a:lnTo>
                    <a:pt x="424" y="233"/>
                  </a:lnTo>
                  <a:lnTo>
                    <a:pt x="419" y="242"/>
                  </a:lnTo>
                  <a:lnTo>
                    <a:pt x="411" y="250"/>
                  </a:lnTo>
                  <a:lnTo>
                    <a:pt x="401" y="255"/>
                  </a:lnTo>
                  <a:lnTo>
                    <a:pt x="391" y="256"/>
                  </a:lnTo>
                  <a:lnTo>
                    <a:pt x="381" y="255"/>
                  </a:lnTo>
                  <a:lnTo>
                    <a:pt x="373" y="252"/>
                  </a:lnTo>
                  <a:lnTo>
                    <a:pt x="371" y="251"/>
                  </a:lnTo>
                  <a:lnTo>
                    <a:pt x="363" y="248"/>
                  </a:lnTo>
                  <a:lnTo>
                    <a:pt x="352" y="242"/>
                  </a:lnTo>
                  <a:lnTo>
                    <a:pt x="337" y="238"/>
                  </a:lnTo>
                  <a:lnTo>
                    <a:pt x="319" y="233"/>
                  </a:lnTo>
                  <a:lnTo>
                    <a:pt x="300" y="229"/>
                  </a:lnTo>
                  <a:lnTo>
                    <a:pt x="276" y="226"/>
                  </a:lnTo>
                  <a:lnTo>
                    <a:pt x="251" y="225"/>
                  </a:lnTo>
                  <a:lnTo>
                    <a:pt x="227" y="226"/>
                  </a:lnTo>
                  <a:lnTo>
                    <a:pt x="207" y="230"/>
                  </a:lnTo>
                  <a:lnTo>
                    <a:pt x="190" y="237"/>
                  </a:lnTo>
                  <a:lnTo>
                    <a:pt x="176" y="246"/>
                  </a:lnTo>
                  <a:lnTo>
                    <a:pt x="165" y="255"/>
                  </a:lnTo>
                  <a:lnTo>
                    <a:pt x="157" y="266"/>
                  </a:lnTo>
                  <a:lnTo>
                    <a:pt x="152" y="278"/>
                  </a:lnTo>
                  <a:lnTo>
                    <a:pt x="148" y="291"/>
                  </a:lnTo>
                  <a:lnTo>
                    <a:pt x="146" y="303"/>
                  </a:lnTo>
                  <a:lnTo>
                    <a:pt x="149" y="317"/>
                  </a:lnTo>
                  <a:lnTo>
                    <a:pt x="152" y="330"/>
                  </a:lnTo>
                  <a:lnTo>
                    <a:pt x="158" y="343"/>
                  </a:lnTo>
                  <a:lnTo>
                    <a:pt x="168" y="354"/>
                  </a:lnTo>
                  <a:lnTo>
                    <a:pt x="182" y="366"/>
                  </a:lnTo>
                  <a:lnTo>
                    <a:pt x="200" y="378"/>
                  </a:lnTo>
                  <a:lnTo>
                    <a:pt x="222" y="389"/>
                  </a:lnTo>
                  <a:lnTo>
                    <a:pt x="248" y="402"/>
                  </a:lnTo>
                  <a:lnTo>
                    <a:pt x="281" y="414"/>
                  </a:lnTo>
                  <a:lnTo>
                    <a:pt x="323" y="433"/>
                  </a:lnTo>
                  <a:lnTo>
                    <a:pt x="359" y="453"/>
                  </a:lnTo>
                  <a:lnTo>
                    <a:pt x="391" y="474"/>
                  </a:lnTo>
                  <a:lnTo>
                    <a:pt x="417" y="496"/>
                  </a:lnTo>
                  <a:lnTo>
                    <a:pt x="438" y="521"/>
                  </a:lnTo>
                  <a:lnTo>
                    <a:pt x="454" y="547"/>
                  </a:lnTo>
                  <a:lnTo>
                    <a:pt x="465" y="575"/>
                  </a:lnTo>
                  <a:lnTo>
                    <a:pt x="471" y="606"/>
                  </a:lnTo>
                  <a:lnTo>
                    <a:pt x="474" y="639"/>
                  </a:lnTo>
                  <a:lnTo>
                    <a:pt x="471" y="673"/>
                  </a:lnTo>
                  <a:lnTo>
                    <a:pt x="464" y="704"/>
                  </a:lnTo>
                  <a:lnTo>
                    <a:pt x="453" y="733"/>
                  </a:lnTo>
                  <a:lnTo>
                    <a:pt x="436" y="760"/>
                  </a:lnTo>
                  <a:lnTo>
                    <a:pt x="415" y="784"/>
                  </a:lnTo>
                  <a:lnTo>
                    <a:pt x="391" y="805"/>
                  </a:lnTo>
                  <a:lnTo>
                    <a:pt x="362" y="823"/>
                  </a:lnTo>
                  <a:lnTo>
                    <a:pt x="330" y="836"/>
                  </a:lnTo>
                  <a:lnTo>
                    <a:pt x="295" y="847"/>
                  </a:lnTo>
                  <a:lnTo>
                    <a:pt x="294" y="847"/>
                  </a:lnTo>
                  <a:lnTo>
                    <a:pt x="293" y="848"/>
                  </a:lnTo>
                  <a:lnTo>
                    <a:pt x="291" y="849"/>
                  </a:lnTo>
                  <a:lnTo>
                    <a:pt x="290" y="850"/>
                  </a:lnTo>
                  <a:lnTo>
                    <a:pt x="289" y="852"/>
                  </a:lnTo>
                  <a:lnTo>
                    <a:pt x="289" y="855"/>
                  </a:lnTo>
                  <a:lnTo>
                    <a:pt x="289" y="932"/>
                  </a:lnTo>
                  <a:lnTo>
                    <a:pt x="286" y="946"/>
                  </a:lnTo>
                  <a:lnTo>
                    <a:pt x="278" y="959"/>
                  </a:lnTo>
                  <a:lnTo>
                    <a:pt x="265" y="967"/>
                  </a:lnTo>
                  <a:lnTo>
                    <a:pt x="250" y="969"/>
                  </a:lnTo>
                  <a:lnTo>
                    <a:pt x="215" y="969"/>
                  </a:lnTo>
                  <a:lnTo>
                    <a:pt x="200" y="967"/>
                  </a:lnTo>
                  <a:lnTo>
                    <a:pt x="187" y="959"/>
                  </a:lnTo>
                  <a:lnTo>
                    <a:pt x="179" y="946"/>
                  </a:lnTo>
                  <a:lnTo>
                    <a:pt x="176" y="932"/>
                  </a:lnTo>
                  <a:lnTo>
                    <a:pt x="176" y="859"/>
                  </a:lnTo>
                  <a:lnTo>
                    <a:pt x="176" y="856"/>
                  </a:lnTo>
                  <a:lnTo>
                    <a:pt x="175" y="854"/>
                  </a:lnTo>
                  <a:lnTo>
                    <a:pt x="173" y="853"/>
                  </a:lnTo>
                  <a:lnTo>
                    <a:pt x="172" y="852"/>
                  </a:lnTo>
                  <a:lnTo>
                    <a:pt x="170" y="851"/>
                  </a:lnTo>
                  <a:lnTo>
                    <a:pt x="168" y="851"/>
                  </a:lnTo>
                  <a:lnTo>
                    <a:pt x="164" y="851"/>
                  </a:lnTo>
                  <a:lnTo>
                    <a:pt x="154" y="849"/>
                  </a:lnTo>
                  <a:lnTo>
                    <a:pt x="139" y="846"/>
                  </a:lnTo>
                  <a:lnTo>
                    <a:pt x="120" y="841"/>
                  </a:lnTo>
                  <a:lnTo>
                    <a:pt x="99" y="837"/>
                  </a:lnTo>
                  <a:lnTo>
                    <a:pt x="78" y="831"/>
                  </a:lnTo>
                  <a:lnTo>
                    <a:pt x="56" y="825"/>
                  </a:lnTo>
                  <a:lnTo>
                    <a:pt x="35" y="817"/>
                  </a:lnTo>
                  <a:lnTo>
                    <a:pt x="17" y="809"/>
                  </a:lnTo>
                  <a:lnTo>
                    <a:pt x="9" y="803"/>
                  </a:lnTo>
                  <a:lnTo>
                    <a:pt x="2" y="793"/>
                  </a:lnTo>
                  <a:lnTo>
                    <a:pt x="0" y="783"/>
                  </a:lnTo>
                  <a:lnTo>
                    <a:pt x="2" y="770"/>
                  </a:lnTo>
                  <a:lnTo>
                    <a:pt x="20" y="721"/>
                  </a:lnTo>
                  <a:lnTo>
                    <a:pt x="25" y="712"/>
                  </a:lnTo>
                  <a:lnTo>
                    <a:pt x="33" y="704"/>
                  </a:lnTo>
                  <a:lnTo>
                    <a:pt x="43" y="699"/>
                  </a:lnTo>
                  <a:lnTo>
                    <a:pt x="54" y="697"/>
                  </a:lnTo>
                  <a:lnTo>
                    <a:pt x="59" y="698"/>
                  </a:lnTo>
                  <a:lnTo>
                    <a:pt x="65" y="699"/>
                  </a:lnTo>
                  <a:lnTo>
                    <a:pt x="70" y="701"/>
                  </a:lnTo>
                  <a:lnTo>
                    <a:pt x="73" y="702"/>
                  </a:lnTo>
                  <a:lnTo>
                    <a:pt x="79" y="705"/>
                  </a:lnTo>
                  <a:lnTo>
                    <a:pt x="90" y="710"/>
                  </a:lnTo>
                  <a:lnTo>
                    <a:pt x="103" y="715"/>
                  </a:lnTo>
                  <a:lnTo>
                    <a:pt x="119" y="720"/>
                  </a:lnTo>
                  <a:lnTo>
                    <a:pt x="137" y="726"/>
                  </a:lnTo>
                  <a:lnTo>
                    <a:pt x="156" y="732"/>
                  </a:lnTo>
                  <a:lnTo>
                    <a:pt x="175" y="736"/>
                  </a:lnTo>
                  <a:lnTo>
                    <a:pt x="195" y="739"/>
                  </a:lnTo>
                  <a:lnTo>
                    <a:pt x="213" y="740"/>
                  </a:lnTo>
                  <a:lnTo>
                    <a:pt x="242" y="738"/>
                  </a:lnTo>
                  <a:lnTo>
                    <a:pt x="268" y="730"/>
                  </a:lnTo>
                  <a:lnTo>
                    <a:pt x="290" y="720"/>
                  </a:lnTo>
                  <a:lnTo>
                    <a:pt x="308" y="706"/>
                  </a:lnTo>
                  <a:lnTo>
                    <a:pt x="322" y="690"/>
                  </a:lnTo>
                  <a:lnTo>
                    <a:pt x="330" y="670"/>
                  </a:lnTo>
                  <a:lnTo>
                    <a:pt x="333" y="648"/>
                  </a:lnTo>
                  <a:lnTo>
                    <a:pt x="331" y="627"/>
                  </a:lnTo>
                  <a:lnTo>
                    <a:pt x="324" y="609"/>
                  </a:lnTo>
                  <a:lnTo>
                    <a:pt x="312" y="591"/>
                  </a:lnTo>
                  <a:lnTo>
                    <a:pt x="296" y="575"/>
                  </a:lnTo>
                  <a:lnTo>
                    <a:pt x="274" y="560"/>
                  </a:lnTo>
                  <a:lnTo>
                    <a:pt x="246" y="545"/>
                  </a:lnTo>
                  <a:lnTo>
                    <a:pt x="213" y="530"/>
                  </a:lnTo>
                  <a:lnTo>
                    <a:pt x="184" y="519"/>
                  </a:lnTo>
                  <a:lnTo>
                    <a:pt x="156" y="506"/>
                  </a:lnTo>
                  <a:lnTo>
                    <a:pt x="129" y="493"/>
                  </a:lnTo>
                  <a:lnTo>
                    <a:pt x="103" y="478"/>
                  </a:lnTo>
                  <a:lnTo>
                    <a:pt x="80" y="462"/>
                  </a:lnTo>
                  <a:lnTo>
                    <a:pt x="59" y="443"/>
                  </a:lnTo>
                  <a:lnTo>
                    <a:pt x="42" y="424"/>
                  </a:lnTo>
                  <a:lnTo>
                    <a:pt x="27" y="401"/>
                  </a:lnTo>
                  <a:lnTo>
                    <a:pt x="16" y="375"/>
                  </a:lnTo>
                  <a:lnTo>
                    <a:pt x="9" y="347"/>
                  </a:lnTo>
                  <a:lnTo>
                    <a:pt x="7" y="317"/>
                  </a:lnTo>
                  <a:lnTo>
                    <a:pt x="9" y="285"/>
                  </a:lnTo>
                  <a:lnTo>
                    <a:pt x="16" y="256"/>
                  </a:lnTo>
                  <a:lnTo>
                    <a:pt x="28" y="229"/>
                  </a:lnTo>
                  <a:lnTo>
                    <a:pt x="44" y="204"/>
                  </a:lnTo>
                  <a:lnTo>
                    <a:pt x="63" y="181"/>
                  </a:lnTo>
                  <a:lnTo>
                    <a:pt x="86" y="161"/>
                  </a:lnTo>
                  <a:lnTo>
                    <a:pt x="113" y="144"/>
                  </a:lnTo>
                  <a:lnTo>
                    <a:pt x="142" y="130"/>
                  </a:lnTo>
                  <a:lnTo>
                    <a:pt x="176" y="120"/>
                  </a:lnTo>
                  <a:lnTo>
                    <a:pt x="177" y="120"/>
                  </a:lnTo>
                  <a:lnTo>
                    <a:pt x="179" y="119"/>
                  </a:lnTo>
                  <a:lnTo>
                    <a:pt x="181" y="118"/>
                  </a:lnTo>
                  <a:lnTo>
                    <a:pt x="182" y="116"/>
                  </a:lnTo>
                  <a:lnTo>
                    <a:pt x="184" y="114"/>
                  </a:lnTo>
                  <a:lnTo>
                    <a:pt x="184" y="111"/>
                  </a:lnTo>
                  <a:lnTo>
                    <a:pt x="184" y="38"/>
                  </a:lnTo>
                  <a:lnTo>
                    <a:pt x="187" y="24"/>
                  </a:lnTo>
                  <a:lnTo>
                    <a:pt x="196" y="11"/>
                  </a:lnTo>
                  <a:lnTo>
                    <a:pt x="208" y="4"/>
                  </a:lnTo>
                  <a:lnTo>
                    <a:pt x="2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Freeform 62"/>
            <p:cNvSpPr>
              <a:spLocks noEditPoints="1"/>
            </p:cNvSpPr>
            <p:nvPr/>
          </p:nvSpPr>
          <p:spPr bwMode="auto">
            <a:xfrm>
              <a:off x="2309813" y="3482975"/>
              <a:ext cx="290513" cy="290513"/>
            </a:xfrm>
            <a:custGeom>
              <a:avLst/>
              <a:gdLst>
                <a:gd name="T0" fmla="*/ 781 w 1829"/>
                <a:gd name="T1" fmla="*/ 225 h 1828"/>
                <a:gd name="T2" fmla="*/ 598 w 1829"/>
                <a:gd name="T3" fmla="*/ 288 h 1828"/>
                <a:gd name="T4" fmla="*/ 441 w 1829"/>
                <a:gd name="T5" fmla="*/ 396 h 1828"/>
                <a:gd name="T6" fmla="*/ 319 w 1829"/>
                <a:gd name="T7" fmla="*/ 542 h 1828"/>
                <a:gd name="T8" fmla="*/ 240 w 1829"/>
                <a:gd name="T9" fmla="*/ 716 h 1828"/>
                <a:gd name="T10" fmla="*/ 212 w 1829"/>
                <a:gd name="T11" fmla="*/ 914 h 1828"/>
                <a:gd name="T12" fmla="*/ 240 w 1829"/>
                <a:gd name="T13" fmla="*/ 1111 h 1828"/>
                <a:gd name="T14" fmla="*/ 319 w 1829"/>
                <a:gd name="T15" fmla="*/ 1286 h 1828"/>
                <a:gd name="T16" fmla="*/ 441 w 1829"/>
                <a:gd name="T17" fmla="*/ 1432 h 1828"/>
                <a:gd name="T18" fmla="*/ 598 w 1829"/>
                <a:gd name="T19" fmla="*/ 1541 h 1828"/>
                <a:gd name="T20" fmla="*/ 781 w 1829"/>
                <a:gd name="T21" fmla="*/ 1603 h 1828"/>
                <a:gd name="T22" fmla="*/ 983 w 1829"/>
                <a:gd name="T23" fmla="*/ 1612 h 1828"/>
                <a:gd name="T24" fmla="*/ 1174 w 1829"/>
                <a:gd name="T25" fmla="*/ 1567 h 1828"/>
                <a:gd name="T26" fmla="*/ 1339 w 1829"/>
                <a:gd name="T27" fmla="*/ 1473 h 1828"/>
                <a:gd name="T28" fmla="*/ 1473 w 1829"/>
                <a:gd name="T29" fmla="*/ 1339 h 1828"/>
                <a:gd name="T30" fmla="*/ 1568 w 1829"/>
                <a:gd name="T31" fmla="*/ 1172 h 1828"/>
                <a:gd name="T32" fmla="*/ 1614 w 1829"/>
                <a:gd name="T33" fmla="*/ 981 h 1828"/>
                <a:gd name="T34" fmla="*/ 1605 w 1829"/>
                <a:gd name="T35" fmla="*/ 780 h 1828"/>
                <a:gd name="T36" fmla="*/ 1542 w 1829"/>
                <a:gd name="T37" fmla="*/ 597 h 1828"/>
                <a:gd name="T38" fmla="*/ 1434 w 1829"/>
                <a:gd name="T39" fmla="*/ 441 h 1828"/>
                <a:gd name="T40" fmla="*/ 1288 w 1829"/>
                <a:gd name="T41" fmla="*/ 319 h 1828"/>
                <a:gd name="T42" fmla="*/ 1112 w 1829"/>
                <a:gd name="T43" fmla="*/ 240 h 1828"/>
                <a:gd name="T44" fmla="*/ 915 w 1829"/>
                <a:gd name="T45" fmla="*/ 213 h 1828"/>
                <a:gd name="T46" fmla="*/ 1062 w 1829"/>
                <a:gd name="T47" fmla="*/ 13 h 1828"/>
                <a:gd name="T48" fmla="*/ 1270 w 1829"/>
                <a:gd name="T49" fmla="*/ 72 h 1828"/>
                <a:gd name="T50" fmla="*/ 1455 w 1829"/>
                <a:gd name="T51" fmla="*/ 177 h 1828"/>
                <a:gd name="T52" fmla="*/ 1609 w 1829"/>
                <a:gd name="T53" fmla="*/ 319 h 1828"/>
                <a:gd name="T54" fmla="*/ 1727 w 1829"/>
                <a:gd name="T55" fmla="*/ 494 h 1828"/>
                <a:gd name="T56" fmla="*/ 1803 w 1829"/>
                <a:gd name="T57" fmla="*/ 694 h 1828"/>
                <a:gd name="T58" fmla="*/ 1829 w 1829"/>
                <a:gd name="T59" fmla="*/ 914 h 1828"/>
                <a:gd name="T60" fmla="*/ 1803 w 1829"/>
                <a:gd name="T61" fmla="*/ 1133 h 1828"/>
                <a:gd name="T62" fmla="*/ 1727 w 1829"/>
                <a:gd name="T63" fmla="*/ 1333 h 1828"/>
                <a:gd name="T64" fmla="*/ 1609 w 1829"/>
                <a:gd name="T65" fmla="*/ 1508 h 1828"/>
                <a:gd name="T66" fmla="*/ 1455 w 1829"/>
                <a:gd name="T67" fmla="*/ 1651 h 1828"/>
                <a:gd name="T68" fmla="*/ 1270 w 1829"/>
                <a:gd name="T69" fmla="*/ 1755 h 1828"/>
                <a:gd name="T70" fmla="*/ 1062 w 1829"/>
                <a:gd name="T71" fmla="*/ 1815 h 1828"/>
                <a:gd name="T72" fmla="*/ 839 w 1829"/>
                <a:gd name="T73" fmla="*/ 1825 h 1828"/>
                <a:gd name="T74" fmla="*/ 625 w 1829"/>
                <a:gd name="T75" fmla="*/ 1781 h 1828"/>
                <a:gd name="T76" fmla="*/ 433 w 1829"/>
                <a:gd name="T77" fmla="*/ 1690 h 1828"/>
                <a:gd name="T78" fmla="*/ 268 w 1829"/>
                <a:gd name="T79" fmla="*/ 1560 h 1828"/>
                <a:gd name="T80" fmla="*/ 138 w 1829"/>
                <a:gd name="T81" fmla="*/ 1395 h 1828"/>
                <a:gd name="T82" fmla="*/ 46 w 1829"/>
                <a:gd name="T83" fmla="*/ 1202 h 1828"/>
                <a:gd name="T84" fmla="*/ 3 w 1829"/>
                <a:gd name="T85" fmla="*/ 989 h 1828"/>
                <a:gd name="T86" fmla="*/ 12 w 1829"/>
                <a:gd name="T87" fmla="*/ 766 h 1828"/>
                <a:gd name="T88" fmla="*/ 72 w 1829"/>
                <a:gd name="T89" fmla="*/ 558 h 1828"/>
                <a:gd name="T90" fmla="*/ 176 w 1829"/>
                <a:gd name="T91" fmla="*/ 374 h 1828"/>
                <a:gd name="T92" fmla="*/ 319 w 1829"/>
                <a:gd name="T93" fmla="*/ 220 h 1828"/>
                <a:gd name="T94" fmla="*/ 494 w 1829"/>
                <a:gd name="T95" fmla="*/ 103 h 1828"/>
                <a:gd name="T96" fmla="*/ 694 w 1829"/>
                <a:gd name="T97" fmla="*/ 27 h 1828"/>
                <a:gd name="T98" fmla="*/ 915 w 1829"/>
                <a:gd name="T99" fmla="*/ 0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29" h="1828">
                  <a:moveTo>
                    <a:pt x="915" y="213"/>
                  </a:moveTo>
                  <a:lnTo>
                    <a:pt x="846" y="216"/>
                  </a:lnTo>
                  <a:lnTo>
                    <a:pt x="781" y="225"/>
                  </a:lnTo>
                  <a:lnTo>
                    <a:pt x="718" y="240"/>
                  </a:lnTo>
                  <a:lnTo>
                    <a:pt x="656" y="261"/>
                  </a:lnTo>
                  <a:lnTo>
                    <a:pt x="598" y="288"/>
                  </a:lnTo>
                  <a:lnTo>
                    <a:pt x="541" y="319"/>
                  </a:lnTo>
                  <a:lnTo>
                    <a:pt x="490" y="355"/>
                  </a:lnTo>
                  <a:lnTo>
                    <a:pt x="441" y="396"/>
                  </a:lnTo>
                  <a:lnTo>
                    <a:pt x="396" y="441"/>
                  </a:lnTo>
                  <a:lnTo>
                    <a:pt x="356" y="489"/>
                  </a:lnTo>
                  <a:lnTo>
                    <a:pt x="319" y="542"/>
                  </a:lnTo>
                  <a:lnTo>
                    <a:pt x="288" y="597"/>
                  </a:lnTo>
                  <a:lnTo>
                    <a:pt x="261" y="656"/>
                  </a:lnTo>
                  <a:lnTo>
                    <a:pt x="240" y="716"/>
                  </a:lnTo>
                  <a:lnTo>
                    <a:pt x="225" y="780"/>
                  </a:lnTo>
                  <a:lnTo>
                    <a:pt x="215" y="846"/>
                  </a:lnTo>
                  <a:lnTo>
                    <a:pt x="212" y="914"/>
                  </a:lnTo>
                  <a:lnTo>
                    <a:pt x="215" y="981"/>
                  </a:lnTo>
                  <a:lnTo>
                    <a:pt x="225" y="1047"/>
                  </a:lnTo>
                  <a:lnTo>
                    <a:pt x="240" y="1111"/>
                  </a:lnTo>
                  <a:lnTo>
                    <a:pt x="261" y="1172"/>
                  </a:lnTo>
                  <a:lnTo>
                    <a:pt x="288" y="1231"/>
                  </a:lnTo>
                  <a:lnTo>
                    <a:pt x="319" y="1286"/>
                  </a:lnTo>
                  <a:lnTo>
                    <a:pt x="356" y="1339"/>
                  </a:lnTo>
                  <a:lnTo>
                    <a:pt x="396" y="1387"/>
                  </a:lnTo>
                  <a:lnTo>
                    <a:pt x="441" y="1432"/>
                  </a:lnTo>
                  <a:lnTo>
                    <a:pt x="490" y="1473"/>
                  </a:lnTo>
                  <a:lnTo>
                    <a:pt x="541" y="1509"/>
                  </a:lnTo>
                  <a:lnTo>
                    <a:pt x="598" y="1541"/>
                  </a:lnTo>
                  <a:lnTo>
                    <a:pt x="656" y="1567"/>
                  </a:lnTo>
                  <a:lnTo>
                    <a:pt x="718" y="1588"/>
                  </a:lnTo>
                  <a:lnTo>
                    <a:pt x="781" y="1603"/>
                  </a:lnTo>
                  <a:lnTo>
                    <a:pt x="846" y="1612"/>
                  </a:lnTo>
                  <a:lnTo>
                    <a:pt x="915" y="1616"/>
                  </a:lnTo>
                  <a:lnTo>
                    <a:pt x="983" y="1612"/>
                  </a:lnTo>
                  <a:lnTo>
                    <a:pt x="1048" y="1603"/>
                  </a:lnTo>
                  <a:lnTo>
                    <a:pt x="1112" y="1588"/>
                  </a:lnTo>
                  <a:lnTo>
                    <a:pt x="1174" y="1567"/>
                  </a:lnTo>
                  <a:lnTo>
                    <a:pt x="1231" y="1541"/>
                  </a:lnTo>
                  <a:lnTo>
                    <a:pt x="1288" y="1509"/>
                  </a:lnTo>
                  <a:lnTo>
                    <a:pt x="1339" y="1473"/>
                  </a:lnTo>
                  <a:lnTo>
                    <a:pt x="1389" y="1432"/>
                  </a:lnTo>
                  <a:lnTo>
                    <a:pt x="1434" y="1387"/>
                  </a:lnTo>
                  <a:lnTo>
                    <a:pt x="1473" y="1339"/>
                  </a:lnTo>
                  <a:lnTo>
                    <a:pt x="1510" y="1286"/>
                  </a:lnTo>
                  <a:lnTo>
                    <a:pt x="1542" y="1231"/>
                  </a:lnTo>
                  <a:lnTo>
                    <a:pt x="1568" y="1172"/>
                  </a:lnTo>
                  <a:lnTo>
                    <a:pt x="1589" y="1111"/>
                  </a:lnTo>
                  <a:lnTo>
                    <a:pt x="1605" y="1047"/>
                  </a:lnTo>
                  <a:lnTo>
                    <a:pt x="1614" y="981"/>
                  </a:lnTo>
                  <a:lnTo>
                    <a:pt x="1617" y="914"/>
                  </a:lnTo>
                  <a:lnTo>
                    <a:pt x="1614" y="846"/>
                  </a:lnTo>
                  <a:lnTo>
                    <a:pt x="1605" y="780"/>
                  </a:lnTo>
                  <a:lnTo>
                    <a:pt x="1589" y="716"/>
                  </a:lnTo>
                  <a:lnTo>
                    <a:pt x="1568" y="656"/>
                  </a:lnTo>
                  <a:lnTo>
                    <a:pt x="1542" y="597"/>
                  </a:lnTo>
                  <a:lnTo>
                    <a:pt x="1510" y="542"/>
                  </a:lnTo>
                  <a:lnTo>
                    <a:pt x="1473" y="489"/>
                  </a:lnTo>
                  <a:lnTo>
                    <a:pt x="1434" y="441"/>
                  </a:lnTo>
                  <a:lnTo>
                    <a:pt x="1389" y="396"/>
                  </a:lnTo>
                  <a:lnTo>
                    <a:pt x="1339" y="355"/>
                  </a:lnTo>
                  <a:lnTo>
                    <a:pt x="1288" y="319"/>
                  </a:lnTo>
                  <a:lnTo>
                    <a:pt x="1231" y="288"/>
                  </a:lnTo>
                  <a:lnTo>
                    <a:pt x="1174" y="261"/>
                  </a:lnTo>
                  <a:lnTo>
                    <a:pt x="1112" y="240"/>
                  </a:lnTo>
                  <a:lnTo>
                    <a:pt x="1048" y="225"/>
                  </a:lnTo>
                  <a:lnTo>
                    <a:pt x="983" y="216"/>
                  </a:lnTo>
                  <a:lnTo>
                    <a:pt x="915" y="213"/>
                  </a:lnTo>
                  <a:close/>
                  <a:moveTo>
                    <a:pt x="915" y="0"/>
                  </a:moveTo>
                  <a:lnTo>
                    <a:pt x="990" y="3"/>
                  </a:lnTo>
                  <a:lnTo>
                    <a:pt x="1062" y="13"/>
                  </a:lnTo>
                  <a:lnTo>
                    <a:pt x="1135" y="27"/>
                  </a:lnTo>
                  <a:lnTo>
                    <a:pt x="1204" y="47"/>
                  </a:lnTo>
                  <a:lnTo>
                    <a:pt x="1270" y="72"/>
                  </a:lnTo>
                  <a:lnTo>
                    <a:pt x="1335" y="103"/>
                  </a:lnTo>
                  <a:lnTo>
                    <a:pt x="1396" y="137"/>
                  </a:lnTo>
                  <a:lnTo>
                    <a:pt x="1455" y="177"/>
                  </a:lnTo>
                  <a:lnTo>
                    <a:pt x="1510" y="220"/>
                  </a:lnTo>
                  <a:lnTo>
                    <a:pt x="1562" y="268"/>
                  </a:lnTo>
                  <a:lnTo>
                    <a:pt x="1609" y="319"/>
                  </a:lnTo>
                  <a:lnTo>
                    <a:pt x="1653" y="374"/>
                  </a:lnTo>
                  <a:lnTo>
                    <a:pt x="1692" y="433"/>
                  </a:lnTo>
                  <a:lnTo>
                    <a:pt x="1727" y="494"/>
                  </a:lnTo>
                  <a:lnTo>
                    <a:pt x="1758" y="558"/>
                  </a:lnTo>
                  <a:lnTo>
                    <a:pt x="1783" y="625"/>
                  </a:lnTo>
                  <a:lnTo>
                    <a:pt x="1803" y="694"/>
                  </a:lnTo>
                  <a:lnTo>
                    <a:pt x="1817" y="766"/>
                  </a:lnTo>
                  <a:lnTo>
                    <a:pt x="1826" y="839"/>
                  </a:lnTo>
                  <a:lnTo>
                    <a:pt x="1829" y="914"/>
                  </a:lnTo>
                  <a:lnTo>
                    <a:pt x="1826" y="989"/>
                  </a:lnTo>
                  <a:lnTo>
                    <a:pt x="1817" y="1062"/>
                  </a:lnTo>
                  <a:lnTo>
                    <a:pt x="1803" y="1133"/>
                  </a:lnTo>
                  <a:lnTo>
                    <a:pt x="1783" y="1202"/>
                  </a:lnTo>
                  <a:lnTo>
                    <a:pt x="1758" y="1269"/>
                  </a:lnTo>
                  <a:lnTo>
                    <a:pt x="1727" y="1333"/>
                  </a:lnTo>
                  <a:lnTo>
                    <a:pt x="1692" y="1395"/>
                  </a:lnTo>
                  <a:lnTo>
                    <a:pt x="1653" y="1454"/>
                  </a:lnTo>
                  <a:lnTo>
                    <a:pt x="1609" y="1508"/>
                  </a:lnTo>
                  <a:lnTo>
                    <a:pt x="1562" y="1560"/>
                  </a:lnTo>
                  <a:lnTo>
                    <a:pt x="1510" y="1608"/>
                  </a:lnTo>
                  <a:lnTo>
                    <a:pt x="1455" y="1651"/>
                  </a:lnTo>
                  <a:lnTo>
                    <a:pt x="1396" y="1690"/>
                  </a:lnTo>
                  <a:lnTo>
                    <a:pt x="1335" y="1725"/>
                  </a:lnTo>
                  <a:lnTo>
                    <a:pt x="1270" y="1755"/>
                  </a:lnTo>
                  <a:lnTo>
                    <a:pt x="1204" y="1781"/>
                  </a:lnTo>
                  <a:lnTo>
                    <a:pt x="1135" y="1800"/>
                  </a:lnTo>
                  <a:lnTo>
                    <a:pt x="1062" y="1815"/>
                  </a:lnTo>
                  <a:lnTo>
                    <a:pt x="990" y="1825"/>
                  </a:lnTo>
                  <a:lnTo>
                    <a:pt x="915" y="1828"/>
                  </a:lnTo>
                  <a:lnTo>
                    <a:pt x="839" y="1825"/>
                  </a:lnTo>
                  <a:lnTo>
                    <a:pt x="767" y="1815"/>
                  </a:lnTo>
                  <a:lnTo>
                    <a:pt x="694" y="1800"/>
                  </a:lnTo>
                  <a:lnTo>
                    <a:pt x="625" y="1781"/>
                  </a:lnTo>
                  <a:lnTo>
                    <a:pt x="559" y="1755"/>
                  </a:lnTo>
                  <a:lnTo>
                    <a:pt x="494" y="1725"/>
                  </a:lnTo>
                  <a:lnTo>
                    <a:pt x="433" y="1690"/>
                  </a:lnTo>
                  <a:lnTo>
                    <a:pt x="375" y="1651"/>
                  </a:lnTo>
                  <a:lnTo>
                    <a:pt x="319" y="1608"/>
                  </a:lnTo>
                  <a:lnTo>
                    <a:pt x="268" y="1560"/>
                  </a:lnTo>
                  <a:lnTo>
                    <a:pt x="221" y="1508"/>
                  </a:lnTo>
                  <a:lnTo>
                    <a:pt x="176" y="1454"/>
                  </a:lnTo>
                  <a:lnTo>
                    <a:pt x="138" y="1395"/>
                  </a:lnTo>
                  <a:lnTo>
                    <a:pt x="102" y="1333"/>
                  </a:lnTo>
                  <a:lnTo>
                    <a:pt x="72" y="1269"/>
                  </a:lnTo>
                  <a:lnTo>
                    <a:pt x="46" y="1202"/>
                  </a:lnTo>
                  <a:lnTo>
                    <a:pt x="27" y="1133"/>
                  </a:lnTo>
                  <a:lnTo>
                    <a:pt x="12" y="1062"/>
                  </a:lnTo>
                  <a:lnTo>
                    <a:pt x="3" y="989"/>
                  </a:lnTo>
                  <a:lnTo>
                    <a:pt x="0" y="914"/>
                  </a:lnTo>
                  <a:lnTo>
                    <a:pt x="3" y="839"/>
                  </a:lnTo>
                  <a:lnTo>
                    <a:pt x="12" y="766"/>
                  </a:lnTo>
                  <a:lnTo>
                    <a:pt x="27" y="694"/>
                  </a:lnTo>
                  <a:lnTo>
                    <a:pt x="46" y="625"/>
                  </a:lnTo>
                  <a:lnTo>
                    <a:pt x="72" y="558"/>
                  </a:lnTo>
                  <a:lnTo>
                    <a:pt x="102" y="494"/>
                  </a:lnTo>
                  <a:lnTo>
                    <a:pt x="138" y="433"/>
                  </a:lnTo>
                  <a:lnTo>
                    <a:pt x="176" y="374"/>
                  </a:lnTo>
                  <a:lnTo>
                    <a:pt x="221" y="319"/>
                  </a:lnTo>
                  <a:lnTo>
                    <a:pt x="268" y="268"/>
                  </a:lnTo>
                  <a:lnTo>
                    <a:pt x="319" y="220"/>
                  </a:lnTo>
                  <a:lnTo>
                    <a:pt x="375" y="177"/>
                  </a:lnTo>
                  <a:lnTo>
                    <a:pt x="433" y="137"/>
                  </a:lnTo>
                  <a:lnTo>
                    <a:pt x="494" y="103"/>
                  </a:lnTo>
                  <a:lnTo>
                    <a:pt x="559" y="72"/>
                  </a:lnTo>
                  <a:lnTo>
                    <a:pt x="625" y="47"/>
                  </a:lnTo>
                  <a:lnTo>
                    <a:pt x="694" y="27"/>
                  </a:lnTo>
                  <a:lnTo>
                    <a:pt x="767" y="13"/>
                  </a:lnTo>
                  <a:lnTo>
                    <a:pt x="839" y="3"/>
                  </a:lnTo>
                  <a:lnTo>
                    <a:pt x="9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Freeform 63"/>
            <p:cNvSpPr>
              <a:spLocks/>
            </p:cNvSpPr>
            <p:nvPr/>
          </p:nvSpPr>
          <p:spPr bwMode="auto">
            <a:xfrm>
              <a:off x="2201863" y="3787775"/>
              <a:ext cx="398463" cy="174625"/>
            </a:xfrm>
            <a:custGeom>
              <a:avLst/>
              <a:gdLst>
                <a:gd name="T0" fmla="*/ 793 w 2506"/>
                <a:gd name="T1" fmla="*/ 13 h 1101"/>
                <a:gd name="T2" fmla="*/ 984 w 2506"/>
                <a:gd name="T3" fmla="*/ 56 h 1101"/>
                <a:gd name="T4" fmla="*/ 1191 w 2506"/>
                <a:gd name="T5" fmla="*/ 114 h 1101"/>
                <a:gd name="T6" fmla="*/ 1383 w 2506"/>
                <a:gd name="T7" fmla="*/ 175 h 1101"/>
                <a:gd name="T8" fmla="*/ 1531 w 2506"/>
                <a:gd name="T9" fmla="*/ 222 h 1101"/>
                <a:gd name="T10" fmla="*/ 1612 w 2506"/>
                <a:gd name="T11" fmla="*/ 246 h 1101"/>
                <a:gd name="T12" fmla="*/ 1663 w 2506"/>
                <a:gd name="T13" fmla="*/ 296 h 1101"/>
                <a:gd name="T14" fmla="*/ 1669 w 2506"/>
                <a:gd name="T15" fmla="*/ 369 h 1101"/>
                <a:gd name="T16" fmla="*/ 1620 w 2506"/>
                <a:gd name="T17" fmla="*/ 443 h 1101"/>
                <a:gd name="T18" fmla="*/ 1503 w 2506"/>
                <a:gd name="T19" fmla="*/ 488 h 1101"/>
                <a:gd name="T20" fmla="*/ 1350 w 2506"/>
                <a:gd name="T21" fmla="*/ 496 h 1101"/>
                <a:gd name="T22" fmla="*/ 1192 w 2506"/>
                <a:gd name="T23" fmla="*/ 480 h 1101"/>
                <a:gd name="T24" fmla="*/ 1051 w 2506"/>
                <a:gd name="T25" fmla="*/ 456 h 1101"/>
                <a:gd name="T26" fmla="*/ 949 w 2506"/>
                <a:gd name="T27" fmla="*/ 438 h 1101"/>
                <a:gd name="T28" fmla="*/ 910 w 2506"/>
                <a:gd name="T29" fmla="*/ 445 h 1101"/>
                <a:gd name="T30" fmla="*/ 963 w 2506"/>
                <a:gd name="T31" fmla="*/ 509 h 1101"/>
                <a:gd name="T32" fmla="*/ 1099 w 2506"/>
                <a:gd name="T33" fmla="*/ 562 h 1101"/>
                <a:gd name="T34" fmla="*/ 1279 w 2506"/>
                <a:gd name="T35" fmla="*/ 598 h 1101"/>
                <a:gd name="T36" fmla="*/ 1468 w 2506"/>
                <a:gd name="T37" fmla="*/ 611 h 1101"/>
                <a:gd name="T38" fmla="*/ 1693 w 2506"/>
                <a:gd name="T39" fmla="*/ 585 h 1101"/>
                <a:gd name="T40" fmla="*/ 2077 w 2506"/>
                <a:gd name="T41" fmla="*/ 470 h 1101"/>
                <a:gd name="T42" fmla="*/ 2351 w 2506"/>
                <a:gd name="T43" fmla="*/ 342 h 1101"/>
                <a:gd name="T44" fmla="*/ 2449 w 2506"/>
                <a:gd name="T45" fmla="*/ 350 h 1101"/>
                <a:gd name="T46" fmla="*/ 2503 w 2506"/>
                <a:gd name="T47" fmla="*/ 428 h 1101"/>
                <a:gd name="T48" fmla="*/ 2479 w 2506"/>
                <a:gd name="T49" fmla="*/ 545 h 1101"/>
                <a:gd name="T50" fmla="*/ 2387 w 2506"/>
                <a:gd name="T51" fmla="*/ 643 h 1101"/>
                <a:gd name="T52" fmla="*/ 2262 w 2506"/>
                <a:gd name="T53" fmla="*/ 730 h 1101"/>
                <a:gd name="T54" fmla="*/ 2092 w 2506"/>
                <a:gd name="T55" fmla="*/ 835 h 1101"/>
                <a:gd name="T56" fmla="*/ 1903 w 2506"/>
                <a:gd name="T57" fmla="*/ 941 h 1101"/>
                <a:gd name="T58" fmla="*/ 1723 w 2506"/>
                <a:gd name="T59" fmla="*/ 1031 h 1101"/>
                <a:gd name="T60" fmla="*/ 1577 w 2506"/>
                <a:gd name="T61" fmla="*/ 1090 h 1101"/>
                <a:gd name="T62" fmla="*/ 1475 w 2506"/>
                <a:gd name="T63" fmla="*/ 1101 h 1101"/>
                <a:gd name="T64" fmla="*/ 1306 w 2506"/>
                <a:gd name="T65" fmla="*/ 1087 h 1101"/>
                <a:gd name="T66" fmla="*/ 1085 w 2506"/>
                <a:gd name="T67" fmla="*/ 1057 h 1101"/>
                <a:gd name="T68" fmla="*/ 841 w 2506"/>
                <a:gd name="T69" fmla="*/ 1020 h 1101"/>
                <a:gd name="T70" fmla="*/ 606 w 2506"/>
                <a:gd name="T71" fmla="*/ 980 h 1101"/>
                <a:gd name="T72" fmla="*/ 412 w 2506"/>
                <a:gd name="T73" fmla="*/ 944 h 1101"/>
                <a:gd name="T74" fmla="*/ 289 w 2506"/>
                <a:gd name="T75" fmla="*/ 921 h 1101"/>
                <a:gd name="T76" fmla="*/ 188 w 2506"/>
                <a:gd name="T77" fmla="*/ 924 h 1101"/>
                <a:gd name="T78" fmla="*/ 82 w 2506"/>
                <a:gd name="T79" fmla="*/ 985 h 1101"/>
                <a:gd name="T80" fmla="*/ 26 w 2506"/>
                <a:gd name="T81" fmla="*/ 1020 h 1101"/>
                <a:gd name="T82" fmla="*/ 5 w 2506"/>
                <a:gd name="T83" fmla="*/ 1001 h 1101"/>
                <a:gd name="T84" fmla="*/ 0 w 2506"/>
                <a:gd name="T85" fmla="*/ 981 h 1101"/>
                <a:gd name="T86" fmla="*/ 17 w 2506"/>
                <a:gd name="T87" fmla="*/ 726 h 1101"/>
                <a:gd name="T88" fmla="*/ 36 w 2506"/>
                <a:gd name="T89" fmla="*/ 431 h 1101"/>
                <a:gd name="T90" fmla="*/ 52 w 2506"/>
                <a:gd name="T91" fmla="*/ 167 h 1101"/>
                <a:gd name="T92" fmla="*/ 70 w 2506"/>
                <a:gd name="T93" fmla="*/ 80 h 1101"/>
                <a:gd name="T94" fmla="*/ 119 w 2506"/>
                <a:gd name="T95" fmla="*/ 66 h 1101"/>
                <a:gd name="T96" fmla="*/ 252 w 2506"/>
                <a:gd name="T97" fmla="*/ 45 h 1101"/>
                <a:gd name="T98" fmla="*/ 438 w 2506"/>
                <a:gd name="T99" fmla="*/ 18 h 1101"/>
                <a:gd name="T100" fmla="*/ 611 w 2506"/>
                <a:gd name="T101" fmla="*/ 2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06" h="1101">
                  <a:moveTo>
                    <a:pt x="676" y="0"/>
                  </a:moveTo>
                  <a:lnTo>
                    <a:pt x="712" y="2"/>
                  </a:lnTo>
                  <a:lnTo>
                    <a:pt x="751" y="7"/>
                  </a:lnTo>
                  <a:lnTo>
                    <a:pt x="793" y="13"/>
                  </a:lnTo>
                  <a:lnTo>
                    <a:pt x="838" y="22"/>
                  </a:lnTo>
                  <a:lnTo>
                    <a:pt x="885" y="32"/>
                  </a:lnTo>
                  <a:lnTo>
                    <a:pt x="934" y="44"/>
                  </a:lnTo>
                  <a:lnTo>
                    <a:pt x="984" y="56"/>
                  </a:lnTo>
                  <a:lnTo>
                    <a:pt x="1036" y="70"/>
                  </a:lnTo>
                  <a:lnTo>
                    <a:pt x="1088" y="84"/>
                  </a:lnTo>
                  <a:lnTo>
                    <a:pt x="1140" y="99"/>
                  </a:lnTo>
                  <a:lnTo>
                    <a:pt x="1191" y="114"/>
                  </a:lnTo>
                  <a:lnTo>
                    <a:pt x="1241" y="129"/>
                  </a:lnTo>
                  <a:lnTo>
                    <a:pt x="1291" y="145"/>
                  </a:lnTo>
                  <a:lnTo>
                    <a:pt x="1338" y="160"/>
                  </a:lnTo>
                  <a:lnTo>
                    <a:pt x="1383" y="175"/>
                  </a:lnTo>
                  <a:lnTo>
                    <a:pt x="1425" y="188"/>
                  </a:lnTo>
                  <a:lnTo>
                    <a:pt x="1464" y="201"/>
                  </a:lnTo>
                  <a:lnTo>
                    <a:pt x="1499" y="211"/>
                  </a:lnTo>
                  <a:lnTo>
                    <a:pt x="1531" y="222"/>
                  </a:lnTo>
                  <a:lnTo>
                    <a:pt x="1557" y="229"/>
                  </a:lnTo>
                  <a:lnTo>
                    <a:pt x="1579" y="235"/>
                  </a:lnTo>
                  <a:lnTo>
                    <a:pt x="1596" y="239"/>
                  </a:lnTo>
                  <a:lnTo>
                    <a:pt x="1612" y="246"/>
                  </a:lnTo>
                  <a:lnTo>
                    <a:pt x="1628" y="255"/>
                  </a:lnTo>
                  <a:lnTo>
                    <a:pt x="1642" y="267"/>
                  </a:lnTo>
                  <a:lnTo>
                    <a:pt x="1653" y="280"/>
                  </a:lnTo>
                  <a:lnTo>
                    <a:pt x="1663" y="296"/>
                  </a:lnTo>
                  <a:lnTo>
                    <a:pt x="1668" y="313"/>
                  </a:lnTo>
                  <a:lnTo>
                    <a:pt x="1672" y="332"/>
                  </a:lnTo>
                  <a:lnTo>
                    <a:pt x="1672" y="350"/>
                  </a:lnTo>
                  <a:lnTo>
                    <a:pt x="1669" y="369"/>
                  </a:lnTo>
                  <a:lnTo>
                    <a:pt x="1662" y="389"/>
                  </a:lnTo>
                  <a:lnTo>
                    <a:pt x="1652" y="408"/>
                  </a:lnTo>
                  <a:lnTo>
                    <a:pt x="1638" y="426"/>
                  </a:lnTo>
                  <a:lnTo>
                    <a:pt x="1620" y="443"/>
                  </a:lnTo>
                  <a:lnTo>
                    <a:pt x="1597" y="457"/>
                  </a:lnTo>
                  <a:lnTo>
                    <a:pt x="1570" y="470"/>
                  </a:lnTo>
                  <a:lnTo>
                    <a:pt x="1538" y="480"/>
                  </a:lnTo>
                  <a:lnTo>
                    <a:pt x="1503" y="488"/>
                  </a:lnTo>
                  <a:lnTo>
                    <a:pt x="1467" y="493"/>
                  </a:lnTo>
                  <a:lnTo>
                    <a:pt x="1429" y="496"/>
                  </a:lnTo>
                  <a:lnTo>
                    <a:pt x="1390" y="497"/>
                  </a:lnTo>
                  <a:lnTo>
                    <a:pt x="1350" y="496"/>
                  </a:lnTo>
                  <a:lnTo>
                    <a:pt x="1311" y="494"/>
                  </a:lnTo>
                  <a:lnTo>
                    <a:pt x="1270" y="491"/>
                  </a:lnTo>
                  <a:lnTo>
                    <a:pt x="1231" y="486"/>
                  </a:lnTo>
                  <a:lnTo>
                    <a:pt x="1192" y="480"/>
                  </a:lnTo>
                  <a:lnTo>
                    <a:pt x="1153" y="474"/>
                  </a:lnTo>
                  <a:lnTo>
                    <a:pt x="1118" y="468"/>
                  </a:lnTo>
                  <a:lnTo>
                    <a:pt x="1083" y="461"/>
                  </a:lnTo>
                  <a:lnTo>
                    <a:pt x="1051" y="456"/>
                  </a:lnTo>
                  <a:lnTo>
                    <a:pt x="1020" y="450"/>
                  </a:lnTo>
                  <a:lnTo>
                    <a:pt x="993" y="446"/>
                  </a:lnTo>
                  <a:lnTo>
                    <a:pt x="969" y="442"/>
                  </a:lnTo>
                  <a:lnTo>
                    <a:pt x="949" y="438"/>
                  </a:lnTo>
                  <a:lnTo>
                    <a:pt x="932" y="437"/>
                  </a:lnTo>
                  <a:lnTo>
                    <a:pt x="920" y="437"/>
                  </a:lnTo>
                  <a:lnTo>
                    <a:pt x="912" y="441"/>
                  </a:lnTo>
                  <a:lnTo>
                    <a:pt x="910" y="445"/>
                  </a:lnTo>
                  <a:lnTo>
                    <a:pt x="913" y="461"/>
                  </a:lnTo>
                  <a:lnTo>
                    <a:pt x="924" y="477"/>
                  </a:lnTo>
                  <a:lnTo>
                    <a:pt x="940" y="493"/>
                  </a:lnTo>
                  <a:lnTo>
                    <a:pt x="963" y="509"/>
                  </a:lnTo>
                  <a:lnTo>
                    <a:pt x="991" y="523"/>
                  </a:lnTo>
                  <a:lnTo>
                    <a:pt x="1023" y="537"/>
                  </a:lnTo>
                  <a:lnTo>
                    <a:pt x="1059" y="549"/>
                  </a:lnTo>
                  <a:lnTo>
                    <a:pt x="1099" y="562"/>
                  </a:lnTo>
                  <a:lnTo>
                    <a:pt x="1141" y="573"/>
                  </a:lnTo>
                  <a:lnTo>
                    <a:pt x="1186" y="582"/>
                  </a:lnTo>
                  <a:lnTo>
                    <a:pt x="1232" y="590"/>
                  </a:lnTo>
                  <a:lnTo>
                    <a:pt x="1279" y="598"/>
                  </a:lnTo>
                  <a:lnTo>
                    <a:pt x="1327" y="604"/>
                  </a:lnTo>
                  <a:lnTo>
                    <a:pt x="1374" y="608"/>
                  </a:lnTo>
                  <a:lnTo>
                    <a:pt x="1422" y="610"/>
                  </a:lnTo>
                  <a:lnTo>
                    <a:pt x="1468" y="611"/>
                  </a:lnTo>
                  <a:lnTo>
                    <a:pt x="1513" y="610"/>
                  </a:lnTo>
                  <a:lnTo>
                    <a:pt x="1555" y="608"/>
                  </a:lnTo>
                  <a:lnTo>
                    <a:pt x="1594" y="603"/>
                  </a:lnTo>
                  <a:lnTo>
                    <a:pt x="1693" y="585"/>
                  </a:lnTo>
                  <a:lnTo>
                    <a:pt x="1793" y="562"/>
                  </a:lnTo>
                  <a:lnTo>
                    <a:pt x="1890" y="535"/>
                  </a:lnTo>
                  <a:lnTo>
                    <a:pt x="1985" y="503"/>
                  </a:lnTo>
                  <a:lnTo>
                    <a:pt x="2077" y="470"/>
                  </a:lnTo>
                  <a:lnTo>
                    <a:pt x="2164" y="433"/>
                  </a:lnTo>
                  <a:lnTo>
                    <a:pt x="2246" y="394"/>
                  </a:lnTo>
                  <a:lnTo>
                    <a:pt x="2322" y="355"/>
                  </a:lnTo>
                  <a:lnTo>
                    <a:pt x="2351" y="342"/>
                  </a:lnTo>
                  <a:lnTo>
                    <a:pt x="2378" y="337"/>
                  </a:lnTo>
                  <a:lnTo>
                    <a:pt x="2403" y="336"/>
                  </a:lnTo>
                  <a:lnTo>
                    <a:pt x="2427" y="341"/>
                  </a:lnTo>
                  <a:lnTo>
                    <a:pt x="2449" y="350"/>
                  </a:lnTo>
                  <a:lnTo>
                    <a:pt x="2468" y="364"/>
                  </a:lnTo>
                  <a:lnTo>
                    <a:pt x="2484" y="382"/>
                  </a:lnTo>
                  <a:lnTo>
                    <a:pt x="2495" y="404"/>
                  </a:lnTo>
                  <a:lnTo>
                    <a:pt x="2503" y="428"/>
                  </a:lnTo>
                  <a:lnTo>
                    <a:pt x="2506" y="454"/>
                  </a:lnTo>
                  <a:lnTo>
                    <a:pt x="2503" y="483"/>
                  </a:lnTo>
                  <a:lnTo>
                    <a:pt x="2493" y="514"/>
                  </a:lnTo>
                  <a:lnTo>
                    <a:pt x="2479" y="545"/>
                  </a:lnTo>
                  <a:lnTo>
                    <a:pt x="2455" y="578"/>
                  </a:lnTo>
                  <a:lnTo>
                    <a:pt x="2426" y="610"/>
                  </a:lnTo>
                  <a:lnTo>
                    <a:pt x="2409" y="625"/>
                  </a:lnTo>
                  <a:lnTo>
                    <a:pt x="2387" y="643"/>
                  </a:lnTo>
                  <a:lnTo>
                    <a:pt x="2362" y="662"/>
                  </a:lnTo>
                  <a:lnTo>
                    <a:pt x="2332" y="682"/>
                  </a:lnTo>
                  <a:lnTo>
                    <a:pt x="2298" y="706"/>
                  </a:lnTo>
                  <a:lnTo>
                    <a:pt x="2262" y="730"/>
                  </a:lnTo>
                  <a:lnTo>
                    <a:pt x="2223" y="756"/>
                  </a:lnTo>
                  <a:lnTo>
                    <a:pt x="2181" y="781"/>
                  </a:lnTo>
                  <a:lnTo>
                    <a:pt x="2137" y="808"/>
                  </a:lnTo>
                  <a:lnTo>
                    <a:pt x="2092" y="835"/>
                  </a:lnTo>
                  <a:lnTo>
                    <a:pt x="2046" y="863"/>
                  </a:lnTo>
                  <a:lnTo>
                    <a:pt x="1998" y="889"/>
                  </a:lnTo>
                  <a:lnTo>
                    <a:pt x="1950" y="915"/>
                  </a:lnTo>
                  <a:lnTo>
                    <a:pt x="1903" y="941"/>
                  </a:lnTo>
                  <a:lnTo>
                    <a:pt x="1856" y="966"/>
                  </a:lnTo>
                  <a:lnTo>
                    <a:pt x="1811" y="989"/>
                  </a:lnTo>
                  <a:lnTo>
                    <a:pt x="1766" y="1011"/>
                  </a:lnTo>
                  <a:lnTo>
                    <a:pt x="1723" y="1031"/>
                  </a:lnTo>
                  <a:lnTo>
                    <a:pt x="1682" y="1050"/>
                  </a:lnTo>
                  <a:lnTo>
                    <a:pt x="1644" y="1066"/>
                  </a:lnTo>
                  <a:lnTo>
                    <a:pt x="1608" y="1079"/>
                  </a:lnTo>
                  <a:lnTo>
                    <a:pt x="1577" y="1090"/>
                  </a:lnTo>
                  <a:lnTo>
                    <a:pt x="1549" y="1097"/>
                  </a:lnTo>
                  <a:lnTo>
                    <a:pt x="1530" y="1100"/>
                  </a:lnTo>
                  <a:lnTo>
                    <a:pt x="1506" y="1101"/>
                  </a:lnTo>
                  <a:lnTo>
                    <a:pt x="1475" y="1101"/>
                  </a:lnTo>
                  <a:lnTo>
                    <a:pt x="1439" y="1099"/>
                  </a:lnTo>
                  <a:lnTo>
                    <a:pt x="1400" y="1096"/>
                  </a:lnTo>
                  <a:lnTo>
                    <a:pt x="1355" y="1092"/>
                  </a:lnTo>
                  <a:lnTo>
                    <a:pt x="1306" y="1087"/>
                  </a:lnTo>
                  <a:lnTo>
                    <a:pt x="1255" y="1080"/>
                  </a:lnTo>
                  <a:lnTo>
                    <a:pt x="1200" y="1074"/>
                  </a:lnTo>
                  <a:lnTo>
                    <a:pt x="1144" y="1066"/>
                  </a:lnTo>
                  <a:lnTo>
                    <a:pt x="1085" y="1057"/>
                  </a:lnTo>
                  <a:lnTo>
                    <a:pt x="1024" y="1049"/>
                  </a:lnTo>
                  <a:lnTo>
                    <a:pt x="963" y="1040"/>
                  </a:lnTo>
                  <a:lnTo>
                    <a:pt x="903" y="1030"/>
                  </a:lnTo>
                  <a:lnTo>
                    <a:pt x="841" y="1020"/>
                  </a:lnTo>
                  <a:lnTo>
                    <a:pt x="780" y="1010"/>
                  </a:lnTo>
                  <a:lnTo>
                    <a:pt x="720" y="1000"/>
                  </a:lnTo>
                  <a:lnTo>
                    <a:pt x="663" y="989"/>
                  </a:lnTo>
                  <a:lnTo>
                    <a:pt x="606" y="980"/>
                  </a:lnTo>
                  <a:lnTo>
                    <a:pt x="552" y="971"/>
                  </a:lnTo>
                  <a:lnTo>
                    <a:pt x="502" y="961"/>
                  </a:lnTo>
                  <a:lnTo>
                    <a:pt x="455" y="953"/>
                  </a:lnTo>
                  <a:lnTo>
                    <a:pt x="412" y="944"/>
                  </a:lnTo>
                  <a:lnTo>
                    <a:pt x="373" y="937"/>
                  </a:lnTo>
                  <a:lnTo>
                    <a:pt x="340" y="931"/>
                  </a:lnTo>
                  <a:lnTo>
                    <a:pt x="311" y="925"/>
                  </a:lnTo>
                  <a:lnTo>
                    <a:pt x="289" y="921"/>
                  </a:lnTo>
                  <a:lnTo>
                    <a:pt x="274" y="917"/>
                  </a:lnTo>
                  <a:lnTo>
                    <a:pt x="245" y="914"/>
                  </a:lnTo>
                  <a:lnTo>
                    <a:pt x="216" y="917"/>
                  </a:lnTo>
                  <a:lnTo>
                    <a:pt x="188" y="924"/>
                  </a:lnTo>
                  <a:lnTo>
                    <a:pt x="160" y="936"/>
                  </a:lnTo>
                  <a:lnTo>
                    <a:pt x="133" y="951"/>
                  </a:lnTo>
                  <a:lnTo>
                    <a:pt x="107" y="967"/>
                  </a:lnTo>
                  <a:lnTo>
                    <a:pt x="82" y="985"/>
                  </a:lnTo>
                  <a:lnTo>
                    <a:pt x="60" y="1004"/>
                  </a:lnTo>
                  <a:lnTo>
                    <a:pt x="46" y="1013"/>
                  </a:lnTo>
                  <a:lnTo>
                    <a:pt x="35" y="1019"/>
                  </a:lnTo>
                  <a:lnTo>
                    <a:pt x="26" y="1020"/>
                  </a:lnTo>
                  <a:lnTo>
                    <a:pt x="19" y="1018"/>
                  </a:lnTo>
                  <a:lnTo>
                    <a:pt x="13" y="1013"/>
                  </a:lnTo>
                  <a:lnTo>
                    <a:pt x="8" y="1008"/>
                  </a:lnTo>
                  <a:lnTo>
                    <a:pt x="5" y="1001"/>
                  </a:lnTo>
                  <a:lnTo>
                    <a:pt x="2" y="995"/>
                  </a:lnTo>
                  <a:lnTo>
                    <a:pt x="1" y="988"/>
                  </a:lnTo>
                  <a:lnTo>
                    <a:pt x="1" y="983"/>
                  </a:lnTo>
                  <a:lnTo>
                    <a:pt x="0" y="981"/>
                  </a:lnTo>
                  <a:lnTo>
                    <a:pt x="4" y="925"/>
                  </a:lnTo>
                  <a:lnTo>
                    <a:pt x="8" y="864"/>
                  </a:lnTo>
                  <a:lnTo>
                    <a:pt x="13" y="798"/>
                  </a:lnTo>
                  <a:lnTo>
                    <a:pt x="17" y="726"/>
                  </a:lnTo>
                  <a:lnTo>
                    <a:pt x="22" y="654"/>
                  </a:lnTo>
                  <a:lnTo>
                    <a:pt x="26" y="580"/>
                  </a:lnTo>
                  <a:lnTo>
                    <a:pt x="31" y="504"/>
                  </a:lnTo>
                  <a:lnTo>
                    <a:pt x="36" y="431"/>
                  </a:lnTo>
                  <a:lnTo>
                    <a:pt x="41" y="359"/>
                  </a:lnTo>
                  <a:lnTo>
                    <a:pt x="45" y="291"/>
                  </a:lnTo>
                  <a:lnTo>
                    <a:pt x="49" y="226"/>
                  </a:lnTo>
                  <a:lnTo>
                    <a:pt x="52" y="167"/>
                  </a:lnTo>
                  <a:lnTo>
                    <a:pt x="57" y="115"/>
                  </a:lnTo>
                  <a:lnTo>
                    <a:pt x="59" y="100"/>
                  </a:lnTo>
                  <a:lnTo>
                    <a:pt x="63" y="89"/>
                  </a:lnTo>
                  <a:lnTo>
                    <a:pt x="70" y="80"/>
                  </a:lnTo>
                  <a:lnTo>
                    <a:pt x="80" y="75"/>
                  </a:lnTo>
                  <a:lnTo>
                    <a:pt x="91" y="71"/>
                  </a:lnTo>
                  <a:lnTo>
                    <a:pt x="104" y="68"/>
                  </a:lnTo>
                  <a:lnTo>
                    <a:pt x="119" y="66"/>
                  </a:lnTo>
                  <a:lnTo>
                    <a:pt x="136" y="62"/>
                  </a:lnTo>
                  <a:lnTo>
                    <a:pt x="171" y="57"/>
                  </a:lnTo>
                  <a:lnTo>
                    <a:pt x="210" y="51"/>
                  </a:lnTo>
                  <a:lnTo>
                    <a:pt x="252" y="45"/>
                  </a:lnTo>
                  <a:lnTo>
                    <a:pt x="297" y="37"/>
                  </a:lnTo>
                  <a:lnTo>
                    <a:pt x="343" y="31"/>
                  </a:lnTo>
                  <a:lnTo>
                    <a:pt x="391" y="25"/>
                  </a:lnTo>
                  <a:lnTo>
                    <a:pt x="438" y="18"/>
                  </a:lnTo>
                  <a:lnTo>
                    <a:pt x="485" y="13"/>
                  </a:lnTo>
                  <a:lnTo>
                    <a:pt x="530" y="8"/>
                  </a:lnTo>
                  <a:lnTo>
                    <a:pt x="572" y="4"/>
                  </a:lnTo>
                  <a:lnTo>
                    <a:pt x="611" y="2"/>
                  </a:lnTo>
                  <a:lnTo>
                    <a:pt x="647" y="0"/>
                  </a:lnTo>
                  <a:lnTo>
                    <a:pt x="6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reeform 64"/>
            <p:cNvSpPr>
              <a:spLocks noEditPoints="1"/>
            </p:cNvSpPr>
            <p:nvPr/>
          </p:nvSpPr>
          <p:spPr bwMode="auto">
            <a:xfrm>
              <a:off x="2051050" y="3790950"/>
              <a:ext cx="125413" cy="163513"/>
            </a:xfrm>
            <a:custGeom>
              <a:avLst/>
              <a:gdLst>
                <a:gd name="T0" fmla="*/ 412 w 795"/>
                <a:gd name="T1" fmla="*/ 613 h 1023"/>
                <a:gd name="T2" fmla="*/ 382 w 795"/>
                <a:gd name="T3" fmla="*/ 616 h 1023"/>
                <a:gd name="T4" fmla="*/ 354 w 795"/>
                <a:gd name="T5" fmla="*/ 624 h 1023"/>
                <a:gd name="T6" fmla="*/ 329 w 795"/>
                <a:gd name="T7" fmla="*/ 638 h 1023"/>
                <a:gd name="T8" fmla="*/ 307 w 795"/>
                <a:gd name="T9" fmla="*/ 656 h 1023"/>
                <a:gd name="T10" fmla="*/ 289 w 795"/>
                <a:gd name="T11" fmla="*/ 678 h 1023"/>
                <a:gd name="T12" fmla="*/ 276 w 795"/>
                <a:gd name="T13" fmla="*/ 702 h 1023"/>
                <a:gd name="T14" fmla="*/ 267 w 795"/>
                <a:gd name="T15" fmla="*/ 730 h 1023"/>
                <a:gd name="T16" fmla="*/ 264 w 795"/>
                <a:gd name="T17" fmla="*/ 759 h 1023"/>
                <a:gd name="T18" fmla="*/ 267 w 795"/>
                <a:gd name="T19" fmla="*/ 789 h 1023"/>
                <a:gd name="T20" fmla="*/ 276 w 795"/>
                <a:gd name="T21" fmla="*/ 817 h 1023"/>
                <a:gd name="T22" fmla="*/ 289 w 795"/>
                <a:gd name="T23" fmla="*/ 842 h 1023"/>
                <a:gd name="T24" fmla="*/ 307 w 795"/>
                <a:gd name="T25" fmla="*/ 864 h 1023"/>
                <a:gd name="T26" fmla="*/ 329 w 795"/>
                <a:gd name="T27" fmla="*/ 882 h 1023"/>
                <a:gd name="T28" fmla="*/ 354 w 795"/>
                <a:gd name="T29" fmla="*/ 895 h 1023"/>
                <a:gd name="T30" fmla="*/ 382 w 795"/>
                <a:gd name="T31" fmla="*/ 904 h 1023"/>
                <a:gd name="T32" fmla="*/ 412 w 795"/>
                <a:gd name="T33" fmla="*/ 907 h 1023"/>
                <a:gd name="T34" fmla="*/ 441 w 795"/>
                <a:gd name="T35" fmla="*/ 904 h 1023"/>
                <a:gd name="T36" fmla="*/ 469 w 795"/>
                <a:gd name="T37" fmla="*/ 895 h 1023"/>
                <a:gd name="T38" fmla="*/ 494 w 795"/>
                <a:gd name="T39" fmla="*/ 882 h 1023"/>
                <a:gd name="T40" fmla="*/ 516 w 795"/>
                <a:gd name="T41" fmla="*/ 864 h 1023"/>
                <a:gd name="T42" fmla="*/ 534 w 795"/>
                <a:gd name="T43" fmla="*/ 842 h 1023"/>
                <a:gd name="T44" fmla="*/ 547 w 795"/>
                <a:gd name="T45" fmla="*/ 817 h 1023"/>
                <a:gd name="T46" fmla="*/ 556 w 795"/>
                <a:gd name="T47" fmla="*/ 789 h 1023"/>
                <a:gd name="T48" fmla="*/ 559 w 795"/>
                <a:gd name="T49" fmla="*/ 759 h 1023"/>
                <a:gd name="T50" fmla="*/ 556 w 795"/>
                <a:gd name="T51" fmla="*/ 730 h 1023"/>
                <a:gd name="T52" fmla="*/ 547 w 795"/>
                <a:gd name="T53" fmla="*/ 702 h 1023"/>
                <a:gd name="T54" fmla="*/ 534 w 795"/>
                <a:gd name="T55" fmla="*/ 678 h 1023"/>
                <a:gd name="T56" fmla="*/ 516 w 795"/>
                <a:gd name="T57" fmla="*/ 656 h 1023"/>
                <a:gd name="T58" fmla="*/ 494 w 795"/>
                <a:gd name="T59" fmla="*/ 638 h 1023"/>
                <a:gd name="T60" fmla="*/ 469 w 795"/>
                <a:gd name="T61" fmla="*/ 624 h 1023"/>
                <a:gd name="T62" fmla="*/ 441 w 795"/>
                <a:gd name="T63" fmla="*/ 616 h 1023"/>
                <a:gd name="T64" fmla="*/ 412 w 795"/>
                <a:gd name="T65" fmla="*/ 613 h 1023"/>
                <a:gd name="T66" fmla="*/ 193 w 795"/>
                <a:gd name="T67" fmla="*/ 0 h 1023"/>
                <a:gd name="T68" fmla="*/ 726 w 795"/>
                <a:gd name="T69" fmla="*/ 26 h 1023"/>
                <a:gd name="T70" fmla="*/ 745 w 795"/>
                <a:gd name="T71" fmla="*/ 30 h 1023"/>
                <a:gd name="T72" fmla="*/ 762 w 795"/>
                <a:gd name="T73" fmla="*/ 39 h 1023"/>
                <a:gd name="T74" fmla="*/ 777 w 795"/>
                <a:gd name="T75" fmla="*/ 51 h 1023"/>
                <a:gd name="T76" fmla="*/ 787 w 795"/>
                <a:gd name="T77" fmla="*/ 67 h 1023"/>
                <a:gd name="T78" fmla="*/ 794 w 795"/>
                <a:gd name="T79" fmla="*/ 85 h 1023"/>
                <a:gd name="T80" fmla="*/ 795 w 795"/>
                <a:gd name="T81" fmla="*/ 105 h 1023"/>
                <a:gd name="T82" fmla="*/ 730 w 795"/>
                <a:gd name="T83" fmla="*/ 951 h 1023"/>
                <a:gd name="T84" fmla="*/ 726 w 795"/>
                <a:gd name="T85" fmla="*/ 971 h 1023"/>
                <a:gd name="T86" fmla="*/ 716 w 795"/>
                <a:gd name="T87" fmla="*/ 989 h 1023"/>
                <a:gd name="T88" fmla="*/ 704 w 795"/>
                <a:gd name="T89" fmla="*/ 1003 h 1023"/>
                <a:gd name="T90" fmla="*/ 688 w 795"/>
                <a:gd name="T91" fmla="*/ 1014 h 1023"/>
                <a:gd name="T92" fmla="*/ 669 w 795"/>
                <a:gd name="T93" fmla="*/ 1021 h 1023"/>
                <a:gd name="T94" fmla="*/ 649 w 795"/>
                <a:gd name="T95" fmla="*/ 1023 h 1023"/>
                <a:gd name="T96" fmla="*/ 59 w 795"/>
                <a:gd name="T97" fmla="*/ 1023 h 1023"/>
                <a:gd name="T98" fmla="*/ 40 w 795"/>
                <a:gd name="T99" fmla="*/ 1020 h 1023"/>
                <a:gd name="T100" fmla="*/ 23 w 795"/>
                <a:gd name="T101" fmla="*/ 1012 h 1023"/>
                <a:gd name="T102" fmla="*/ 12 w 795"/>
                <a:gd name="T103" fmla="*/ 1000 h 1023"/>
                <a:gd name="T104" fmla="*/ 3 w 795"/>
                <a:gd name="T105" fmla="*/ 984 h 1023"/>
                <a:gd name="T106" fmla="*/ 0 w 795"/>
                <a:gd name="T107" fmla="*/ 967 h 1023"/>
                <a:gd name="T108" fmla="*/ 2 w 795"/>
                <a:gd name="T109" fmla="*/ 948 h 1023"/>
                <a:gd name="T110" fmla="*/ 100 w 795"/>
                <a:gd name="T111" fmla="*/ 69 h 1023"/>
                <a:gd name="T112" fmla="*/ 107 w 795"/>
                <a:gd name="T113" fmla="*/ 50 h 1023"/>
                <a:gd name="T114" fmla="*/ 118 w 795"/>
                <a:gd name="T115" fmla="*/ 33 h 1023"/>
                <a:gd name="T116" fmla="*/ 134 w 795"/>
                <a:gd name="T117" fmla="*/ 19 h 1023"/>
                <a:gd name="T118" fmla="*/ 152 w 795"/>
                <a:gd name="T119" fmla="*/ 8 h 1023"/>
                <a:gd name="T120" fmla="*/ 172 w 795"/>
                <a:gd name="T121" fmla="*/ 2 h 1023"/>
                <a:gd name="T122" fmla="*/ 193 w 795"/>
                <a:gd name="T123" fmla="*/ 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95" h="1023">
                  <a:moveTo>
                    <a:pt x="412" y="613"/>
                  </a:moveTo>
                  <a:lnTo>
                    <a:pt x="382" y="616"/>
                  </a:lnTo>
                  <a:lnTo>
                    <a:pt x="354" y="624"/>
                  </a:lnTo>
                  <a:lnTo>
                    <a:pt x="329" y="638"/>
                  </a:lnTo>
                  <a:lnTo>
                    <a:pt x="307" y="656"/>
                  </a:lnTo>
                  <a:lnTo>
                    <a:pt x="289" y="678"/>
                  </a:lnTo>
                  <a:lnTo>
                    <a:pt x="276" y="702"/>
                  </a:lnTo>
                  <a:lnTo>
                    <a:pt x="267" y="730"/>
                  </a:lnTo>
                  <a:lnTo>
                    <a:pt x="264" y="759"/>
                  </a:lnTo>
                  <a:lnTo>
                    <a:pt x="267" y="789"/>
                  </a:lnTo>
                  <a:lnTo>
                    <a:pt x="276" y="817"/>
                  </a:lnTo>
                  <a:lnTo>
                    <a:pt x="289" y="842"/>
                  </a:lnTo>
                  <a:lnTo>
                    <a:pt x="307" y="864"/>
                  </a:lnTo>
                  <a:lnTo>
                    <a:pt x="329" y="882"/>
                  </a:lnTo>
                  <a:lnTo>
                    <a:pt x="354" y="895"/>
                  </a:lnTo>
                  <a:lnTo>
                    <a:pt x="382" y="904"/>
                  </a:lnTo>
                  <a:lnTo>
                    <a:pt x="412" y="907"/>
                  </a:lnTo>
                  <a:lnTo>
                    <a:pt x="441" y="904"/>
                  </a:lnTo>
                  <a:lnTo>
                    <a:pt x="469" y="895"/>
                  </a:lnTo>
                  <a:lnTo>
                    <a:pt x="494" y="882"/>
                  </a:lnTo>
                  <a:lnTo>
                    <a:pt x="516" y="864"/>
                  </a:lnTo>
                  <a:lnTo>
                    <a:pt x="534" y="842"/>
                  </a:lnTo>
                  <a:lnTo>
                    <a:pt x="547" y="817"/>
                  </a:lnTo>
                  <a:lnTo>
                    <a:pt x="556" y="789"/>
                  </a:lnTo>
                  <a:lnTo>
                    <a:pt x="559" y="759"/>
                  </a:lnTo>
                  <a:lnTo>
                    <a:pt x="556" y="730"/>
                  </a:lnTo>
                  <a:lnTo>
                    <a:pt x="547" y="702"/>
                  </a:lnTo>
                  <a:lnTo>
                    <a:pt x="534" y="678"/>
                  </a:lnTo>
                  <a:lnTo>
                    <a:pt x="516" y="656"/>
                  </a:lnTo>
                  <a:lnTo>
                    <a:pt x="494" y="638"/>
                  </a:lnTo>
                  <a:lnTo>
                    <a:pt x="469" y="624"/>
                  </a:lnTo>
                  <a:lnTo>
                    <a:pt x="441" y="616"/>
                  </a:lnTo>
                  <a:lnTo>
                    <a:pt x="412" y="613"/>
                  </a:lnTo>
                  <a:close/>
                  <a:moveTo>
                    <a:pt x="193" y="0"/>
                  </a:moveTo>
                  <a:lnTo>
                    <a:pt x="726" y="26"/>
                  </a:lnTo>
                  <a:lnTo>
                    <a:pt x="745" y="30"/>
                  </a:lnTo>
                  <a:lnTo>
                    <a:pt x="762" y="39"/>
                  </a:lnTo>
                  <a:lnTo>
                    <a:pt x="777" y="51"/>
                  </a:lnTo>
                  <a:lnTo>
                    <a:pt x="787" y="67"/>
                  </a:lnTo>
                  <a:lnTo>
                    <a:pt x="794" y="85"/>
                  </a:lnTo>
                  <a:lnTo>
                    <a:pt x="795" y="105"/>
                  </a:lnTo>
                  <a:lnTo>
                    <a:pt x="730" y="951"/>
                  </a:lnTo>
                  <a:lnTo>
                    <a:pt x="726" y="971"/>
                  </a:lnTo>
                  <a:lnTo>
                    <a:pt x="716" y="989"/>
                  </a:lnTo>
                  <a:lnTo>
                    <a:pt x="704" y="1003"/>
                  </a:lnTo>
                  <a:lnTo>
                    <a:pt x="688" y="1014"/>
                  </a:lnTo>
                  <a:lnTo>
                    <a:pt x="669" y="1021"/>
                  </a:lnTo>
                  <a:lnTo>
                    <a:pt x="649" y="1023"/>
                  </a:lnTo>
                  <a:lnTo>
                    <a:pt x="59" y="1023"/>
                  </a:lnTo>
                  <a:lnTo>
                    <a:pt x="40" y="1020"/>
                  </a:lnTo>
                  <a:lnTo>
                    <a:pt x="23" y="1012"/>
                  </a:lnTo>
                  <a:lnTo>
                    <a:pt x="12" y="1000"/>
                  </a:lnTo>
                  <a:lnTo>
                    <a:pt x="3" y="984"/>
                  </a:lnTo>
                  <a:lnTo>
                    <a:pt x="0" y="967"/>
                  </a:lnTo>
                  <a:lnTo>
                    <a:pt x="2" y="948"/>
                  </a:lnTo>
                  <a:lnTo>
                    <a:pt x="100" y="69"/>
                  </a:lnTo>
                  <a:lnTo>
                    <a:pt x="107" y="50"/>
                  </a:lnTo>
                  <a:lnTo>
                    <a:pt x="118" y="33"/>
                  </a:lnTo>
                  <a:lnTo>
                    <a:pt x="134" y="19"/>
                  </a:lnTo>
                  <a:lnTo>
                    <a:pt x="152" y="8"/>
                  </a:lnTo>
                  <a:lnTo>
                    <a:pt x="172" y="2"/>
                  </a:lnTo>
                  <a:lnTo>
                    <a:pt x="1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95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0908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405" y="709781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4482" y="875473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076190" y="1312337"/>
            <a:ext cx="1780382" cy="1631891"/>
            <a:chOff x="3305175" y="1354138"/>
            <a:chExt cx="5595938" cy="5129212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3313113" y="1657350"/>
              <a:ext cx="5575300" cy="1571625"/>
            </a:xfrm>
            <a:custGeom>
              <a:avLst/>
              <a:gdLst>
                <a:gd name="T0" fmla="*/ 1104 w 1283"/>
                <a:gd name="T1" fmla="*/ 281 h 418"/>
                <a:gd name="T2" fmla="*/ 1283 w 1283"/>
                <a:gd name="T3" fmla="*/ 18 h 418"/>
                <a:gd name="T4" fmla="*/ 771 w 1283"/>
                <a:gd name="T5" fmla="*/ 18 h 418"/>
                <a:gd name="T6" fmla="*/ 323 w 1283"/>
                <a:gd name="T7" fmla="*/ 0 h 418"/>
                <a:gd name="T8" fmla="*/ 0 w 1283"/>
                <a:gd name="T9" fmla="*/ 18 h 418"/>
                <a:gd name="T10" fmla="*/ 186 w 1283"/>
                <a:gd name="T11" fmla="*/ 283 h 418"/>
                <a:gd name="T12" fmla="*/ 1104 w 1283"/>
                <a:gd name="T13" fmla="*/ 281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3" h="418">
                  <a:moveTo>
                    <a:pt x="1104" y="281"/>
                  </a:moveTo>
                  <a:cubicBezTo>
                    <a:pt x="1154" y="195"/>
                    <a:pt x="1213" y="107"/>
                    <a:pt x="1283" y="18"/>
                  </a:cubicBezTo>
                  <a:cubicBezTo>
                    <a:pt x="771" y="18"/>
                    <a:pt x="771" y="18"/>
                    <a:pt x="771" y="18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88" y="112"/>
                    <a:pt x="186" y="283"/>
                  </a:cubicBezTo>
                  <a:cubicBezTo>
                    <a:pt x="644" y="418"/>
                    <a:pt x="1041" y="301"/>
                    <a:pt x="1104" y="281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4625975" y="3619500"/>
              <a:ext cx="2963863" cy="1327150"/>
            </a:xfrm>
            <a:custGeom>
              <a:avLst/>
              <a:gdLst>
                <a:gd name="T0" fmla="*/ 0 w 682"/>
                <a:gd name="T1" fmla="*/ 0 h 353"/>
                <a:gd name="T2" fmla="*/ 79 w 682"/>
                <a:gd name="T3" fmla="*/ 238 h 353"/>
                <a:gd name="T4" fmla="*/ 602 w 682"/>
                <a:gd name="T5" fmla="*/ 235 h 353"/>
                <a:gd name="T6" fmla="*/ 682 w 682"/>
                <a:gd name="T7" fmla="*/ 1 h 353"/>
                <a:gd name="T8" fmla="*/ 0 w 682"/>
                <a:gd name="T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353">
                  <a:moveTo>
                    <a:pt x="0" y="0"/>
                  </a:moveTo>
                  <a:cubicBezTo>
                    <a:pt x="29" y="73"/>
                    <a:pt x="56" y="152"/>
                    <a:pt x="79" y="238"/>
                  </a:cubicBezTo>
                  <a:cubicBezTo>
                    <a:pt x="338" y="353"/>
                    <a:pt x="568" y="252"/>
                    <a:pt x="602" y="235"/>
                  </a:cubicBezTo>
                  <a:cubicBezTo>
                    <a:pt x="622" y="162"/>
                    <a:pt x="648" y="83"/>
                    <a:pt x="682" y="1"/>
                  </a:cubicBezTo>
                  <a:cubicBezTo>
                    <a:pt x="366" y="125"/>
                    <a:pt x="81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>
              <a:off x="4121150" y="2714625"/>
              <a:ext cx="3989388" cy="1374775"/>
            </a:xfrm>
            <a:custGeom>
              <a:avLst/>
              <a:gdLst>
                <a:gd name="T0" fmla="*/ 0 w 918"/>
                <a:gd name="T1" fmla="*/ 2 h 366"/>
                <a:gd name="T2" fmla="*/ 116 w 918"/>
                <a:gd name="T3" fmla="*/ 241 h 366"/>
                <a:gd name="T4" fmla="*/ 798 w 918"/>
                <a:gd name="T5" fmla="*/ 242 h 366"/>
                <a:gd name="T6" fmla="*/ 918 w 918"/>
                <a:gd name="T7" fmla="*/ 0 h 366"/>
                <a:gd name="T8" fmla="*/ 0 w 918"/>
                <a:gd name="T9" fmla="*/ 2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8" h="366">
                  <a:moveTo>
                    <a:pt x="0" y="2"/>
                  </a:moveTo>
                  <a:cubicBezTo>
                    <a:pt x="39" y="70"/>
                    <a:pt x="79" y="150"/>
                    <a:pt x="116" y="241"/>
                  </a:cubicBezTo>
                  <a:cubicBezTo>
                    <a:pt x="197" y="273"/>
                    <a:pt x="482" y="366"/>
                    <a:pt x="798" y="242"/>
                  </a:cubicBezTo>
                  <a:cubicBezTo>
                    <a:pt x="831" y="164"/>
                    <a:pt x="870" y="83"/>
                    <a:pt x="918" y="0"/>
                  </a:cubicBezTo>
                  <a:cubicBezTo>
                    <a:pt x="855" y="20"/>
                    <a:pt x="458" y="137"/>
                    <a:pt x="0" y="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5173663" y="5430838"/>
              <a:ext cx="1846263" cy="1052512"/>
            </a:xfrm>
            <a:custGeom>
              <a:avLst/>
              <a:gdLst>
                <a:gd name="T0" fmla="*/ 0 w 425"/>
                <a:gd name="T1" fmla="*/ 0 h 280"/>
                <a:gd name="T2" fmla="*/ 15 w 425"/>
                <a:gd name="T3" fmla="*/ 238 h 280"/>
                <a:gd name="T4" fmla="*/ 15 w 425"/>
                <a:gd name="T5" fmla="*/ 238 h 280"/>
                <a:gd name="T6" fmla="*/ 15 w 425"/>
                <a:gd name="T7" fmla="*/ 239 h 280"/>
                <a:gd name="T8" fmla="*/ 214 w 425"/>
                <a:gd name="T9" fmla="*/ 280 h 280"/>
                <a:gd name="T10" fmla="*/ 414 w 425"/>
                <a:gd name="T11" fmla="*/ 240 h 280"/>
                <a:gd name="T12" fmla="*/ 414 w 425"/>
                <a:gd name="T13" fmla="*/ 240 h 280"/>
                <a:gd name="T14" fmla="*/ 414 w 425"/>
                <a:gd name="T15" fmla="*/ 239 h 280"/>
                <a:gd name="T16" fmla="*/ 414 w 425"/>
                <a:gd name="T17" fmla="*/ 239 h 280"/>
                <a:gd name="T18" fmla="*/ 413 w 425"/>
                <a:gd name="T19" fmla="*/ 236 h 280"/>
                <a:gd name="T20" fmla="*/ 425 w 425"/>
                <a:gd name="T21" fmla="*/ 3 h 280"/>
                <a:gd name="T22" fmla="*/ 0 w 425"/>
                <a:gd name="T2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280">
                  <a:moveTo>
                    <a:pt x="0" y="0"/>
                  </a:moveTo>
                  <a:cubicBezTo>
                    <a:pt x="10" y="76"/>
                    <a:pt x="15" y="155"/>
                    <a:pt x="15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8"/>
                    <a:pt x="15" y="239"/>
                    <a:pt x="15" y="239"/>
                  </a:cubicBezTo>
                  <a:cubicBezTo>
                    <a:pt x="15" y="261"/>
                    <a:pt x="104" y="280"/>
                    <a:pt x="214" y="280"/>
                  </a:cubicBezTo>
                  <a:cubicBezTo>
                    <a:pt x="323" y="280"/>
                    <a:pt x="411" y="262"/>
                    <a:pt x="414" y="240"/>
                  </a:cubicBezTo>
                  <a:cubicBezTo>
                    <a:pt x="414" y="240"/>
                    <a:pt x="414" y="240"/>
                    <a:pt x="414" y="240"/>
                  </a:cubicBezTo>
                  <a:cubicBezTo>
                    <a:pt x="414" y="240"/>
                    <a:pt x="414" y="240"/>
                    <a:pt x="414" y="239"/>
                  </a:cubicBezTo>
                  <a:cubicBezTo>
                    <a:pt x="414" y="239"/>
                    <a:pt x="414" y="239"/>
                    <a:pt x="414" y="239"/>
                  </a:cubicBezTo>
                  <a:cubicBezTo>
                    <a:pt x="414" y="238"/>
                    <a:pt x="414" y="237"/>
                    <a:pt x="413" y="236"/>
                  </a:cubicBezTo>
                  <a:cubicBezTo>
                    <a:pt x="412" y="219"/>
                    <a:pt x="408" y="133"/>
                    <a:pt x="425" y="3"/>
                  </a:cubicBezTo>
                  <a:cubicBezTo>
                    <a:pt x="224" y="95"/>
                    <a:pt x="50" y="2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auto">
            <a:xfrm>
              <a:off x="4968875" y="4502150"/>
              <a:ext cx="2273300" cy="1285875"/>
            </a:xfrm>
            <a:custGeom>
              <a:avLst/>
              <a:gdLst>
                <a:gd name="T0" fmla="*/ 0 w 523"/>
                <a:gd name="T1" fmla="*/ 3 h 342"/>
                <a:gd name="T2" fmla="*/ 47 w 523"/>
                <a:gd name="T3" fmla="*/ 247 h 342"/>
                <a:gd name="T4" fmla="*/ 472 w 523"/>
                <a:gd name="T5" fmla="*/ 250 h 342"/>
                <a:gd name="T6" fmla="*/ 523 w 523"/>
                <a:gd name="T7" fmla="*/ 0 h 342"/>
                <a:gd name="T8" fmla="*/ 0 w 523"/>
                <a:gd name="T9" fmla="*/ 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342">
                  <a:moveTo>
                    <a:pt x="0" y="3"/>
                  </a:moveTo>
                  <a:cubicBezTo>
                    <a:pt x="20" y="79"/>
                    <a:pt x="36" y="161"/>
                    <a:pt x="47" y="247"/>
                  </a:cubicBezTo>
                  <a:cubicBezTo>
                    <a:pt x="97" y="272"/>
                    <a:pt x="271" y="342"/>
                    <a:pt x="472" y="250"/>
                  </a:cubicBezTo>
                  <a:cubicBezTo>
                    <a:pt x="481" y="179"/>
                    <a:pt x="497" y="94"/>
                    <a:pt x="523" y="0"/>
                  </a:cubicBezTo>
                  <a:cubicBezTo>
                    <a:pt x="489" y="17"/>
                    <a:pt x="259" y="118"/>
                    <a:pt x="0" y="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23"/>
            <p:cNvSpPr>
              <a:spLocks/>
            </p:cNvSpPr>
            <p:nvPr/>
          </p:nvSpPr>
          <p:spPr bwMode="auto">
            <a:xfrm>
              <a:off x="7215188" y="1725613"/>
              <a:ext cx="1212850" cy="1160462"/>
            </a:xfrm>
            <a:custGeom>
              <a:avLst/>
              <a:gdLst>
                <a:gd name="T0" fmla="*/ 88 w 279"/>
                <a:gd name="T1" fmla="*/ 54 h 309"/>
                <a:gd name="T2" fmla="*/ 0 w 279"/>
                <a:gd name="T3" fmla="*/ 309 h 309"/>
                <a:gd name="T4" fmla="*/ 127 w 279"/>
                <a:gd name="T5" fmla="*/ 284 h 309"/>
                <a:gd name="T6" fmla="*/ 260 w 279"/>
                <a:gd name="T7" fmla="*/ 32 h 309"/>
                <a:gd name="T8" fmla="*/ 279 w 279"/>
                <a:gd name="T9" fmla="*/ 0 h 309"/>
                <a:gd name="T10" fmla="*/ 172 w 279"/>
                <a:gd name="T11" fmla="*/ 0 h 309"/>
                <a:gd name="T12" fmla="*/ 89 w 279"/>
                <a:gd name="T13" fmla="*/ 30 h 309"/>
                <a:gd name="T14" fmla="*/ 88 w 279"/>
                <a:gd name="T15" fmla="*/ 54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309">
                  <a:moveTo>
                    <a:pt x="88" y="54"/>
                  </a:moveTo>
                  <a:cubicBezTo>
                    <a:pt x="88" y="54"/>
                    <a:pt x="48" y="144"/>
                    <a:pt x="0" y="309"/>
                  </a:cubicBezTo>
                  <a:cubicBezTo>
                    <a:pt x="51" y="302"/>
                    <a:pt x="93" y="293"/>
                    <a:pt x="127" y="284"/>
                  </a:cubicBezTo>
                  <a:cubicBezTo>
                    <a:pt x="165" y="202"/>
                    <a:pt x="209" y="118"/>
                    <a:pt x="260" y="32"/>
                  </a:cubicBezTo>
                  <a:cubicBezTo>
                    <a:pt x="269" y="19"/>
                    <a:pt x="275" y="9"/>
                    <a:pt x="279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89" y="30"/>
                    <a:pt x="89" y="30"/>
                    <a:pt x="89" y="30"/>
                  </a:cubicBezTo>
                  <a:lnTo>
                    <a:pt x="88" y="54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24"/>
            <p:cNvSpPr>
              <a:spLocks/>
            </p:cNvSpPr>
            <p:nvPr/>
          </p:nvSpPr>
          <p:spPr bwMode="auto">
            <a:xfrm>
              <a:off x="6780213" y="3694113"/>
              <a:ext cx="574675" cy="947737"/>
            </a:xfrm>
            <a:custGeom>
              <a:avLst/>
              <a:gdLst>
                <a:gd name="T0" fmla="*/ 0 w 132"/>
                <a:gd name="T1" fmla="*/ 252 h 252"/>
                <a:gd name="T2" fmla="*/ 65 w 132"/>
                <a:gd name="T3" fmla="*/ 232 h 252"/>
                <a:gd name="T4" fmla="*/ 132 w 132"/>
                <a:gd name="T5" fmla="*/ 0 h 252"/>
                <a:gd name="T6" fmla="*/ 41 w 132"/>
                <a:gd name="T7" fmla="*/ 24 h 252"/>
                <a:gd name="T8" fmla="*/ 0 w 132"/>
                <a:gd name="T9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52">
                  <a:moveTo>
                    <a:pt x="0" y="252"/>
                  </a:moveTo>
                  <a:cubicBezTo>
                    <a:pt x="26" y="246"/>
                    <a:pt x="48" y="239"/>
                    <a:pt x="65" y="232"/>
                  </a:cubicBezTo>
                  <a:cubicBezTo>
                    <a:pt x="82" y="160"/>
                    <a:pt x="104" y="82"/>
                    <a:pt x="132" y="0"/>
                  </a:cubicBezTo>
                  <a:cubicBezTo>
                    <a:pt x="101" y="10"/>
                    <a:pt x="71" y="18"/>
                    <a:pt x="41" y="24"/>
                  </a:cubicBezTo>
                  <a:cubicBezTo>
                    <a:pt x="27" y="94"/>
                    <a:pt x="13" y="170"/>
                    <a:pt x="0" y="25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25"/>
            <p:cNvSpPr>
              <a:spLocks/>
            </p:cNvSpPr>
            <p:nvPr/>
          </p:nvSpPr>
          <p:spPr bwMode="auto">
            <a:xfrm>
              <a:off x="6959600" y="2792413"/>
              <a:ext cx="808038" cy="992187"/>
            </a:xfrm>
            <a:custGeom>
              <a:avLst/>
              <a:gdLst>
                <a:gd name="T0" fmla="*/ 0 w 186"/>
                <a:gd name="T1" fmla="*/ 264 h 264"/>
                <a:gd name="T2" fmla="*/ 91 w 186"/>
                <a:gd name="T3" fmla="*/ 240 h 264"/>
                <a:gd name="T4" fmla="*/ 186 w 186"/>
                <a:gd name="T5" fmla="*/ 0 h 264"/>
                <a:gd name="T6" fmla="*/ 59 w 186"/>
                <a:gd name="T7" fmla="*/ 25 h 264"/>
                <a:gd name="T8" fmla="*/ 0 w 186"/>
                <a:gd name="T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264">
                  <a:moveTo>
                    <a:pt x="0" y="264"/>
                  </a:moveTo>
                  <a:cubicBezTo>
                    <a:pt x="30" y="258"/>
                    <a:pt x="60" y="250"/>
                    <a:pt x="91" y="240"/>
                  </a:cubicBezTo>
                  <a:cubicBezTo>
                    <a:pt x="117" y="163"/>
                    <a:pt x="149" y="83"/>
                    <a:pt x="186" y="0"/>
                  </a:cubicBezTo>
                  <a:cubicBezTo>
                    <a:pt x="152" y="9"/>
                    <a:pt x="110" y="18"/>
                    <a:pt x="59" y="25"/>
                  </a:cubicBezTo>
                  <a:cubicBezTo>
                    <a:pt x="40" y="93"/>
                    <a:pt x="20" y="173"/>
                    <a:pt x="0" y="26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auto">
            <a:xfrm>
              <a:off x="6584950" y="5499100"/>
              <a:ext cx="277813" cy="957262"/>
            </a:xfrm>
            <a:custGeom>
              <a:avLst/>
              <a:gdLst>
                <a:gd name="T0" fmla="*/ 64 w 64"/>
                <a:gd name="T1" fmla="*/ 0 h 255"/>
                <a:gd name="T2" fmla="*/ 16 w 64"/>
                <a:gd name="T3" fmla="*/ 15 h 255"/>
                <a:gd name="T4" fmla="*/ 0 w 64"/>
                <a:gd name="T5" fmla="*/ 255 h 255"/>
                <a:gd name="T6" fmla="*/ 7 w 64"/>
                <a:gd name="T7" fmla="*/ 254 h 255"/>
                <a:gd name="T8" fmla="*/ 10 w 64"/>
                <a:gd name="T9" fmla="*/ 254 h 255"/>
                <a:gd name="T10" fmla="*/ 14 w 64"/>
                <a:gd name="T11" fmla="*/ 253 h 255"/>
                <a:gd name="T12" fmla="*/ 17 w 64"/>
                <a:gd name="T13" fmla="*/ 252 h 255"/>
                <a:gd name="T14" fmla="*/ 20 w 64"/>
                <a:gd name="T15" fmla="*/ 252 h 255"/>
                <a:gd name="T16" fmla="*/ 24 w 64"/>
                <a:gd name="T17" fmla="*/ 251 h 255"/>
                <a:gd name="T18" fmla="*/ 27 w 64"/>
                <a:gd name="T19" fmla="*/ 251 h 255"/>
                <a:gd name="T20" fmla="*/ 30 w 64"/>
                <a:gd name="T21" fmla="*/ 250 h 255"/>
                <a:gd name="T22" fmla="*/ 33 w 64"/>
                <a:gd name="T23" fmla="*/ 249 h 255"/>
                <a:gd name="T24" fmla="*/ 36 w 64"/>
                <a:gd name="T25" fmla="*/ 249 h 255"/>
                <a:gd name="T26" fmla="*/ 39 w 64"/>
                <a:gd name="T27" fmla="*/ 248 h 255"/>
                <a:gd name="T28" fmla="*/ 45 w 64"/>
                <a:gd name="T29" fmla="*/ 246 h 255"/>
                <a:gd name="T30" fmla="*/ 47 w 64"/>
                <a:gd name="T31" fmla="*/ 246 h 255"/>
                <a:gd name="T32" fmla="*/ 64 w 64"/>
                <a:gd name="T3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255">
                  <a:moveTo>
                    <a:pt x="64" y="0"/>
                  </a:moveTo>
                  <a:cubicBezTo>
                    <a:pt x="48" y="6"/>
                    <a:pt x="31" y="11"/>
                    <a:pt x="16" y="15"/>
                  </a:cubicBezTo>
                  <a:cubicBezTo>
                    <a:pt x="8" y="91"/>
                    <a:pt x="3" y="171"/>
                    <a:pt x="0" y="255"/>
                  </a:cubicBezTo>
                  <a:cubicBezTo>
                    <a:pt x="2" y="255"/>
                    <a:pt x="4" y="254"/>
                    <a:pt x="7" y="254"/>
                  </a:cubicBezTo>
                  <a:cubicBezTo>
                    <a:pt x="8" y="254"/>
                    <a:pt x="9" y="254"/>
                    <a:pt x="10" y="254"/>
                  </a:cubicBezTo>
                  <a:cubicBezTo>
                    <a:pt x="11" y="253"/>
                    <a:pt x="12" y="253"/>
                    <a:pt x="14" y="253"/>
                  </a:cubicBezTo>
                  <a:cubicBezTo>
                    <a:pt x="15" y="253"/>
                    <a:pt x="16" y="253"/>
                    <a:pt x="17" y="252"/>
                  </a:cubicBezTo>
                  <a:cubicBezTo>
                    <a:pt x="18" y="252"/>
                    <a:pt x="19" y="252"/>
                    <a:pt x="20" y="252"/>
                  </a:cubicBezTo>
                  <a:cubicBezTo>
                    <a:pt x="21" y="252"/>
                    <a:pt x="23" y="251"/>
                    <a:pt x="24" y="251"/>
                  </a:cubicBezTo>
                  <a:cubicBezTo>
                    <a:pt x="25" y="251"/>
                    <a:pt x="26" y="251"/>
                    <a:pt x="27" y="251"/>
                  </a:cubicBezTo>
                  <a:cubicBezTo>
                    <a:pt x="28" y="250"/>
                    <a:pt x="29" y="250"/>
                    <a:pt x="30" y="250"/>
                  </a:cubicBezTo>
                  <a:cubicBezTo>
                    <a:pt x="31" y="250"/>
                    <a:pt x="32" y="250"/>
                    <a:pt x="33" y="249"/>
                  </a:cubicBezTo>
                  <a:cubicBezTo>
                    <a:pt x="34" y="249"/>
                    <a:pt x="35" y="249"/>
                    <a:pt x="36" y="249"/>
                  </a:cubicBezTo>
                  <a:cubicBezTo>
                    <a:pt x="37" y="248"/>
                    <a:pt x="38" y="248"/>
                    <a:pt x="39" y="248"/>
                  </a:cubicBezTo>
                  <a:cubicBezTo>
                    <a:pt x="41" y="247"/>
                    <a:pt x="43" y="247"/>
                    <a:pt x="45" y="246"/>
                  </a:cubicBezTo>
                  <a:cubicBezTo>
                    <a:pt x="46" y="246"/>
                    <a:pt x="47" y="246"/>
                    <a:pt x="47" y="246"/>
                  </a:cubicBezTo>
                  <a:cubicBezTo>
                    <a:pt x="47" y="213"/>
                    <a:pt x="48" y="125"/>
                    <a:pt x="64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22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27"/>
            <p:cNvSpPr>
              <a:spLocks/>
            </p:cNvSpPr>
            <p:nvPr/>
          </p:nvSpPr>
          <p:spPr bwMode="auto">
            <a:xfrm>
              <a:off x="6654800" y="4567238"/>
              <a:ext cx="407988" cy="987425"/>
            </a:xfrm>
            <a:custGeom>
              <a:avLst/>
              <a:gdLst>
                <a:gd name="T0" fmla="*/ 0 w 94"/>
                <a:gd name="T1" fmla="*/ 263 h 263"/>
                <a:gd name="T2" fmla="*/ 48 w 94"/>
                <a:gd name="T3" fmla="*/ 248 h 263"/>
                <a:gd name="T4" fmla="*/ 94 w 94"/>
                <a:gd name="T5" fmla="*/ 0 h 263"/>
                <a:gd name="T6" fmla="*/ 29 w 94"/>
                <a:gd name="T7" fmla="*/ 20 h 263"/>
                <a:gd name="T8" fmla="*/ 0 w 94"/>
                <a:gd name="T9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63">
                  <a:moveTo>
                    <a:pt x="0" y="263"/>
                  </a:moveTo>
                  <a:cubicBezTo>
                    <a:pt x="15" y="259"/>
                    <a:pt x="32" y="254"/>
                    <a:pt x="48" y="248"/>
                  </a:cubicBezTo>
                  <a:cubicBezTo>
                    <a:pt x="57" y="176"/>
                    <a:pt x="72" y="93"/>
                    <a:pt x="94" y="0"/>
                  </a:cubicBezTo>
                  <a:cubicBezTo>
                    <a:pt x="77" y="7"/>
                    <a:pt x="55" y="14"/>
                    <a:pt x="29" y="20"/>
                  </a:cubicBezTo>
                  <a:cubicBezTo>
                    <a:pt x="18" y="96"/>
                    <a:pt x="8" y="177"/>
                    <a:pt x="0" y="263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7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val 28"/>
            <p:cNvSpPr>
              <a:spLocks noChangeArrowheads="1"/>
            </p:cNvSpPr>
            <p:nvPr/>
          </p:nvSpPr>
          <p:spPr bwMode="auto">
            <a:xfrm>
              <a:off x="3305175" y="1354138"/>
              <a:ext cx="5595938" cy="68262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val 29"/>
            <p:cNvSpPr>
              <a:spLocks noChangeArrowheads="1"/>
            </p:cNvSpPr>
            <p:nvPr/>
          </p:nvSpPr>
          <p:spPr bwMode="auto">
            <a:xfrm>
              <a:off x="4203700" y="1477963"/>
              <a:ext cx="3794125" cy="4349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5761851" y="3155437"/>
              <a:ext cx="665122" cy="546583"/>
              <a:chOff x="1790700" y="2874963"/>
              <a:chExt cx="481013" cy="395288"/>
            </a:xfrm>
            <a:solidFill>
              <a:schemeClr val="bg1"/>
            </a:solidFill>
          </p:grpSpPr>
          <p:sp>
            <p:nvSpPr>
              <p:cNvPr id="93" name="Freeform 6"/>
              <p:cNvSpPr>
                <a:spLocks/>
              </p:cNvSpPr>
              <p:nvPr/>
            </p:nvSpPr>
            <p:spPr bwMode="auto">
              <a:xfrm>
                <a:off x="1790700" y="2903538"/>
                <a:ext cx="419100" cy="366713"/>
              </a:xfrm>
              <a:custGeom>
                <a:avLst/>
                <a:gdLst>
                  <a:gd name="T0" fmla="*/ 2249 w 2905"/>
                  <a:gd name="T1" fmla="*/ 239 h 2540"/>
                  <a:gd name="T2" fmla="*/ 2885 w 2905"/>
                  <a:gd name="T3" fmla="*/ 968 h 2540"/>
                  <a:gd name="T4" fmla="*/ 2609 w 2905"/>
                  <a:gd name="T5" fmla="*/ 1645 h 2540"/>
                  <a:gd name="T6" fmla="*/ 2513 w 2905"/>
                  <a:gd name="T7" fmla="*/ 1837 h 2540"/>
                  <a:gd name="T8" fmla="*/ 2362 w 2905"/>
                  <a:gd name="T9" fmla="*/ 1977 h 2540"/>
                  <a:gd name="T10" fmla="*/ 2169 w 2905"/>
                  <a:gd name="T11" fmla="*/ 2102 h 2540"/>
                  <a:gd name="T12" fmla="*/ 2044 w 2905"/>
                  <a:gd name="T13" fmla="*/ 2294 h 2540"/>
                  <a:gd name="T14" fmla="*/ 1903 w 2905"/>
                  <a:gd name="T15" fmla="*/ 2444 h 2540"/>
                  <a:gd name="T16" fmla="*/ 1710 w 2905"/>
                  <a:gd name="T17" fmla="*/ 2540 h 2540"/>
                  <a:gd name="T18" fmla="*/ 1191 w 2905"/>
                  <a:gd name="T19" fmla="*/ 2359 h 2540"/>
                  <a:gd name="T20" fmla="*/ 1027 w 2905"/>
                  <a:gd name="T21" fmla="*/ 2380 h 2540"/>
                  <a:gd name="T22" fmla="*/ 934 w 2905"/>
                  <a:gd name="T23" fmla="*/ 2229 h 2540"/>
                  <a:gd name="T24" fmla="*/ 907 w 2905"/>
                  <a:gd name="T25" fmla="*/ 2175 h 2540"/>
                  <a:gd name="T26" fmla="*/ 745 w 2905"/>
                  <a:gd name="T27" fmla="*/ 2107 h 2540"/>
                  <a:gd name="T28" fmla="*/ 735 w 2905"/>
                  <a:gd name="T29" fmla="*/ 1941 h 2540"/>
                  <a:gd name="T30" fmla="*/ 612 w 2905"/>
                  <a:gd name="T31" fmla="*/ 1952 h 2540"/>
                  <a:gd name="T32" fmla="*/ 495 w 2905"/>
                  <a:gd name="T33" fmla="*/ 1816 h 2540"/>
                  <a:gd name="T34" fmla="*/ 490 w 2905"/>
                  <a:gd name="T35" fmla="*/ 1730 h 2540"/>
                  <a:gd name="T36" fmla="*/ 323 w 2905"/>
                  <a:gd name="T37" fmla="*/ 1690 h 2540"/>
                  <a:gd name="T38" fmla="*/ 284 w 2905"/>
                  <a:gd name="T39" fmla="*/ 1525 h 2540"/>
                  <a:gd name="T40" fmla="*/ 0 w 2905"/>
                  <a:gd name="T41" fmla="*/ 904 h 2540"/>
                  <a:gd name="T42" fmla="*/ 87 w 2905"/>
                  <a:gd name="T43" fmla="*/ 837 h 2540"/>
                  <a:gd name="T44" fmla="*/ 629 w 2905"/>
                  <a:gd name="T45" fmla="*/ 1240 h 2540"/>
                  <a:gd name="T46" fmla="*/ 771 w 2905"/>
                  <a:gd name="T47" fmla="*/ 1357 h 2540"/>
                  <a:gd name="T48" fmla="*/ 760 w 2905"/>
                  <a:gd name="T49" fmla="*/ 1479 h 2540"/>
                  <a:gd name="T50" fmla="*/ 927 w 2905"/>
                  <a:gd name="T51" fmla="*/ 1489 h 2540"/>
                  <a:gd name="T52" fmla="*/ 996 w 2905"/>
                  <a:gd name="T53" fmla="*/ 1649 h 2540"/>
                  <a:gd name="T54" fmla="*/ 1050 w 2905"/>
                  <a:gd name="T55" fmla="*/ 1676 h 2540"/>
                  <a:gd name="T56" fmla="*/ 1201 w 2905"/>
                  <a:gd name="T57" fmla="*/ 1769 h 2540"/>
                  <a:gd name="T58" fmla="*/ 1181 w 2905"/>
                  <a:gd name="T59" fmla="*/ 1932 h 2540"/>
                  <a:gd name="T60" fmla="*/ 1344 w 2905"/>
                  <a:gd name="T61" fmla="*/ 1912 h 2540"/>
                  <a:gd name="T62" fmla="*/ 1438 w 2905"/>
                  <a:gd name="T63" fmla="*/ 2062 h 2540"/>
                  <a:gd name="T64" fmla="*/ 1716 w 2905"/>
                  <a:gd name="T65" fmla="*/ 2402 h 2540"/>
                  <a:gd name="T66" fmla="*/ 1809 w 2905"/>
                  <a:gd name="T67" fmla="*/ 2325 h 2540"/>
                  <a:gd name="T68" fmla="*/ 1567 w 2905"/>
                  <a:gd name="T69" fmla="*/ 2025 h 2540"/>
                  <a:gd name="T70" fmla="*/ 1633 w 2905"/>
                  <a:gd name="T71" fmla="*/ 1939 h 2540"/>
                  <a:gd name="T72" fmla="*/ 1936 w 2905"/>
                  <a:gd name="T73" fmla="*/ 2183 h 2540"/>
                  <a:gd name="T74" fmla="*/ 2029 w 2905"/>
                  <a:gd name="T75" fmla="*/ 2106 h 2540"/>
                  <a:gd name="T76" fmla="*/ 1786 w 2905"/>
                  <a:gd name="T77" fmla="*/ 1806 h 2540"/>
                  <a:gd name="T78" fmla="*/ 1853 w 2905"/>
                  <a:gd name="T79" fmla="*/ 1720 h 2540"/>
                  <a:gd name="T80" fmla="*/ 2156 w 2905"/>
                  <a:gd name="T81" fmla="*/ 1965 h 2540"/>
                  <a:gd name="T82" fmla="*/ 2249 w 2905"/>
                  <a:gd name="T83" fmla="*/ 1887 h 2540"/>
                  <a:gd name="T84" fmla="*/ 2006 w 2905"/>
                  <a:gd name="T85" fmla="*/ 1587 h 2540"/>
                  <a:gd name="T86" fmla="*/ 2074 w 2905"/>
                  <a:gd name="T87" fmla="*/ 1501 h 2540"/>
                  <a:gd name="T88" fmla="*/ 2377 w 2905"/>
                  <a:gd name="T89" fmla="*/ 1746 h 2540"/>
                  <a:gd name="T90" fmla="*/ 2469 w 2905"/>
                  <a:gd name="T91" fmla="*/ 1669 h 2540"/>
                  <a:gd name="T92" fmla="*/ 2438 w 2905"/>
                  <a:gd name="T93" fmla="*/ 1591 h 2540"/>
                  <a:gd name="T94" fmla="*/ 2295 w 2905"/>
                  <a:gd name="T95" fmla="*/ 1449 h 2540"/>
                  <a:gd name="T96" fmla="*/ 2062 w 2905"/>
                  <a:gd name="T97" fmla="*/ 1218 h 2540"/>
                  <a:gd name="T98" fmla="*/ 1813 w 2905"/>
                  <a:gd name="T99" fmla="*/ 970 h 2540"/>
                  <a:gd name="T100" fmla="*/ 1616 w 2905"/>
                  <a:gd name="T101" fmla="*/ 775 h 2540"/>
                  <a:gd name="T102" fmla="*/ 1537 w 2905"/>
                  <a:gd name="T103" fmla="*/ 706 h 2540"/>
                  <a:gd name="T104" fmla="*/ 1428 w 2905"/>
                  <a:gd name="T105" fmla="*/ 754 h 2540"/>
                  <a:gd name="T106" fmla="*/ 1226 w 2905"/>
                  <a:gd name="T107" fmla="*/ 1069 h 2540"/>
                  <a:gd name="T108" fmla="*/ 976 w 2905"/>
                  <a:gd name="T109" fmla="*/ 1147 h 2540"/>
                  <a:gd name="T110" fmla="*/ 796 w 2905"/>
                  <a:gd name="T111" fmla="*/ 1004 h 2540"/>
                  <a:gd name="T112" fmla="*/ 1064 w 2905"/>
                  <a:gd name="T113" fmla="*/ 203 h 2540"/>
                  <a:gd name="T114" fmla="*/ 1158 w 2905"/>
                  <a:gd name="T115" fmla="*/ 94 h 2540"/>
                  <a:gd name="T116" fmla="*/ 1338 w 2905"/>
                  <a:gd name="T117" fmla="*/ 10 h 2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05" h="2540">
                    <a:moveTo>
                      <a:pt x="1451" y="0"/>
                    </a:moveTo>
                    <a:lnTo>
                      <a:pt x="1493" y="3"/>
                    </a:lnTo>
                    <a:lnTo>
                      <a:pt x="1538" y="11"/>
                    </a:lnTo>
                    <a:lnTo>
                      <a:pt x="1585" y="23"/>
                    </a:lnTo>
                    <a:lnTo>
                      <a:pt x="2221" y="222"/>
                    </a:lnTo>
                    <a:lnTo>
                      <a:pt x="2236" y="229"/>
                    </a:lnTo>
                    <a:lnTo>
                      <a:pt x="2249" y="239"/>
                    </a:lnTo>
                    <a:lnTo>
                      <a:pt x="2885" y="870"/>
                    </a:lnTo>
                    <a:lnTo>
                      <a:pt x="2896" y="886"/>
                    </a:lnTo>
                    <a:lnTo>
                      <a:pt x="2903" y="902"/>
                    </a:lnTo>
                    <a:lnTo>
                      <a:pt x="2905" y="919"/>
                    </a:lnTo>
                    <a:lnTo>
                      <a:pt x="2903" y="936"/>
                    </a:lnTo>
                    <a:lnTo>
                      <a:pt x="2896" y="954"/>
                    </a:lnTo>
                    <a:lnTo>
                      <a:pt x="2885" y="968"/>
                    </a:lnTo>
                    <a:lnTo>
                      <a:pt x="2445" y="1405"/>
                    </a:lnTo>
                    <a:lnTo>
                      <a:pt x="2552" y="1511"/>
                    </a:lnTo>
                    <a:lnTo>
                      <a:pt x="2572" y="1534"/>
                    </a:lnTo>
                    <a:lnTo>
                      <a:pt x="2588" y="1560"/>
                    </a:lnTo>
                    <a:lnTo>
                      <a:pt x="2599" y="1587"/>
                    </a:lnTo>
                    <a:lnTo>
                      <a:pt x="2606" y="1615"/>
                    </a:lnTo>
                    <a:lnTo>
                      <a:pt x="2609" y="1645"/>
                    </a:lnTo>
                    <a:lnTo>
                      <a:pt x="2608" y="1675"/>
                    </a:lnTo>
                    <a:lnTo>
                      <a:pt x="2603" y="1705"/>
                    </a:lnTo>
                    <a:lnTo>
                      <a:pt x="2594" y="1734"/>
                    </a:lnTo>
                    <a:lnTo>
                      <a:pt x="2580" y="1762"/>
                    </a:lnTo>
                    <a:lnTo>
                      <a:pt x="2562" y="1790"/>
                    </a:lnTo>
                    <a:lnTo>
                      <a:pt x="2540" y="1815"/>
                    </a:lnTo>
                    <a:lnTo>
                      <a:pt x="2513" y="1837"/>
                    </a:lnTo>
                    <a:lnTo>
                      <a:pt x="2484" y="1857"/>
                    </a:lnTo>
                    <a:lnTo>
                      <a:pt x="2453" y="1870"/>
                    </a:lnTo>
                    <a:lnTo>
                      <a:pt x="2421" y="1879"/>
                    </a:lnTo>
                    <a:lnTo>
                      <a:pt x="2389" y="1883"/>
                    </a:lnTo>
                    <a:lnTo>
                      <a:pt x="2385" y="1915"/>
                    </a:lnTo>
                    <a:lnTo>
                      <a:pt x="2376" y="1947"/>
                    </a:lnTo>
                    <a:lnTo>
                      <a:pt x="2362" y="1977"/>
                    </a:lnTo>
                    <a:lnTo>
                      <a:pt x="2343" y="2007"/>
                    </a:lnTo>
                    <a:lnTo>
                      <a:pt x="2319" y="2033"/>
                    </a:lnTo>
                    <a:lnTo>
                      <a:pt x="2293" y="2056"/>
                    </a:lnTo>
                    <a:lnTo>
                      <a:pt x="2263" y="2075"/>
                    </a:lnTo>
                    <a:lnTo>
                      <a:pt x="2233" y="2089"/>
                    </a:lnTo>
                    <a:lnTo>
                      <a:pt x="2201" y="2098"/>
                    </a:lnTo>
                    <a:lnTo>
                      <a:pt x="2169" y="2102"/>
                    </a:lnTo>
                    <a:lnTo>
                      <a:pt x="2164" y="2134"/>
                    </a:lnTo>
                    <a:lnTo>
                      <a:pt x="2155" y="2166"/>
                    </a:lnTo>
                    <a:lnTo>
                      <a:pt x="2142" y="2196"/>
                    </a:lnTo>
                    <a:lnTo>
                      <a:pt x="2123" y="2226"/>
                    </a:lnTo>
                    <a:lnTo>
                      <a:pt x="2100" y="2252"/>
                    </a:lnTo>
                    <a:lnTo>
                      <a:pt x="2073" y="2275"/>
                    </a:lnTo>
                    <a:lnTo>
                      <a:pt x="2044" y="2294"/>
                    </a:lnTo>
                    <a:lnTo>
                      <a:pt x="2012" y="2308"/>
                    </a:lnTo>
                    <a:lnTo>
                      <a:pt x="1981" y="2316"/>
                    </a:lnTo>
                    <a:lnTo>
                      <a:pt x="1948" y="2321"/>
                    </a:lnTo>
                    <a:lnTo>
                      <a:pt x="1944" y="2352"/>
                    </a:lnTo>
                    <a:lnTo>
                      <a:pt x="1935" y="2385"/>
                    </a:lnTo>
                    <a:lnTo>
                      <a:pt x="1922" y="2415"/>
                    </a:lnTo>
                    <a:lnTo>
                      <a:pt x="1903" y="2444"/>
                    </a:lnTo>
                    <a:lnTo>
                      <a:pt x="1880" y="2471"/>
                    </a:lnTo>
                    <a:lnTo>
                      <a:pt x="1854" y="2492"/>
                    </a:lnTo>
                    <a:lnTo>
                      <a:pt x="1828" y="2510"/>
                    </a:lnTo>
                    <a:lnTo>
                      <a:pt x="1799" y="2524"/>
                    </a:lnTo>
                    <a:lnTo>
                      <a:pt x="1770" y="2533"/>
                    </a:lnTo>
                    <a:lnTo>
                      <a:pt x="1739" y="2539"/>
                    </a:lnTo>
                    <a:lnTo>
                      <a:pt x="1710" y="2540"/>
                    </a:lnTo>
                    <a:lnTo>
                      <a:pt x="1680" y="2537"/>
                    </a:lnTo>
                    <a:lnTo>
                      <a:pt x="1650" y="2530"/>
                    </a:lnTo>
                    <a:lnTo>
                      <a:pt x="1623" y="2519"/>
                    </a:lnTo>
                    <a:lnTo>
                      <a:pt x="1597" y="2503"/>
                    </a:lnTo>
                    <a:lnTo>
                      <a:pt x="1574" y="2483"/>
                    </a:lnTo>
                    <a:lnTo>
                      <a:pt x="1320" y="2231"/>
                    </a:lnTo>
                    <a:lnTo>
                      <a:pt x="1191" y="2359"/>
                    </a:lnTo>
                    <a:lnTo>
                      <a:pt x="1172" y="2375"/>
                    </a:lnTo>
                    <a:lnTo>
                      <a:pt x="1150" y="2387"/>
                    </a:lnTo>
                    <a:lnTo>
                      <a:pt x="1127" y="2394"/>
                    </a:lnTo>
                    <a:lnTo>
                      <a:pt x="1102" y="2396"/>
                    </a:lnTo>
                    <a:lnTo>
                      <a:pt x="1077" y="2395"/>
                    </a:lnTo>
                    <a:lnTo>
                      <a:pt x="1052" y="2389"/>
                    </a:lnTo>
                    <a:lnTo>
                      <a:pt x="1027" y="2380"/>
                    </a:lnTo>
                    <a:lnTo>
                      <a:pt x="1005" y="2365"/>
                    </a:lnTo>
                    <a:lnTo>
                      <a:pt x="983" y="2347"/>
                    </a:lnTo>
                    <a:lnTo>
                      <a:pt x="965" y="2326"/>
                    </a:lnTo>
                    <a:lnTo>
                      <a:pt x="951" y="2303"/>
                    </a:lnTo>
                    <a:lnTo>
                      <a:pt x="941" y="2278"/>
                    </a:lnTo>
                    <a:lnTo>
                      <a:pt x="935" y="2254"/>
                    </a:lnTo>
                    <a:lnTo>
                      <a:pt x="934" y="2229"/>
                    </a:lnTo>
                    <a:lnTo>
                      <a:pt x="936" y="2204"/>
                    </a:lnTo>
                    <a:lnTo>
                      <a:pt x="944" y="2181"/>
                    </a:lnTo>
                    <a:lnTo>
                      <a:pt x="955" y="2160"/>
                    </a:lnTo>
                    <a:lnTo>
                      <a:pt x="971" y="2140"/>
                    </a:lnTo>
                    <a:lnTo>
                      <a:pt x="952" y="2157"/>
                    </a:lnTo>
                    <a:lnTo>
                      <a:pt x="930" y="2168"/>
                    </a:lnTo>
                    <a:lnTo>
                      <a:pt x="907" y="2175"/>
                    </a:lnTo>
                    <a:lnTo>
                      <a:pt x="882" y="2178"/>
                    </a:lnTo>
                    <a:lnTo>
                      <a:pt x="857" y="2176"/>
                    </a:lnTo>
                    <a:lnTo>
                      <a:pt x="832" y="2170"/>
                    </a:lnTo>
                    <a:lnTo>
                      <a:pt x="808" y="2161"/>
                    </a:lnTo>
                    <a:lnTo>
                      <a:pt x="784" y="2147"/>
                    </a:lnTo>
                    <a:lnTo>
                      <a:pt x="763" y="2128"/>
                    </a:lnTo>
                    <a:lnTo>
                      <a:pt x="745" y="2107"/>
                    </a:lnTo>
                    <a:lnTo>
                      <a:pt x="730" y="2084"/>
                    </a:lnTo>
                    <a:lnTo>
                      <a:pt x="721" y="2060"/>
                    </a:lnTo>
                    <a:lnTo>
                      <a:pt x="715" y="2035"/>
                    </a:lnTo>
                    <a:lnTo>
                      <a:pt x="714" y="2011"/>
                    </a:lnTo>
                    <a:lnTo>
                      <a:pt x="716" y="1986"/>
                    </a:lnTo>
                    <a:lnTo>
                      <a:pt x="723" y="1963"/>
                    </a:lnTo>
                    <a:lnTo>
                      <a:pt x="735" y="1941"/>
                    </a:lnTo>
                    <a:lnTo>
                      <a:pt x="751" y="1922"/>
                    </a:lnTo>
                    <a:lnTo>
                      <a:pt x="731" y="1938"/>
                    </a:lnTo>
                    <a:lnTo>
                      <a:pt x="710" y="1949"/>
                    </a:lnTo>
                    <a:lnTo>
                      <a:pt x="686" y="1956"/>
                    </a:lnTo>
                    <a:lnTo>
                      <a:pt x="662" y="1959"/>
                    </a:lnTo>
                    <a:lnTo>
                      <a:pt x="636" y="1957"/>
                    </a:lnTo>
                    <a:lnTo>
                      <a:pt x="612" y="1952"/>
                    </a:lnTo>
                    <a:lnTo>
                      <a:pt x="588" y="1942"/>
                    </a:lnTo>
                    <a:lnTo>
                      <a:pt x="564" y="1928"/>
                    </a:lnTo>
                    <a:lnTo>
                      <a:pt x="543" y="1909"/>
                    </a:lnTo>
                    <a:lnTo>
                      <a:pt x="524" y="1888"/>
                    </a:lnTo>
                    <a:lnTo>
                      <a:pt x="511" y="1866"/>
                    </a:lnTo>
                    <a:lnTo>
                      <a:pt x="501" y="1841"/>
                    </a:lnTo>
                    <a:lnTo>
                      <a:pt x="495" y="1816"/>
                    </a:lnTo>
                    <a:lnTo>
                      <a:pt x="494" y="1792"/>
                    </a:lnTo>
                    <a:lnTo>
                      <a:pt x="497" y="1767"/>
                    </a:lnTo>
                    <a:lnTo>
                      <a:pt x="504" y="1744"/>
                    </a:lnTo>
                    <a:lnTo>
                      <a:pt x="515" y="1722"/>
                    </a:lnTo>
                    <a:lnTo>
                      <a:pt x="530" y="1703"/>
                    </a:lnTo>
                    <a:lnTo>
                      <a:pt x="511" y="1719"/>
                    </a:lnTo>
                    <a:lnTo>
                      <a:pt x="490" y="1730"/>
                    </a:lnTo>
                    <a:lnTo>
                      <a:pt x="466" y="1737"/>
                    </a:lnTo>
                    <a:lnTo>
                      <a:pt x="442" y="1740"/>
                    </a:lnTo>
                    <a:lnTo>
                      <a:pt x="417" y="1738"/>
                    </a:lnTo>
                    <a:lnTo>
                      <a:pt x="392" y="1733"/>
                    </a:lnTo>
                    <a:lnTo>
                      <a:pt x="367" y="1723"/>
                    </a:lnTo>
                    <a:lnTo>
                      <a:pt x="344" y="1709"/>
                    </a:lnTo>
                    <a:lnTo>
                      <a:pt x="323" y="1690"/>
                    </a:lnTo>
                    <a:lnTo>
                      <a:pt x="305" y="1670"/>
                    </a:lnTo>
                    <a:lnTo>
                      <a:pt x="291" y="1647"/>
                    </a:lnTo>
                    <a:lnTo>
                      <a:pt x="281" y="1622"/>
                    </a:lnTo>
                    <a:lnTo>
                      <a:pt x="275" y="1597"/>
                    </a:lnTo>
                    <a:lnTo>
                      <a:pt x="273" y="1573"/>
                    </a:lnTo>
                    <a:lnTo>
                      <a:pt x="276" y="1549"/>
                    </a:lnTo>
                    <a:lnTo>
                      <a:pt x="284" y="1525"/>
                    </a:lnTo>
                    <a:lnTo>
                      <a:pt x="295" y="1504"/>
                    </a:lnTo>
                    <a:lnTo>
                      <a:pt x="311" y="1485"/>
                    </a:lnTo>
                    <a:lnTo>
                      <a:pt x="432" y="1363"/>
                    </a:lnTo>
                    <a:lnTo>
                      <a:pt x="20" y="952"/>
                    </a:lnTo>
                    <a:lnTo>
                      <a:pt x="9" y="938"/>
                    </a:lnTo>
                    <a:lnTo>
                      <a:pt x="2" y="921"/>
                    </a:lnTo>
                    <a:lnTo>
                      <a:pt x="0" y="904"/>
                    </a:lnTo>
                    <a:lnTo>
                      <a:pt x="2" y="887"/>
                    </a:lnTo>
                    <a:lnTo>
                      <a:pt x="9" y="870"/>
                    </a:lnTo>
                    <a:lnTo>
                      <a:pt x="20" y="855"/>
                    </a:lnTo>
                    <a:lnTo>
                      <a:pt x="35" y="844"/>
                    </a:lnTo>
                    <a:lnTo>
                      <a:pt x="51" y="837"/>
                    </a:lnTo>
                    <a:lnTo>
                      <a:pt x="69" y="835"/>
                    </a:lnTo>
                    <a:lnTo>
                      <a:pt x="87" y="837"/>
                    </a:lnTo>
                    <a:lnTo>
                      <a:pt x="103" y="844"/>
                    </a:lnTo>
                    <a:lnTo>
                      <a:pt x="118" y="855"/>
                    </a:lnTo>
                    <a:lnTo>
                      <a:pt x="531" y="1267"/>
                    </a:lnTo>
                    <a:lnTo>
                      <a:pt x="554" y="1253"/>
                    </a:lnTo>
                    <a:lnTo>
                      <a:pt x="577" y="1243"/>
                    </a:lnTo>
                    <a:lnTo>
                      <a:pt x="603" y="1239"/>
                    </a:lnTo>
                    <a:lnTo>
                      <a:pt x="629" y="1240"/>
                    </a:lnTo>
                    <a:lnTo>
                      <a:pt x="656" y="1245"/>
                    </a:lnTo>
                    <a:lnTo>
                      <a:pt x="681" y="1255"/>
                    </a:lnTo>
                    <a:lnTo>
                      <a:pt x="706" y="1269"/>
                    </a:lnTo>
                    <a:lnTo>
                      <a:pt x="728" y="1288"/>
                    </a:lnTo>
                    <a:lnTo>
                      <a:pt x="747" y="1309"/>
                    </a:lnTo>
                    <a:lnTo>
                      <a:pt x="761" y="1333"/>
                    </a:lnTo>
                    <a:lnTo>
                      <a:pt x="771" y="1357"/>
                    </a:lnTo>
                    <a:lnTo>
                      <a:pt x="776" y="1381"/>
                    </a:lnTo>
                    <a:lnTo>
                      <a:pt x="778" y="1407"/>
                    </a:lnTo>
                    <a:lnTo>
                      <a:pt x="775" y="1431"/>
                    </a:lnTo>
                    <a:lnTo>
                      <a:pt x="768" y="1454"/>
                    </a:lnTo>
                    <a:lnTo>
                      <a:pt x="757" y="1476"/>
                    </a:lnTo>
                    <a:lnTo>
                      <a:pt x="741" y="1495"/>
                    </a:lnTo>
                    <a:lnTo>
                      <a:pt x="760" y="1479"/>
                    </a:lnTo>
                    <a:lnTo>
                      <a:pt x="781" y="1467"/>
                    </a:lnTo>
                    <a:lnTo>
                      <a:pt x="805" y="1460"/>
                    </a:lnTo>
                    <a:lnTo>
                      <a:pt x="829" y="1457"/>
                    </a:lnTo>
                    <a:lnTo>
                      <a:pt x="855" y="1459"/>
                    </a:lnTo>
                    <a:lnTo>
                      <a:pt x="879" y="1464"/>
                    </a:lnTo>
                    <a:lnTo>
                      <a:pt x="904" y="1475"/>
                    </a:lnTo>
                    <a:lnTo>
                      <a:pt x="927" y="1489"/>
                    </a:lnTo>
                    <a:lnTo>
                      <a:pt x="949" y="1507"/>
                    </a:lnTo>
                    <a:lnTo>
                      <a:pt x="967" y="1528"/>
                    </a:lnTo>
                    <a:lnTo>
                      <a:pt x="981" y="1551"/>
                    </a:lnTo>
                    <a:lnTo>
                      <a:pt x="990" y="1575"/>
                    </a:lnTo>
                    <a:lnTo>
                      <a:pt x="997" y="1600"/>
                    </a:lnTo>
                    <a:lnTo>
                      <a:pt x="998" y="1625"/>
                    </a:lnTo>
                    <a:lnTo>
                      <a:pt x="996" y="1649"/>
                    </a:lnTo>
                    <a:lnTo>
                      <a:pt x="988" y="1672"/>
                    </a:lnTo>
                    <a:lnTo>
                      <a:pt x="977" y="1694"/>
                    </a:lnTo>
                    <a:lnTo>
                      <a:pt x="961" y="1714"/>
                    </a:lnTo>
                    <a:lnTo>
                      <a:pt x="980" y="1698"/>
                    </a:lnTo>
                    <a:lnTo>
                      <a:pt x="1002" y="1686"/>
                    </a:lnTo>
                    <a:lnTo>
                      <a:pt x="1025" y="1679"/>
                    </a:lnTo>
                    <a:lnTo>
                      <a:pt x="1050" y="1676"/>
                    </a:lnTo>
                    <a:lnTo>
                      <a:pt x="1075" y="1678"/>
                    </a:lnTo>
                    <a:lnTo>
                      <a:pt x="1100" y="1683"/>
                    </a:lnTo>
                    <a:lnTo>
                      <a:pt x="1124" y="1693"/>
                    </a:lnTo>
                    <a:lnTo>
                      <a:pt x="1148" y="1708"/>
                    </a:lnTo>
                    <a:lnTo>
                      <a:pt x="1169" y="1725"/>
                    </a:lnTo>
                    <a:lnTo>
                      <a:pt x="1187" y="1746"/>
                    </a:lnTo>
                    <a:lnTo>
                      <a:pt x="1201" y="1769"/>
                    </a:lnTo>
                    <a:lnTo>
                      <a:pt x="1211" y="1794"/>
                    </a:lnTo>
                    <a:lnTo>
                      <a:pt x="1217" y="1818"/>
                    </a:lnTo>
                    <a:lnTo>
                      <a:pt x="1218" y="1843"/>
                    </a:lnTo>
                    <a:lnTo>
                      <a:pt x="1215" y="1868"/>
                    </a:lnTo>
                    <a:lnTo>
                      <a:pt x="1208" y="1891"/>
                    </a:lnTo>
                    <a:lnTo>
                      <a:pt x="1196" y="1912"/>
                    </a:lnTo>
                    <a:lnTo>
                      <a:pt x="1181" y="1932"/>
                    </a:lnTo>
                    <a:lnTo>
                      <a:pt x="1201" y="1916"/>
                    </a:lnTo>
                    <a:lnTo>
                      <a:pt x="1222" y="1905"/>
                    </a:lnTo>
                    <a:lnTo>
                      <a:pt x="1245" y="1898"/>
                    </a:lnTo>
                    <a:lnTo>
                      <a:pt x="1270" y="1895"/>
                    </a:lnTo>
                    <a:lnTo>
                      <a:pt x="1294" y="1896"/>
                    </a:lnTo>
                    <a:lnTo>
                      <a:pt x="1320" y="1902"/>
                    </a:lnTo>
                    <a:lnTo>
                      <a:pt x="1344" y="1912"/>
                    </a:lnTo>
                    <a:lnTo>
                      <a:pt x="1367" y="1926"/>
                    </a:lnTo>
                    <a:lnTo>
                      <a:pt x="1388" y="1944"/>
                    </a:lnTo>
                    <a:lnTo>
                      <a:pt x="1407" y="1965"/>
                    </a:lnTo>
                    <a:lnTo>
                      <a:pt x="1421" y="1988"/>
                    </a:lnTo>
                    <a:lnTo>
                      <a:pt x="1431" y="2013"/>
                    </a:lnTo>
                    <a:lnTo>
                      <a:pt x="1436" y="2037"/>
                    </a:lnTo>
                    <a:lnTo>
                      <a:pt x="1438" y="2062"/>
                    </a:lnTo>
                    <a:lnTo>
                      <a:pt x="1435" y="2087"/>
                    </a:lnTo>
                    <a:lnTo>
                      <a:pt x="1428" y="2110"/>
                    </a:lnTo>
                    <a:lnTo>
                      <a:pt x="1416" y="2131"/>
                    </a:lnTo>
                    <a:lnTo>
                      <a:pt x="1672" y="2386"/>
                    </a:lnTo>
                    <a:lnTo>
                      <a:pt x="1685" y="2395"/>
                    </a:lnTo>
                    <a:lnTo>
                      <a:pt x="1699" y="2401"/>
                    </a:lnTo>
                    <a:lnTo>
                      <a:pt x="1716" y="2402"/>
                    </a:lnTo>
                    <a:lnTo>
                      <a:pt x="1733" y="2400"/>
                    </a:lnTo>
                    <a:lnTo>
                      <a:pt x="1750" y="2395"/>
                    </a:lnTo>
                    <a:lnTo>
                      <a:pt x="1767" y="2386"/>
                    </a:lnTo>
                    <a:lnTo>
                      <a:pt x="1782" y="2374"/>
                    </a:lnTo>
                    <a:lnTo>
                      <a:pt x="1794" y="2358"/>
                    </a:lnTo>
                    <a:lnTo>
                      <a:pt x="1803" y="2342"/>
                    </a:lnTo>
                    <a:lnTo>
                      <a:pt x="1809" y="2325"/>
                    </a:lnTo>
                    <a:lnTo>
                      <a:pt x="1811" y="2308"/>
                    </a:lnTo>
                    <a:lnTo>
                      <a:pt x="1809" y="2291"/>
                    </a:lnTo>
                    <a:lnTo>
                      <a:pt x="1803" y="2276"/>
                    </a:lnTo>
                    <a:lnTo>
                      <a:pt x="1794" y="2264"/>
                    </a:lnTo>
                    <a:lnTo>
                      <a:pt x="1584" y="2055"/>
                    </a:lnTo>
                    <a:lnTo>
                      <a:pt x="1573" y="2041"/>
                    </a:lnTo>
                    <a:lnTo>
                      <a:pt x="1567" y="2025"/>
                    </a:lnTo>
                    <a:lnTo>
                      <a:pt x="1564" y="2007"/>
                    </a:lnTo>
                    <a:lnTo>
                      <a:pt x="1567" y="1989"/>
                    </a:lnTo>
                    <a:lnTo>
                      <a:pt x="1573" y="1973"/>
                    </a:lnTo>
                    <a:lnTo>
                      <a:pt x="1584" y="1958"/>
                    </a:lnTo>
                    <a:lnTo>
                      <a:pt x="1599" y="1947"/>
                    </a:lnTo>
                    <a:lnTo>
                      <a:pt x="1616" y="1941"/>
                    </a:lnTo>
                    <a:lnTo>
                      <a:pt x="1633" y="1939"/>
                    </a:lnTo>
                    <a:lnTo>
                      <a:pt x="1650" y="1941"/>
                    </a:lnTo>
                    <a:lnTo>
                      <a:pt x="1668" y="1947"/>
                    </a:lnTo>
                    <a:lnTo>
                      <a:pt x="1682" y="1958"/>
                    </a:lnTo>
                    <a:lnTo>
                      <a:pt x="1892" y="2167"/>
                    </a:lnTo>
                    <a:lnTo>
                      <a:pt x="1904" y="2176"/>
                    </a:lnTo>
                    <a:lnTo>
                      <a:pt x="1920" y="2182"/>
                    </a:lnTo>
                    <a:lnTo>
                      <a:pt x="1936" y="2183"/>
                    </a:lnTo>
                    <a:lnTo>
                      <a:pt x="1953" y="2182"/>
                    </a:lnTo>
                    <a:lnTo>
                      <a:pt x="1971" y="2176"/>
                    </a:lnTo>
                    <a:lnTo>
                      <a:pt x="1987" y="2167"/>
                    </a:lnTo>
                    <a:lnTo>
                      <a:pt x="2002" y="2155"/>
                    </a:lnTo>
                    <a:lnTo>
                      <a:pt x="2015" y="2139"/>
                    </a:lnTo>
                    <a:lnTo>
                      <a:pt x="2024" y="2123"/>
                    </a:lnTo>
                    <a:lnTo>
                      <a:pt x="2029" y="2106"/>
                    </a:lnTo>
                    <a:lnTo>
                      <a:pt x="2031" y="2089"/>
                    </a:lnTo>
                    <a:lnTo>
                      <a:pt x="2029" y="2073"/>
                    </a:lnTo>
                    <a:lnTo>
                      <a:pt x="2024" y="2058"/>
                    </a:lnTo>
                    <a:lnTo>
                      <a:pt x="2015" y="2045"/>
                    </a:lnTo>
                    <a:lnTo>
                      <a:pt x="1804" y="1837"/>
                    </a:lnTo>
                    <a:lnTo>
                      <a:pt x="1793" y="1822"/>
                    </a:lnTo>
                    <a:lnTo>
                      <a:pt x="1786" y="1806"/>
                    </a:lnTo>
                    <a:lnTo>
                      <a:pt x="1784" y="1788"/>
                    </a:lnTo>
                    <a:lnTo>
                      <a:pt x="1786" y="1770"/>
                    </a:lnTo>
                    <a:lnTo>
                      <a:pt x="1793" y="1754"/>
                    </a:lnTo>
                    <a:lnTo>
                      <a:pt x="1804" y="1740"/>
                    </a:lnTo>
                    <a:lnTo>
                      <a:pt x="1820" y="1729"/>
                    </a:lnTo>
                    <a:lnTo>
                      <a:pt x="1836" y="1722"/>
                    </a:lnTo>
                    <a:lnTo>
                      <a:pt x="1853" y="1720"/>
                    </a:lnTo>
                    <a:lnTo>
                      <a:pt x="1871" y="1722"/>
                    </a:lnTo>
                    <a:lnTo>
                      <a:pt x="1887" y="1729"/>
                    </a:lnTo>
                    <a:lnTo>
                      <a:pt x="1902" y="1740"/>
                    </a:lnTo>
                    <a:lnTo>
                      <a:pt x="2112" y="1948"/>
                    </a:lnTo>
                    <a:lnTo>
                      <a:pt x="2125" y="1957"/>
                    </a:lnTo>
                    <a:lnTo>
                      <a:pt x="2140" y="1963"/>
                    </a:lnTo>
                    <a:lnTo>
                      <a:pt x="2156" y="1965"/>
                    </a:lnTo>
                    <a:lnTo>
                      <a:pt x="2174" y="1963"/>
                    </a:lnTo>
                    <a:lnTo>
                      <a:pt x="2190" y="1957"/>
                    </a:lnTo>
                    <a:lnTo>
                      <a:pt x="2207" y="1949"/>
                    </a:lnTo>
                    <a:lnTo>
                      <a:pt x="2223" y="1936"/>
                    </a:lnTo>
                    <a:lnTo>
                      <a:pt x="2235" y="1920"/>
                    </a:lnTo>
                    <a:lnTo>
                      <a:pt x="2244" y="1904"/>
                    </a:lnTo>
                    <a:lnTo>
                      <a:pt x="2249" y="1887"/>
                    </a:lnTo>
                    <a:lnTo>
                      <a:pt x="2251" y="1871"/>
                    </a:lnTo>
                    <a:lnTo>
                      <a:pt x="2249" y="1855"/>
                    </a:lnTo>
                    <a:lnTo>
                      <a:pt x="2244" y="1839"/>
                    </a:lnTo>
                    <a:lnTo>
                      <a:pt x="2234" y="1826"/>
                    </a:lnTo>
                    <a:lnTo>
                      <a:pt x="2025" y="1618"/>
                    </a:lnTo>
                    <a:lnTo>
                      <a:pt x="2013" y="1603"/>
                    </a:lnTo>
                    <a:lnTo>
                      <a:pt x="2006" y="1587"/>
                    </a:lnTo>
                    <a:lnTo>
                      <a:pt x="2004" y="1570"/>
                    </a:lnTo>
                    <a:lnTo>
                      <a:pt x="2006" y="1553"/>
                    </a:lnTo>
                    <a:lnTo>
                      <a:pt x="2013" y="1535"/>
                    </a:lnTo>
                    <a:lnTo>
                      <a:pt x="2025" y="1521"/>
                    </a:lnTo>
                    <a:lnTo>
                      <a:pt x="2039" y="1510"/>
                    </a:lnTo>
                    <a:lnTo>
                      <a:pt x="2055" y="1503"/>
                    </a:lnTo>
                    <a:lnTo>
                      <a:pt x="2074" y="1501"/>
                    </a:lnTo>
                    <a:lnTo>
                      <a:pt x="2091" y="1503"/>
                    </a:lnTo>
                    <a:lnTo>
                      <a:pt x="2107" y="1510"/>
                    </a:lnTo>
                    <a:lnTo>
                      <a:pt x="2122" y="1521"/>
                    </a:lnTo>
                    <a:lnTo>
                      <a:pt x="2332" y="1729"/>
                    </a:lnTo>
                    <a:lnTo>
                      <a:pt x="2345" y="1739"/>
                    </a:lnTo>
                    <a:lnTo>
                      <a:pt x="2359" y="1744"/>
                    </a:lnTo>
                    <a:lnTo>
                      <a:pt x="2377" y="1746"/>
                    </a:lnTo>
                    <a:lnTo>
                      <a:pt x="2393" y="1744"/>
                    </a:lnTo>
                    <a:lnTo>
                      <a:pt x="2410" y="1739"/>
                    </a:lnTo>
                    <a:lnTo>
                      <a:pt x="2427" y="1730"/>
                    </a:lnTo>
                    <a:lnTo>
                      <a:pt x="2442" y="1718"/>
                    </a:lnTo>
                    <a:lnTo>
                      <a:pt x="2455" y="1703"/>
                    </a:lnTo>
                    <a:lnTo>
                      <a:pt x="2463" y="1685"/>
                    </a:lnTo>
                    <a:lnTo>
                      <a:pt x="2469" y="1669"/>
                    </a:lnTo>
                    <a:lnTo>
                      <a:pt x="2471" y="1652"/>
                    </a:lnTo>
                    <a:lnTo>
                      <a:pt x="2469" y="1636"/>
                    </a:lnTo>
                    <a:lnTo>
                      <a:pt x="2463" y="1620"/>
                    </a:lnTo>
                    <a:lnTo>
                      <a:pt x="2454" y="1608"/>
                    </a:lnTo>
                    <a:lnTo>
                      <a:pt x="2452" y="1606"/>
                    </a:lnTo>
                    <a:lnTo>
                      <a:pt x="2447" y="1600"/>
                    </a:lnTo>
                    <a:lnTo>
                      <a:pt x="2438" y="1591"/>
                    </a:lnTo>
                    <a:lnTo>
                      <a:pt x="2426" y="1579"/>
                    </a:lnTo>
                    <a:lnTo>
                      <a:pt x="2410" y="1564"/>
                    </a:lnTo>
                    <a:lnTo>
                      <a:pt x="2392" y="1545"/>
                    </a:lnTo>
                    <a:lnTo>
                      <a:pt x="2372" y="1525"/>
                    </a:lnTo>
                    <a:lnTo>
                      <a:pt x="2348" y="1502"/>
                    </a:lnTo>
                    <a:lnTo>
                      <a:pt x="2323" y="1477"/>
                    </a:lnTo>
                    <a:lnTo>
                      <a:pt x="2295" y="1449"/>
                    </a:lnTo>
                    <a:lnTo>
                      <a:pt x="2265" y="1420"/>
                    </a:lnTo>
                    <a:lnTo>
                      <a:pt x="2235" y="1389"/>
                    </a:lnTo>
                    <a:lnTo>
                      <a:pt x="2202" y="1357"/>
                    </a:lnTo>
                    <a:lnTo>
                      <a:pt x="2169" y="1323"/>
                    </a:lnTo>
                    <a:lnTo>
                      <a:pt x="2134" y="1289"/>
                    </a:lnTo>
                    <a:lnTo>
                      <a:pt x="2099" y="1254"/>
                    </a:lnTo>
                    <a:lnTo>
                      <a:pt x="2062" y="1218"/>
                    </a:lnTo>
                    <a:lnTo>
                      <a:pt x="2027" y="1182"/>
                    </a:lnTo>
                    <a:lnTo>
                      <a:pt x="1990" y="1146"/>
                    </a:lnTo>
                    <a:lnTo>
                      <a:pt x="1954" y="1110"/>
                    </a:lnTo>
                    <a:lnTo>
                      <a:pt x="1918" y="1074"/>
                    </a:lnTo>
                    <a:lnTo>
                      <a:pt x="1882" y="1039"/>
                    </a:lnTo>
                    <a:lnTo>
                      <a:pt x="1847" y="1003"/>
                    </a:lnTo>
                    <a:lnTo>
                      <a:pt x="1813" y="970"/>
                    </a:lnTo>
                    <a:lnTo>
                      <a:pt x="1780" y="937"/>
                    </a:lnTo>
                    <a:lnTo>
                      <a:pt x="1748" y="906"/>
                    </a:lnTo>
                    <a:lnTo>
                      <a:pt x="1718" y="875"/>
                    </a:lnTo>
                    <a:lnTo>
                      <a:pt x="1689" y="847"/>
                    </a:lnTo>
                    <a:lnTo>
                      <a:pt x="1663" y="821"/>
                    </a:lnTo>
                    <a:lnTo>
                      <a:pt x="1638" y="797"/>
                    </a:lnTo>
                    <a:lnTo>
                      <a:pt x="1616" y="775"/>
                    </a:lnTo>
                    <a:lnTo>
                      <a:pt x="1596" y="756"/>
                    </a:lnTo>
                    <a:lnTo>
                      <a:pt x="1579" y="740"/>
                    </a:lnTo>
                    <a:lnTo>
                      <a:pt x="1565" y="725"/>
                    </a:lnTo>
                    <a:lnTo>
                      <a:pt x="1560" y="721"/>
                    </a:lnTo>
                    <a:lnTo>
                      <a:pt x="1553" y="715"/>
                    </a:lnTo>
                    <a:lnTo>
                      <a:pt x="1546" y="711"/>
                    </a:lnTo>
                    <a:lnTo>
                      <a:pt x="1537" y="706"/>
                    </a:lnTo>
                    <a:lnTo>
                      <a:pt x="1527" y="704"/>
                    </a:lnTo>
                    <a:lnTo>
                      <a:pt x="1515" y="703"/>
                    </a:lnTo>
                    <a:lnTo>
                      <a:pt x="1501" y="705"/>
                    </a:lnTo>
                    <a:lnTo>
                      <a:pt x="1485" y="711"/>
                    </a:lnTo>
                    <a:lnTo>
                      <a:pt x="1468" y="720"/>
                    </a:lnTo>
                    <a:lnTo>
                      <a:pt x="1449" y="735"/>
                    </a:lnTo>
                    <a:lnTo>
                      <a:pt x="1428" y="754"/>
                    </a:lnTo>
                    <a:lnTo>
                      <a:pt x="1405" y="779"/>
                    </a:lnTo>
                    <a:lnTo>
                      <a:pt x="1383" y="808"/>
                    </a:lnTo>
                    <a:lnTo>
                      <a:pt x="1366" y="837"/>
                    </a:lnTo>
                    <a:lnTo>
                      <a:pt x="1270" y="1012"/>
                    </a:lnTo>
                    <a:lnTo>
                      <a:pt x="1259" y="1031"/>
                    </a:lnTo>
                    <a:lnTo>
                      <a:pt x="1244" y="1050"/>
                    </a:lnTo>
                    <a:lnTo>
                      <a:pt x="1226" y="1069"/>
                    </a:lnTo>
                    <a:lnTo>
                      <a:pt x="1194" y="1096"/>
                    </a:lnTo>
                    <a:lnTo>
                      <a:pt x="1161" y="1119"/>
                    </a:lnTo>
                    <a:lnTo>
                      <a:pt x="1125" y="1136"/>
                    </a:lnTo>
                    <a:lnTo>
                      <a:pt x="1089" y="1147"/>
                    </a:lnTo>
                    <a:lnTo>
                      <a:pt x="1052" y="1153"/>
                    </a:lnTo>
                    <a:lnTo>
                      <a:pt x="1014" y="1153"/>
                    </a:lnTo>
                    <a:lnTo>
                      <a:pt x="976" y="1147"/>
                    </a:lnTo>
                    <a:lnTo>
                      <a:pt x="944" y="1137"/>
                    </a:lnTo>
                    <a:lnTo>
                      <a:pt x="913" y="1123"/>
                    </a:lnTo>
                    <a:lnTo>
                      <a:pt x="883" y="1106"/>
                    </a:lnTo>
                    <a:lnTo>
                      <a:pt x="858" y="1085"/>
                    </a:lnTo>
                    <a:lnTo>
                      <a:pt x="833" y="1061"/>
                    </a:lnTo>
                    <a:lnTo>
                      <a:pt x="813" y="1034"/>
                    </a:lnTo>
                    <a:lnTo>
                      <a:pt x="796" y="1004"/>
                    </a:lnTo>
                    <a:lnTo>
                      <a:pt x="784" y="980"/>
                    </a:lnTo>
                    <a:lnTo>
                      <a:pt x="777" y="955"/>
                    </a:lnTo>
                    <a:lnTo>
                      <a:pt x="772" y="930"/>
                    </a:lnTo>
                    <a:lnTo>
                      <a:pt x="772" y="908"/>
                    </a:lnTo>
                    <a:lnTo>
                      <a:pt x="774" y="886"/>
                    </a:lnTo>
                    <a:lnTo>
                      <a:pt x="781" y="866"/>
                    </a:lnTo>
                    <a:lnTo>
                      <a:pt x="1064" y="203"/>
                    </a:lnTo>
                    <a:lnTo>
                      <a:pt x="1074" y="185"/>
                    </a:lnTo>
                    <a:lnTo>
                      <a:pt x="1086" y="166"/>
                    </a:lnTo>
                    <a:lnTo>
                      <a:pt x="1102" y="147"/>
                    </a:lnTo>
                    <a:lnTo>
                      <a:pt x="1120" y="126"/>
                    </a:lnTo>
                    <a:lnTo>
                      <a:pt x="1130" y="117"/>
                    </a:lnTo>
                    <a:lnTo>
                      <a:pt x="1142" y="106"/>
                    </a:lnTo>
                    <a:lnTo>
                      <a:pt x="1158" y="94"/>
                    </a:lnTo>
                    <a:lnTo>
                      <a:pt x="1176" y="81"/>
                    </a:lnTo>
                    <a:lnTo>
                      <a:pt x="1196" y="67"/>
                    </a:lnTo>
                    <a:lnTo>
                      <a:pt x="1220" y="53"/>
                    </a:lnTo>
                    <a:lnTo>
                      <a:pt x="1245" y="40"/>
                    </a:lnTo>
                    <a:lnTo>
                      <a:pt x="1274" y="28"/>
                    </a:lnTo>
                    <a:lnTo>
                      <a:pt x="1305" y="18"/>
                    </a:lnTo>
                    <a:lnTo>
                      <a:pt x="1338" y="10"/>
                    </a:lnTo>
                    <a:lnTo>
                      <a:pt x="1373" y="3"/>
                    </a:lnTo>
                    <a:lnTo>
                      <a:pt x="1412" y="0"/>
                    </a:lnTo>
                    <a:lnTo>
                      <a:pt x="14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Freeform 7"/>
              <p:cNvSpPr>
                <a:spLocks noEditPoints="1"/>
              </p:cNvSpPr>
              <p:nvPr/>
            </p:nvSpPr>
            <p:spPr bwMode="auto">
              <a:xfrm>
                <a:off x="2122488" y="2874963"/>
                <a:ext cx="149225" cy="147638"/>
              </a:xfrm>
              <a:custGeom>
                <a:avLst/>
                <a:gdLst>
                  <a:gd name="T0" fmla="*/ 671 w 1031"/>
                  <a:gd name="T1" fmla="*/ 657 h 1025"/>
                  <a:gd name="T2" fmla="*/ 626 w 1031"/>
                  <a:gd name="T3" fmla="*/ 679 h 1025"/>
                  <a:gd name="T4" fmla="*/ 595 w 1031"/>
                  <a:gd name="T5" fmla="*/ 718 h 1025"/>
                  <a:gd name="T6" fmla="*/ 584 w 1031"/>
                  <a:gd name="T7" fmla="*/ 766 h 1025"/>
                  <a:gd name="T8" fmla="*/ 595 w 1031"/>
                  <a:gd name="T9" fmla="*/ 817 h 1025"/>
                  <a:gd name="T10" fmla="*/ 626 w 1031"/>
                  <a:gd name="T11" fmla="*/ 854 h 1025"/>
                  <a:gd name="T12" fmla="*/ 671 w 1031"/>
                  <a:gd name="T13" fmla="*/ 877 h 1025"/>
                  <a:gd name="T14" fmla="*/ 723 w 1031"/>
                  <a:gd name="T15" fmla="*/ 877 h 1025"/>
                  <a:gd name="T16" fmla="*/ 768 w 1031"/>
                  <a:gd name="T17" fmla="*/ 854 h 1025"/>
                  <a:gd name="T18" fmla="*/ 800 w 1031"/>
                  <a:gd name="T19" fmla="*/ 816 h 1025"/>
                  <a:gd name="T20" fmla="*/ 811 w 1031"/>
                  <a:gd name="T21" fmla="*/ 766 h 1025"/>
                  <a:gd name="T22" fmla="*/ 800 w 1031"/>
                  <a:gd name="T23" fmla="*/ 718 h 1025"/>
                  <a:gd name="T24" fmla="*/ 768 w 1031"/>
                  <a:gd name="T25" fmla="*/ 679 h 1025"/>
                  <a:gd name="T26" fmla="*/ 723 w 1031"/>
                  <a:gd name="T27" fmla="*/ 657 h 1025"/>
                  <a:gd name="T28" fmla="*/ 345 w 1031"/>
                  <a:gd name="T29" fmla="*/ 0 h 1025"/>
                  <a:gd name="T30" fmla="*/ 391 w 1031"/>
                  <a:gd name="T31" fmla="*/ 12 h 1025"/>
                  <a:gd name="T32" fmla="*/ 432 w 1031"/>
                  <a:gd name="T33" fmla="*/ 39 h 1025"/>
                  <a:gd name="T34" fmla="*/ 1007 w 1031"/>
                  <a:gd name="T35" fmla="*/ 615 h 1025"/>
                  <a:gd name="T36" fmla="*/ 1027 w 1031"/>
                  <a:gd name="T37" fmla="*/ 659 h 1025"/>
                  <a:gd name="T38" fmla="*/ 1031 w 1031"/>
                  <a:gd name="T39" fmla="*/ 705 h 1025"/>
                  <a:gd name="T40" fmla="*/ 1019 w 1031"/>
                  <a:gd name="T41" fmla="*/ 751 h 1025"/>
                  <a:gd name="T42" fmla="*/ 992 w 1031"/>
                  <a:gd name="T43" fmla="*/ 791 h 1025"/>
                  <a:gd name="T44" fmla="*/ 776 w 1031"/>
                  <a:gd name="T45" fmla="*/ 1001 h 1025"/>
                  <a:gd name="T46" fmla="*/ 732 w 1031"/>
                  <a:gd name="T47" fmla="*/ 1021 h 1025"/>
                  <a:gd name="T48" fmla="*/ 686 w 1031"/>
                  <a:gd name="T49" fmla="*/ 1025 h 1025"/>
                  <a:gd name="T50" fmla="*/ 640 w 1031"/>
                  <a:gd name="T51" fmla="*/ 1013 h 1025"/>
                  <a:gd name="T52" fmla="*/ 600 w 1031"/>
                  <a:gd name="T53" fmla="*/ 985 h 1025"/>
                  <a:gd name="T54" fmla="*/ 24 w 1031"/>
                  <a:gd name="T55" fmla="*/ 409 h 1025"/>
                  <a:gd name="T56" fmla="*/ 4 w 1031"/>
                  <a:gd name="T57" fmla="*/ 367 h 1025"/>
                  <a:gd name="T58" fmla="*/ 0 w 1031"/>
                  <a:gd name="T59" fmla="*/ 320 h 1025"/>
                  <a:gd name="T60" fmla="*/ 11 w 1031"/>
                  <a:gd name="T61" fmla="*/ 275 h 1025"/>
                  <a:gd name="T62" fmla="*/ 40 w 1031"/>
                  <a:gd name="T63" fmla="*/ 234 h 1025"/>
                  <a:gd name="T64" fmla="*/ 255 w 1031"/>
                  <a:gd name="T65" fmla="*/ 24 h 1025"/>
                  <a:gd name="T66" fmla="*/ 298 w 1031"/>
                  <a:gd name="T67" fmla="*/ 4 h 1025"/>
                  <a:gd name="T68" fmla="*/ 345 w 1031"/>
                  <a:gd name="T69" fmla="*/ 0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31" h="1025">
                    <a:moveTo>
                      <a:pt x="698" y="654"/>
                    </a:moveTo>
                    <a:lnTo>
                      <a:pt x="671" y="657"/>
                    </a:lnTo>
                    <a:lnTo>
                      <a:pt x="648" y="665"/>
                    </a:lnTo>
                    <a:lnTo>
                      <a:pt x="626" y="679"/>
                    </a:lnTo>
                    <a:lnTo>
                      <a:pt x="609" y="696"/>
                    </a:lnTo>
                    <a:lnTo>
                      <a:pt x="595" y="718"/>
                    </a:lnTo>
                    <a:lnTo>
                      <a:pt x="587" y="741"/>
                    </a:lnTo>
                    <a:lnTo>
                      <a:pt x="584" y="766"/>
                    </a:lnTo>
                    <a:lnTo>
                      <a:pt x="587" y="793"/>
                    </a:lnTo>
                    <a:lnTo>
                      <a:pt x="595" y="817"/>
                    </a:lnTo>
                    <a:lnTo>
                      <a:pt x="609" y="837"/>
                    </a:lnTo>
                    <a:lnTo>
                      <a:pt x="626" y="854"/>
                    </a:lnTo>
                    <a:lnTo>
                      <a:pt x="648" y="868"/>
                    </a:lnTo>
                    <a:lnTo>
                      <a:pt x="671" y="877"/>
                    </a:lnTo>
                    <a:lnTo>
                      <a:pt x="698" y="880"/>
                    </a:lnTo>
                    <a:lnTo>
                      <a:pt x="723" y="877"/>
                    </a:lnTo>
                    <a:lnTo>
                      <a:pt x="748" y="868"/>
                    </a:lnTo>
                    <a:lnTo>
                      <a:pt x="768" y="854"/>
                    </a:lnTo>
                    <a:lnTo>
                      <a:pt x="785" y="837"/>
                    </a:lnTo>
                    <a:lnTo>
                      <a:pt x="800" y="816"/>
                    </a:lnTo>
                    <a:lnTo>
                      <a:pt x="808" y="793"/>
                    </a:lnTo>
                    <a:lnTo>
                      <a:pt x="811" y="766"/>
                    </a:lnTo>
                    <a:lnTo>
                      <a:pt x="808" y="741"/>
                    </a:lnTo>
                    <a:lnTo>
                      <a:pt x="800" y="718"/>
                    </a:lnTo>
                    <a:lnTo>
                      <a:pt x="785" y="696"/>
                    </a:lnTo>
                    <a:lnTo>
                      <a:pt x="768" y="679"/>
                    </a:lnTo>
                    <a:lnTo>
                      <a:pt x="748" y="665"/>
                    </a:lnTo>
                    <a:lnTo>
                      <a:pt x="723" y="657"/>
                    </a:lnTo>
                    <a:lnTo>
                      <a:pt x="698" y="654"/>
                    </a:lnTo>
                    <a:close/>
                    <a:moveTo>
                      <a:pt x="345" y="0"/>
                    </a:moveTo>
                    <a:lnTo>
                      <a:pt x="368" y="4"/>
                    </a:lnTo>
                    <a:lnTo>
                      <a:pt x="391" y="12"/>
                    </a:lnTo>
                    <a:lnTo>
                      <a:pt x="412" y="24"/>
                    </a:lnTo>
                    <a:lnTo>
                      <a:pt x="432" y="39"/>
                    </a:lnTo>
                    <a:lnTo>
                      <a:pt x="992" y="596"/>
                    </a:lnTo>
                    <a:lnTo>
                      <a:pt x="1007" y="615"/>
                    </a:lnTo>
                    <a:lnTo>
                      <a:pt x="1019" y="637"/>
                    </a:lnTo>
                    <a:lnTo>
                      <a:pt x="1027" y="659"/>
                    </a:lnTo>
                    <a:lnTo>
                      <a:pt x="1031" y="682"/>
                    </a:lnTo>
                    <a:lnTo>
                      <a:pt x="1031" y="705"/>
                    </a:lnTo>
                    <a:lnTo>
                      <a:pt x="1027" y="729"/>
                    </a:lnTo>
                    <a:lnTo>
                      <a:pt x="1019" y="751"/>
                    </a:lnTo>
                    <a:lnTo>
                      <a:pt x="1007" y="771"/>
                    </a:lnTo>
                    <a:lnTo>
                      <a:pt x="992" y="791"/>
                    </a:lnTo>
                    <a:lnTo>
                      <a:pt x="796" y="985"/>
                    </a:lnTo>
                    <a:lnTo>
                      <a:pt x="776" y="1001"/>
                    </a:lnTo>
                    <a:lnTo>
                      <a:pt x="755" y="1013"/>
                    </a:lnTo>
                    <a:lnTo>
                      <a:pt x="732" y="1021"/>
                    </a:lnTo>
                    <a:lnTo>
                      <a:pt x="709" y="1025"/>
                    </a:lnTo>
                    <a:lnTo>
                      <a:pt x="686" y="1025"/>
                    </a:lnTo>
                    <a:lnTo>
                      <a:pt x="663" y="1021"/>
                    </a:lnTo>
                    <a:lnTo>
                      <a:pt x="640" y="1013"/>
                    </a:lnTo>
                    <a:lnTo>
                      <a:pt x="619" y="1001"/>
                    </a:lnTo>
                    <a:lnTo>
                      <a:pt x="600" y="985"/>
                    </a:lnTo>
                    <a:lnTo>
                      <a:pt x="40" y="429"/>
                    </a:lnTo>
                    <a:lnTo>
                      <a:pt x="24" y="409"/>
                    </a:lnTo>
                    <a:lnTo>
                      <a:pt x="11" y="389"/>
                    </a:lnTo>
                    <a:lnTo>
                      <a:pt x="4" y="367"/>
                    </a:lnTo>
                    <a:lnTo>
                      <a:pt x="0" y="344"/>
                    </a:lnTo>
                    <a:lnTo>
                      <a:pt x="0" y="320"/>
                    </a:lnTo>
                    <a:lnTo>
                      <a:pt x="4" y="297"/>
                    </a:lnTo>
                    <a:lnTo>
                      <a:pt x="11" y="275"/>
                    </a:lnTo>
                    <a:lnTo>
                      <a:pt x="24" y="253"/>
                    </a:lnTo>
                    <a:lnTo>
                      <a:pt x="40" y="234"/>
                    </a:lnTo>
                    <a:lnTo>
                      <a:pt x="236" y="39"/>
                    </a:lnTo>
                    <a:lnTo>
                      <a:pt x="255" y="24"/>
                    </a:lnTo>
                    <a:lnTo>
                      <a:pt x="275" y="12"/>
                    </a:lnTo>
                    <a:lnTo>
                      <a:pt x="298" y="4"/>
                    </a:lnTo>
                    <a:lnTo>
                      <a:pt x="321" y="0"/>
                    </a:lnTo>
                    <a:lnTo>
                      <a:pt x="3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828401" y="4043326"/>
              <a:ext cx="532022" cy="530261"/>
              <a:chOff x="1884363" y="2822576"/>
              <a:chExt cx="479425" cy="477838"/>
            </a:xfrm>
            <a:solidFill>
              <a:schemeClr val="bg1"/>
            </a:solidFill>
          </p:grpSpPr>
          <p:sp>
            <p:nvSpPr>
              <p:cNvPr id="87" name="Freeform 12"/>
              <p:cNvSpPr>
                <a:spLocks/>
              </p:cNvSpPr>
              <p:nvPr/>
            </p:nvSpPr>
            <p:spPr bwMode="auto">
              <a:xfrm>
                <a:off x="1966913" y="2908301"/>
                <a:ext cx="206375" cy="42863"/>
              </a:xfrm>
              <a:custGeom>
                <a:avLst/>
                <a:gdLst>
                  <a:gd name="T0" fmla="*/ 151 w 1438"/>
                  <a:gd name="T1" fmla="*/ 0 h 302"/>
                  <a:gd name="T2" fmla="*/ 1287 w 1438"/>
                  <a:gd name="T3" fmla="*/ 0 h 302"/>
                  <a:gd name="T4" fmla="*/ 1318 w 1438"/>
                  <a:gd name="T5" fmla="*/ 3 h 302"/>
                  <a:gd name="T6" fmla="*/ 1346 w 1438"/>
                  <a:gd name="T7" fmla="*/ 12 h 302"/>
                  <a:gd name="T8" fmla="*/ 1372 w 1438"/>
                  <a:gd name="T9" fmla="*/ 26 h 302"/>
                  <a:gd name="T10" fmla="*/ 1394 w 1438"/>
                  <a:gd name="T11" fmla="*/ 45 h 302"/>
                  <a:gd name="T12" fmla="*/ 1413 w 1438"/>
                  <a:gd name="T13" fmla="*/ 67 h 302"/>
                  <a:gd name="T14" fmla="*/ 1426 w 1438"/>
                  <a:gd name="T15" fmla="*/ 93 h 302"/>
                  <a:gd name="T16" fmla="*/ 1435 w 1438"/>
                  <a:gd name="T17" fmla="*/ 121 h 302"/>
                  <a:gd name="T18" fmla="*/ 1438 w 1438"/>
                  <a:gd name="T19" fmla="*/ 151 h 302"/>
                  <a:gd name="T20" fmla="*/ 1435 w 1438"/>
                  <a:gd name="T21" fmla="*/ 181 h 302"/>
                  <a:gd name="T22" fmla="*/ 1426 w 1438"/>
                  <a:gd name="T23" fmla="*/ 209 h 302"/>
                  <a:gd name="T24" fmla="*/ 1413 w 1438"/>
                  <a:gd name="T25" fmla="*/ 235 h 302"/>
                  <a:gd name="T26" fmla="*/ 1394 w 1438"/>
                  <a:gd name="T27" fmla="*/ 257 h 302"/>
                  <a:gd name="T28" fmla="*/ 1372 w 1438"/>
                  <a:gd name="T29" fmla="*/ 276 h 302"/>
                  <a:gd name="T30" fmla="*/ 1346 w 1438"/>
                  <a:gd name="T31" fmla="*/ 289 h 302"/>
                  <a:gd name="T32" fmla="*/ 1318 w 1438"/>
                  <a:gd name="T33" fmla="*/ 298 h 302"/>
                  <a:gd name="T34" fmla="*/ 1287 w 1438"/>
                  <a:gd name="T35" fmla="*/ 302 h 302"/>
                  <a:gd name="T36" fmla="*/ 151 w 1438"/>
                  <a:gd name="T37" fmla="*/ 302 h 302"/>
                  <a:gd name="T38" fmla="*/ 121 w 1438"/>
                  <a:gd name="T39" fmla="*/ 298 h 302"/>
                  <a:gd name="T40" fmla="*/ 93 w 1438"/>
                  <a:gd name="T41" fmla="*/ 289 h 302"/>
                  <a:gd name="T42" fmla="*/ 66 w 1438"/>
                  <a:gd name="T43" fmla="*/ 276 h 302"/>
                  <a:gd name="T44" fmla="*/ 44 w 1438"/>
                  <a:gd name="T45" fmla="*/ 257 h 302"/>
                  <a:gd name="T46" fmla="*/ 26 w 1438"/>
                  <a:gd name="T47" fmla="*/ 235 h 302"/>
                  <a:gd name="T48" fmla="*/ 12 w 1438"/>
                  <a:gd name="T49" fmla="*/ 209 h 302"/>
                  <a:gd name="T50" fmla="*/ 4 w 1438"/>
                  <a:gd name="T51" fmla="*/ 181 h 302"/>
                  <a:gd name="T52" fmla="*/ 0 w 1438"/>
                  <a:gd name="T53" fmla="*/ 151 h 302"/>
                  <a:gd name="T54" fmla="*/ 4 w 1438"/>
                  <a:gd name="T55" fmla="*/ 121 h 302"/>
                  <a:gd name="T56" fmla="*/ 12 w 1438"/>
                  <a:gd name="T57" fmla="*/ 93 h 302"/>
                  <a:gd name="T58" fmla="*/ 26 w 1438"/>
                  <a:gd name="T59" fmla="*/ 67 h 302"/>
                  <a:gd name="T60" fmla="*/ 44 w 1438"/>
                  <a:gd name="T61" fmla="*/ 45 h 302"/>
                  <a:gd name="T62" fmla="*/ 66 w 1438"/>
                  <a:gd name="T63" fmla="*/ 26 h 302"/>
                  <a:gd name="T64" fmla="*/ 93 w 1438"/>
                  <a:gd name="T65" fmla="*/ 12 h 302"/>
                  <a:gd name="T66" fmla="*/ 121 w 1438"/>
                  <a:gd name="T67" fmla="*/ 3 h 302"/>
                  <a:gd name="T68" fmla="*/ 151 w 1438"/>
                  <a:gd name="T6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8" h="302">
                    <a:moveTo>
                      <a:pt x="151" y="0"/>
                    </a:moveTo>
                    <a:lnTo>
                      <a:pt x="1287" y="0"/>
                    </a:lnTo>
                    <a:lnTo>
                      <a:pt x="1318" y="3"/>
                    </a:lnTo>
                    <a:lnTo>
                      <a:pt x="1346" y="12"/>
                    </a:lnTo>
                    <a:lnTo>
                      <a:pt x="1372" y="26"/>
                    </a:lnTo>
                    <a:lnTo>
                      <a:pt x="1394" y="45"/>
                    </a:lnTo>
                    <a:lnTo>
                      <a:pt x="1413" y="67"/>
                    </a:lnTo>
                    <a:lnTo>
                      <a:pt x="1426" y="93"/>
                    </a:lnTo>
                    <a:lnTo>
                      <a:pt x="1435" y="121"/>
                    </a:lnTo>
                    <a:lnTo>
                      <a:pt x="1438" y="151"/>
                    </a:lnTo>
                    <a:lnTo>
                      <a:pt x="1435" y="181"/>
                    </a:lnTo>
                    <a:lnTo>
                      <a:pt x="1426" y="209"/>
                    </a:lnTo>
                    <a:lnTo>
                      <a:pt x="1413" y="235"/>
                    </a:lnTo>
                    <a:lnTo>
                      <a:pt x="1394" y="257"/>
                    </a:lnTo>
                    <a:lnTo>
                      <a:pt x="1372" y="276"/>
                    </a:lnTo>
                    <a:lnTo>
                      <a:pt x="1346" y="289"/>
                    </a:lnTo>
                    <a:lnTo>
                      <a:pt x="1318" y="298"/>
                    </a:lnTo>
                    <a:lnTo>
                      <a:pt x="1287" y="302"/>
                    </a:lnTo>
                    <a:lnTo>
                      <a:pt x="151" y="302"/>
                    </a:lnTo>
                    <a:lnTo>
                      <a:pt x="121" y="298"/>
                    </a:lnTo>
                    <a:lnTo>
                      <a:pt x="93" y="289"/>
                    </a:lnTo>
                    <a:lnTo>
                      <a:pt x="66" y="276"/>
                    </a:lnTo>
                    <a:lnTo>
                      <a:pt x="44" y="257"/>
                    </a:lnTo>
                    <a:lnTo>
                      <a:pt x="26" y="235"/>
                    </a:lnTo>
                    <a:lnTo>
                      <a:pt x="12" y="209"/>
                    </a:lnTo>
                    <a:lnTo>
                      <a:pt x="4" y="181"/>
                    </a:lnTo>
                    <a:lnTo>
                      <a:pt x="0" y="151"/>
                    </a:lnTo>
                    <a:lnTo>
                      <a:pt x="4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4" y="45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13"/>
              <p:cNvSpPr>
                <a:spLocks/>
              </p:cNvSpPr>
              <p:nvPr/>
            </p:nvSpPr>
            <p:spPr bwMode="auto">
              <a:xfrm>
                <a:off x="1966913" y="2989263"/>
                <a:ext cx="206375" cy="42863"/>
              </a:xfrm>
              <a:custGeom>
                <a:avLst/>
                <a:gdLst>
                  <a:gd name="T0" fmla="*/ 151 w 1438"/>
                  <a:gd name="T1" fmla="*/ 0 h 301"/>
                  <a:gd name="T2" fmla="*/ 1287 w 1438"/>
                  <a:gd name="T3" fmla="*/ 0 h 301"/>
                  <a:gd name="T4" fmla="*/ 1318 w 1438"/>
                  <a:gd name="T5" fmla="*/ 3 h 301"/>
                  <a:gd name="T6" fmla="*/ 1346 w 1438"/>
                  <a:gd name="T7" fmla="*/ 12 h 301"/>
                  <a:gd name="T8" fmla="*/ 1372 w 1438"/>
                  <a:gd name="T9" fmla="*/ 26 h 301"/>
                  <a:gd name="T10" fmla="*/ 1394 w 1438"/>
                  <a:gd name="T11" fmla="*/ 44 h 301"/>
                  <a:gd name="T12" fmla="*/ 1413 w 1438"/>
                  <a:gd name="T13" fmla="*/ 66 h 301"/>
                  <a:gd name="T14" fmla="*/ 1426 w 1438"/>
                  <a:gd name="T15" fmla="*/ 92 h 301"/>
                  <a:gd name="T16" fmla="*/ 1435 w 1438"/>
                  <a:gd name="T17" fmla="*/ 120 h 301"/>
                  <a:gd name="T18" fmla="*/ 1438 w 1438"/>
                  <a:gd name="T19" fmla="*/ 150 h 301"/>
                  <a:gd name="T20" fmla="*/ 1435 w 1438"/>
                  <a:gd name="T21" fmla="*/ 181 h 301"/>
                  <a:gd name="T22" fmla="*/ 1426 w 1438"/>
                  <a:gd name="T23" fmla="*/ 210 h 301"/>
                  <a:gd name="T24" fmla="*/ 1413 w 1438"/>
                  <a:gd name="T25" fmla="*/ 235 h 301"/>
                  <a:gd name="T26" fmla="*/ 1394 w 1438"/>
                  <a:gd name="T27" fmla="*/ 258 h 301"/>
                  <a:gd name="T28" fmla="*/ 1372 w 1438"/>
                  <a:gd name="T29" fmla="*/ 275 h 301"/>
                  <a:gd name="T30" fmla="*/ 1346 w 1438"/>
                  <a:gd name="T31" fmla="*/ 290 h 301"/>
                  <a:gd name="T32" fmla="*/ 1318 w 1438"/>
                  <a:gd name="T33" fmla="*/ 298 h 301"/>
                  <a:gd name="T34" fmla="*/ 1287 w 1438"/>
                  <a:gd name="T35" fmla="*/ 301 h 301"/>
                  <a:gd name="T36" fmla="*/ 151 w 1438"/>
                  <a:gd name="T37" fmla="*/ 301 h 301"/>
                  <a:gd name="T38" fmla="*/ 121 w 1438"/>
                  <a:gd name="T39" fmla="*/ 298 h 301"/>
                  <a:gd name="T40" fmla="*/ 93 w 1438"/>
                  <a:gd name="T41" fmla="*/ 290 h 301"/>
                  <a:gd name="T42" fmla="*/ 66 w 1438"/>
                  <a:gd name="T43" fmla="*/ 275 h 301"/>
                  <a:gd name="T44" fmla="*/ 44 w 1438"/>
                  <a:gd name="T45" fmla="*/ 258 h 301"/>
                  <a:gd name="T46" fmla="*/ 26 w 1438"/>
                  <a:gd name="T47" fmla="*/ 235 h 301"/>
                  <a:gd name="T48" fmla="*/ 12 w 1438"/>
                  <a:gd name="T49" fmla="*/ 210 h 301"/>
                  <a:gd name="T50" fmla="*/ 4 w 1438"/>
                  <a:gd name="T51" fmla="*/ 181 h 301"/>
                  <a:gd name="T52" fmla="*/ 0 w 1438"/>
                  <a:gd name="T53" fmla="*/ 150 h 301"/>
                  <a:gd name="T54" fmla="*/ 4 w 1438"/>
                  <a:gd name="T55" fmla="*/ 120 h 301"/>
                  <a:gd name="T56" fmla="*/ 12 w 1438"/>
                  <a:gd name="T57" fmla="*/ 92 h 301"/>
                  <a:gd name="T58" fmla="*/ 26 w 1438"/>
                  <a:gd name="T59" fmla="*/ 66 h 301"/>
                  <a:gd name="T60" fmla="*/ 44 w 1438"/>
                  <a:gd name="T61" fmla="*/ 44 h 301"/>
                  <a:gd name="T62" fmla="*/ 66 w 1438"/>
                  <a:gd name="T63" fmla="*/ 26 h 301"/>
                  <a:gd name="T64" fmla="*/ 93 w 1438"/>
                  <a:gd name="T65" fmla="*/ 12 h 301"/>
                  <a:gd name="T66" fmla="*/ 121 w 1438"/>
                  <a:gd name="T67" fmla="*/ 3 h 301"/>
                  <a:gd name="T68" fmla="*/ 151 w 1438"/>
                  <a:gd name="T6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8" h="301">
                    <a:moveTo>
                      <a:pt x="151" y="0"/>
                    </a:moveTo>
                    <a:lnTo>
                      <a:pt x="1287" y="0"/>
                    </a:lnTo>
                    <a:lnTo>
                      <a:pt x="1318" y="3"/>
                    </a:lnTo>
                    <a:lnTo>
                      <a:pt x="1346" y="12"/>
                    </a:lnTo>
                    <a:lnTo>
                      <a:pt x="1372" y="26"/>
                    </a:lnTo>
                    <a:lnTo>
                      <a:pt x="1394" y="44"/>
                    </a:lnTo>
                    <a:lnTo>
                      <a:pt x="1413" y="66"/>
                    </a:lnTo>
                    <a:lnTo>
                      <a:pt x="1426" y="92"/>
                    </a:lnTo>
                    <a:lnTo>
                      <a:pt x="1435" y="120"/>
                    </a:lnTo>
                    <a:lnTo>
                      <a:pt x="1438" y="150"/>
                    </a:lnTo>
                    <a:lnTo>
                      <a:pt x="1435" y="181"/>
                    </a:lnTo>
                    <a:lnTo>
                      <a:pt x="1426" y="210"/>
                    </a:lnTo>
                    <a:lnTo>
                      <a:pt x="1413" y="235"/>
                    </a:lnTo>
                    <a:lnTo>
                      <a:pt x="1394" y="258"/>
                    </a:lnTo>
                    <a:lnTo>
                      <a:pt x="1372" y="275"/>
                    </a:lnTo>
                    <a:lnTo>
                      <a:pt x="1346" y="290"/>
                    </a:lnTo>
                    <a:lnTo>
                      <a:pt x="1318" y="298"/>
                    </a:lnTo>
                    <a:lnTo>
                      <a:pt x="1287" y="301"/>
                    </a:lnTo>
                    <a:lnTo>
                      <a:pt x="151" y="301"/>
                    </a:lnTo>
                    <a:lnTo>
                      <a:pt x="121" y="298"/>
                    </a:lnTo>
                    <a:lnTo>
                      <a:pt x="93" y="290"/>
                    </a:lnTo>
                    <a:lnTo>
                      <a:pt x="66" y="275"/>
                    </a:lnTo>
                    <a:lnTo>
                      <a:pt x="44" y="258"/>
                    </a:lnTo>
                    <a:lnTo>
                      <a:pt x="26" y="235"/>
                    </a:lnTo>
                    <a:lnTo>
                      <a:pt x="12" y="210"/>
                    </a:lnTo>
                    <a:lnTo>
                      <a:pt x="4" y="181"/>
                    </a:lnTo>
                    <a:lnTo>
                      <a:pt x="0" y="150"/>
                    </a:lnTo>
                    <a:lnTo>
                      <a:pt x="4" y="120"/>
                    </a:lnTo>
                    <a:lnTo>
                      <a:pt x="12" y="92"/>
                    </a:lnTo>
                    <a:lnTo>
                      <a:pt x="26" y="66"/>
                    </a:lnTo>
                    <a:lnTo>
                      <a:pt x="44" y="44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Freeform 14"/>
              <p:cNvSpPr>
                <a:spLocks/>
              </p:cNvSpPr>
              <p:nvPr/>
            </p:nvSpPr>
            <p:spPr bwMode="auto">
              <a:xfrm>
                <a:off x="1966913" y="3070226"/>
                <a:ext cx="125413" cy="44450"/>
              </a:xfrm>
              <a:custGeom>
                <a:avLst/>
                <a:gdLst>
                  <a:gd name="T0" fmla="*/ 151 w 870"/>
                  <a:gd name="T1" fmla="*/ 0 h 301"/>
                  <a:gd name="T2" fmla="*/ 720 w 870"/>
                  <a:gd name="T3" fmla="*/ 0 h 301"/>
                  <a:gd name="T4" fmla="*/ 750 w 870"/>
                  <a:gd name="T5" fmla="*/ 4 h 301"/>
                  <a:gd name="T6" fmla="*/ 778 w 870"/>
                  <a:gd name="T7" fmla="*/ 12 h 301"/>
                  <a:gd name="T8" fmla="*/ 805 w 870"/>
                  <a:gd name="T9" fmla="*/ 26 h 301"/>
                  <a:gd name="T10" fmla="*/ 827 w 870"/>
                  <a:gd name="T11" fmla="*/ 44 h 301"/>
                  <a:gd name="T12" fmla="*/ 845 w 870"/>
                  <a:gd name="T13" fmla="*/ 67 h 301"/>
                  <a:gd name="T14" fmla="*/ 859 w 870"/>
                  <a:gd name="T15" fmla="*/ 92 h 301"/>
                  <a:gd name="T16" fmla="*/ 867 w 870"/>
                  <a:gd name="T17" fmla="*/ 120 h 301"/>
                  <a:gd name="T18" fmla="*/ 870 w 870"/>
                  <a:gd name="T19" fmla="*/ 151 h 301"/>
                  <a:gd name="T20" fmla="*/ 867 w 870"/>
                  <a:gd name="T21" fmla="*/ 181 h 301"/>
                  <a:gd name="T22" fmla="*/ 859 w 870"/>
                  <a:gd name="T23" fmla="*/ 209 h 301"/>
                  <a:gd name="T24" fmla="*/ 845 w 870"/>
                  <a:gd name="T25" fmla="*/ 234 h 301"/>
                  <a:gd name="T26" fmla="*/ 827 w 870"/>
                  <a:gd name="T27" fmla="*/ 257 h 301"/>
                  <a:gd name="T28" fmla="*/ 805 w 870"/>
                  <a:gd name="T29" fmla="*/ 275 h 301"/>
                  <a:gd name="T30" fmla="*/ 778 w 870"/>
                  <a:gd name="T31" fmla="*/ 290 h 301"/>
                  <a:gd name="T32" fmla="*/ 750 w 870"/>
                  <a:gd name="T33" fmla="*/ 298 h 301"/>
                  <a:gd name="T34" fmla="*/ 720 w 870"/>
                  <a:gd name="T35" fmla="*/ 301 h 301"/>
                  <a:gd name="T36" fmla="*/ 151 w 870"/>
                  <a:gd name="T37" fmla="*/ 301 h 301"/>
                  <a:gd name="T38" fmla="*/ 121 w 870"/>
                  <a:gd name="T39" fmla="*/ 298 h 301"/>
                  <a:gd name="T40" fmla="*/ 93 w 870"/>
                  <a:gd name="T41" fmla="*/ 290 h 301"/>
                  <a:gd name="T42" fmla="*/ 66 w 870"/>
                  <a:gd name="T43" fmla="*/ 275 h 301"/>
                  <a:gd name="T44" fmla="*/ 44 w 870"/>
                  <a:gd name="T45" fmla="*/ 257 h 301"/>
                  <a:gd name="T46" fmla="*/ 26 w 870"/>
                  <a:gd name="T47" fmla="*/ 234 h 301"/>
                  <a:gd name="T48" fmla="*/ 12 w 870"/>
                  <a:gd name="T49" fmla="*/ 209 h 301"/>
                  <a:gd name="T50" fmla="*/ 4 w 870"/>
                  <a:gd name="T51" fmla="*/ 181 h 301"/>
                  <a:gd name="T52" fmla="*/ 0 w 870"/>
                  <a:gd name="T53" fmla="*/ 151 h 301"/>
                  <a:gd name="T54" fmla="*/ 4 w 870"/>
                  <a:gd name="T55" fmla="*/ 120 h 301"/>
                  <a:gd name="T56" fmla="*/ 12 w 870"/>
                  <a:gd name="T57" fmla="*/ 92 h 301"/>
                  <a:gd name="T58" fmla="*/ 26 w 870"/>
                  <a:gd name="T59" fmla="*/ 67 h 301"/>
                  <a:gd name="T60" fmla="*/ 44 w 870"/>
                  <a:gd name="T61" fmla="*/ 44 h 301"/>
                  <a:gd name="T62" fmla="*/ 66 w 870"/>
                  <a:gd name="T63" fmla="*/ 26 h 301"/>
                  <a:gd name="T64" fmla="*/ 93 w 870"/>
                  <a:gd name="T65" fmla="*/ 12 h 301"/>
                  <a:gd name="T66" fmla="*/ 121 w 870"/>
                  <a:gd name="T67" fmla="*/ 4 h 301"/>
                  <a:gd name="T68" fmla="*/ 151 w 870"/>
                  <a:gd name="T6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70" h="301">
                    <a:moveTo>
                      <a:pt x="151" y="0"/>
                    </a:moveTo>
                    <a:lnTo>
                      <a:pt x="720" y="0"/>
                    </a:lnTo>
                    <a:lnTo>
                      <a:pt x="750" y="4"/>
                    </a:lnTo>
                    <a:lnTo>
                      <a:pt x="778" y="12"/>
                    </a:lnTo>
                    <a:lnTo>
                      <a:pt x="805" y="26"/>
                    </a:lnTo>
                    <a:lnTo>
                      <a:pt x="827" y="44"/>
                    </a:lnTo>
                    <a:lnTo>
                      <a:pt x="845" y="67"/>
                    </a:lnTo>
                    <a:lnTo>
                      <a:pt x="859" y="92"/>
                    </a:lnTo>
                    <a:lnTo>
                      <a:pt x="867" y="120"/>
                    </a:lnTo>
                    <a:lnTo>
                      <a:pt x="870" y="151"/>
                    </a:lnTo>
                    <a:lnTo>
                      <a:pt x="867" y="181"/>
                    </a:lnTo>
                    <a:lnTo>
                      <a:pt x="859" y="209"/>
                    </a:lnTo>
                    <a:lnTo>
                      <a:pt x="845" y="234"/>
                    </a:lnTo>
                    <a:lnTo>
                      <a:pt x="827" y="257"/>
                    </a:lnTo>
                    <a:lnTo>
                      <a:pt x="805" y="275"/>
                    </a:lnTo>
                    <a:lnTo>
                      <a:pt x="778" y="290"/>
                    </a:lnTo>
                    <a:lnTo>
                      <a:pt x="750" y="298"/>
                    </a:lnTo>
                    <a:lnTo>
                      <a:pt x="720" y="301"/>
                    </a:lnTo>
                    <a:lnTo>
                      <a:pt x="151" y="301"/>
                    </a:lnTo>
                    <a:lnTo>
                      <a:pt x="121" y="298"/>
                    </a:lnTo>
                    <a:lnTo>
                      <a:pt x="93" y="290"/>
                    </a:lnTo>
                    <a:lnTo>
                      <a:pt x="66" y="275"/>
                    </a:lnTo>
                    <a:lnTo>
                      <a:pt x="44" y="257"/>
                    </a:lnTo>
                    <a:lnTo>
                      <a:pt x="26" y="234"/>
                    </a:lnTo>
                    <a:lnTo>
                      <a:pt x="12" y="209"/>
                    </a:lnTo>
                    <a:lnTo>
                      <a:pt x="4" y="181"/>
                    </a:lnTo>
                    <a:lnTo>
                      <a:pt x="0" y="151"/>
                    </a:lnTo>
                    <a:lnTo>
                      <a:pt x="4" y="120"/>
                    </a:lnTo>
                    <a:lnTo>
                      <a:pt x="12" y="92"/>
                    </a:lnTo>
                    <a:lnTo>
                      <a:pt x="26" y="67"/>
                    </a:lnTo>
                    <a:lnTo>
                      <a:pt x="44" y="44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4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15"/>
              <p:cNvSpPr>
                <a:spLocks/>
              </p:cNvSpPr>
              <p:nvPr/>
            </p:nvSpPr>
            <p:spPr bwMode="auto">
              <a:xfrm>
                <a:off x="1884363" y="2822576"/>
                <a:ext cx="371475" cy="477838"/>
              </a:xfrm>
              <a:custGeom>
                <a:avLst/>
                <a:gdLst>
                  <a:gd name="T0" fmla="*/ 152 w 2574"/>
                  <a:gd name="T1" fmla="*/ 0 h 3310"/>
                  <a:gd name="T2" fmla="*/ 2423 w 2574"/>
                  <a:gd name="T3" fmla="*/ 0 h 3310"/>
                  <a:gd name="T4" fmla="*/ 2453 w 2574"/>
                  <a:gd name="T5" fmla="*/ 3 h 3310"/>
                  <a:gd name="T6" fmla="*/ 2481 w 2574"/>
                  <a:gd name="T7" fmla="*/ 12 h 3310"/>
                  <a:gd name="T8" fmla="*/ 2507 w 2574"/>
                  <a:gd name="T9" fmla="*/ 26 h 3310"/>
                  <a:gd name="T10" fmla="*/ 2529 w 2574"/>
                  <a:gd name="T11" fmla="*/ 44 h 3310"/>
                  <a:gd name="T12" fmla="*/ 2548 w 2574"/>
                  <a:gd name="T13" fmla="*/ 67 h 3310"/>
                  <a:gd name="T14" fmla="*/ 2562 w 2574"/>
                  <a:gd name="T15" fmla="*/ 92 h 3310"/>
                  <a:gd name="T16" fmla="*/ 2571 w 2574"/>
                  <a:gd name="T17" fmla="*/ 120 h 3310"/>
                  <a:gd name="T18" fmla="*/ 2574 w 2574"/>
                  <a:gd name="T19" fmla="*/ 150 h 3310"/>
                  <a:gd name="T20" fmla="*/ 2574 w 2574"/>
                  <a:gd name="T21" fmla="*/ 374 h 3310"/>
                  <a:gd name="T22" fmla="*/ 2272 w 2574"/>
                  <a:gd name="T23" fmla="*/ 896 h 3310"/>
                  <a:gd name="T24" fmla="*/ 2272 w 2574"/>
                  <a:gd name="T25" fmla="*/ 301 h 3310"/>
                  <a:gd name="T26" fmla="*/ 304 w 2574"/>
                  <a:gd name="T27" fmla="*/ 301 h 3310"/>
                  <a:gd name="T28" fmla="*/ 304 w 2574"/>
                  <a:gd name="T29" fmla="*/ 3008 h 3310"/>
                  <a:gd name="T30" fmla="*/ 2272 w 2574"/>
                  <a:gd name="T31" fmla="*/ 3008 h 3310"/>
                  <a:gd name="T32" fmla="*/ 2272 w 2574"/>
                  <a:gd name="T33" fmla="*/ 2634 h 3310"/>
                  <a:gd name="T34" fmla="*/ 2430 w 2574"/>
                  <a:gd name="T35" fmla="*/ 2530 h 3310"/>
                  <a:gd name="T36" fmla="*/ 2458 w 2574"/>
                  <a:gd name="T37" fmla="*/ 2508 h 3310"/>
                  <a:gd name="T38" fmla="*/ 2482 w 2574"/>
                  <a:gd name="T39" fmla="*/ 2483 h 3310"/>
                  <a:gd name="T40" fmla="*/ 2502 w 2574"/>
                  <a:gd name="T41" fmla="*/ 2454 h 3310"/>
                  <a:gd name="T42" fmla="*/ 2574 w 2574"/>
                  <a:gd name="T43" fmla="*/ 2330 h 3310"/>
                  <a:gd name="T44" fmla="*/ 2574 w 2574"/>
                  <a:gd name="T45" fmla="*/ 3159 h 3310"/>
                  <a:gd name="T46" fmla="*/ 2571 w 2574"/>
                  <a:gd name="T47" fmla="*/ 3189 h 3310"/>
                  <a:gd name="T48" fmla="*/ 2562 w 2574"/>
                  <a:gd name="T49" fmla="*/ 3217 h 3310"/>
                  <a:gd name="T50" fmla="*/ 2548 w 2574"/>
                  <a:gd name="T51" fmla="*/ 3243 h 3310"/>
                  <a:gd name="T52" fmla="*/ 2529 w 2574"/>
                  <a:gd name="T53" fmla="*/ 3265 h 3310"/>
                  <a:gd name="T54" fmla="*/ 2507 w 2574"/>
                  <a:gd name="T55" fmla="*/ 3284 h 3310"/>
                  <a:gd name="T56" fmla="*/ 2481 w 2574"/>
                  <a:gd name="T57" fmla="*/ 3297 h 3310"/>
                  <a:gd name="T58" fmla="*/ 2453 w 2574"/>
                  <a:gd name="T59" fmla="*/ 3307 h 3310"/>
                  <a:gd name="T60" fmla="*/ 2423 w 2574"/>
                  <a:gd name="T61" fmla="*/ 3310 h 3310"/>
                  <a:gd name="T62" fmla="*/ 152 w 2574"/>
                  <a:gd name="T63" fmla="*/ 3310 h 3310"/>
                  <a:gd name="T64" fmla="*/ 121 w 2574"/>
                  <a:gd name="T65" fmla="*/ 3307 h 3310"/>
                  <a:gd name="T66" fmla="*/ 93 w 2574"/>
                  <a:gd name="T67" fmla="*/ 3297 h 3310"/>
                  <a:gd name="T68" fmla="*/ 67 w 2574"/>
                  <a:gd name="T69" fmla="*/ 3284 h 3310"/>
                  <a:gd name="T70" fmla="*/ 45 w 2574"/>
                  <a:gd name="T71" fmla="*/ 3265 h 3310"/>
                  <a:gd name="T72" fmla="*/ 26 w 2574"/>
                  <a:gd name="T73" fmla="*/ 3243 h 3310"/>
                  <a:gd name="T74" fmla="*/ 13 w 2574"/>
                  <a:gd name="T75" fmla="*/ 3217 h 3310"/>
                  <a:gd name="T76" fmla="*/ 3 w 2574"/>
                  <a:gd name="T77" fmla="*/ 3189 h 3310"/>
                  <a:gd name="T78" fmla="*/ 0 w 2574"/>
                  <a:gd name="T79" fmla="*/ 3159 h 3310"/>
                  <a:gd name="T80" fmla="*/ 0 w 2574"/>
                  <a:gd name="T81" fmla="*/ 150 h 3310"/>
                  <a:gd name="T82" fmla="*/ 3 w 2574"/>
                  <a:gd name="T83" fmla="*/ 120 h 3310"/>
                  <a:gd name="T84" fmla="*/ 13 w 2574"/>
                  <a:gd name="T85" fmla="*/ 92 h 3310"/>
                  <a:gd name="T86" fmla="*/ 26 w 2574"/>
                  <a:gd name="T87" fmla="*/ 67 h 3310"/>
                  <a:gd name="T88" fmla="*/ 45 w 2574"/>
                  <a:gd name="T89" fmla="*/ 44 h 3310"/>
                  <a:gd name="T90" fmla="*/ 67 w 2574"/>
                  <a:gd name="T91" fmla="*/ 26 h 3310"/>
                  <a:gd name="T92" fmla="*/ 93 w 2574"/>
                  <a:gd name="T93" fmla="*/ 12 h 3310"/>
                  <a:gd name="T94" fmla="*/ 121 w 2574"/>
                  <a:gd name="T95" fmla="*/ 3 h 3310"/>
                  <a:gd name="T96" fmla="*/ 152 w 2574"/>
                  <a:gd name="T97" fmla="*/ 0 h 3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74" h="3310">
                    <a:moveTo>
                      <a:pt x="152" y="0"/>
                    </a:moveTo>
                    <a:lnTo>
                      <a:pt x="2423" y="0"/>
                    </a:lnTo>
                    <a:lnTo>
                      <a:pt x="2453" y="3"/>
                    </a:lnTo>
                    <a:lnTo>
                      <a:pt x="2481" y="12"/>
                    </a:lnTo>
                    <a:lnTo>
                      <a:pt x="2507" y="26"/>
                    </a:lnTo>
                    <a:lnTo>
                      <a:pt x="2529" y="44"/>
                    </a:lnTo>
                    <a:lnTo>
                      <a:pt x="2548" y="67"/>
                    </a:lnTo>
                    <a:lnTo>
                      <a:pt x="2562" y="92"/>
                    </a:lnTo>
                    <a:lnTo>
                      <a:pt x="2571" y="120"/>
                    </a:lnTo>
                    <a:lnTo>
                      <a:pt x="2574" y="150"/>
                    </a:lnTo>
                    <a:lnTo>
                      <a:pt x="2574" y="374"/>
                    </a:lnTo>
                    <a:lnTo>
                      <a:pt x="2272" y="896"/>
                    </a:lnTo>
                    <a:lnTo>
                      <a:pt x="2272" y="301"/>
                    </a:lnTo>
                    <a:lnTo>
                      <a:pt x="304" y="301"/>
                    </a:lnTo>
                    <a:lnTo>
                      <a:pt x="304" y="3008"/>
                    </a:lnTo>
                    <a:lnTo>
                      <a:pt x="2272" y="3008"/>
                    </a:lnTo>
                    <a:lnTo>
                      <a:pt x="2272" y="2634"/>
                    </a:lnTo>
                    <a:lnTo>
                      <a:pt x="2430" y="2530"/>
                    </a:lnTo>
                    <a:lnTo>
                      <a:pt x="2458" y="2508"/>
                    </a:lnTo>
                    <a:lnTo>
                      <a:pt x="2482" y="2483"/>
                    </a:lnTo>
                    <a:lnTo>
                      <a:pt x="2502" y="2454"/>
                    </a:lnTo>
                    <a:lnTo>
                      <a:pt x="2574" y="2330"/>
                    </a:lnTo>
                    <a:lnTo>
                      <a:pt x="2574" y="3159"/>
                    </a:lnTo>
                    <a:lnTo>
                      <a:pt x="2571" y="3189"/>
                    </a:lnTo>
                    <a:lnTo>
                      <a:pt x="2562" y="3217"/>
                    </a:lnTo>
                    <a:lnTo>
                      <a:pt x="2548" y="3243"/>
                    </a:lnTo>
                    <a:lnTo>
                      <a:pt x="2529" y="3265"/>
                    </a:lnTo>
                    <a:lnTo>
                      <a:pt x="2507" y="3284"/>
                    </a:lnTo>
                    <a:lnTo>
                      <a:pt x="2481" y="3297"/>
                    </a:lnTo>
                    <a:lnTo>
                      <a:pt x="2453" y="3307"/>
                    </a:lnTo>
                    <a:lnTo>
                      <a:pt x="2423" y="3310"/>
                    </a:lnTo>
                    <a:lnTo>
                      <a:pt x="152" y="3310"/>
                    </a:lnTo>
                    <a:lnTo>
                      <a:pt x="121" y="3307"/>
                    </a:lnTo>
                    <a:lnTo>
                      <a:pt x="93" y="3297"/>
                    </a:lnTo>
                    <a:lnTo>
                      <a:pt x="67" y="3284"/>
                    </a:lnTo>
                    <a:lnTo>
                      <a:pt x="45" y="3265"/>
                    </a:lnTo>
                    <a:lnTo>
                      <a:pt x="26" y="3243"/>
                    </a:lnTo>
                    <a:lnTo>
                      <a:pt x="13" y="3217"/>
                    </a:lnTo>
                    <a:lnTo>
                      <a:pt x="3" y="3189"/>
                    </a:lnTo>
                    <a:lnTo>
                      <a:pt x="0" y="3159"/>
                    </a:lnTo>
                    <a:lnTo>
                      <a:pt x="0" y="150"/>
                    </a:lnTo>
                    <a:lnTo>
                      <a:pt x="3" y="120"/>
                    </a:lnTo>
                    <a:lnTo>
                      <a:pt x="13" y="92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16"/>
              <p:cNvSpPr>
                <a:spLocks noEditPoints="1"/>
              </p:cNvSpPr>
              <p:nvPr/>
            </p:nvSpPr>
            <p:spPr bwMode="auto">
              <a:xfrm>
                <a:off x="2135188" y="2876551"/>
                <a:ext cx="228600" cy="341313"/>
              </a:xfrm>
              <a:custGeom>
                <a:avLst/>
                <a:gdLst>
                  <a:gd name="T0" fmla="*/ 131 w 1591"/>
                  <a:gd name="T1" fmla="*/ 1996 h 2370"/>
                  <a:gd name="T2" fmla="*/ 223 w 1591"/>
                  <a:gd name="T3" fmla="*/ 2040 h 2370"/>
                  <a:gd name="T4" fmla="*/ 308 w 1591"/>
                  <a:gd name="T5" fmla="*/ 2097 h 2370"/>
                  <a:gd name="T6" fmla="*/ 439 w 1591"/>
                  <a:gd name="T7" fmla="*/ 1980 h 2370"/>
                  <a:gd name="T8" fmla="*/ 389 w 1591"/>
                  <a:gd name="T9" fmla="*/ 1934 h 2370"/>
                  <a:gd name="T10" fmla="*/ 314 w 1591"/>
                  <a:gd name="T11" fmla="*/ 1883 h 2370"/>
                  <a:gd name="T12" fmla="*/ 245 w 1591"/>
                  <a:gd name="T13" fmla="*/ 1849 h 2370"/>
                  <a:gd name="T14" fmla="*/ 187 w 1591"/>
                  <a:gd name="T15" fmla="*/ 1829 h 2370"/>
                  <a:gd name="T16" fmla="*/ 141 w 1591"/>
                  <a:gd name="T17" fmla="*/ 1820 h 2370"/>
                  <a:gd name="T18" fmla="*/ 1118 w 1591"/>
                  <a:gd name="T19" fmla="*/ 0 h 2370"/>
                  <a:gd name="T20" fmla="*/ 1173 w 1591"/>
                  <a:gd name="T21" fmla="*/ 7 h 2370"/>
                  <a:gd name="T22" fmla="*/ 1240 w 1591"/>
                  <a:gd name="T23" fmla="*/ 25 h 2370"/>
                  <a:gd name="T24" fmla="*/ 1319 w 1591"/>
                  <a:gd name="T25" fmla="*/ 57 h 2370"/>
                  <a:gd name="T26" fmla="*/ 1407 w 1591"/>
                  <a:gd name="T27" fmla="*/ 108 h 2370"/>
                  <a:gd name="T28" fmla="*/ 1478 w 1591"/>
                  <a:gd name="T29" fmla="*/ 163 h 2370"/>
                  <a:gd name="T30" fmla="*/ 1528 w 1591"/>
                  <a:gd name="T31" fmla="*/ 215 h 2370"/>
                  <a:gd name="T32" fmla="*/ 1561 w 1591"/>
                  <a:gd name="T33" fmla="*/ 261 h 2370"/>
                  <a:gd name="T34" fmla="*/ 1580 w 1591"/>
                  <a:gd name="T35" fmla="*/ 297 h 2370"/>
                  <a:gd name="T36" fmla="*/ 1588 w 1591"/>
                  <a:gd name="T37" fmla="*/ 320 h 2370"/>
                  <a:gd name="T38" fmla="*/ 1591 w 1591"/>
                  <a:gd name="T39" fmla="*/ 344 h 2370"/>
                  <a:gd name="T40" fmla="*/ 1581 w 1591"/>
                  <a:gd name="T41" fmla="*/ 379 h 2370"/>
                  <a:gd name="T42" fmla="*/ 625 w 1591"/>
                  <a:gd name="T43" fmla="*/ 2021 h 2370"/>
                  <a:gd name="T44" fmla="*/ 116 w 1591"/>
                  <a:gd name="T45" fmla="*/ 2357 h 2370"/>
                  <a:gd name="T46" fmla="*/ 77 w 1591"/>
                  <a:gd name="T47" fmla="*/ 2370 h 2370"/>
                  <a:gd name="T48" fmla="*/ 36 w 1591"/>
                  <a:gd name="T49" fmla="*/ 2359 h 2370"/>
                  <a:gd name="T50" fmla="*/ 12 w 1591"/>
                  <a:gd name="T51" fmla="*/ 2338 h 2370"/>
                  <a:gd name="T52" fmla="*/ 0 w 1591"/>
                  <a:gd name="T53" fmla="*/ 2306 h 2370"/>
                  <a:gd name="T54" fmla="*/ 34 w 1591"/>
                  <a:gd name="T55" fmla="*/ 1702 h 2370"/>
                  <a:gd name="T56" fmla="*/ 45 w 1591"/>
                  <a:gd name="T57" fmla="*/ 1670 h 2370"/>
                  <a:gd name="T58" fmla="*/ 1002 w 1591"/>
                  <a:gd name="T59" fmla="*/ 27 h 2370"/>
                  <a:gd name="T60" fmla="*/ 1034 w 1591"/>
                  <a:gd name="T61" fmla="*/ 7 h 2370"/>
                  <a:gd name="T62" fmla="*/ 1048 w 1591"/>
                  <a:gd name="T63" fmla="*/ 4 h 2370"/>
                  <a:gd name="T64" fmla="*/ 1076 w 1591"/>
                  <a:gd name="T65" fmla="*/ 0 h 2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91" h="2370">
                    <a:moveTo>
                      <a:pt x="141" y="1820"/>
                    </a:moveTo>
                    <a:lnTo>
                      <a:pt x="131" y="1996"/>
                    </a:lnTo>
                    <a:lnTo>
                      <a:pt x="177" y="2016"/>
                    </a:lnTo>
                    <a:lnTo>
                      <a:pt x="223" y="2040"/>
                    </a:lnTo>
                    <a:lnTo>
                      <a:pt x="267" y="2067"/>
                    </a:lnTo>
                    <a:lnTo>
                      <a:pt x="308" y="2097"/>
                    </a:lnTo>
                    <a:lnTo>
                      <a:pt x="455" y="2000"/>
                    </a:lnTo>
                    <a:lnTo>
                      <a:pt x="439" y="1980"/>
                    </a:lnTo>
                    <a:lnTo>
                      <a:pt x="417" y="1958"/>
                    </a:lnTo>
                    <a:lnTo>
                      <a:pt x="389" y="1934"/>
                    </a:lnTo>
                    <a:lnTo>
                      <a:pt x="355" y="1909"/>
                    </a:lnTo>
                    <a:lnTo>
                      <a:pt x="314" y="1883"/>
                    </a:lnTo>
                    <a:lnTo>
                      <a:pt x="278" y="1864"/>
                    </a:lnTo>
                    <a:lnTo>
                      <a:pt x="245" y="1849"/>
                    </a:lnTo>
                    <a:lnTo>
                      <a:pt x="214" y="1837"/>
                    </a:lnTo>
                    <a:lnTo>
                      <a:pt x="187" y="1829"/>
                    </a:lnTo>
                    <a:lnTo>
                      <a:pt x="163" y="1824"/>
                    </a:lnTo>
                    <a:lnTo>
                      <a:pt x="141" y="1820"/>
                    </a:lnTo>
                    <a:close/>
                    <a:moveTo>
                      <a:pt x="1095" y="0"/>
                    </a:moveTo>
                    <a:lnTo>
                      <a:pt x="1118" y="0"/>
                    </a:lnTo>
                    <a:lnTo>
                      <a:pt x="1144" y="2"/>
                    </a:lnTo>
                    <a:lnTo>
                      <a:pt x="1173" y="7"/>
                    </a:lnTo>
                    <a:lnTo>
                      <a:pt x="1205" y="14"/>
                    </a:lnTo>
                    <a:lnTo>
                      <a:pt x="1240" y="25"/>
                    </a:lnTo>
                    <a:lnTo>
                      <a:pt x="1278" y="39"/>
                    </a:lnTo>
                    <a:lnTo>
                      <a:pt x="1319" y="57"/>
                    </a:lnTo>
                    <a:lnTo>
                      <a:pt x="1362" y="81"/>
                    </a:lnTo>
                    <a:lnTo>
                      <a:pt x="1407" y="108"/>
                    </a:lnTo>
                    <a:lnTo>
                      <a:pt x="1446" y="136"/>
                    </a:lnTo>
                    <a:lnTo>
                      <a:pt x="1478" y="163"/>
                    </a:lnTo>
                    <a:lnTo>
                      <a:pt x="1505" y="190"/>
                    </a:lnTo>
                    <a:lnTo>
                      <a:pt x="1528" y="215"/>
                    </a:lnTo>
                    <a:lnTo>
                      <a:pt x="1546" y="239"/>
                    </a:lnTo>
                    <a:lnTo>
                      <a:pt x="1561" y="261"/>
                    </a:lnTo>
                    <a:lnTo>
                      <a:pt x="1571" y="280"/>
                    </a:lnTo>
                    <a:lnTo>
                      <a:pt x="1580" y="297"/>
                    </a:lnTo>
                    <a:lnTo>
                      <a:pt x="1585" y="311"/>
                    </a:lnTo>
                    <a:lnTo>
                      <a:pt x="1588" y="320"/>
                    </a:lnTo>
                    <a:lnTo>
                      <a:pt x="1589" y="325"/>
                    </a:lnTo>
                    <a:lnTo>
                      <a:pt x="1591" y="344"/>
                    </a:lnTo>
                    <a:lnTo>
                      <a:pt x="1588" y="363"/>
                    </a:lnTo>
                    <a:lnTo>
                      <a:pt x="1581" y="379"/>
                    </a:lnTo>
                    <a:lnTo>
                      <a:pt x="634" y="2008"/>
                    </a:lnTo>
                    <a:lnTo>
                      <a:pt x="625" y="2021"/>
                    </a:lnTo>
                    <a:lnTo>
                      <a:pt x="611" y="2033"/>
                    </a:lnTo>
                    <a:lnTo>
                      <a:pt x="116" y="2357"/>
                    </a:lnTo>
                    <a:lnTo>
                      <a:pt x="97" y="2367"/>
                    </a:lnTo>
                    <a:lnTo>
                      <a:pt x="77" y="2370"/>
                    </a:lnTo>
                    <a:lnTo>
                      <a:pt x="56" y="2368"/>
                    </a:lnTo>
                    <a:lnTo>
                      <a:pt x="36" y="2359"/>
                    </a:lnTo>
                    <a:lnTo>
                      <a:pt x="23" y="2350"/>
                    </a:lnTo>
                    <a:lnTo>
                      <a:pt x="12" y="2338"/>
                    </a:lnTo>
                    <a:lnTo>
                      <a:pt x="5" y="2323"/>
                    </a:lnTo>
                    <a:lnTo>
                      <a:pt x="0" y="2306"/>
                    </a:lnTo>
                    <a:lnTo>
                      <a:pt x="0" y="2290"/>
                    </a:lnTo>
                    <a:lnTo>
                      <a:pt x="34" y="1702"/>
                    </a:lnTo>
                    <a:lnTo>
                      <a:pt x="38" y="1685"/>
                    </a:lnTo>
                    <a:lnTo>
                      <a:pt x="45" y="1670"/>
                    </a:lnTo>
                    <a:lnTo>
                      <a:pt x="991" y="41"/>
                    </a:lnTo>
                    <a:lnTo>
                      <a:pt x="1002" y="27"/>
                    </a:lnTo>
                    <a:lnTo>
                      <a:pt x="1016" y="15"/>
                    </a:lnTo>
                    <a:lnTo>
                      <a:pt x="1034" y="7"/>
                    </a:lnTo>
                    <a:lnTo>
                      <a:pt x="1038" y="6"/>
                    </a:lnTo>
                    <a:lnTo>
                      <a:pt x="1048" y="4"/>
                    </a:lnTo>
                    <a:lnTo>
                      <a:pt x="1060" y="2"/>
                    </a:lnTo>
                    <a:lnTo>
                      <a:pt x="1076" y="0"/>
                    </a:lnTo>
                    <a:lnTo>
                      <a:pt x="10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17"/>
              <p:cNvSpPr>
                <a:spLocks/>
              </p:cNvSpPr>
              <p:nvPr/>
            </p:nvSpPr>
            <p:spPr bwMode="auto">
              <a:xfrm>
                <a:off x="1954213" y="3151188"/>
                <a:ext cx="166688" cy="84138"/>
              </a:xfrm>
              <a:custGeom>
                <a:avLst/>
                <a:gdLst>
                  <a:gd name="T0" fmla="*/ 557 w 1155"/>
                  <a:gd name="T1" fmla="*/ 5 h 591"/>
                  <a:gd name="T2" fmla="*/ 583 w 1155"/>
                  <a:gd name="T3" fmla="*/ 28 h 591"/>
                  <a:gd name="T4" fmla="*/ 591 w 1155"/>
                  <a:gd name="T5" fmla="*/ 111 h 591"/>
                  <a:gd name="T6" fmla="*/ 560 w 1155"/>
                  <a:gd name="T7" fmla="*/ 199 h 591"/>
                  <a:gd name="T8" fmla="*/ 569 w 1155"/>
                  <a:gd name="T9" fmla="*/ 242 h 591"/>
                  <a:gd name="T10" fmla="*/ 587 w 1155"/>
                  <a:gd name="T11" fmla="*/ 270 h 591"/>
                  <a:gd name="T12" fmla="*/ 637 w 1155"/>
                  <a:gd name="T13" fmla="*/ 278 h 591"/>
                  <a:gd name="T14" fmla="*/ 681 w 1155"/>
                  <a:gd name="T15" fmla="*/ 323 h 591"/>
                  <a:gd name="T16" fmla="*/ 693 w 1155"/>
                  <a:gd name="T17" fmla="*/ 357 h 591"/>
                  <a:gd name="T18" fmla="*/ 847 w 1155"/>
                  <a:gd name="T19" fmla="*/ 351 h 591"/>
                  <a:gd name="T20" fmla="*/ 996 w 1155"/>
                  <a:gd name="T21" fmla="*/ 366 h 591"/>
                  <a:gd name="T22" fmla="*/ 1118 w 1155"/>
                  <a:gd name="T23" fmla="*/ 373 h 591"/>
                  <a:gd name="T24" fmla="*/ 1149 w 1155"/>
                  <a:gd name="T25" fmla="*/ 400 h 591"/>
                  <a:gd name="T26" fmla="*/ 1154 w 1155"/>
                  <a:gd name="T27" fmla="*/ 441 h 591"/>
                  <a:gd name="T28" fmla="*/ 1131 w 1155"/>
                  <a:gd name="T29" fmla="*/ 475 h 591"/>
                  <a:gd name="T30" fmla="*/ 1066 w 1155"/>
                  <a:gd name="T31" fmla="*/ 482 h 591"/>
                  <a:gd name="T32" fmla="*/ 957 w 1155"/>
                  <a:gd name="T33" fmla="*/ 467 h 591"/>
                  <a:gd name="T34" fmla="*/ 843 w 1155"/>
                  <a:gd name="T35" fmla="*/ 452 h 591"/>
                  <a:gd name="T36" fmla="*/ 738 w 1155"/>
                  <a:gd name="T37" fmla="*/ 461 h 591"/>
                  <a:gd name="T38" fmla="*/ 679 w 1155"/>
                  <a:gd name="T39" fmla="*/ 486 h 591"/>
                  <a:gd name="T40" fmla="*/ 636 w 1155"/>
                  <a:gd name="T41" fmla="*/ 492 h 591"/>
                  <a:gd name="T42" fmla="*/ 603 w 1155"/>
                  <a:gd name="T43" fmla="*/ 477 h 591"/>
                  <a:gd name="T44" fmla="*/ 576 w 1155"/>
                  <a:gd name="T45" fmla="*/ 454 h 591"/>
                  <a:gd name="T46" fmla="*/ 571 w 1155"/>
                  <a:gd name="T47" fmla="*/ 407 h 591"/>
                  <a:gd name="T48" fmla="*/ 537 w 1155"/>
                  <a:gd name="T49" fmla="*/ 457 h 591"/>
                  <a:gd name="T50" fmla="*/ 495 w 1155"/>
                  <a:gd name="T51" fmla="*/ 471 h 591"/>
                  <a:gd name="T52" fmla="*/ 455 w 1155"/>
                  <a:gd name="T53" fmla="*/ 456 h 591"/>
                  <a:gd name="T54" fmla="*/ 439 w 1155"/>
                  <a:gd name="T55" fmla="*/ 419 h 591"/>
                  <a:gd name="T56" fmla="*/ 450 w 1155"/>
                  <a:gd name="T57" fmla="*/ 390 h 591"/>
                  <a:gd name="T58" fmla="*/ 458 w 1155"/>
                  <a:gd name="T59" fmla="*/ 369 h 591"/>
                  <a:gd name="T60" fmla="*/ 422 w 1155"/>
                  <a:gd name="T61" fmla="*/ 404 h 591"/>
                  <a:gd name="T62" fmla="*/ 379 w 1155"/>
                  <a:gd name="T63" fmla="*/ 428 h 591"/>
                  <a:gd name="T64" fmla="*/ 335 w 1155"/>
                  <a:gd name="T65" fmla="*/ 417 h 591"/>
                  <a:gd name="T66" fmla="*/ 314 w 1155"/>
                  <a:gd name="T67" fmla="*/ 379 h 591"/>
                  <a:gd name="T68" fmla="*/ 364 w 1155"/>
                  <a:gd name="T69" fmla="*/ 288 h 591"/>
                  <a:gd name="T70" fmla="*/ 252 w 1155"/>
                  <a:gd name="T71" fmla="*/ 393 h 591"/>
                  <a:gd name="T72" fmla="*/ 96 w 1155"/>
                  <a:gd name="T73" fmla="*/ 581 h 591"/>
                  <a:gd name="T74" fmla="*/ 49 w 1155"/>
                  <a:gd name="T75" fmla="*/ 590 h 591"/>
                  <a:gd name="T76" fmla="*/ 9 w 1155"/>
                  <a:gd name="T77" fmla="*/ 569 h 591"/>
                  <a:gd name="T78" fmla="*/ 2 w 1155"/>
                  <a:gd name="T79" fmla="*/ 527 h 591"/>
                  <a:gd name="T80" fmla="*/ 138 w 1155"/>
                  <a:gd name="T81" fmla="*/ 351 h 591"/>
                  <a:gd name="T82" fmla="*/ 344 w 1155"/>
                  <a:gd name="T83" fmla="*/ 123 h 591"/>
                  <a:gd name="T84" fmla="*/ 398 w 1155"/>
                  <a:gd name="T85" fmla="*/ 70 h 591"/>
                  <a:gd name="T86" fmla="*/ 462 w 1155"/>
                  <a:gd name="T87" fmla="*/ 20 h 591"/>
                  <a:gd name="T88" fmla="*/ 534 w 1155"/>
                  <a:gd name="T89" fmla="*/ 0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55" h="591">
                    <a:moveTo>
                      <a:pt x="534" y="0"/>
                    </a:moveTo>
                    <a:lnTo>
                      <a:pt x="545" y="2"/>
                    </a:lnTo>
                    <a:lnTo>
                      <a:pt x="557" y="5"/>
                    </a:lnTo>
                    <a:lnTo>
                      <a:pt x="567" y="10"/>
                    </a:lnTo>
                    <a:lnTo>
                      <a:pt x="576" y="18"/>
                    </a:lnTo>
                    <a:lnTo>
                      <a:pt x="583" y="28"/>
                    </a:lnTo>
                    <a:lnTo>
                      <a:pt x="591" y="54"/>
                    </a:lnTo>
                    <a:lnTo>
                      <a:pt x="593" y="82"/>
                    </a:lnTo>
                    <a:lnTo>
                      <a:pt x="591" y="111"/>
                    </a:lnTo>
                    <a:lnTo>
                      <a:pt x="584" y="140"/>
                    </a:lnTo>
                    <a:lnTo>
                      <a:pt x="573" y="170"/>
                    </a:lnTo>
                    <a:lnTo>
                      <a:pt x="560" y="199"/>
                    </a:lnTo>
                    <a:lnTo>
                      <a:pt x="543" y="230"/>
                    </a:lnTo>
                    <a:lnTo>
                      <a:pt x="557" y="235"/>
                    </a:lnTo>
                    <a:lnTo>
                      <a:pt x="569" y="242"/>
                    </a:lnTo>
                    <a:lnTo>
                      <a:pt x="579" y="254"/>
                    </a:lnTo>
                    <a:lnTo>
                      <a:pt x="583" y="263"/>
                    </a:lnTo>
                    <a:lnTo>
                      <a:pt x="587" y="270"/>
                    </a:lnTo>
                    <a:lnTo>
                      <a:pt x="604" y="269"/>
                    </a:lnTo>
                    <a:lnTo>
                      <a:pt x="620" y="272"/>
                    </a:lnTo>
                    <a:lnTo>
                      <a:pt x="637" y="278"/>
                    </a:lnTo>
                    <a:lnTo>
                      <a:pt x="653" y="289"/>
                    </a:lnTo>
                    <a:lnTo>
                      <a:pt x="668" y="303"/>
                    </a:lnTo>
                    <a:lnTo>
                      <a:pt x="681" y="323"/>
                    </a:lnTo>
                    <a:lnTo>
                      <a:pt x="689" y="338"/>
                    </a:lnTo>
                    <a:lnTo>
                      <a:pt x="692" y="349"/>
                    </a:lnTo>
                    <a:lnTo>
                      <a:pt x="693" y="357"/>
                    </a:lnTo>
                    <a:lnTo>
                      <a:pt x="746" y="351"/>
                    </a:lnTo>
                    <a:lnTo>
                      <a:pt x="797" y="350"/>
                    </a:lnTo>
                    <a:lnTo>
                      <a:pt x="847" y="351"/>
                    </a:lnTo>
                    <a:lnTo>
                      <a:pt x="897" y="355"/>
                    </a:lnTo>
                    <a:lnTo>
                      <a:pt x="946" y="361"/>
                    </a:lnTo>
                    <a:lnTo>
                      <a:pt x="996" y="366"/>
                    </a:lnTo>
                    <a:lnTo>
                      <a:pt x="1048" y="369"/>
                    </a:lnTo>
                    <a:lnTo>
                      <a:pt x="1101" y="371"/>
                    </a:lnTo>
                    <a:lnTo>
                      <a:pt x="1118" y="373"/>
                    </a:lnTo>
                    <a:lnTo>
                      <a:pt x="1131" y="379"/>
                    </a:lnTo>
                    <a:lnTo>
                      <a:pt x="1142" y="389"/>
                    </a:lnTo>
                    <a:lnTo>
                      <a:pt x="1149" y="400"/>
                    </a:lnTo>
                    <a:lnTo>
                      <a:pt x="1154" y="413"/>
                    </a:lnTo>
                    <a:lnTo>
                      <a:pt x="1155" y="427"/>
                    </a:lnTo>
                    <a:lnTo>
                      <a:pt x="1154" y="441"/>
                    </a:lnTo>
                    <a:lnTo>
                      <a:pt x="1149" y="454"/>
                    </a:lnTo>
                    <a:lnTo>
                      <a:pt x="1142" y="466"/>
                    </a:lnTo>
                    <a:lnTo>
                      <a:pt x="1131" y="475"/>
                    </a:lnTo>
                    <a:lnTo>
                      <a:pt x="1118" y="481"/>
                    </a:lnTo>
                    <a:lnTo>
                      <a:pt x="1101" y="483"/>
                    </a:lnTo>
                    <a:lnTo>
                      <a:pt x="1066" y="482"/>
                    </a:lnTo>
                    <a:lnTo>
                      <a:pt x="1031" y="478"/>
                    </a:lnTo>
                    <a:lnTo>
                      <a:pt x="993" y="473"/>
                    </a:lnTo>
                    <a:lnTo>
                      <a:pt x="957" y="467"/>
                    </a:lnTo>
                    <a:lnTo>
                      <a:pt x="919" y="460"/>
                    </a:lnTo>
                    <a:lnTo>
                      <a:pt x="881" y="455"/>
                    </a:lnTo>
                    <a:lnTo>
                      <a:pt x="843" y="452"/>
                    </a:lnTo>
                    <a:lnTo>
                      <a:pt x="807" y="451"/>
                    </a:lnTo>
                    <a:lnTo>
                      <a:pt x="771" y="454"/>
                    </a:lnTo>
                    <a:lnTo>
                      <a:pt x="738" y="461"/>
                    </a:lnTo>
                    <a:lnTo>
                      <a:pt x="705" y="474"/>
                    </a:lnTo>
                    <a:lnTo>
                      <a:pt x="693" y="480"/>
                    </a:lnTo>
                    <a:lnTo>
                      <a:pt x="679" y="486"/>
                    </a:lnTo>
                    <a:lnTo>
                      <a:pt x="664" y="492"/>
                    </a:lnTo>
                    <a:lnTo>
                      <a:pt x="651" y="494"/>
                    </a:lnTo>
                    <a:lnTo>
                      <a:pt x="636" y="492"/>
                    </a:lnTo>
                    <a:lnTo>
                      <a:pt x="626" y="487"/>
                    </a:lnTo>
                    <a:lnTo>
                      <a:pt x="614" y="482"/>
                    </a:lnTo>
                    <a:lnTo>
                      <a:pt x="603" y="477"/>
                    </a:lnTo>
                    <a:lnTo>
                      <a:pt x="592" y="471"/>
                    </a:lnTo>
                    <a:lnTo>
                      <a:pt x="584" y="464"/>
                    </a:lnTo>
                    <a:lnTo>
                      <a:pt x="576" y="454"/>
                    </a:lnTo>
                    <a:lnTo>
                      <a:pt x="572" y="442"/>
                    </a:lnTo>
                    <a:lnTo>
                      <a:pt x="571" y="423"/>
                    </a:lnTo>
                    <a:lnTo>
                      <a:pt x="571" y="407"/>
                    </a:lnTo>
                    <a:lnTo>
                      <a:pt x="560" y="427"/>
                    </a:lnTo>
                    <a:lnTo>
                      <a:pt x="547" y="446"/>
                    </a:lnTo>
                    <a:lnTo>
                      <a:pt x="537" y="457"/>
                    </a:lnTo>
                    <a:lnTo>
                      <a:pt x="524" y="466"/>
                    </a:lnTo>
                    <a:lnTo>
                      <a:pt x="509" y="470"/>
                    </a:lnTo>
                    <a:lnTo>
                      <a:pt x="495" y="471"/>
                    </a:lnTo>
                    <a:lnTo>
                      <a:pt x="480" y="469"/>
                    </a:lnTo>
                    <a:lnTo>
                      <a:pt x="467" y="464"/>
                    </a:lnTo>
                    <a:lnTo>
                      <a:pt x="455" y="456"/>
                    </a:lnTo>
                    <a:lnTo>
                      <a:pt x="446" y="446"/>
                    </a:lnTo>
                    <a:lnTo>
                      <a:pt x="440" y="433"/>
                    </a:lnTo>
                    <a:lnTo>
                      <a:pt x="439" y="419"/>
                    </a:lnTo>
                    <a:lnTo>
                      <a:pt x="444" y="402"/>
                    </a:lnTo>
                    <a:lnTo>
                      <a:pt x="447" y="396"/>
                    </a:lnTo>
                    <a:lnTo>
                      <a:pt x="450" y="390"/>
                    </a:lnTo>
                    <a:lnTo>
                      <a:pt x="450" y="390"/>
                    </a:lnTo>
                    <a:lnTo>
                      <a:pt x="449" y="390"/>
                    </a:lnTo>
                    <a:lnTo>
                      <a:pt x="458" y="369"/>
                    </a:lnTo>
                    <a:lnTo>
                      <a:pt x="445" y="378"/>
                    </a:lnTo>
                    <a:lnTo>
                      <a:pt x="432" y="390"/>
                    </a:lnTo>
                    <a:lnTo>
                      <a:pt x="422" y="404"/>
                    </a:lnTo>
                    <a:lnTo>
                      <a:pt x="409" y="417"/>
                    </a:lnTo>
                    <a:lnTo>
                      <a:pt x="394" y="425"/>
                    </a:lnTo>
                    <a:lnTo>
                      <a:pt x="379" y="428"/>
                    </a:lnTo>
                    <a:lnTo>
                      <a:pt x="363" y="428"/>
                    </a:lnTo>
                    <a:lnTo>
                      <a:pt x="348" y="424"/>
                    </a:lnTo>
                    <a:lnTo>
                      <a:pt x="335" y="417"/>
                    </a:lnTo>
                    <a:lnTo>
                      <a:pt x="324" y="406"/>
                    </a:lnTo>
                    <a:lnTo>
                      <a:pt x="317" y="394"/>
                    </a:lnTo>
                    <a:lnTo>
                      <a:pt x="314" y="379"/>
                    </a:lnTo>
                    <a:lnTo>
                      <a:pt x="316" y="364"/>
                    </a:lnTo>
                    <a:lnTo>
                      <a:pt x="323" y="347"/>
                    </a:lnTo>
                    <a:lnTo>
                      <a:pt x="364" y="288"/>
                    </a:lnTo>
                    <a:lnTo>
                      <a:pt x="404" y="226"/>
                    </a:lnTo>
                    <a:lnTo>
                      <a:pt x="326" y="309"/>
                    </a:lnTo>
                    <a:lnTo>
                      <a:pt x="252" y="393"/>
                    </a:lnTo>
                    <a:lnTo>
                      <a:pt x="179" y="480"/>
                    </a:lnTo>
                    <a:lnTo>
                      <a:pt x="108" y="569"/>
                    </a:lnTo>
                    <a:lnTo>
                      <a:pt x="96" y="581"/>
                    </a:lnTo>
                    <a:lnTo>
                      <a:pt x="80" y="588"/>
                    </a:lnTo>
                    <a:lnTo>
                      <a:pt x="65" y="591"/>
                    </a:lnTo>
                    <a:lnTo>
                      <a:pt x="49" y="590"/>
                    </a:lnTo>
                    <a:lnTo>
                      <a:pt x="33" y="586"/>
                    </a:lnTo>
                    <a:lnTo>
                      <a:pt x="21" y="579"/>
                    </a:lnTo>
                    <a:lnTo>
                      <a:pt x="9" y="569"/>
                    </a:lnTo>
                    <a:lnTo>
                      <a:pt x="2" y="556"/>
                    </a:lnTo>
                    <a:lnTo>
                      <a:pt x="0" y="542"/>
                    </a:lnTo>
                    <a:lnTo>
                      <a:pt x="2" y="527"/>
                    </a:lnTo>
                    <a:lnTo>
                      <a:pt x="11" y="511"/>
                    </a:lnTo>
                    <a:lnTo>
                      <a:pt x="74" y="431"/>
                    </a:lnTo>
                    <a:lnTo>
                      <a:pt x="138" y="351"/>
                    </a:lnTo>
                    <a:lnTo>
                      <a:pt x="204" y="273"/>
                    </a:lnTo>
                    <a:lnTo>
                      <a:pt x="273" y="196"/>
                    </a:lnTo>
                    <a:lnTo>
                      <a:pt x="344" y="123"/>
                    </a:lnTo>
                    <a:lnTo>
                      <a:pt x="361" y="107"/>
                    </a:lnTo>
                    <a:lnTo>
                      <a:pt x="380" y="89"/>
                    </a:lnTo>
                    <a:lnTo>
                      <a:pt x="398" y="70"/>
                    </a:lnTo>
                    <a:lnTo>
                      <a:pt x="418" y="52"/>
                    </a:lnTo>
                    <a:lnTo>
                      <a:pt x="439" y="35"/>
                    </a:lnTo>
                    <a:lnTo>
                      <a:pt x="462" y="20"/>
                    </a:lnTo>
                    <a:lnTo>
                      <a:pt x="485" y="9"/>
                    </a:lnTo>
                    <a:lnTo>
                      <a:pt x="509" y="2"/>
                    </a:lnTo>
                    <a:lnTo>
                      <a:pt x="5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03266" y="2198423"/>
              <a:ext cx="582293" cy="639670"/>
              <a:chOff x="1592263" y="2889251"/>
              <a:chExt cx="434976" cy="477838"/>
            </a:xfrm>
            <a:solidFill>
              <a:schemeClr val="bg1"/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1663701" y="2962276"/>
                <a:ext cx="292100" cy="404813"/>
              </a:xfrm>
              <a:custGeom>
                <a:avLst/>
                <a:gdLst>
                  <a:gd name="T0" fmla="*/ 750 w 2029"/>
                  <a:gd name="T1" fmla="*/ 299 h 2800"/>
                  <a:gd name="T2" fmla="*/ 479 w 2029"/>
                  <a:gd name="T3" fmla="*/ 466 h 2800"/>
                  <a:gd name="T4" fmla="*/ 304 w 2029"/>
                  <a:gd name="T5" fmla="*/ 723 h 2800"/>
                  <a:gd name="T6" fmla="*/ 259 w 2029"/>
                  <a:gd name="T7" fmla="*/ 1034 h 2800"/>
                  <a:gd name="T8" fmla="*/ 314 w 2029"/>
                  <a:gd name="T9" fmla="*/ 1283 h 2800"/>
                  <a:gd name="T10" fmla="*/ 414 w 2029"/>
                  <a:gd name="T11" fmla="*/ 1472 h 2800"/>
                  <a:gd name="T12" fmla="*/ 530 w 2029"/>
                  <a:gd name="T13" fmla="*/ 1646 h 2800"/>
                  <a:gd name="T14" fmla="*/ 603 w 2029"/>
                  <a:gd name="T15" fmla="*/ 1843 h 2800"/>
                  <a:gd name="T16" fmla="*/ 647 w 2029"/>
                  <a:gd name="T17" fmla="*/ 1978 h 2800"/>
                  <a:gd name="T18" fmla="*/ 1346 w 2029"/>
                  <a:gd name="T19" fmla="*/ 2011 h 2800"/>
                  <a:gd name="T20" fmla="*/ 1421 w 2029"/>
                  <a:gd name="T21" fmla="*/ 1912 h 2800"/>
                  <a:gd name="T22" fmla="*/ 1460 w 2029"/>
                  <a:gd name="T23" fmla="*/ 1721 h 2800"/>
                  <a:gd name="T24" fmla="*/ 1570 w 2029"/>
                  <a:gd name="T25" fmla="*/ 1538 h 2800"/>
                  <a:gd name="T26" fmla="*/ 1678 w 2029"/>
                  <a:gd name="T27" fmla="*/ 1364 h 2800"/>
                  <a:gd name="T28" fmla="*/ 1756 w 2029"/>
                  <a:gd name="T29" fmla="*/ 1143 h 2800"/>
                  <a:gd name="T30" fmla="*/ 1760 w 2029"/>
                  <a:gd name="T31" fmla="*/ 844 h 2800"/>
                  <a:gd name="T32" fmla="*/ 1634 w 2029"/>
                  <a:gd name="T33" fmla="*/ 559 h 2800"/>
                  <a:gd name="T34" fmla="*/ 1397 w 2029"/>
                  <a:gd name="T35" fmla="*/ 352 h 2800"/>
                  <a:gd name="T36" fmla="*/ 1084 w 2029"/>
                  <a:gd name="T37" fmla="*/ 258 h 2800"/>
                  <a:gd name="T38" fmla="*/ 1258 w 2029"/>
                  <a:gd name="T39" fmla="*/ 29 h 2800"/>
                  <a:gd name="T40" fmla="*/ 1613 w 2029"/>
                  <a:gd name="T41" fmla="*/ 188 h 2800"/>
                  <a:gd name="T42" fmla="*/ 1877 w 2029"/>
                  <a:gd name="T43" fmla="*/ 461 h 2800"/>
                  <a:gd name="T44" fmla="*/ 2015 w 2029"/>
                  <a:gd name="T45" fmla="*/ 815 h 2800"/>
                  <a:gd name="T46" fmla="*/ 2013 w 2029"/>
                  <a:gd name="T47" fmla="*/ 1166 h 2800"/>
                  <a:gd name="T48" fmla="*/ 1934 w 2029"/>
                  <a:gd name="T49" fmla="*/ 1424 h 2800"/>
                  <a:gd name="T50" fmla="*/ 1825 w 2029"/>
                  <a:gd name="T51" fmla="*/ 1617 h 2800"/>
                  <a:gd name="T52" fmla="*/ 1714 w 2029"/>
                  <a:gd name="T53" fmla="*/ 1785 h 2800"/>
                  <a:gd name="T54" fmla="*/ 1677 w 2029"/>
                  <a:gd name="T55" fmla="*/ 1934 h 2800"/>
                  <a:gd name="T56" fmla="*/ 1572 w 2029"/>
                  <a:gd name="T57" fmla="*/ 2150 h 2800"/>
                  <a:gd name="T58" fmla="*/ 1487 w 2029"/>
                  <a:gd name="T59" fmla="*/ 2294 h 2800"/>
                  <a:gd name="T60" fmla="*/ 1480 w 2029"/>
                  <a:gd name="T61" fmla="*/ 2429 h 2800"/>
                  <a:gd name="T62" fmla="*/ 1476 w 2029"/>
                  <a:gd name="T63" fmla="*/ 2492 h 2800"/>
                  <a:gd name="T64" fmla="*/ 1446 w 2029"/>
                  <a:gd name="T65" fmla="*/ 2575 h 2800"/>
                  <a:gd name="T66" fmla="*/ 1340 w 2029"/>
                  <a:gd name="T67" fmla="*/ 2666 h 2800"/>
                  <a:gd name="T68" fmla="*/ 1184 w 2029"/>
                  <a:gd name="T69" fmla="*/ 2779 h 2800"/>
                  <a:gd name="T70" fmla="*/ 891 w 2029"/>
                  <a:gd name="T71" fmla="*/ 2798 h 2800"/>
                  <a:gd name="T72" fmla="*/ 762 w 2029"/>
                  <a:gd name="T73" fmla="*/ 2698 h 2800"/>
                  <a:gd name="T74" fmla="*/ 607 w 2029"/>
                  <a:gd name="T75" fmla="*/ 2606 h 2800"/>
                  <a:gd name="T76" fmla="*/ 556 w 2029"/>
                  <a:gd name="T77" fmla="*/ 2509 h 2800"/>
                  <a:gd name="T78" fmla="*/ 551 w 2029"/>
                  <a:gd name="T79" fmla="*/ 2466 h 2800"/>
                  <a:gd name="T80" fmla="*/ 545 w 2029"/>
                  <a:gd name="T81" fmla="*/ 2350 h 2800"/>
                  <a:gd name="T82" fmla="*/ 538 w 2029"/>
                  <a:gd name="T83" fmla="*/ 2221 h 2800"/>
                  <a:gd name="T84" fmla="*/ 376 w 2029"/>
                  <a:gd name="T85" fmla="*/ 2025 h 2800"/>
                  <a:gd name="T86" fmla="*/ 340 w 2029"/>
                  <a:gd name="T87" fmla="*/ 1839 h 2800"/>
                  <a:gd name="T88" fmla="*/ 248 w 2029"/>
                  <a:gd name="T89" fmla="*/ 1682 h 2800"/>
                  <a:gd name="T90" fmla="*/ 138 w 2029"/>
                  <a:gd name="T91" fmla="*/ 1508 h 2800"/>
                  <a:gd name="T92" fmla="*/ 41 w 2029"/>
                  <a:gd name="T93" fmla="*/ 1278 h 2800"/>
                  <a:gd name="T94" fmla="*/ 0 w 2029"/>
                  <a:gd name="T95" fmla="*/ 973 h 2800"/>
                  <a:gd name="T96" fmla="*/ 80 w 2029"/>
                  <a:gd name="T97" fmla="*/ 595 h 2800"/>
                  <a:gd name="T98" fmla="*/ 298 w 2029"/>
                  <a:gd name="T99" fmla="*/ 286 h 2800"/>
                  <a:gd name="T100" fmla="*/ 621 w 2029"/>
                  <a:gd name="T101" fmla="*/ 77 h 2800"/>
                  <a:gd name="T102" fmla="*/ 1014 w 2029"/>
                  <a:gd name="T103" fmla="*/ 0 h 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29" h="2800">
                    <a:moveTo>
                      <a:pt x="1014" y="255"/>
                    </a:moveTo>
                    <a:lnTo>
                      <a:pt x="945" y="258"/>
                    </a:lnTo>
                    <a:lnTo>
                      <a:pt x="878" y="266"/>
                    </a:lnTo>
                    <a:lnTo>
                      <a:pt x="813" y="281"/>
                    </a:lnTo>
                    <a:lnTo>
                      <a:pt x="750" y="299"/>
                    </a:lnTo>
                    <a:lnTo>
                      <a:pt x="690" y="324"/>
                    </a:lnTo>
                    <a:lnTo>
                      <a:pt x="632" y="354"/>
                    </a:lnTo>
                    <a:lnTo>
                      <a:pt x="578" y="387"/>
                    </a:lnTo>
                    <a:lnTo>
                      <a:pt x="527" y="424"/>
                    </a:lnTo>
                    <a:lnTo>
                      <a:pt x="479" y="466"/>
                    </a:lnTo>
                    <a:lnTo>
                      <a:pt x="435" y="511"/>
                    </a:lnTo>
                    <a:lnTo>
                      <a:pt x="396" y="559"/>
                    </a:lnTo>
                    <a:lnTo>
                      <a:pt x="361" y="611"/>
                    </a:lnTo>
                    <a:lnTo>
                      <a:pt x="330" y="666"/>
                    </a:lnTo>
                    <a:lnTo>
                      <a:pt x="304" y="723"/>
                    </a:lnTo>
                    <a:lnTo>
                      <a:pt x="284" y="783"/>
                    </a:lnTo>
                    <a:lnTo>
                      <a:pt x="270" y="844"/>
                    </a:lnTo>
                    <a:lnTo>
                      <a:pt x="260" y="908"/>
                    </a:lnTo>
                    <a:lnTo>
                      <a:pt x="257" y="973"/>
                    </a:lnTo>
                    <a:lnTo>
                      <a:pt x="259" y="1034"/>
                    </a:lnTo>
                    <a:lnTo>
                      <a:pt x="264" y="1090"/>
                    </a:lnTo>
                    <a:lnTo>
                      <a:pt x="273" y="1143"/>
                    </a:lnTo>
                    <a:lnTo>
                      <a:pt x="284" y="1193"/>
                    </a:lnTo>
                    <a:lnTo>
                      <a:pt x="298" y="1240"/>
                    </a:lnTo>
                    <a:lnTo>
                      <a:pt x="314" y="1283"/>
                    </a:lnTo>
                    <a:lnTo>
                      <a:pt x="331" y="1325"/>
                    </a:lnTo>
                    <a:lnTo>
                      <a:pt x="351" y="1364"/>
                    </a:lnTo>
                    <a:lnTo>
                      <a:pt x="371" y="1402"/>
                    </a:lnTo>
                    <a:lnTo>
                      <a:pt x="393" y="1437"/>
                    </a:lnTo>
                    <a:lnTo>
                      <a:pt x="414" y="1472"/>
                    </a:lnTo>
                    <a:lnTo>
                      <a:pt x="437" y="1505"/>
                    </a:lnTo>
                    <a:lnTo>
                      <a:pt x="458" y="1537"/>
                    </a:lnTo>
                    <a:lnTo>
                      <a:pt x="483" y="1573"/>
                    </a:lnTo>
                    <a:lnTo>
                      <a:pt x="507" y="1610"/>
                    </a:lnTo>
                    <a:lnTo>
                      <a:pt x="530" y="1646"/>
                    </a:lnTo>
                    <a:lnTo>
                      <a:pt x="551" y="1683"/>
                    </a:lnTo>
                    <a:lnTo>
                      <a:pt x="569" y="1721"/>
                    </a:lnTo>
                    <a:lnTo>
                      <a:pt x="584" y="1760"/>
                    </a:lnTo>
                    <a:lnTo>
                      <a:pt x="595" y="1800"/>
                    </a:lnTo>
                    <a:lnTo>
                      <a:pt x="603" y="1843"/>
                    </a:lnTo>
                    <a:lnTo>
                      <a:pt x="605" y="1888"/>
                    </a:lnTo>
                    <a:lnTo>
                      <a:pt x="608" y="1912"/>
                    </a:lnTo>
                    <a:lnTo>
                      <a:pt x="617" y="1936"/>
                    </a:lnTo>
                    <a:lnTo>
                      <a:pt x="630" y="1958"/>
                    </a:lnTo>
                    <a:lnTo>
                      <a:pt x="647" y="1978"/>
                    </a:lnTo>
                    <a:lnTo>
                      <a:pt x="665" y="1996"/>
                    </a:lnTo>
                    <a:lnTo>
                      <a:pt x="683" y="2011"/>
                    </a:lnTo>
                    <a:lnTo>
                      <a:pt x="701" y="2025"/>
                    </a:lnTo>
                    <a:lnTo>
                      <a:pt x="1328" y="2025"/>
                    </a:lnTo>
                    <a:lnTo>
                      <a:pt x="1346" y="2011"/>
                    </a:lnTo>
                    <a:lnTo>
                      <a:pt x="1364" y="1996"/>
                    </a:lnTo>
                    <a:lnTo>
                      <a:pt x="1383" y="1978"/>
                    </a:lnTo>
                    <a:lnTo>
                      <a:pt x="1399" y="1958"/>
                    </a:lnTo>
                    <a:lnTo>
                      <a:pt x="1412" y="1936"/>
                    </a:lnTo>
                    <a:lnTo>
                      <a:pt x="1421" y="1912"/>
                    </a:lnTo>
                    <a:lnTo>
                      <a:pt x="1424" y="1888"/>
                    </a:lnTo>
                    <a:lnTo>
                      <a:pt x="1426" y="1843"/>
                    </a:lnTo>
                    <a:lnTo>
                      <a:pt x="1434" y="1800"/>
                    </a:lnTo>
                    <a:lnTo>
                      <a:pt x="1445" y="1760"/>
                    </a:lnTo>
                    <a:lnTo>
                      <a:pt x="1460" y="1721"/>
                    </a:lnTo>
                    <a:lnTo>
                      <a:pt x="1478" y="1684"/>
                    </a:lnTo>
                    <a:lnTo>
                      <a:pt x="1498" y="1646"/>
                    </a:lnTo>
                    <a:lnTo>
                      <a:pt x="1520" y="1610"/>
                    </a:lnTo>
                    <a:lnTo>
                      <a:pt x="1545" y="1574"/>
                    </a:lnTo>
                    <a:lnTo>
                      <a:pt x="1570" y="1538"/>
                    </a:lnTo>
                    <a:lnTo>
                      <a:pt x="1592" y="1506"/>
                    </a:lnTo>
                    <a:lnTo>
                      <a:pt x="1614" y="1473"/>
                    </a:lnTo>
                    <a:lnTo>
                      <a:pt x="1636" y="1438"/>
                    </a:lnTo>
                    <a:lnTo>
                      <a:pt x="1658" y="1402"/>
                    </a:lnTo>
                    <a:lnTo>
                      <a:pt x="1678" y="1364"/>
                    </a:lnTo>
                    <a:lnTo>
                      <a:pt x="1698" y="1325"/>
                    </a:lnTo>
                    <a:lnTo>
                      <a:pt x="1715" y="1283"/>
                    </a:lnTo>
                    <a:lnTo>
                      <a:pt x="1731" y="1240"/>
                    </a:lnTo>
                    <a:lnTo>
                      <a:pt x="1745" y="1193"/>
                    </a:lnTo>
                    <a:lnTo>
                      <a:pt x="1756" y="1143"/>
                    </a:lnTo>
                    <a:lnTo>
                      <a:pt x="1765" y="1090"/>
                    </a:lnTo>
                    <a:lnTo>
                      <a:pt x="1770" y="1034"/>
                    </a:lnTo>
                    <a:lnTo>
                      <a:pt x="1772" y="973"/>
                    </a:lnTo>
                    <a:lnTo>
                      <a:pt x="1769" y="908"/>
                    </a:lnTo>
                    <a:lnTo>
                      <a:pt x="1760" y="844"/>
                    </a:lnTo>
                    <a:lnTo>
                      <a:pt x="1745" y="782"/>
                    </a:lnTo>
                    <a:lnTo>
                      <a:pt x="1725" y="723"/>
                    </a:lnTo>
                    <a:lnTo>
                      <a:pt x="1700" y="666"/>
                    </a:lnTo>
                    <a:lnTo>
                      <a:pt x="1668" y="610"/>
                    </a:lnTo>
                    <a:lnTo>
                      <a:pt x="1634" y="559"/>
                    </a:lnTo>
                    <a:lnTo>
                      <a:pt x="1594" y="511"/>
                    </a:lnTo>
                    <a:lnTo>
                      <a:pt x="1550" y="466"/>
                    </a:lnTo>
                    <a:lnTo>
                      <a:pt x="1503" y="424"/>
                    </a:lnTo>
                    <a:lnTo>
                      <a:pt x="1451" y="386"/>
                    </a:lnTo>
                    <a:lnTo>
                      <a:pt x="1397" y="352"/>
                    </a:lnTo>
                    <a:lnTo>
                      <a:pt x="1339" y="324"/>
                    </a:lnTo>
                    <a:lnTo>
                      <a:pt x="1278" y="299"/>
                    </a:lnTo>
                    <a:lnTo>
                      <a:pt x="1216" y="281"/>
                    </a:lnTo>
                    <a:lnTo>
                      <a:pt x="1151" y="266"/>
                    </a:lnTo>
                    <a:lnTo>
                      <a:pt x="1084" y="258"/>
                    </a:lnTo>
                    <a:lnTo>
                      <a:pt x="1014" y="255"/>
                    </a:lnTo>
                    <a:close/>
                    <a:moveTo>
                      <a:pt x="1014" y="0"/>
                    </a:moveTo>
                    <a:lnTo>
                      <a:pt x="1097" y="3"/>
                    </a:lnTo>
                    <a:lnTo>
                      <a:pt x="1179" y="13"/>
                    </a:lnTo>
                    <a:lnTo>
                      <a:pt x="1258" y="29"/>
                    </a:lnTo>
                    <a:lnTo>
                      <a:pt x="1335" y="50"/>
                    </a:lnTo>
                    <a:lnTo>
                      <a:pt x="1408" y="77"/>
                    </a:lnTo>
                    <a:lnTo>
                      <a:pt x="1480" y="109"/>
                    </a:lnTo>
                    <a:lnTo>
                      <a:pt x="1548" y="147"/>
                    </a:lnTo>
                    <a:lnTo>
                      <a:pt x="1613" y="188"/>
                    </a:lnTo>
                    <a:lnTo>
                      <a:pt x="1673" y="235"/>
                    </a:lnTo>
                    <a:lnTo>
                      <a:pt x="1731" y="286"/>
                    </a:lnTo>
                    <a:lnTo>
                      <a:pt x="1783" y="340"/>
                    </a:lnTo>
                    <a:lnTo>
                      <a:pt x="1833" y="399"/>
                    </a:lnTo>
                    <a:lnTo>
                      <a:pt x="1877" y="461"/>
                    </a:lnTo>
                    <a:lnTo>
                      <a:pt x="1915" y="526"/>
                    </a:lnTo>
                    <a:lnTo>
                      <a:pt x="1949" y="595"/>
                    </a:lnTo>
                    <a:lnTo>
                      <a:pt x="1976" y="667"/>
                    </a:lnTo>
                    <a:lnTo>
                      <a:pt x="1999" y="739"/>
                    </a:lnTo>
                    <a:lnTo>
                      <a:pt x="2015" y="815"/>
                    </a:lnTo>
                    <a:lnTo>
                      <a:pt x="2025" y="893"/>
                    </a:lnTo>
                    <a:lnTo>
                      <a:pt x="2029" y="973"/>
                    </a:lnTo>
                    <a:lnTo>
                      <a:pt x="2026" y="1041"/>
                    </a:lnTo>
                    <a:lnTo>
                      <a:pt x="2021" y="1105"/>
                    </a:lnTo>
                    <a:lnTo>
                      <a:pt x="2013" y="1166"/>
                    </a:lnTo>
                    <a:lnTo>
                      <a:pt x="2001" y="1224"/>
                    </a:lnTo>
                    <a:lnTo>
                      <a:pt x="1988" y="1278"/>
                    </a:lnTo>
                    <a:lnTo>
                      <a:pt x="1972" y="1329"/>
                    </a:lnTo>
                    <a:lnTo>
                      <a:pt x="1953" y="1378"/>
                    </a:lnTo>
                    <a:lnTo>
                      <a:pt x="1934" y="1424"/>
                    </a:lnTo>
                    <a:lnTo>
                      <a:pt x="1913" y="1466"/>
                    </a:lnTo>
                    <a:lnTo>
                      <a:pt x="1892" y="1507"/>
                    </a:lnTo>
                    <a:lnTo>
                      <a:pt x="1869" y="1546"/>
                    </a:lnTo>
                    <a:lnTo>
                      <a:pt x="1847" y="1583"/>
                    </a:lnTo>
                    <a:lnTo>
                      <a:pt x="1825" y="1617"/>
                    </a:lnTo>
                    <a:lnTo>
                      <a:pt x="1803" y="1649"/>
                    </a:lnTo>
                    <a:lnTo>
                      <a:pt x="1781" y="1681"/>
                    </a:lnTo>
                    <a:lnTo>
                      <a:pt x="1756" y="1719"/>
                    </a:lnTo>
                    <a:lnTo>
                      <a:pt x="1733" y="1753"/>
                    </a:lnTo>
                    <a:lnTo>
                      <a:pt x="1714" y="1785"/>
                    </a:lnTo>
                    <a:lnTo>
                      <a:pt x="1700" y="1813"/>
                    </a:lnTo>
                    <a:lnTo>
                      <a:pt x="1689" y="1839"/>
                    </a:lnTo>
                    <a:lnTo>
                      <a:pt x="1682" y="1864"/>
                    </a:lnTo>
                    <a:lnTo>
                      <a:pt x="1680" y="1888"/>
                    </a:lnTo>
                    <a:lnTo>
                      <a:pt x="1677" y="1934"/>
                    </a:lnTo>
                    <a:lnTo>
                      <a:pt x="1667" y="1980"/>
                    </a:lnTo>
                    <a:lnTo>
                      <a:pt x="1652" y="2025"/>
                    </a:lnTo>
                    <a:lnTo>
                      <a:pt x="1630" y="2068"/>
                    </a:lnTo>
                    <a:lnTo>
                      <a:pt x="1604" y="2110"/>
                    </a:lnTo>
                    <a:lnTo>
                      <a:pt x="1572" y="2150"/>
                    </a:lnTo>
                    <a:lnTo>
                      <a:pt x="1534" y="2187"/>
                    </a:lnTo>
                    <a:lnTo>
                      <a:pt x="1491" y="2221"/>
                    </a:lnTo>
                    <a:lnTo>
                      <a:pt x="1490" y="2242"/>
                    </a:lnTo>
                    <a:lnTo>
                      <a:pt x="1489" y="2267"/>
                    </a:lnTo>
                    <a:lnTo>
                      <a:pt x="1487" y="2294"/>
                    </a:lnTo>
                    <a:lnTo>
                      <a:pt x="1486" y="2322"/>
                    </a:lnTo>
                    <a:lnTo>
                      <a:pt x="1484" y="2350"/>
                    </a:lnTo>
                    <a:lnTo>
                      <a:pt x="1483" y="2378"/>
                    </a:lnTo>
                    <a:lnTo>
                      <a:pt x="1481" y="2405"/>
                    </a:lnTo>
                    <a:lnTo>
                      <a:pt x="1480" y="2429"/>
                    </a:lnTo>
                    <a:lnTo>
                      <a:pt x="1479" y="2449"/>
                    </a:lnTo>
                    <a:lnTo>
                      <a:pt x="1478" y="2466"/>
                    </a:lnTo>
                    <a:lnTo>
                      <a:pt x="1478" y="2476"/>
                    </a:lnTo>
                    <a:lnTo>
                      <a:pt x="1476" y="2479"/>
                    </a:lnTo>
                    <a:lnTo>
                      <a:pt x="1476" y="2492"/>
                    </a:lnTo>
                    <a:lnTo>
                      <a:pt x="1474" y="2506"/>
                    </a:lnTo>
                    <a:lnTo>
                      <a:pt x="1470" y="2522"/>
                    </a:lnTo>
                    <a:lnTo>
                      <a:pt x="1465" y="2539"/>
                    </a:lnTo>
                    <a:lnTo>
                      <a:pt x="1457" y="2557"/>
                    </a:lnTo>
                    <a:lnTo>
                      <a:pt x="1446" y="2575"/>
                    </a:lnTo>
                    <a:lnTo>
                      <a:pt x="1432" y="2594"/>
                    </a:lnTo>
                    <a:lnTo>
                      <a:pt x="1416" y="2613"/>
                    </a:lnTo>
                    <a:lnTo>
                      <a:pt x="1395" y="2631"/>
                    </a:lnTo>
                    <a:lnTo>
                      <a:pt x="1370" y="2650"/>
                    </a:lnTo>
                    <a:lnTo>
                      <a:pt x="1340" y="2666"/>
                    </a:lnTo>
                    <a:lnTo>
                      <a:pt x="1307" y="2683"/>
                    </a:lnTo>
                    <a:lnTo>
                      <a:pt x="1267" y="2698"/>
                    </a:lnTo>
                    <a:lnTo>
                      <a:pt x="1244" y="2727"/>
                    </a:lnTo>
                    <a:lnTo>
                      <a:pt x="1216" y="2754"/>
                    </a:lnTo>
                    <a:lnTo>
                      <a:pt x="1184" y="2779"/>
                    </a:lnTo>
                    <a:lnTo>
                      <a:pt x="1162" y="2790"/>
                    </a:lnTo>
                    <a:lnTo>
                      <a:pt x="1138" y="2798"/>
                    </a:lnTo>
                    <a:lnTo>
                      <a:pt x="1113" y="2800"/>
                    </a:lnTo>
                    <a:lnTo>
                      <a:pt x="916" y="2800"/>
                    </a:lnTo>
                    <a:lnTo>
                      <a:pt x="891" y="2798"/>
                    </a:lnTo>
                    <a:lnTo>
                      <a:pt x="867" y="2790"/>
                    </a:lnTo>
                    <a:lnTo>
                      <a:pt x="845" y="2779"/>
                    </a:lnTo>
                    <a:lnTo>
                      <a:pt x="813" y="2754"/>
                    </a:lnTo>
                    <a:lnTo>
                      <a:pt x="785" y="2727"/>
                    </a:lnTo>
                    <a:lnTo>
                      <a:pt x="762" y="2698"/>
                    </a:lnTo>
                    <a:lnTo>
                      <a:pt x="720" y="2681"/>
                    </a:lnTo>
                    <a:lnTo>
                      <a:pt x="684" y="2664"/>
                    </a:lnTo>
                    <a:lnTo>
                      <a:pt x="653" y="2646"/>
                    </a:lnTo>
                    <a:lnTo>
                      <a:pt x="628" y="2626"/>
                    </a:lnTo>
                    <a:lnTo>
                      <a:pt x="607" y="2606"/>
                    </a:lnTo>
                    <a:lnTo>
                      <a:pt x="590" y="2585"/>
                    </a:lnTo>
                    <a:lnTo>
                      <a:pt x="578" y="2566"/>
                    </a:lnTo>
                    <a:lnTo>
                      <a:pt x="567" y="2546"/>
                    </a:lnTo>
                    <a:lnTo>
                      <a:pt x="561" y="2527"/>
                    </a:lnTo>
                    <a:lnTo>
                      <a:pt x="556" y="2509"/>
                    </a:lnTo>
                    <a:lnTo>
                      <a:pt x="554" y="2494"/>
                    </a:lnTo>
                    <a:lnTo>
                      <a:pt x="552" y="2479"/>
                    </a:lnTo>
                    <a:lnTo>
                      <a:pt x="552" y="2479"/>
                    </a:lnTo>
                    <a:lnTo>
                      <a:pt x="552" y="2476"/>
                    </a:lnTo>
                    <a:lnTo>
                      <a:pt x="551" y="2466"/>
                    </a:lnTo>
                    <a:lnTo>
                      <a:pt x="550" y="2449"/>
                    </a:lnTo>
                    <a:lnTo>
                      <a:pt x="549" y="2429"/>
                    </a:lnTo>
                    <a:lnTo>
                      <a:pt x="548" y="2405"/>
                    </a:lnTo>
                    <a:lnTo>
                      <a:pt x="546" y="2378"/>
                    </a:lnTo>
                    <a:lnTo>
                      <a:pt x="545" y="2350"/>
                    </a:lnTo>
                    <a:lnTo>
                      <a:pt x="543" y="2322"/>
                    </a:lnTo>
                    <a:lnTo>
                      <a:pt x="542" y="2294"/>
                    </a:lnTo>
                    <a:lnTo>
                      <a:pt x="540" y="2267"/>
                    </a:lnTo>
                    <a:lnTo>
                      <a:pt x="539" y="2242"/>
                    </a:lnTo>
                    <a:lnTo>
                      <a:pt x="538" y="2221"/>
                    </a:lnTo>
                    <a:lnTo>
                      <a:pt x="495" y="2187"/>
                    </a:lnTo>
                    <a:lnTo>
                      <a:pt x="457" y="2150"/>
                    </a:lnTo>
                    <a:lnTo>
                      <a:pt x="425" y="2110"/>
                    </a:lnTo>
                    <a:lnTo>
                      <a:pt x="398" y="2068"/>
                    </a:lnTo>
                    <a:lnTo>
                      <a:pt x="376" y="2025"/>
                    </a:lnTo>
                    <a:lnTo>
                      <a:pt x="362" y="1980"/>
                    </a:lnTo>
                    <a:lnTo>
                      <a:pt x="352" y="1934"/>
                    </a:lnTo>
                    <a:lnTo>
                      <a:pt x="349" y="1888"/>
                    </a:lnTo>
                    <a:lnTo>
                      <a:pt x="347" y="1864"/>
                    </a:lnTo>
                    <a:lnTo>
                      <a:pt x="340" y="1839"/>
                    </a:lnTo>
                    <a:lnTo>
                      <a:pt x="329" y="1813"/>
                    </a:lnTo>
                    <a:lnTo>
                      <a:pt x="315" y="1785"/>
                    </a:lnTo>
                    <a:lnTo>
                      <a:pt x="296" y="1753"/>
                    </a:lnTo>
                    <a:lnTo>
                      <a:pt x="274" y="1719"/>
                    </a:lnTo>
                    <a:lnTo>
                      <a:pt x="248" y="1682"/>
                    </a:lnTo>
                    <a:lnTo>
                      <a:pt x="227" y="1650"/>
                    </a:lnTo>
                    <a:lnTo>
                      <a:pt x="205" y="1617"/>
                    </a:lnTo>
                    <a:lnTo>
                      <a:pt x="182" y="1583"/>
                    </a:lnTo>
                    <a:lnTo>
                      <a:pt x="160" y="1546"/>
                    </a:lnTo>
                    <a:lnTo>
                      <a:pt x="138" y="1508"/>
                    </a:lnTo>
                    <a:lnTo>
                      <a:pt x="116" y="1466"/>
                    </a:lnTo>
                    <a:lnTo>
                      <a:pt x="95" y="1424"/>
                    </a:lnTo>
                    <a:lnTo>
                      <a:pt x="76" y="1378"/>
                    </a:lnTo>
                    <a:lnTo>
                      <a:pt x="57" y="1329"/>
                    </a:lnTo>
                    <a:lnTo>
                      <a:pt x="41" y="1278"/>
                    </a:lnTo>
                    <a:lnTo>
                      <a:pt x="28" y="1224"/>
                    </a:lnTo>
                    <a:lnTo>
                      <a:pt x="16" y="1166"/>
                    </a:lnTo>
                    <a:lnTo>
                      <a:pt x="8" y="1105"/>
                    </a:lnTo>
                    <a:lnTo>
                      <a:pt x="2" y="1041"/>
                    </a:lnTo>
                    <a:lnTo>
                      <a:pt x="0" y="973"/>
                    </a:lnTo>
                    <a:lnTo>
                      <a:pt x="4" y="893"/>
                    </a:lnTo>
                    <a:lnTo>
                      <a:pt x="14" y="815"/>
                    </a:lnTo>
                    <a:lnTo>
                      <a:pt x="30" y="739"/>
                    </a:lnTo>
                    <a:lnTo>
                      <a:pt x="53" y="667"/>
                    </a:lnTo>
                    <a:lnTo>
                      <a:pt x="80" y="595"/>
                    </a:lnTo>
                    <a:lnTo>
                      <a:pt x="114" y="526"/>
                    </a:lnTo>
                    <a:lnTo>
                      <a:pt x="152" y="461"/>
                    </a:lnTo>
                    <a:lnTo>
                      <a:pt x="196" y="399"/>
                    </a:lnTo>
                    <a:lnTo>
                      <a:pt x="246" y="340"/>
                    </a:lnTo>
                    <a:lnTo>
                      <a:pt x="298" y="286"/>
                    </a:lnTo>
                    <a:lnTo>
                      <a:pt x="356" y="235"/>
                    </a:lnTo>
                    <a:lnTo>
                      <a:pt x="416" y="188"/>
                    </a:lnTo>
                    <a:lnTo>
                      <a:pt x="481" y="147"/>
                    </a:lnTo>
                    <a:lnTo>
                      <a:pt x="549" y="109"/>
                    </a:lnTo>
                    <a:lnTo>
                      <a:pt x="621" y="77"/>
                    </a:lnTo>
                    <a:lnTo>
                      <a:pt x="695" y="50"/>
                    </a:lnTo>
                    <a:lnTo>
                      <a:pt x="771" y="29"/>
                    </a:lnTo>
                    <a:lnTo>
                      <a:pt x="850" y="13"/>
                    </a:lnTo>
                    <a:lnTo>
                      <a:pt x="932" y="3"/>
                    </a:lnTo>
                    <a:lnTo>
                      <a:pt x="10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Freeform 23"/>
              <p:cNvSpPr>
                <a:spLocks/>
              </p:cNvSpPr>
              <p:nvPr/>
            </p:nvSpPr>
            <p:spPr bwMode="auto">
              <a:xfrm>
                <a:off x="1800226" y="2889251"/>
                <a:ext cx="19050" cy="46038"/>
              </a:xfrm>
              <a:custGeom>
                <a:avLst/>
                <a:gdLst>
                  <a:gd name="T0" fmla="*/ 63 w 127"/>
                  <a:gd name="T1" fmla="*/ 0 h 318"/>
                  <a:gd name="T2" fmla="*/ 63 w 127"/>
                  <a:gd name="T3" fmla="*/ 0 h 318"/>
                  <a:gd name="T4" fmla="*/ 80 w 127"/>
                  <a:gd name="T5" fmla="*/ 2 h 318"/>
                  <a:gd name="T6" fmla="*/ 96 w 127"/>
                  <a:gd name="T7" fmla="*/ 9 h 318"/>
                  <a:gd name="T8" fmla="*/ 109 w 127"/>
                  <a:gd name="T9" fmla="*/ 19 h 318"/>
                  <a:gd name="T10" fmla="*/ 119 w 127"/>
                  <a:gd name="T11" fmla="*/ 32 h 318"/>
                  <a:gd name="T12" fmla="*/ 125 w 127"/>
                  <a:gd name="T13" fmla="*/ 47 h 318"/>
                  <a:gd name="T14" fmla="*/ 127 w 127"/>
                  <a:gd name="T15" fmla="*/ 64 h 318"/>
                  <a:gd name="T16" fmla="*/ 127 w 127"/>
                  <a:gd name="T17" fmla="*/ 254 h 318"/>
                  <a:gd name="T18" fmla="*/ 125 w 127"/>
                  <a:gd name="T19" fmla="*/ 272 h 318"/>
                  <a:gd name="T20" fmla="*/ 119 w 127"/>
                  <a:gd name="T21" fmla="*/ 286 h 318"/>
                  <a:gd name="T22" fmla="*/ 109 w 127"/>
                  <a:gd name="T23" fmla="*/ 300 h 318"/>
                  <a:gd name="T24" fmla="*/ 96 w 127"/>
                  <a:gd name="T25" fmla="*/ 309 h 318"/>
                  <a:gd name="T26" fmla="*/ 80 w 127"/>
                  <a:gd name="T27" fmla="*/ 315 h 318"/>
                  <a:gd name="T28" fmla="*/ 63 w 127"/>
                  <a:gd name="T29" fmla="*/ 318 h 318"/>
                  <a:gd name="T30" fmla="*/ 47 w 127"/>
                  <a:gd name="T31" fmla="*/ 315 h 318"/>
                  <a:gd name="T32" fmla="*/ 31 w 127"/>
                  <a:gd name="T33" fmla="*/ 309 h 318"/>
                  <a:gd name="T34" fmla="*/ 18 w 127"/>
                  <a:gd name="T35" fmla="*/ 300 h 318"/>
                  <a:gd name="T36" fmla="*/ 8 w 127"/>
                  <a:gd name="T37" fmla="*/ 286 h 318"/>
                  <a:gd name="T38" fmla="*/ 2 w 127"/>
                  <a:gd name="T39" fmla="*/ 272 h 318"/>
                  <a:gd name="T40" fmla="*/ 0 w 127"/>
                  <a:gd name="T41" fmla="*/ 254 h 318"/>
                  <a:gd name="T42" fmla="*/ 0 w 127"/>
                  <a:gd name="T43" fmla="*/ 64 h 318"/>
                  <a:gd name="T44" fmla="*/ 2 w 127"/>
                  <a:gd name="T45" fmla="*/ 47 h 318"/>
                  <a:gd name="T46" fmla="*/ 8 w 127"/>
                  <a:gd name="T47" fmla="*/ 32 h 318"/>
                  <a:gd name="T48" fmla="*/ 18 w 127"/>
                  <a:gd name="T49" fmla="*/ 19 h 318"/>
                  <a:gd name="T50" fmla="*/ 31 w 127"/>
                  <a:gd name="T51" fmla="*/ 9 h 318"/>
                  <a:gd name="T52" fmla="*/ 47 w 127"/>
                  <a:gd name="T53" fmla="*/ 2 h 318"/>
                  <a:gd name="T54" fmla="*/ 63 w 127"/>
                  <a:gd name="T5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318">
                    <a:moveTo>
                      <a:pt x="63" y="0"/>
                    </a:moveTo>
                    <a:lnTo>
                      <a:pt x="63" y="0"/>
                    </a:lnTo>
                    <a:lnTo>
                      <a:pt x="80" y="2"/>
                    </a:lnTo>
                    <a:lnTo>
                      <a:pt x="96" y="9"/>
                    </a:lnTo>
                    <a:lnTo>
                      <a:pt x="109" y="19"/>
                    </a:lnTo>
                    <a:lnTo>
                      <a:pt x="119" y="32"/>
                    </a:lnTo>
                    <a:lnTo>
                      <a:pt x="125" y="47"/>
                    </a:lnTo>
                    <a:lnTo>
                      <a:pt x="127" y="64"/>
                    </a:lnTo>
                    <a:lnTo>
                      <a:pt x="127" y="254"/>
                    </a:lnTo>
                    <a:lnTo>
                      <a:pt x="125" y="272"/>
                    </a:lnTo>
                    <a:lnTo>
                      <a:pt x="119" y="286"/>
                    </a:lnTo>
                    <a:lnTo>
                      <a:pt x="109" y="300"/>
                    </a:lnTo>
                    <a:lnTo>
                      <a:pt x="96" y="309"/>
                    </a:lnTo>
                    <a:lnTo>
                      <a:pt x="80" y="315"/>
                    </a:lnTo>
                    <a:lnTo>
                      <a:pt x="63" y="318"/>
                    </a:lnTo>
                    <a:lnTo>
                      <a:pt x="47" y="315"/>
                    </a:lnTo>
                    <a:lnTo>
                      <a:pt x="31" y="309"/>
                    </a:lnTo>
                    <a:lnTo>
                      <a:pt x="18" y="300"/>
                    </a:lnTo>
                    <a:lnTo>
                      <a:pt x="8" y="286"/>
                    </a:lnTo>
                    <a:lnTo>
                      <a:pt x="2" y="272"/>
                    </a:lnTo>
                    <a:lnTo>
                      <a:pt x="0" y="254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24"/>
              <p:cNvSpPr>
                <a:spLocks/>
              </p:cNvSpPr>
              <p:nvPr/>
            </p:nvSpPr>
            <p:spPr bwMode="auto">
              <a:xfrm>
                <a:off x="1697038" y="2917826"/>
                <a:ext cx="31750" cy="41275"/>
              </a:xfrm>
              <a:custGeom>
                <a:avLst/>
                <a:gdLst>
                  <a:gd name="T0" fmla="*/ 64 w 224"/>
                  <a:gd name="T1" fmla="*/ 0 h 293"/>
                  <a:gd name="T2" fmla="*/ 80 w 224"/>
                  <a:gd name="T3" fmla="*/ 2 h 293"/>
                  <a:gd name="T4" fmla="*/ 95 w 224"/>
                  <a:gd name="T5" fmla="*/ 8 h 293"/>
                  <a:gd name="T6" fmla="*/ 109 w 224"/>
                  <a:gd name="T7" fmla="*/ 18 h 293"/>
                  <a:gd name="T8" fmla="*/ 119 w 224"/>
                  <a:gd name="T9" fmla="*/ 32 h 293"/>
                  <a:gd name="T10" fmla="*/ 216 w 224"/>
                  <a:gd name="T11" fmla="*/ 197 h 293"/>
                  <a:gd name="T12" fmla="*/ 222 w 224"/>
                  <a:gd name="T13" fmla="*/ 213 h 293"/>
                  <a:gd name="T14" fmla="*/ 224 w 224"/>
                  <a:gd name="T15" fmla="*/ 230 h 293"/>
                  <a:gd name="T16" fmla="*/ 222 w 224"/>
                  <a:gd name="T17" fmla="*/ 245 h 293"/>
                  <a:gd name="T18" fmla="*/ 216 w 224"/>
                  <a:gd name="T19" fmla="*/ 261 h 293"/>
                  <a:gd name="T20" fmla="*/ 206 w 224"/>
                  <a:gd name="T21" fmla="*/ 274 h 293"/>
                  <a:gd name="T22" fmla="*/ 193 w 224"/>
                  <a:gd name="T23" fmla="*/ 285 h 293"/>
                  <a:gd name="T24" fmla="*/ 177 w 224"/>
                  <a:gd name="T25" fmla="*/ 291 h 293"/>
                  <a:gd name="T26" fmla="*/ 160 w 224"/>
                  <a:gd name="T27" fmla="*/ 293 h 293"/>
                  <a:gd name="T28" fmla="*/ 143 w 224"/>
                  <a:gd name="T29" fmla="*/ 291 h 293"/>
                  <a:gd name="T30" fmla="*/ 129 w 224"/>
                  <a:gd name="T31" fmla="*/ 285 h 293"/>
                  <a:gd name="T32" fmla="*/ 115 w 224"/>
                  <a:gd name="T33" fmla="*/ 274 h 293"/>
                  <a:gd name="T34" fmla="*/ 105 w 224"/>
                  <a:gd name="T35" fmla="*/ 261 h 293"/>
                  <a:gd name="T36" fmla="*/ 8 w 224"/>
                  <a:gd name="T37" fmla="*/ 95 h 293"/>
                  <a:gd name="T38" fmla="*/ 2 w 224"/>
                  <a:gd name="T39" fmla="*/ 80 h 293"/>
                  <a:gd name="T40" fmla="*/ 0 w 224"/>
                  <a:gd name="T41" fmla="*/ 63 h 293"/>
                  <a:gd name="T42" fmla="*/ 2 w 224"/>
                  <a:gd name="T43" fmla="*/ 48 h 293"/>
                  <a:gd name="T44" fmla="*/ 8 w 224"/>
                  <a:gd name="T45" fmla="*/ 32 h 293"/>
                  <a:gd name="T46" fmla="*/ 19 w 224"/>
                  <a:gd name="T47" fmla="*/ 19 h 293"/>
                  <a:gd name="T48" fmla="*/ 31 w 224"/>
                  <a:gd name="T49" fmla="*/ 9 h 293"/>
                  <a:gd name="T50" fmla="*/ 48 w 224"/>
                  <a:gd name="T51" fmla="*/ 2 h 293"/>
                  <a:gd name="T52" fmla="*/ 64 w 224"/>
                  <a:gd name="T5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3">
                    <a:moveTo>
                      <a:pt x="64" y="0"/>
                    </a:moveTo>
                    <a:lnTo>
                      <a:pt x="80" y="2"/>
                    </a:lnTo>
                    <a:lnTo>
                      <a:pt x="95" y="8"/>
                    </a:lnTo>
                    <a:lnTo>
                      <a:pt x="109" y="18"/>
                    </a:lnTo>
                    <a:lnTo>
                      <a:pt x="119" y="32"/>
                    </a:lnTo>
                    <a:lnTo>
                      <a:pt x="216" y="197"/>
                    </a:lnTo>
                    <a:lnTo>
                      <a:pt x="222" y="213"/>
                    </a:lnTo>
                    <a:lnTo>
                      <a:pt x="224" y="230"/>
                    </a:lnTo>
                    <a:lnTo>
                      <a:pt x="222" y="245"/>
                    </a:lnTo>
                    <a:lnTo>
                      <a:pt x="216" y="261"/>
                    </a:lnTo>
                    <a:lnTo>
                      <a:pt x="206" y="274"/>
                    </a:lnTo>
                    <a:lnTo>
                      <a:pt x="193" y="285"/>
                    </a:lnTo>
                    <a:lnTo>
                      <a:pt x="177" y="291"/>
                    </a:lnTo>
                    <a:lnTo>
                      <a:pt x="160" y="293"/>
                    </a:lnTo>
                    <a:lnTo>
                      <a:pt x="143" y="291"/>
                    </a:lnTo>
                    <a:lnTo>
                      <a:pt x="129" y="285"/>
                    </a:lnTo>
                    <a:lnTo>
                      <a:pt x="115" y="274"/>
                    </a:lnTo>
                    <a:lnTo>
                      <a:pt x="105" y="261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8"/>
                    </a:lnTo>
                    <a:lnTo>
                      <a:pt x="8" y="32"/>
                    </a:lnTo>
                    <a:lnTo>
                      <a:pt x="19" y="19"/>
                    </a:lnTo>
                    <a:lnTo>
                      <a:pt x="31" y="9"/>
                    </a:lnTo>
                    <a:lnTo>
                      <a:pt x="48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1620838" y="2992438"/>
                <a:ext cx="41275" cy="33338"/>
              </a:xfrm>
              <a:custGeom>
                <a:avLst/>
                <a:gdLst>
                  <a:gd name="T0" fmla="*/ 64 w 294"/>
                  <a:gd name="T1" fmla="*/ 0 h 222"/>
                  <a:gd name="T2" fmla="*/ 79 w 294"/>
                  <a:gd name="T3" fmla="*/ 2 h 222"/>
                  <a:gd name="T4" fmla="*/ 96 w 294"/>
                  <a:gd name="T5" fmla="*/ 8 h 222"/>
                  <a:gd name="T6" fmla="*/ 263 w 294"/>
                  <a:gd name="T7" fmla="*/ 103 h 222"/>
                  <a:gd name="T8" fmla="*/ 276 w 294"/>
                  <a:gd name="T9" fmla="*/ 114 h 222"/>
                  <a:gd name="T10" fmla="*/ 286 w 294"/>
                  <a:gd name="T11" fmla="*/ 127 h 222"/>
                  <a:gd name="T12" fmla="*/ 292 w 294"/>
                  <a:gd name="T13" fmla="*/ 142 h 222"/>
                  <a:gd name="T14" fmla="*/ 294 w 294"/>
                  <a:gd name="T15" fmla="*/ 158 h 222"/>
                  <a:gd name="T16" fmla="*/ 292 w 294"/>
                  <a:gd name="T17" fmla="*/ 175 h 222"/>
                  <a:gd name="T18" fmla="*/ 286 w 294"/>
                  <a:gd name="T19" fmla="*/ 190 h 222"/>
                  <a:gd name="T20" fmla="*/ 275 w 294"/>
                  <a:gd name="T21" fmla="*/ 204 h 222"/>
                  <a:gd name="T22" fmla="*/ 262 w 294"/>
                  <a:gd name="T23" fmla="*/ 214 h 222"/>
                  <a:gd name="T24" fmla="*/ 246 w 294"/>
                  <a:gd name="T25" fmla="*/ 220 h 222"/>
                  <a:gd name="T26" fmla="*/ 230 w 294"/>
                  <a:gd name="T27" fmla="*/ 222 h 222"/>
                  <a:gd name="T28" fmla="*/ 213 w 294"/>
                  <a:gd name="T29" fmla="*/ 220 h 222"/>
                  <a:gd name="T30" fmla="*/ 198 w 294"/>
                  <a:gd name="T31" fmla="*/ 213 h 222"/>
                  <a:gd name="T32" fmla="*/ 31 w 294"/>
                  <a:gd name="T33" fmla="*/ 118 h 222"/>
                  <a:gd name="T34" fmla="*/ 18 w 294"/>
                  <a:gd name="T35" fmla="*/ 108 h 222"/>
                  <a:gd name="T36" fmla="*/ 8 w 294"/>
                  <a:gd name="T37" fmla="*/ 95 h 222"/>
                  <a:gd name="T38" fmla="*/ 2 w 294"/>
                  <a:gd name="T39" fmla="*/ 80 h 222"/>
                  <a:gd name="T40" fmla="*/ 0 w 294"/>
                  <a:gd name="T41" fmla="*/ 63 h 222"/>
                  <a:gd name="T42" fmla="*/ 2 w 294"/>
                  <a:gd name="T43" fmla="*/ 47 h 222"/>
                  <a:gd name="T44" fmla="*/ 8 w 294"/>
                  <a:gd name="T45" fmla="*/ 31 h 222"/>
                  <a:gd name="T46" fmla="*/ 19 w 294"/>
                  <a:gd name="T47" fmla="*/ 18 h 222"/>
                  <a:gd name="T48" fmla="*/ 32 w 294"/>
                  <a:gd name="T49" fmla="*/ 8 h 222"/>
                  <a:gd name="T50" fmla="*/ 47 w 294"/>
                  <a:gd name="T51" fmla="*/ 2 h 222"/>
                  <a:gd name="T52" fmla="*/ 64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64" y="0"/>
                    </a:moveTo>
                    <a:lnTo>
                      <a:pt x="79" y="2"/>
                    </a:lnTo>
                    <a:lnTo>
                      <a:pt x="96" y="8"/>
                    </a:lnTo>
                    <a:lnTo>
                      <a:pt x="263" y="103"/>
                    </a:lnTo>
                    <a:lnTo>
                      <a:pt x="276" y="114"/>
                    </a:lnTo>
                    <a:lnTo>
                      <a:pt x="286" y="127"/>
                    </a:lnTo>
                    <a:lnTo>
                      <a:pt x="292" y="142"/>
                    </a:lnTo>
                    <a:lnTo>
                      <a:pt x="294" y="158"/>
                    </a:lnTo>
                    <a:lnTo>
                      <a:pt x="292" y="175"/>
                    </a:lnTo>
                    <a:lnTo>
                      <a:pt x="286" y="190"/>
                    </a:lnTo>
                    <a:lnTo>
                      <a:pt x="275" y="204"/>
                    </a:lnTo>
                    <a:lnTo>
                      <a:pt x="262" y="214"/>
                    </a:lnTo>
                    <a:lnTo>
                      <a:pt x="246" y="220"/>
                    </a:lnTo>
                    <a:lnTo>
                      <a:pt x="230" y="222"/>
                    </a:lnTo>
                    <a:lnTo>
                      <a:pt x="213" y="220"/>
                    </a:lnTo>
                    <a:lnTo>
                      <a:pt x="198" y="213"/>
                    </a:lnTo>
                    <a:lnTo>
                      <a:pt x="31" y="118"/>
                    </a:lnTo>
                    <a:lnTo>
                      <a:pt x="18" y="108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8" y="31"/>
                    </a:lnTo>
                    <a:lnTo>
                      <a:pt x="19" y="18"/>
                    </a:lnTo>
                    <a:lnTo>
                      <a:pt x="32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26"/>
              <p:cNvSpPr>
                <a:spLocks/>
              </p:cNvSpPr>
              <p:nvPr/>
            </p:nvSpPr>
            <p:spPr bwMode="auto">
              <a:xfrm>
                <a:off x="1592263" y="3095626"/>
                <a:ext cx="46038" cy="19050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3 w 321"/>
                  <a:gd name="T5" fmla="*/ 4 h 128"/>
                  <a:gd name="T6" fmla="*/ 289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8 w 321"/>
                  <a:gd name="T13" fmla="*/ 47 h 128"/>
                  <a:gd name="T14" fmla="*/ 321 w 321"/>
                  <a:gd name="T15" fmla="*/ 65 h 128"/>
                  <a:gd name="T16" fmla="*/ 318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89 w 321"/>
                  <a:gd name="T23" fmla="*/ 119 h 128"/>
                  <a:gd name="T24" fmla="*/ 273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7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2 w 321"/>
                  <a:gd name="T39" fmla="*/ 82 h 128"/>
                  <a:gd name="T40" fmla="*/ 0 w 321"/>
                  <a:gd name="T41" fmla="*/ 65 h 128"/>
                  <a:gd name="T42" fmla="*/ 2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7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3" y="4"/>
                    </a:lnTo>
                    <a:lnTo>
                      <a:pt x="289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8" y="47"/>
                    </a:lnTo>
                    <a:lnTo>
                      <a:pt x="321" y="65"/>
                    </a:lnTo>
                    <a:lnTo>
                      <a:pt x="318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89" y="119"/>
                    </a:lnTo>
                    <a:lnTo>
                      <a:pt x="273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27"/>
              <p:cNvSpPr>
                <a:spLocks/>
              </p:cNvSpPr>
              <p:nvPr/>
            </p:nvSpPr>
            <p:spPr bwMode="auto">
              <a:xfrm>
                <a:off x="1620838" y="3186113"/>
                <a:ext cx="41275" cy="31750"/>
              </a:xfrm>
              <a:custGeom>
                <a:avLst/>
                <a:gdLst>
                  <a:gd name="T0" fmla="*/ 230 w 294"/>
                  <a:gd name="T1" fmla="*/ 0 h 224"/>
                  <a:gd name="T2" fmla="*/ 247 w 294"/>
                  <a:gd name="T3" fmla="*/ 3 h 224"/>
                  <a:gd name="T4" fmla="*/ 262 w 294"/>
                  <a:gd name="T5" fmla="*/ 9 h 224"/>
                  <a:gd name="T6" fmla="*/ 275 w 294"/>
                  <a:gd name="T7" fmla="*/ 19 h 224"/>
                  <a:gd name="T8" fmla="*/ 286 w 294"/>
                  <a:gd name="T9" fmla="*/ 33 h 224"/>
                  <a:gd name="T10" fmla="*/ 292 w 294"/>
                  <a:gd name="T11" fmla="*/ 48 h 224"/>
                  <a:gd name="T12" fmla="*/ 294 w 294"/>
                  <a:gd name="T13" fmla="*/ 65 h 224"/>
                  <a:gd name="T14" fmla="*/ 292 w 294"/>
                  <a:gd name="T15" fmla="*/ 80 h 224"/>
                  <a:gd name="T16" fmla="*/ 286 w 294"/>
                  <a:gd name="T17" fmla="*/ 96 h 224"/>
                  <a:gd name="T18" fmla="*/ 275 w 294"/>
                  <a:gd name="T19" fmla="*/ 110 h 224"/>
                  <a:gd name="T20" fmla="*/ 263 w 294"/>
                  <a:gd name="T21" fmla="*/ 120 h 224"/>
                  <a:gd name="T22" fmla="*/ 96 w 294"/>
                  <a:gd name="T23" fmla="*/ 215 h 224"/>
                  <a:gd name="T24" fmla="*/ 80 w 294"/>
                  <a:gd name="T25" fmla="*/ 221 h 224"/>
                  <a:gd name="T26" fmla="*/ 64 w 294"/>
                  <a:gd name="T27" fmla="*/ 224 h 224"/>
                  <a:gd name="T28" fmla="*/ 47 w 294"/>
                  <a:gd name="T29" fmla="*/ 221 h 224"/>
                  <a:gd name="T30" fmla="*/ 32 w 294"/>
                  <a:gd name="T31" fmla="*/ 216 h 224"/>
                  <a:gd name="T32" fmla="*/ 19 w 294"/>
                  <a:gd name="T33" fmla="*/ 205 h 224"/>
                  <a:gd name="T34" fmla="*/ 8 w 294"/>
                  <a:gd name="T35" fmla="*/ 192 h 224"/>
                  <a:gd name="T36" fmla="*/ 2 w 294"/>
                  <a:gd name="T37" fmla="*/ 176 h 224"/>
                  <a:gd name="T38" fmla="*/ 0 w 294"/>
                  <a:gd name="T39" fmla="*/ 159 h 224"/>
                  <a:gd name="T40" fmla="*/ 2 w 294"/>
                  <a:gd name="T41" fmla="*/ 144 h 224"/>
                  <a:gd name="T42" fmla="*/ 8 w 294"/>
                  <a:gd name="T43" fmla="*/ 128 h 224"/>
                  <a:gd name="T44" fmla="*/ 18 w 294"/>
                  <a:gd name="T45" fmla="*/ 116 h 224"/>
                  <a:gd name="T46" fmla="*/ 31 w 294"/>
                  <a:gd name="T47" fmla="*/ 105 h 224"/>
                  <a:gd name="T48" fmla="*/ 198 w 294"/>
                  <a:gd name="T49" fmla="*/ 10 h 224"/>
                  <a:gd name="T50" fmla="*/ 215 w 294"/>
                  <a:gd name="T51" fmla="*/ 2 h 224"/>
                  <a:gd name="T52" fmla="*/ 230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230" y="0"/>
                    </a:moveTo>
                    <a:lnTo>
                      <a:pt x="247" y="3"/>
                    </a:lnTo>
                    <a:lnTo>
                      <a:pt x="262" y="9"/>
                    </a:lnTo>
                    <a:lnTo>
                      <a:pt x="275" y="19"/>
                    </a:lnTo>
                    <a:lnTo>
                      <a:pt x="286" y="33"/>
                    </a:lnTo>
                    <a:lnTo>
                      <a:pt x="292" y="48"/>
                    </a:lnTo>
                    <a:lnTo>
                      <a:pt x="294" y="65"/>
                    </a:lnTo>
                    <a:lnTo>
                      <a:pt x="292" y="80"/>
                    </a:lnTo>
                    <a:lnTo>
                      <a:pt x="286" y="96"/>
                    </a:lnTo>
                    <a:lnTo>
                      <a:pt x="275" y="110"/>
                    </a:lnTo>
                    <a:lnTo>
                      <a:pt x="263" y="120"/>
                    </a:lnTo>
                    <a:lnTo>
                      <a:pt x="96" y="215"/>
                    </a:lnTo>
                    <a:lnTo>
                      <a:pt x="80" y="221"/>
                    </a:lnTo>
                    <a:lnTo>
                      <a:pt x="64" y="224"/>
                    </a:lnTo>
                    <a:lnTo>
                      <a:pt x="47" y="221"/>
                    </a:lnTo>
                    <a:lnTo>
                      <a:pt x="32" y="216"/>
                    </a:lnTo>
                    <a:lnTo>
                      <a:pt x="19" y="205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8" y="116"/>
                    </a:lnTo>
                    <a:lnTo>
                      <a:pt x="31" y="105"/>
                    </a:lnTo>
                    <a:lnTo>
                      <a:pt x="198" y="10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28"/>
              <p:cNvSpPr>
                <a:spLocks/>
              </p:cNvSpPr>
              <p:nvPr/>
            </p:nvSpPr>
            <p:spPr bwMode="auto">
              <a:xfrm>
                <a:off x="1957388" y="3186113"/>
                <a:ext cx="41275" cy="31750"/>
              </a:xfrm>
              <a:custGeom>
                <a:avLst/>
                <a:gdLst>
                  <a:gd name="T0" fmla="*/ 64 w 294"/>
                  <a:gd name="T1" fmla="*/ 0 h 224"/>
                  <a:gd name="T2" fmla="*/ 80 w 294"/>
                  <a:gd name="T3" fmla="*/ 2 h 224"/>
                  <a:gd name="T4" fmla="*/ 96 w 294"/>
                  <a:gd name="T5" fmla="*/ 10 h 224"/>
                  <a:gd name="T6" fmla="*/ 263 w 294"/>
                  <a:gd name="T7" fmla="*/ 105 h 224"/>
                  <a:gd name="T8" fmla="*/ 276 w 294"/>
                  <a:gd name="T9" fmla="*/ 116 h 224"/>
                  <a:gd name="T10" fmla="*/ 286 w 294"/>
                  <a:gd name="T11" fmla="*/ 128 h 224"/>
                  <a:gd name="T12" fmla="*/ 292 w 294"/>
                  <a:gd name="T13" fmla="*/ 144 h 224"/>
                  <a:gd name="T14" fmla="*/ 294 w 294"/>
                  <a:gd name="T15" fmla="*/ 159 h 224"/>
                  <a:gd name="T16" fmla="*/ 292 w 294"/>
                  <a:gd name="T17" fmla="*/ 176 h 224"/>
                  <a:gd name="T18" fmla="*/ 286 w 294"/>
                  <a:gd name="T19" fmla="*/ 192 h 224"/>
                  <a:gd name="T20" fmla="*/ 275 w 294"/>
                  <a:gd name="T21" fmla="*/ 205 h 224"/>
                  <a:gd name="T22" fmla="*/ 262 w 294"/>
                  <a:gd name="T23" fmla="*/ 216 h 224"/>
                  <a:gd name="T24" fmla="*/ 247 w 294"/>
                  <a:gd name="T25" fmla="*/ 221 h 224"/>
                  <a:gd name="T26" fmla="*/ 230 w 294"/>
                  <a:gd name="T27" fmla="*/ 224 h 224"/>
                  <a:gd name="T28" fmla="*/ 214 w 294"/>
                  <a:gd name="T29" fmla="*/ 221 h 224"/>
                  <a:gd name="T30" fmla="*/ 198 w 294"/>
                  <a:gd name="T31" fmla="*/ 215 h 224"/>
                  <a:gd name="T32" fmla="*/ 31 w 294"/>
                  <a:gd name="T33" fmla="*/ 120 h 224"/>
                  <a:gd name="T34" fmla="*/ 19 w 294"/>
                  <a:gd name="T35" fmla="*/ 110 h 224"/>
                  <a:gd name="T36" fmla="*/ 8 w 294"/>
                  <a:gd name="T37" fmla="*/ 96 h 224"/>
                  <a:gd name="T38" fmla="*/ 2 w 294"/>
                  <a:gd name="T39" fmla="*/ 80 h 224"/>
                  <a:gd name="T40" fmla="*/ 0 w 294"/>
                  <a:gd name="T41" fmla="*/ 65 h 224"/>
                  <a:gd name="T42" fmla="*/ 2 w 294"/>
                  <a:gd name="T43" fmla="*/ 48 h 224"/>
                  <a:gd name="T44" fmla="*/ 8 w 294"/>
                  <a:gd name="T45" fmla="*/ 33 h 224"/>
                  <a:gd name="T46" fmla="*/ 19 w 294"/>
                  <a:gd name="T47" fmla="*/ 19 h 224"/>
                  <a:gd name="T48" fmla="*/ 32 w 294"/>
                  <a:gd name="T49" fmla="*/ 9 h 224"/>
                  <a:gd name="T50" fmla="*/ 47 w 294"/>
                  <a:gd name="T51" fmla="*/ 3 h 224"/>
                  <a:gd name="T52" fmla="*/ 64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64" y="0"/>
                    </a:moveTo>
                    <a:lnTo>
                      <a:pt x="80" y="2"/>
                    </a:lnTo>
                    <a:lnTo>
                      <a:pt x="96" y="10"/>
                    </a:lnTo>
                    <a:lnTo>
                      <a:pt x="263" y="105"/>
                    </a:lnTo>
                    <a:lnTo>
                      <a:pt x="276" y="116"/>
                    </a:lnTo>
                    <a:lnTo>
                      <a:pt x="286" y="128"/>
                    </a:lnTo>
                    <a:lnTo>
                      <a:pt x="292" y="144"/>
                    </a:lnTo>
                    <a:lnTo>
                      <a:pt x="294" y="159"/>
                    </a:lnTo>
                    <a:lnTo>
                      <a:pt x="292" y="176"/>
                    </a:lnTo>
                    <a:lnTo>
                      <a:pt x="286" y="192"/>
                    </a:lnTo>
                    <a:lnTo>
                      <a:pt x="275" y="205"/>
                    </a:lnTo>
                    <a:lnTo>
                      <a:pt x="262" y="216"/>
                    </a:lnTo>
                    <a:lnTo>
                      <a:pt x="247" y="221"/>
                    </a:lnTo>
                    <a:lnTo>
                      <a:pt x="230" y="224"/>
                    </a:lnTo>
                    <a:lnTo>
                      <a:pt x="214" y="221"/>
                    </a:lnTo>
                    <a:lnTo>
                      <a:pt x="198" y="215"/>
                    </a:lnTo>
                    <a:lnTo>
                      <a:pt x="31" y="120"/>
                    </a:lnTo>
                    <a:lnTo>
                      <a:pt x="19" y="110"/>
                    </a:lnTo>
                    <a:lnTo>
                      <a:pt x="8" y="96"/>
                    </a:lnTo>
                    <a:lnTo>
                      <a:pt x="2" y="80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29"/>
              <p:cNvSpPr>
                <a:spLocks/>
              </p:cNvSpPr>
              <p:nvPr/>
            </p:nvSpPr>
            <p:spPr bwMode="auto">
              <a:xfrm>
                <a:off x="1981201" y="3095626"/>
                <a:ext cx="46038" cy="19050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4 w 321"/>
                  <a:gd name="T5" fmla="*/ 4 h 128"/>
                  <a:gd name="T6" fmla="*/ 290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9 w 321"/>
                  <a:gd name="T13" fmla="*/ 47 h 128"/>
                  <a:gd name="T14" fmla="*/ 321 w 321"/>
                  <a:gd name="T15" fmla="*/ 65 h 128"/>
                  <a:gd name="T16" fmla="*/ 319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90 w 321"/>
                  <a:gd name="T23" fmla="*/ 119 h 128"/>
                  <a:gd name="T24" fmla="*/ 274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8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3 w 321"/>
                  <a:gd name="T39" fmla="*/ 82 h 128"/>
                  <a:gd name="T40" fmla="*/ 0 w 321"/>
                  <a:gd name="T41" fmla="*/ 65 h 128"/>
                  <a:gd name="T42" fmla="*/ 3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8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4" y="4"/>
                    </a:lnTo>
                    <a:lnTo>
                      <a:pt x="290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9" y="47"/>
                    </a:lnTo>
                    <a:lnTo>
                      <a:pt x="321" y="65"/>
                    </a:lnTo>
                    <a:lnTo>
                      <a:pt x="319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90" y="119"/>
                    </a:lnTo>
                    <a:lnTo>
                      <a:pt x="274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8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30"/>
              <p:cNvSpPr>
                <a:spLocks/>
              </p:cNvSpPr>
              <p:nvPr/>
            </p:nvSpPr>
            <p:spPr bwMode="auto">
              <a:xfrm>
                <a:off x="1957388" y="2992438"/>
                <a:ext cx="41275" cy="33338"/>
              </a:xfrm>
              <a:custGeom>
                <a:avLst/>
                <a:gdLst>
                  <a:gd name="T0" fmla="*/ 230 w 294"/>
                  <a:gd name="T1" fmla="*/ 0 h 222"/>
                  <a:gd name="T2" fmla="*/ 247 w 294"/>
                  <a:gd name="T3" fmla="*/ 2 h 222"/>
                  <a:gd name="T4" fmla="*/ 262 w 294"/>
                  <a:gd name="T5" fmla="*/ 8 h 222"/>
                  <a:gd name="T6" fmla="*/ 275 w 294"/>
                  <a:gd name="T7" fmla="*/ 18 h 222"/>
                  <a:gd name="T8" fmla="*/ 286 w 294"/>
                  <a:gd name="T9" fmla="*/ 31 h 222"/>
                  <a:gd name="T10" fmla="*/ 292 w 294"/>
                  <a:gd name="T11" fmla="*/ 47 h 222"/>
                  <a:gd name="T12" fmla="*/ 294 w 294"/>
                  <a:gd name="T13" fmla="*/ 63 h 222"/>
                  <a:gd name="T14" fmla="*/ 292 w 294"/>
                  <a:gd name="T15" fmla="*/ 80 h 222"/>
                  <a:gd name="T16" fmla="*/ 286 w 294"/>
                  <a:gd name="T17" fmla="*/ 95 h 222"/>
                  <a:gd name="T18" fmla="*/ 276 w 294"/>
                  <a:gd name="T19" fmla="*/ 108 h 222"/>
                  <a:gd name="T20" fmla="*/ 263 w 294"/>
                  <a:gd name="T21" fmla="*/ 118 h 222"/>
                  <a:gd name="T22" fmla="*/ 96 w 294"/>
                  <a:gd name="T23" fmla="*/ 213 h 222"/>
                  <a:gd name="T24" fmla="*/ 80 w 294"/>
                  <a:gd name="T25" fmla="*/ 220 h 222"/>
                  <a:gd name="T26" fmla="*/ 64 w 294"/>
                  <a:gd name="T27" fmla="*/ 222 h 222"/>
                  <a:gd name="T28" fmla="*/ 48 w 294"/>
                  <a:gd name="T29" fmla="*/ 220 h 222"/>
                  <a:gd name="T30" fmla="*/ 32 w 294"/>
                  <a:gd name="T31" fmla="*/ 214 h 222"/>
                  <a:gd name="T32" fmla="*/ 19 w 294"/>
                  <a:gd name="T33" fmla="*/ 204 h 222"/>
                  <a:gd name="T34" fmla="*/ 8 w 294"/>
                  <a:gd name="T35" fmla="*/ 190 h 222"/>
                  <a:gd name="T36" fmla="*/ 2 w 294"/>
                  <a:gd name="T37" fmla="*/ 175 h 222"/>
                  <a:gd name="T38" fmla="*/ 0 w 294"/>
                  <a:gd name="T39" fmla="*/ 158 h 222"/>
                  <a:gd name="T40" fmla="*/ 2 w 294"/>
                  <a:gd name="T41" fmla="*/ 142 h 222"/>
                  <a:gd name="T42" fmla="*/ 8 w 294"/>
                  <a:gd name="T43" fmla="*/ 127 h 222"/>
                  <a:gd name="T44" fmla="*/ 19 w 294"/>
                  <a:gd name="T45" fmla="*/ 114 h 222"/>
                  <a:gd name="T46" fmla="*/ 31 w 294"/>
                  <a:gd name="T47" fmla="*/ 103 h 222"/>
                  <a:gd name="T48" fmla="*/ 198 w 294"/>
                  <a:gd name="T49" fmla="*/ 8 h 222"/>
                  <a:gd name="T50" fmla="*/ 215 w 294"/>
                  <a:gd name="T51" fmla="*/ 2 h 222"/>
                  <a:gd name="T52" fmla="*/ 230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230" y="0"/>
                    </a:moveTo>
                    <a:lnTo>
                      <a:pt x="247" y="2"/>
                    </a:lnTo>
                    <a:lnTo>
                      <a:pt x="262" y="8"/>
                    </a:lnTo>
                    <a:lnTo>
                      <a:pt x="275" y="18"/>
                    </a:lnTo>
                    <a:lnTo>
                      <a:pt x="286" y="31"/>
                    </a:lnTo>
                    <a:lnTo>
                      <a:pt x="292" y="47"/>
                    </a:lnTo>
                    <a:lnTo>
                      <a:pt x="294" y="63"/>
                    </a:lnTo>
                    <a:lnTo>
                      <a:pt x="292" y="80"/>
                    </a:lnTo>
                    <a:lnTo>
                      <a:pt x="286" y="95"/>
                    </a:lnTo>
                    <a:lnTo>
                      <a:pt x="276" y="108"/>
                    </a:lnTo>
                    <a:lnTo>
                      <a:pt x="263" y="118"/>
                    </a:lnTo>
                    <a:lnTo>
                      <a:pt x="96" y="213"/>
                    </a:lnTo>
                    <a:lnTo>
                      <a:pt x="80" y="220"/>
                    </a:lnTo>
                    <a:lnTo>
                      <a:pt x="64" y="222"/>
                    </a:lnTo>
                    <a:lnTo>
                      <a:pt x="48" y="220"/>
                    </a:lnTo>
                    <a:lnTo>
                      <a:pt x="32" y="214"/>
                    </a:lnTo>
                    <a:lnTo>
                      <a:pt x="19" y="204"/>
                    </a:lnTo>
                    <a:lnTo>
                      <a:pt x="8" y="190"/>
                    </a:lnTo>
                    <a:lnTo>
                      <a:pt x="2" y="175"/>
                    </a:lnTo>
                    <a:lnTo>
                      <a:pt x="0" y="158"/>
                    </a:lnTo>
                    <a:lnTo>
                      <a:pt x="2" y="142"/>
                    </a:lnTo>
                    <a:lnTo>
                      <a:pt x="8" y="127"/>
                    </a:lnTo>
                    <a:lnTo>
                      <a:pt x="19" y="114"/>
                    </a:lnTo>
                    <a:lnTo>
                      <a:pt x="31" y="103"/>
                    </a:lnTo>
                    <a:lnTo>
                      <a:pt x="198" y="8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31"/>
              <p:cNvSpPr>
                <a:spLocks/>
              </p:cNvSpPr>
              <p:nvPr/>
            </p:nvSpPr>
            <p:spPr bwMode="auto">
              <a:xfrm>
                <a:off x="1890713" y="2917826"/>
                <a:ext cx="31750" cy="41275"/>
              </a:xfrm>
              <a:custGeom>
                <a:avLst/>
                <a:gdLst>
                  <a:gd name="T0" fmla="*/ 159 w 224"/>
                  <a:gd name="T1" fmla="*/ 0 h 292"/>
                  <a:gd name="T2" fmla="*/ 176 w 224"/>
                  <a:gd name="T3" fmla="*/ 2 h 292"/>
                  <a:gd name="T4" fmla="*/ 192 w 224"/>
                  <a:gd name="T5" fmla="*/ 9 h 292"/>
                  <a:gd name="T6" fmla="*/ 205 w 224"/>
                  <a:gd name="T7" fmla="*/ 19 h 292"/>
                  <a:gd name="T8" fmla="*/ 216 w 224"/>
                  <a:gd name="T9" fmla="*/ 32 h 292"/>
                  <a:gd name="T10" fmla="*/ 222 w 224"/>
                  <a:gd name="T11" fmla="*/ 48 h 292"/>
                  <a:gd name="T12" fmla="*/ 224 w 224"/>
                  <a:gd name="T13" fmla="*/ 63 h 292"/>
                  <a:gd name="T14" fmla="*/ 222 w 224"/>
                  <a:gd name="T15" fmla="*/ 80 h 292"/>
                  <a:gd name="T16" fmla="*/ 216 w 224"/>
                  <a:gd name="T17" fmla="*/ 95 h 292"/>
                  <a:gd name="T18" fmla="*/ 119 w 224"/>
                  <a:gd name="T19" fmla="*/ 261 h 292"/>
                  <a:gd name="T20" fmla="*/ 109 w 224"/>
                  <a:gd name="T21" fmla="*/ 274 h 292"/>
                  <a:gd name="T22" fmla="*/ 95 w 224"/>
                  <a:gd name="T23" fmla="*/ 285 h 292"/>
                  <a:gd name="T24" fmla="*/ 81 w 224"/>
                  <a:gd name="T25" fmla="*/ 290 h 292"/>
                  <a:gd name="T26" fmla="*/ 64 w 224"/>
                  <a:gd name="T27" fmla="*/ 292 h 292"/>
                  <a:gd name="T28" fmla="*/ 48 w 224"/>
                  <a:gd name="T29" fmla="*/ 290 h 292"/>
                  <a:gd name="T30" fmla="*/ 32 w 224"/>
                  <a:gd name="T31" fmla="*/ 284 h 292"/>
                  <a:gd name="T32" fmla="*/ 18 w 224"/>
                  <a:gd name="T33" fmla="*/ 273 h 292"/>
                  <a:gd name="T34" fmla="*/ 8 w 224"/>
                  <a:gd name="T35" fmla="*/ 261 h 292"/>
                  <a:gd name="T36" fmla="*/ 2 w 224"/>
                  <a:gd name="T37" fmla="*/ 245 h 292"/>
                  <a:gd name="T38" fmla="*/ 0 w 224"/>
                  <a:gd name="T39" fmla="*/ 230 h 292"/>
                  <a:gd name="T40" fmla="*/ 2 w 224"/>
                  <a:gd name="T41" fmla="*/ 213 h 292"/>
                  <a:gd name="T42" fmla="*/ 8 w 224"/>
                  <a:gd name="T43" fmla="*/ 197 h 292"/>
                  <a:gd name="T44" fmla="*/ 105 w 224"/>
                  <a:gd name="T45" fmla="*/ 32 h 292"/>
                  <a:gd name="T46" fmla="*/ 115 w 224"/>
                  <a:gd name="T47" fmla="*/ 18 h 292"/>
                  <a:gd name="T48" fmla="*/ 129 w 224"/>
                  <a:gd name="T49" fmla="*/ 8 h 292"/>
                  <a:gd name="T50" fmla="*/ 144 w 224"/>
                  <a:gd name="T51" fmla="*/ 2 h 292"/>
                  <a:gd name="T52" fmla="*/ 159 w 224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2">
                    <a:moveTo>
                      <a:pt x="159" y="0"/>
                    </a:moveTo>
                    <a:lnTo>
                      <a:pt x="176" y="2"/>
                    </a:lnTo>
                    <a:lnTo>
                      <a:pt x="192" y="9"/>
                    </a:lnTo>
                    <a:lnTo>
                      <a:pt x="205" y="19"/>
                    </a:lnTo>
                    <a:lnTo>
                      <a:pt x="216" y="32"/>
                    </a:lnTo>
                    <a:lnTo>
                      <a:pt x="222" y="48"/>
                    </a:lnTo>
                    <a:lnTo>
                      <a:pt x="224" y="63"/>
                    </a:lnTo>
                    <a:lnTo>
                      <a:pt x="222" y="80"/>
                    </a:lnTo>
                    <a:lnTo>
                      <a:pt x="216" y="95"/>
                    </a:lnTo>
                    <a:lnTo>
                      <a:pt x="119" y="261"/>
                    </a:lnTo>
                    <a:lnTo>
                      <a:pt x="109" y="274"/>
                    </a:lnTo>
                    <a:lnTo>
                      <a:pt x="95" y="285"/>
                    </a:lnTo>
                    <a:lnTo>
                      <a:pt x="81" y="290"/>
                    </a:lnTo>
                    <a:lnTo>
                      <a:pt x="64" y="292"/>
                    </a:lnTo>
                    <a:lnTo>
                      <a:pt x="48" y="290"/>
                    </a:lnTo>
                    <a:lnTo>
                      <a:pt x="32" y="284"/>
                    </a:lnTo>
                    <a:lnTo>
                      <a:pt x="18" y="273"/>
                    </a:lnTo>
                    <a:lnTo>
                      <a:pt x="8" y="261"/>
                    </a:lnTo>
                    <a:lnTo>
                      <a:pt x="2" y="245"/>
                    </a:lnTo>
                    <a:lnTo>
                      <a:pt x="0" y="230"/>
                    </a:lnTo>
                    <a:lnTo>
                      <a:pt x="2" y="213"/>
                    </a:lnTo>
                    <a:lnTo>
                      <a:pt x="8" y="197"/>
                    </a:lnTo>
                    <a:lnTo>
                      <a:pt x="105" y="32"/>
                    </a:lnTo>
                    <a:lnTo>
                      <a:pt x="115" y="18"/>
                    </a:lnTo>
                    <a:lnTo>
                      <a:pt x="129" y="8"/>
                    </a:lnTo>
                    <a:lnTo>
                      <a:pt x="144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Freeform 32"/>
              <p:cNvSpPr>
                <a:spLocks/>
              </p:cNvSpPr>
              <p:nvPr/>
            </p:nvSpPr>
            <p:spPr bwMode="auto">
              <a:xfrm>
                <a:off x="1787526" y="3028951"/>
                <a:ext cx="44450" cy="142875"/>
              </a:xfrm>
              <a:custGeom>
                <a:avLst/>
                <a:gdLst>
                  <a:gd name="T0" fmla="*/ 154 w 308"/>
                  <a:gd name="T1" fmla="*/ 0 h 991"/>
                  <a:gd name="T2" fmla="*/ 186 w 308"/>
                  <a:gd name="T3" fmla="*/ 2 h 991"/>
                  <a:gd name="T4" fmla="*/ 213 w 308"/>
                  <a:gd name="T5" fmla="*/ 8 h 991"/>
                  <a:gd name="T6" fmla="*/ 238 w 308"/>
                  <a:gd name="T7" fmla="*/ 17 h 991"/>
                  <a:gd name="T8" fmla="*/ 259 w 308"/>
                  <a:gd name="T9" fmla="*/ 30 h 991"/>
                  <a:gd name="T10" fmla="*/ 277 w 308"/>
                  <a:gd name="T11" fmla="*/ 47 h 991"/>
                  <a:gd name="T12" fmla="*/ 291 w 308"/>
                  <a:gd name="T13" fmla="*/ 67 h 991"/>
                  <a:gd name="T14" fmla="*/ 301 w 308"/>
                  <a:gd name="T15" fmla="*/ 91 h 991"/>
                  <a:gd name="T16" fmla="*/ 306 w 308"/>
                  <a:gd name="T17" fmla="*/ 119 h 991"/>
                  <a:gd name="T18" fmla="*/ 308 w 308"/>
                  <a:gd name="T19" fmla="*/ 150 h 991"/>
                  <a:gd name="T20" fmla="*/ 308 w 308"/>
                  <a:gd name="T21" fmla="*/ 375 h 991"/>
                  <a:gd name="T22" fmla="*/ 307 w 308"/>
                  <a:gd name="T23" fmla="*/ 405 h 991"/>
                  <a:gd name="T24" fmla="*/ 304 w 308"/>
                  <a:gd name="T25" fmla="*/ 435 h 991"/>
                  <a:gd name="T26" fmla="*/ 301 w 308"/>
                  <a:gd name="T27" fmla="*/ 466 h 991"/>
                  <a:gd name="T28" fmla="*/ 240 w 308"/>
                  <a:gd name="T29" fmla="*/ 920 h 991"/>
                  <a:gd name="T30" fmla="*/ 236 w 308"/>
                  <a:gd name="T31" fmla="*/ 942 h 991"/>
                  <a:gd name="T32" fmla="*/ 229 w 308"/>
                  <a:gd name="T33" fmla="*/ 959 h 991"/>
                  <a:gd name="T34" fmla="*/ 219 w 308"/>
                  <a:gd name="T35" fmla="*/ 972 h 991"/>
                  <a:gd name="T36" fmla="*/ 207 w 308"/>
                  <a:gd name="T37" fmla="*/ 981 h 991"/>
                  <a:gd name="T38" fmla="*/ 192 w 308"/>
                  <a:gd name="T39" fmla="*/ 987 h 991"/>
                  <a:gd name="T40" fmla="*/ 174 w 308"/>
                  <a:gd name="T41" fmla="*/ 990 h 991"/>
                  <a:gd name="T42" fmla="*/ 154 w 308"/>
                  <a:gd name="T43" fmla="*/ 991 h 991"/>
                  <a:gd name="T44" fmla="*/ 135 w 308"/>
                  <a:gd name="T45" fmla="*/ 990 h 991"/>
                  <a:gd name="T46" fmla="*/ 117 w 308"/>
                  <a:gd name="T47" fmla="*/ 987 h 991"/>
                  <a:gd name="T48" fmla="*/ 102 w 308"/>
                  <a:gd name="T49" fmla="*/ 981 h 991"/>
                  <a:gd name="T50" fmla="*/ 90 w 308"/>
                  <a:gd name="T51" fmla="*/ 972 h 991"/>
                  <a:gd name="T52" fmla="*/ 80 w 308"/>
                  <a:gd name="T53" fmla="*/ 959 h 991"/>
                  <a:gd name="T54" fmla="*/ 73 w 308"/>
                  <a:gd name="T55" fmla="*/ 942 h 991"/>
                  <a:gd name="T56" fmla="*/ 69 w 308"/>
                  <a:gd name="T57" fmla="*/ 920 h 991"/>
                  <a:gd name="T58" fmla="*/ 8 w 308"/>
                  <a:gd name="T59" fmla="*/ 466 h 991"/>
                  <a:gd name="T60" fmla="*/ 5 w 308"/>
                  <a:gd name="T61" fmla="*/ 435 h 991"/>
                  <a:gd name="T62" fmla="*/ 2 w 308"/>
                  <a:gd name="T63" fmla="*/ 405 h 991"/>
                  <a:gd name="T64" fmla="*/ 0 w 308"/>
                  <a:gd name="T65" fmla="*/ 375 h 991"/>
                  <a:gd name="T66" fmla="*/ 0 w 308"/>
                  <a:gd name="T67" fmla="*/ 150 h 991"/>
                  <a:gd name="T68" fmla="*/ 3 w 308"/>
                  <a:gd name="T69" fmla="*/ 119 h 991"/>
                  <a:gd name="T70" fmla="*/ 8 w 308"/>
                  <a:gd name="T71" fmla="*/ 91 h 991"/>
                  <a:gd name="T72" fmla="*/ 18 w 308"/>
                  <a:gd name="T73" fmla="*/ 67 h 991"/>
                  <a:gd name="T74" fmla="*/ 32 w 308"/>
                  <a:gd name="T75" fmla="*/ 47 h 991"/>
                  <a:gd name="T76" fmla="*/ 50 w 308"/>
                  <a:gd name="T77" fmla="*/ 30 h 991"/>
                  <a:gd name="T78" fmla="*/ 71 w 308"/>
                  <a:gd name="T79" fmla="*/ 17 h 991"/>
                  <a:gd name="T80" fmla="*/ 96 w 308"/>
                  <a:gd name="T81" fmla="*/ 8 h 991"/>
                  <a:gd name="T82" fmla="*/ 123 w 308"/>
                  <a:gd name="T83" fmla="*/ 2 h 991"/>
                  <a:gd name="T84" fmla="*/ 154 w 308"/>
                  <a:gd name="T85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8" h="991">
                    <a:moveTo>
                      <a:pt x="154" y="0"/>
                    </a:moveTo>
                    <a:lnTo>
                      <a:pt x="186" y="2"/>
                    </a:lnTo>
                    <a:lnTo>
                      <a:pt x="213" y="8"/>
                    </a:lnTo>
                    <a:lnTo>
                      <a:pt x="238" y="17"/>
                    </a:lnTo>
                    <a:lnTo>
                      <a:pt x="259" y="30"/>
                    </a:lnTo>
                    <a:lnTo>
                      <a:pt x="277" y="47"/>
                    </a:lnTo>
                    <a:lnTo>
                      <a:pt x="291" y="67"/>
                    </a:lnTo>
                    <a:lnTo>
                      <a:pt x="301" y="91"/>
                    </a:lnTo>
                    <a:lnTo>
                      <a:pt x="306" y="119"/>
                    </a:lnTo>
                    <a:lnTo>
                      <a:pt x="308" y="150"/>
                    </a:lnTo>
                    <a:lnTo>
                      <a:pt x="308" y="375"/>
                    </a:lnTo>
                    <a:lnTo>
                      <a:pt x="307" y="405"/>
                    </a:lnTo>
                    <a:lnTo>
                      <a:pt x="304" y="435"/>
                    </a:lnTo>
                    <a:lnTo>
                      <a:pt x="301" y="466"/>
                    </a:lnTo>
                    <a:lnTo>
                      <a:pt x="240" y="920"/>
                    </a:lnTo>
                    <a:lnTo>
                      <a:pt x="236" y="942"/>
                    </a:lnTo>
                    <a:lnTo>
                      <a:pt x="229" y="959"/>
                    </a:lnTo>
                    <a:lnTo>
                      <a:pt x="219" y="972"/>
                    </a:lnTo>
                    <a:lnTo>
                      <a:pt x="207" y="981"/>
                    </a:lnTo>
                    <a:lnTo>
                      <a:pt x="192" y="987"/>
                    </a:lnTo>
                    <a:lnTo>
                      <a:pt x="174" y="990"/>
                    </a:lnTo>
                    <a:lnTo>
                      <a:pt x="154" y="991"/>
                    </a:lnTo>
                    <a:lnTo>
                      <a:pt x="135" y="990"/>
                    </a:lnTo>
                    <a:lnTo>
                      <a:pt x="117" y="987"/>
                    </a:lnTo>
                    <a:lnTo>
                      <a:pt x="102" y="981"/>
                    </a:lnTo>
                    <a:lnTo>
                      <a:pt x="90" y="972"/>
                    </a:lnTo>
                    <a:lnTo>
                      <a:pt x="80" y="959"/>
                    </a:lnTo>
                    <a:lnTo>
                      <a:pt x="73" y="942"/>
                    </a:lnTo>
                    <a:lnTo>
                      <a:pt x="69" y="920"/>
                    </a:lnTo>
                    <a:lnTo>
                      <a:pt x="8" y="466"/>
                    </a:lnTo>
                    <a:lnTo>
                      <a:pt x="5" y="435"/>
                    </a:lnTo>
                    <a:lnTo>
                      <a:pt x="2" y="405"/>
                    </a:lnTo>
                    <a:lnTo>
                      <a:pt x="0" y="375"/>
                    </a:lnTo>
                    <a:lnTo>
                      <a:pt x="0" y="150"/>
                    </a:lnTo>
                    <a:lnTo>
                      <a:pt x="3" y="119"/>
                    </a:lnTo>
                    <a:lnTo>
                      <a:pt x="8" y="91"/>
                    </a:lnTo>
                    <a:lnTo>
                      <a:pt x="18" y="67"/>
                    </a:lnTo>
                    <a:lnTo>
                      <a:pt x="32" y="47"/>
                    </a:lnTo>
                    <a:lnTo>
                      <a:pt x="50" y="30"/>
                    </a:lnTo>
                    <a:lnTo>
                      <a:pt x="71" y="17"/>
                    </a:lnTo>
                    <a:lnTo>
                      <a:pt x="96" y="8"/>
                    </a:lnTo>
                    <a:lnTo>
                      <a:pt x="123" y="2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33"/>
              <p:cNvSpPr>
                <a:spLocks/>
              </p:cNvSpPr>
              <p:nvPr/>
            </p:nvSpPr>
            <p:spPr bwMode="auto">
              <a:xfrm>
                <a:off x="1785938" y="3189288"/>
                <a:ext cx="47625" cy="46038"/>
              </a:xfrm>
              <a:custGeom>
                <a:avLst/>
                <a:gdLst>
                  <a:gd name="T0" fmla="*/ 160 w 321"/>
                  <a:gd name="T1" fmla="*/ 0 h 319"/>
                  <a:gd name="T2" fmla="*/ 193 w 321"/>
                  <a:gd name="T3" fmla="*/ 4 h 319"/>
                  <a:gd name="T4" fmla="*/ 222 w 321"/>
                  <a:gd name="T5" fmla="*/ 14 h 319"/>
                  <a:gd name="T6" fmla="*/ 250 w 321"/>
                  <a:gd name="T7" fmla="*/ 28 h 319"/>
                  <a:gd name="T8" fmla="*/ 274 w 321"/>
                  <a:gd name="T9" fmla="*/ 47 h 319"/>
                  <a:gd name="T10" fmla="*/ 294 w 321"/>
                  <a:gd name="T11" fmla="*/ 71 h 319"/>
                  <a:gd name="T12" fmla="*/ 308 w 321"/>
                  <a:gd name="T13" fmla="*/ 98 h 319"/>
                  <a:gd name="T14" fmla="*/ 318 w 321"/>
                  <a:gd name="T15" fmla="*/ 128 h 319"/>
                  <a:gd name="T16" fmla="*/ 321 w 321"/>
                  <a:gd name="T17" fmla="*/ 159 h 319"/>
                  <a:gd name="T18" fmla="*/ 318 w 321"/>
                  <a:gd name="T19" fmla="*/ 192 h 319"/>
                  <a:gd name="T20" fmla="*/ 308 w 321"/>
                  <a:gd name="T21" fmla="*/ 222 h 319"/>
                  <a:gd name="T22" fmla="*/ 294 w 321"/>
                  <a:gd name="T23" fmla="*/ 249 h 319"/>
                  <a:gd name="T24" fmla="*/ 274 w 321"/>
                  <a:gd name="T25" fmla="*/ 272 h 319"/>
                  <a:gd name="T26" fmla="*/ 250 w 321"/>
                  <a:gd name="T27" fmla="*/ 291 h 319"/>
                  <a:gd name="T28" fmla="*/ 222 w 321"/>
                  <a:gd name="T29" fmla="*/ 306 h 319"/>
                  <a:gd name="T30" fmla="*/ 193 w 321"/>
                  <a:gd name="T31" fmla="*/ 315 h 319"/>
                  <a:gd name="T32" fmla="*/ 160 w 321"/>
                  <a:gd name="T33" fmla="*/ 319 h 319"/>
                  <a:gd name="T34" fmla="*/ 128 w 321"/>
                  <a:gd name="T35" fmla="*/ 315 h 319"/>
                  <a:gd name="T36" fmla="*/ 99 w 321"/>
                  <a:gd name="T37" fmla="*/ 306 h 319"/>
                  <a:gd name="T38" fmla="*/ 71 w 321"/>
                  <a:gd name="T39" fmla="*/ 291 h 319"/>
                  <a:gd name="T40" fmla="*/ 47 w 321"/>
                  <a:gd name="T41" fmla="*/ 272 h 319"/>
                  <a:gd name="T42" fmla="*/ 27 w 321"/>
                  <a:gd name="T43" fmla="*/ 249 h 319"/>
                  <a:gd name="T44" fmla="*/ 13 w 321"/>
                  <a:gd name="T45" fmla="*/ 222 h 319"/>
                  <a:gd name="T46" fmla="*/ 3 w 321"/>
                  <a:gd name="T47" fmla="*/ 192 h 319"/>
                  <a:gd name="T48" fmla="*/ 0 w 321"/>
                  <a:gd name="T49" fmla="*/ 159 h 319"/>
                  <a:gd name="T50" fmla="*/ 3 w 321"/>
                  <a:gd name="T51" fmla="*/ 128 h 319"/>
                  <a:gd name="T52" fmla="*/ 13 w 321"/>
                  <a:gd name="T53" fmla="*/ 98 h 319"/>
                  <a:gd name="T54" fmla="*/ 27 w 321"/>
                  <a:gd name="T55" fmla="*/ 71 h 319"/>
                  <a:gd name="T56" fmla="*/ 47 w 321"/>
                  <a:gd name="T57" fmla="*/ 47 h 319"/>
                  <a:gd name="T58" fmla="*/ 71 w 321"/>
                  <a:gd name="T59" fmla="*/ 28 h 319"/>
                  <a:gd name="T60" fmla="*/ 99 w 321"/>
                  <a:gd name="T61" fmla="*/ 14 h 319"/>
                  <a:gd name="T62" fmla="*/ 128 w 321"/>
                  <a:gd name="T63" fmla="*/ 4 h 319"/>
                  <a:gd name="T64" fmla="*/ 160 w 321"/>
                  <a:gd name="T6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1" h="319">
                    <a:moveTo>
                      <a:pt x="160" y="0"/>
                    </a:moveTo>
                    <a:lnTo>
                      <a:pt x="193" y="4"/>
                    </a:lnTo>
                    <a:lnTo>
                      <a:pt x="222" y="14"/>
                    </a:lnTo>
                    <a:lnTo>
                      <a:pt x="250" y="28"/>
                    </a:lnTo>
                    <a:lnTo>
                      <a:pt x="274" y="47"/>
                    </a:lnTo>
                    <a:lnTo>
                      <a:pt x="294" y="71"/>
                    </a:lnTo>
                    <a:lnTo>
                      <a:pt x="308" y="98"/>
                    </a:lnTo>
                    <a:lnTo>
                      <a:pt x="318" y="128"/>
                    </a:lnTo>
                    <a:lnTo>
                      <a:pt x="321" y="159"/>
                    </a:lnTo>
                    <a:lnTo>
                      <a:pt x="318" y="192"/>
                    </a:lnTo>
                    <a:lnTo>
                      <a:pt x="308" y="222"/>
                    </a:lnTo>
                    <a:lnTo>
                      <a:pt x="294" y="249"/>
                    </a:lnTo>
                    <a:lnTo>
                      <a:pt x="274" y="272"/>
                    </a:lnTo>
                    <a:lnTo>
                      <a:pt x="250" y="291"/>
                    </a:lnTo>
                    <a:lnTo>
                      <a:pt x="222" y="306"/>
                    </a:lnTo>
                    <a:lnTo>
                      <a:pt x="193" y="315"/>
                    </a:lnTo>
                    <a:lnTo>
                      <a:pt x="160" y="319"/>
                    </a:lnTo>
                    <a:lnTo>
                      <a:pt x="128" y="315"/>
                    </a:lnTo>
                    <a:lnTo>
                      <a:pt x="99" y="306"/>
                    </a:lnTo>
                    <a:lnTo>
                      <a:pt x="71" y="291"/>
                    </a:lnTo>
                    <a:lnTo>
                      <a:pt x="47" y="272"/>
                    </a:lnTo>
                    <a:lnTo>
                      <a:pt x="27" y="249"/>
                    </a:lnTo>
                    <a:lnTo>
                      <a:pt x="13" y="222"/>
                    </a:lnTo>
                    <a:lnTo>
                      <a:pt x="3" y="192"/>
                    </a:lnTo>
                    <a:lnTo>
                      <a:pt x="0" y="159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7" y="71"/>
                    </a:lnTo>
                    <a:lnTo>
                      <a:pt x="47" y="47"/>
                    </a:lnTo>
                    <a:lnTo>
                      <a:pt x="71" y="28"/>
                    </a:lnTo>
                    <a:lnTo>
                      <a:pt x="99" y="14"/>
                    </a:lnTo>
                    <a:lnTo>
                      <a:pt x="128" y="4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5822738" y="4906111"/>
              <a:ext cx="543348" cy="521828"/>
              <a:chOff x="1439863" y="2767013"/>
              <a:chExt cx="481013" cy="461962"/>
            </a:xfrm>
            <a:solidFill>
              <a:schemeClr val="bg1"/>
            </a:solidFill>
          </p:grpSpPr>
          <p:sp>
            <p:nvSpPr>
              <p:cNvPr id="61" name="Freeform 38"/>
              <p:cNvSpPr>
                <a:spLocks/>
              </p:cNvSpPr>
              <p:nvPr/>
            </p:nvSpPr>
            <p:spPr bwMode="auto">
              <a:xfrm>
                <a:off x="1509713" y="2828925"/>
                <a:ext cx="109538" cy="107950"/>
              </a:xfrm>
              <a:custGeom>
                <a:avLst/>
                <a:gdLst>
                  <a:gd name="T0" fmla="*/ 301 w 766"/>
                  <a:gd name="T1" fmla="*/ 0 h 746"/>
                  <a:gd name="T2" fmla="*/ 342 w 766"/>
                  <a:gd name="T3" fmla="*/ 3 h 746"/>
                  <a:gd name="T4" fmla="*/ 381 w 766"/>
                  <a:gd name="T5" fmla="*/ 11 h 746"/>
                  <a:gd name="T6" fmla="*/ 418 w 766"/>
                  <a:gd name="T7" fmla="*/ 23 h 746"/>
                  <a:gd name="T8" fmla="*/ 452 w 766"/>
                  <a:gd name="T9" fmla="*/ 41 h 746"/>
                  <a:gd name="T10" fmla="*/ 485 w 766"/>
                  <a:gd name="T11" fmla="*/ 62 h 746"/>
                  <a:gd name="T12" fmla="*/ 513 w 766"/>
                  <a:gd name="T13" fmla="*/ 88 h 746"/>
                  <a:gd name="T14" fmla="*/ 539 w 766"/>
                  <a:gd name="T15" fmla="*/ 117 h 746"/>
                  <a:gd name="T16" fmla="*/ 560 w 766"/>
                  <a:gd name="T17" fmla="*/ 149 h 746"/>
                  <a:gd name="T18" fmla="*/ 578 w 766"/>
                  <a:gd name="T19" fmla="*/ 183 h 746"/>
                  <a:gd name="T20" fmla="*/ 591 w 766"/>
                  <a:gd name="T21" fmla="*/ 220 h 746"/>
                  <a:gd name="T22" fmla="*/ 599 w 766"/>
                  <a:gd name="T23" fmla="*/ 260 h 746"/>
                  <a:gd name="T24" fmla="*/ 601 w 766"/>
                  <a:gd name="T25" fmla="*/ 301 h 746"/>
                  <a:gd name="T26" fmla="*/ 599 w 766"/>
                  <a:gd name="T27" fmla="*/ 340 h 746"/>
                  <a:gd name="T28" fmla="*/ 591 w 766"/>
                  <a:gd name="T29" fmla="*/ 376 h 746"/>
                  <a:gd name="T30" fmla="*/ 579 w 766"/>
                  <a:gd name="T31" fmla="*/ 411 h 746"/>
                  <a:gd name="T32" fmla="*/ 563 w 766"/>
                  <a:gd name="T33" fmla="*/ 445 h 746"/>
                  <a:gd name="T34" fmla="*/ 766 w 766"/>
                  <a:gd name="T35" fmla="*/ 636 h 746"/>
                  <a:gd name="T36" fmla="*/ 729 w 766"/>
                  <a:gd name="T37" fmla="*/ 670 h 746"/>
                  <a:gd name="T38" fmla="*/ 694 w 766"/>
                  <a:gd name="T39" fmla="*/ 707 h 746"/>
                  <a:gd name="T40" fmla="*/ 662 w 766"/>
                  <a:gd name="T41" fmla="*/ 746 h 746"/>
                  <a:gd name="T42" fmla="*/ 459 w 766"/>
                  <a:gd name="T43" fmla="*/ 555 h 746"/>
                  <a:gd name="T44" fmla="*/ 424 w 766"/>
                  <a:gd name="T45" fmla="*/ 574 h 746"/>
                  <a:gd name="T46" fmla="*/ 385 w 766"/>
                  <a:gd name="T47" fmla="*/ 588 h 746"/>
                  <a:gd name="T48" fmla="*/ 344 w 766"/>
                  <a:gd name="T49" fmla="*/ 598 h 746"/>
                  <a:gd name="T50" fmla="*/ 301 w 766"/>
                  <a:gd name="T51" fmla="*/ 601 h 746"/>
                  <a:gd name="T52" fmla="*/ 261 w 766"/>
                  <a:gd name="T53" fmla="*/ 599 h 746"/>
                  <a:gd name="T54" fmla="*/ 221 w 766"/>
                  <a:gd name="T55" fmla="*/ 590 h 746"/>
                  <a:gd name="T56" fmla="*/ 184 w 766"/>
                  <a:gd name="T57" fmla="*/ 577 h 746"/>
                  <a:gd name="T58" fmla="*/ 149 w 766"/>
                  <a:gd name="T59" fmla="*/ 560 h 746"/>
                  <a:gd name="T60" fmla="*/ 117 w 766"/>
                  <a:gd name="T61" fmla="*/ 538 h 746"/>
                  <a:gd name="T62" fmla="*/ 88 w 766"/>
                  <a:gd name="T63" fmla="*/ 513 h 746"/>
                  <a:gd name="T64" fmla="*/ 63 w 766"/>
                  <a:gd name="T65" fmla="*/ 484 h 746"/>
                  <a:gd name="T66" fmla="*/ 41 w 766"/>
                  <a:gd name="T67" fmla="*/ 452 h 746"/>
                  <a:gd name="T68" fmla="*/ 24 w 766"/>
                  <a:gd name="T69" fmla="*/ 417 h 746"/>
                  <a:gd name="T70" fmla="*/ 11 w 766"/>
                  <a:gd name="T71" fmla="*/ 380 h 746"/>
                  <a:gd name="T72" fmla="*/ 3 w 766"/>
                  <a:gd name="T73" fmla="*/ 342 h 746"/>
                  <a:gd name="T74" fmla="*/ 0 w 766"/>
                  <a:gd name="T75" fmla="*/ 301 h 746"/>
                  <a:gd name="T76" fmla="*/ 3 w 766"/>
                  <a:gd name="T77" fmla="*/ 260 h 746"/>
                  <a:gd name="T78" fmla="*/ 11 w 766"/>
                  <a:gd name="T79" fmla="*/ 220 h 746"/>
                  <a:gd name="T80" fmla="*/ 24 w 766"/>
                  <a:gd name="T81" fmla="*/ 183 h 746"/>
                  <a:gd name="T82" fmla="*/ 41 w 766"/>
                  <a:gd name="T83" fmla="*/ 149 h 746"/>
                  <a:gd name="T84" fmla="*/ 63 w 766"/>
                  <a:gd name="T85" fmla="*/ 117 h 746"/>
                  <a:gd name="T86" fmla="*/ 88 w 766"/>
                  <a:gd name="T87" fmla="*/ 88 h 746"/>
                  <a:gd name="T88" fmla="*/ 117 w 766"/>
                  <a:gd name="T89" fmla="*/ 62 h 746"/>
                  <a:gd name="T90" fmla="*/ 149 w 766"/>
                  <a:gd name="T91" fmla="*/ 41 h 746"/>
                  <a:gd name="T92" fmla="*/ 184 w 766"/>
                  <a:gd name="T93" fmla="*/ 23 h 746"/>
                  <a:gd name="T94" fmla="*/ 221 w 766"/>
                  <a:gd name="T95" fmla="*/ 11 h 746"/>
                  <a:gd name="T96" fmla="*/ 261 w 766"/>
                  <a:gd name="T97" fmla="*/ 3 h 746"/>
                  <a:gd name="T98" fmla="*/ 301 w 766"/>
                  <a:gd name="T99" fmla="*/ 0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66" h="746">
                    <a:moveTo>
                      <a:pt x="301" y="0"/>
                    </a:moveTo>
                    <a:lnTo>
                      <a:pt x="342" y="3"/>
                    </a:lnTo>
                    <a:lnTo>
                      <a:pt x="381" y="11"/>
                    </a:lnTo>
                    <a:lnTo>
                      <a:pt x="418" y="23"/>
                    </a:lnTo>
                    <a:lnTo>
                      <a:pt x="452" y="41"/>
                    </a:lnTo>
                    <a:lnTo>
                      <a:pt x="485" y="62"/>
                    </a:lnTo>
                    <a:lnTo>
                      <a:pt x="513" y="88"/>
                    </a:lnTo>
                    <a:lnTo>
                      <a:pt x="539" y="117"/>
                    </a:lnTo>
                    <a:lnTo>
                      <a:pt x="560" y="149"/>
                    </a:lnTo>
                    <a:lnTo>
                      <a:pt x="578" y="183"/>
                    </a:lnTo>
                    <a:lnTo>
                      <a:pt x="591" y="220"/>
                    </a:lnTo>
                    <a:lnTo>
                      <a:pt x="599" y="260"/>
                    </a:lnTo>
                    <a:lnTo>
                      <a:pt x="601" y="301"/>
                    </a:lnTo>
                    <a:lnTo>
                      <a:pt x="599" y="340"/>
                    </a:lnTo>
                    <a:lnTo>
                      <a:pt x="591" y="376"/>
                    </a:lnTo>
                    <a:lnTo>
                      <a:pt x="579" y="411"/>
                    </a:lnTo>
                    <a:lnTo>
                      <a:pt x="563" y="445"/>
                    </a:lnTo>
                    <a:lnTo>
                      <a:pt x="766" y="636"/>
                    </a:lnTo>
                    <a:lnTo>
                      <a:pt x="729" y="670"/>
                    </a:lnTo>
                    <a:lnTo>
                      <a:pt x="694" y="707"/>
                    </a:lnTo>
                    <a:lnTo>
                      <a:pt x="662" y="746"/>
                    </a:lnTo>
                    <a:lnTo>
                      <a:pt x="459" y="555"/>
                    </a:lnTo>
                    <a:lnTo>
                      <a:pt x="424" y="574"/>
                    </a:lnTo>
                    <a:lnTo>
                      <a:pt x="385" y="588"/>
                    </a:lnTo>
                    <a:lnTo>
                      <a:pt x="344" y="598"/>
                    </a:lnTo>
                    <a:lnTo>
                      <a:pt x="301" y="601"/>
                    </a:lnTo>
                    <a:lnTo>
                      <a:pt x="261" y="599"/>
                    </a:lnTo>
                    <a:lnTo>
                      <a:pt x="221" y="590"/>
                    </a:lnTo>
                    <a:lnTo>
                      <a:pt x="184" y="577"/>
                    </a:lnTo>
                    <a:lnTo>
                      <a:pt x="149" y="560"/>
                    </a:lnTo>
                    <a:lnTo>
                      <a:pt x="117" y="538"/>
                    </a:lnTo>
                    <a:lnTo>
                      <a:pt x="88" y="513"/>
                    </a:lnTo>
                    <a:lnTo>
                      <a:pt x="63" y="484"/>
                    </a:lnTo>
                    <a:lnTo>
                      <a:pt x="41" y="452"/>
                    </a:lnTo>
                    <a:lnTo>
                      <a:pt x="24" y="417"/>
                    </a:lnTo>
                    <a:lnTo>
                      <a:pt x="11" y="380"/>
                    </a:lnTo>
                    <a:lnTo>
                      <a:pt x="3" y="342"/>
                    </a:lnTo>
                    <a:lnTo>
                      <a:pt x="0" y="301"/>
                    </a:lnTo>
                    <a:lnTo>
                      <a:pt x="3" y="260"/>
                    </a:lnTo>
                    <a:lnTo>
                      <a:pt x="11" y="220"/>
                    </a:lnTo>
                    <a:lnTo>
                      <a:pt x="24" y="183"/>
                    </a:lnTo>
                    <a:lnTo>
                      <a:pt x="41" y="149"/>
                    </a:lnTo>
                    <a:lnTo>
                      <a:pt x="63" y="117"/>
                    </a:lnTo>
                    <a:lnTo>
                      <a:pt x="88" y="88"/>
                    </a:lnTo>
                    <a:lnTo>
                      <a:pt x="117" y="62"/>
                    </a:lnTo>
                    <a:lnTo>
                      <a:pt x="149" y="41"/>
                    </a:lnTo>
                    <a:lnTo>
                      <a:pt x="184" y="23"/>
                    </a:lnTo>
                    <a:lnTo>
                      <a:pt x="221" y="11"/>
                    </a:lnTo>
                    <a:lnTo>
                      <a:pt x="261" y="3"/>
                    </a:lnTo>
                    <a:lnTo>
                      <a:pt x="3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39"/>
              <p:cNvSpPr>
                <a:spLocks/>
              </p:cNvSpPr>
              <p:nvPr/>
            </p:nvSpPr>
            <p:spPr bwMode="auto">
              <a:xfrm>
                <a:off x="1724026" y="2767013"/>
                <a:ext cx="112713" cy="149225"/>
              </a:xfrm>
              <a:custGeom>
                <a:avLst/>
                <a:gdLst>
                  <a:gd name="T0" fmla="*/ 482 w 783"/>
                  <a:gd name="T1" fmla="*/ 0 h 1042"/>
                  <a:gd name="T2" fmla="*/ 482 w 783"/>
                  <a:gd name="T3" fmla="*/ 0 h 1042"/>
                  <a:gd name="T4" fmla="*/ 523 w 783"/>
                  <a:gd name="T5" fmla="*/ 4 h 1042"/>
                  <a:gd name="T6" fmla="*/ 562 w 783"/>
                  <a:gd name="T7" fmla="*/ 12 h 1042"/>
                  <a:gd name="T8" fmla="*/ 599 w 783"/>
                  <a:gd name="T9" fmla="*/ 25 h 1042"/>
                  <a:gd name="T10" fmla="*/ 634 w 783"/>
                  <a:gd name="T11" fmla="*/ 42 h 1042"/>
                  <a:gd name="T12" fmla="*/ 666 w 783"/>
                  <a:gd name="T13" fmla="*/ 64 h 1042"/>
                  <a:gd name="T14" fmla="*/ 694 w 783"/>
                  <a:gd name="T15" fmla="*/ 89 h 1042"/>
                  <a:gd name="T16" fmla="*/ 720 w 783"/>
                  <a:gd name="T17" fmla="*/ 118 h 1042"/>
                  <a:gd name="T18" fmla="*/ 741 w 783"/>
                  <a:gd name="T19" fmla="*/ 149 h 1042"/>
                  <a:gd name="T20" fmla="*/ 759 w 783"/>
                  <a:gd name="T21" fmla="*/ 184 h 1042"/>
                  <a:gd name="T22" fmla="*/ 772 w 783"/>
                  <a:gd name="T23" fmla="*/ 222 h 1042"/>
                  <a:gd name="T24" fmla="*/ 780 w 783"/>
                  <a:gd name="T25" fmla="*/ 261 h 1042"/>
                  <a:gd name="T26" fmla="*/ 783 w 783"/>
                  <a:gd name="T27" fmla="*/ 301 h 1042"/>
                  <a:gd name="T28" fmla="*/ 780 w 783"/>
                  <a:gd name="T29" fmla="*/ 342 h 1042"/>
                  <a:gd name="T30" fmla="*/ 772 w 783"/>
                  <a:gd name="T31" fmla="*/ 381 h 1042"/>
                  <a:gd name="T32" fmla="*/ 759 w 783"/>
                  <a:gd name="T33" fmla="*/ 419 h 1042"/>
                  <a:gd name="T34" fmla="*/ 741 w 783"/>
                  <a:gd name="T35" fmla="*/ 453 h 1042"/>
                  <a:gd name="T36" fmla="*/ 720 w 783"/>
                  <a:gd name="T37" fmla="*/ 485 h 1042"/>
                  <a:gd name="T38" fmla="*/ 694 w 783"/>
                  <a:gd name="T39" fmla="*/ 514 h 1042"/>
                  <a:gd name="T40" fmla="*/ 666 w 783"/>
                  <a:gd name="T41" fmla="*/ 539 h 1042"/>
                  <a:gd name="T42" fmla="*/ 634 w 783"/>
                  <a:gd name="T43" fmla="*/ 560 h 1042"/>
                  <a:gd name="T44" fmla="*/ 599 w 783"/>
                  <a:gd name="T45" fmla="*/ 578 h 1042"/>
                  <a:gd name="T46" fmla="*/ 562 w 783"/>
                  <a:gd name="T47" fmla="*/ 591 h 1042"/>
                  <a:gd name="T48" fmla="*/ 523 w 783"/>
                  <a:gd name="T49" fmla="*/ 599 h 1042"/>
                  <a:gd name="T50" fmla="*/ 482 w 783"/>
                  <a:gd name="T51" fmla="*/ 602 h 1042"/>
                  <a:gd name="T52" fmla="*/ 454 w 783"/>
                  <a:gd name="T53" fmla="*/ 600 h 1042"/>
                  <a:gd name="T54" fmla="*/ 426 w 783"/>
                  <a:gd name="T55" fmla="*/ 595 h 1042"/>
                  <a:gd name="T56" fmla="*/ 398 w 783"/>
                  <a:gd name="T57" fmla="*/ 589 h 1042"/>
                  <a:gd name="T58" fmla="*/ 130 w 783"/>
                  <a:gd name="T59" fmla="*/ 1042 h 1042"/>
                  <a:gd name="T60" fmla="*/ 88 w 783"/>
                  <a:gd name="T61" fmla="*/ 1012 h 1042"/>
                  <a:gd name="T62" fmla="*/ 46 w 783"/>
                  <a:gd name="T63" fmla="*/ 987 h 1042"/>
                  <a:gd name="T64" fmla="*/ 0 w 783"/>
                  <a:gd name="T65" fmla="*/ 964 h 1042"/>
                  <a:gd name="T66" fmla="*/ 268 w 783"/>
                  <a:gd name="T67" fmla="*/ 513 h 1042"/>
                  <a:gd name="T68" fmla="*/ 243 w 783"/>
                  <a:gd name="T69" fmla="*/ 484 h 1042"/>
                  <a:gd name="T70" fmla="*/ 222 w 783"/>
                  <a:gd name="T71" fmla="*/ 452 h 1042"/>
                  <a:gd name="T72" fmla="*/ 205 w 783"/>
                  <a:gd name="T73" fmla="*/ 418 h 1042"/>
                  <a:gd name="T74" fmla="*/ 192 w 783"/>
                  <a:gd name="T75" fmla="*/ 381 h 1042"/>
                  <a:gd name="T76" fmla="*/ 184 w 783"/>
                  <a:gd name="T77" fmla="*/ 342 h 1042"/>
                  <a:gd name="T78" fmla="*/ 181 w 783"/>
                  <a:gd name="T79" fmla="*/ 301 h 1042"/>
                  <a:gd name="T80" fmla="*/ 184 w 783"/>
                  <a:gd name="T81" fmla="*/ 261 h 1042"/>
                  <a:gd name="T82" fmla="*/ 192 w 783"/>
                  <a:gd name="T83" fmla="*/ 221 h 1042"/>
                  <a:gd name="T84" fmla="*/ 205 w 783"/>
                  <a:gd name="T85" fmla="*/ 184 h 1042"/>
                  <a:gd name="T86" fmla="*/ 222 w 783"/>
                  <a:gd name="T87" fmla="*/ 149 h 1042"/>
                  <a:gd name="T88" fmla="*/ 244 w 783"/>
                  <a:gd name="T89" fmla="*/ 118 h 1042"/>
                  <a:gd name="T90" fmla="*/ 269 w 783"/>
                  <a:gd name="T91" fmla="*/ 89 h 1042"/>
                  <a:gd name="T92" fmla="*/ 299 w 783"/>
                  <a:gd name="T93" fmla="*/ 64 h 1042"/>
                  <a:gd name="T94" fmla="*/ 330 w 783"/>
                  <a:gd name="T95" fmla="*/ 42 h 1042"/>
                  <a:gd name="T96" fmla="*/ 365 w 783"/>
                  <a:gd name="T97" fmla="*/ 25 h 1042"/>
                  <a:gd name="T98" fmla="*/ 402 w 783"/>
                  <a:gd name="T99" fmla="*/ 12 h 1042"/>
                  <a:gd name="T100" fmla="*/ 441 w 783"/>
                  <a:gd name="T101" fmla="*/ 4 h 1042"/>
                  <a:gd name="T102" fmla="*/ 482 w 783"/>
                  <a:gd name="T103" fmla="*/ 0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83" h="1042">
                    <a:moveTo>
                      <a:pt x="482" y="0"/>
                    </a:moveTo>
                    <a:lnTo>
                      <a:pt x="482" y="0"/>
                    </a:lnTo>
                    <a:lnTo>
                      <a:pt x="523" y="4"/>
                    </a:lnTo>
                    <a:lnTo>
                      <a:pt x="562" y="12"/>
                    </a:lnTo>
                    <a:lnTo>
                      <a:pt x="599" y="25"/>
                    </a:lnTo>
                    <a:lnTo>
                      <a:pt x="634" y="42"/>
                    </a:lnTo>
                    <a:lnTo>
                      <a:pt x="666" y="64"/>
                    </a:lnTo>
                    <a:lnTo>
                      <a:pt x="694" y="89"/>
                    </a:lnTo>
                    <a:lnTo>
                      <a:pt x="720" y="118"/>
                    </a:lnTo>
                    <a:lnTo>
                      <a:pt x="741" y="149"/>
                    </a:lnTo>
                    <a:lnTo>
                      <a:pt x="759" y="184"/>
                    </a:lnTo>
                    <a:lnTo>
                      <a:pt x="772" y="222"/>
                    </a:lnTo>
                    <a:lnTo>
                      <a:pt x="780" y="261"/>
                    </a:lnTo>
                    <a:lnTo>
                      <a:pt x="783" y="301"/>
                    </a:lnTo>
                    <a:lnTo>
                      <a:pt x="780" y="342"/>
                    </a:lnTo>
                    <a:lnTo>
                      <a:pt x="772" y="381"/>
                    </a:lnTo>
                    <a:lnTo>
                      <a:pt x="759" y="419"/>
                    </a:lnTo>
                    <a:lnTo>
                      <a:pt x="741" y="453"/>
                    </a:lnTo>
                    <a:lnTo>
                      <a:pt x="720" y="485"/>
                    </a:lnTo>
                    <a:lnTo>
                      <a:pt x="694" y="514"/>
                    </a:lnTo>
                    <a:lnTo>
                      <a:pt x="666" y="539"/>
                    </a:lnTo>
                    <a:lnTo>
                      <a:pt x="634" y="560"/>
                    </a:lnTo>
                    <a:lnTo>
                      <a:pt x="599" y="578"/>
                    </a:lnTo>
                    <a:lnTo>
                      <a:pt x="562" y="591"/>
                    </a:lnTo>
                    <a:lnTo>
                      <a:pt x="523" y="599"/>
                    </a:lnTo>
                    <a:lnTo>
                      <a:pt x="482" y="602"/>
                    </a:lnTo>
                    <a:lnTo>
                      <a:pt x="454" y="600"/>
                    </a:lnTo>
                    <a:lnTo>
                      <a:pt x="426" y="595"/>
                    </a:lnTo>
                    <a:lnTo>
                      <a:pt x="398" y="589"/>
                    </a:lnTo>
                    <a:lnTo>
                      <a:pt x="130" y="1042"/>
                    </a:lnTo>
                    <a:lnTo>
                      <a:pt x="88" y="1012"/>
                    </a:lnTo>
                    <a:lnTo>
                      <a:pt x="46" y="987"/>
                    </a:lnTo>
                    <a:lnTo>
                      <a:pt x="0" y="964"/>
                    </a:lnTo>
                    <a:lnTo>
                      <a:pt x="268" y="513"/>
                    </a:lnTo>
                    <a:lnTo>
                      <a:pt x="243" y="484"/>
                    </a:lnTo>
                    <a:lnTo>
                      <a:pt x="222" y="452"/>
                    </a:lnTo>
                    <a:lnTo>
                      <a:pt x="205" y="418"/>
                    </a:lnTo>
                    <a:lnTo>
                      <a:pt x="192" y="381"/>
                    </a:lnTo>
                    <a:lnTo>
                      <a:pt x="184" y="342"/>
                    </a:lnTo>
                    <a:lnTo>
                      <a:pt x="181" y="301"/>
                    </a:lnTo>
                    <a:lnTo>
                      <a:pt x="184" y="261"/>
                    </a:lnTo>
                    <a:lnTo>
                      <a:pt x="192" y="221"/>
                    </a:lnTo>
                    <a:lnTo>
                      <a:pt x="205" y="184"/>
                    </a:lnTo>
                    <a:lnTo>
                      <a:pt x="222" y="149"/>
                    </a:lnTo>
                    <a:lnTo>
                      <a:pt x="244" y="118"/>
                    </a:lnTo>
                    <a:lnTo>
                      <a:pt x="269" y="89"/>
                    </a:lnTo>
                    <a:lnTo>
                      <a:pt x="299" y="64"/>
                    </a:lnTo>
                    <a:lnTo>
                      <a:pt x="330" y="42"/>
                    </a:lnTo>
                    <a:lnTo>
                      <a:pt x="365" y="25"/>
                    </a:lnTo>
                    <a:lnTo>
                      <a:pt x="402" y="12"/>
                    </a:lnTo>
                    <a:lnTo>
                      <a:pt x="441" y="4"/>
                    </a:lnTo>
                    <a:lnTo>
                      <a:pt x="48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40"/>
              <p:cNvSpPr>
                <a:spLocks/>
              </p:cNvSpPr>
              <p:nvPr/>
            </p:nvSpPr>
            <p:spPr bwMode="auto">
              <a:xfrm>
                <a:off x="1781176" y="2971800"/>
                <a:ext cx="139700" cy="87313"/>
              </a:xfrm>
              <a:custGeom>
                <a:avLst/>
                <a:gdLst>
                  <a:gd name="T0" fmla="*/ 670 w 970"/>
                  <a:gd name="T1" fmla="*/ 0 h 601"/>
                  <a:gd name="T2" fmla="*/ 711 w 970"/>
                  <a:gd name="T3" fmla="*/ 2 h 601"/>
                  <a:gd name="T4" fmla="*/ 750 w 970"/>
                  <a:gd name="T5" fmla="*/ 11 h 601"/>
                  <a:gd name="T6" fmla="*/ 787 w 970"/>
                  <a:gd name="T7" fmla="*/ 24 h 601"/>
                  <a:gd name="T8" fmla="*/ 821 w 970"/>
                  <a:gd name="T9" fmla="*/ 41 h 601"/>
                  <a:gd name="T10" fmla="*/ 854 w 970"/>
                  <a:gd name="T11" fmla="*/ 63 h 601"/>
                  <a:gd name="T12" fmla="*/ 883 w 970"/>
                  <a:gd name="T13" fmla="*/ 88 h 601"/>
                  <a:gd name="T14" fmla="*/ 908 w 970"/>
                  <a:gd name="T15" fmla="*/ 117 h 601"/>
                  <a:gd name="T16" fmla="*/ 930 w 970"/>
                  <a:gd name="T17" fmla="*/ 149 h 601"/>
                  <a:gd name="T18" fmla="*/ 947 w 970"/>
                  <a:gd name="T19" fmla="*/ 184 h 601"/>
                  <a:gd name="T20" fmla="*/ 960 w 970"/>
                  <a:gd name="T21" fmla="*/ 221 h 601"/>
                  <a:gd name="T22" fmla="*/ 968 w 970"/>
                  <a:gd name="T23" fmla="*/ 259 h 601"/>
                  <a:gd name="T24" fmla="*/ 970 w 970"/>
                  <a:gd name="T25" fmla="*/ 300 h 601"/>
                  <a:gd name="T26" fmla="*/ 968 w 970"/>
                  <a:gd name="T27" fmla="*/ 341 h 601"/>
                  <a:gd name="T28" fmla="*/ 960 w 970"/>
                  <a:gd name="T29" fmla="*/ 381 h 601"/>
                  <a:gd name="T30" fmla="*/ 947 w 970"/>
                  <a:gd name="T31" fmla="*/ 418 h 601"/>
                  <a:gd name="T32" fmla="*/ 930 w 970"/>
                  <a:gd name="T33" fmla="*/ 452 h 601"/>
                  <a:gd name="T34" fmla="*/ 908 w 970"/>
                  <a:gd name="T35" fmla="*/ 484 h 601"/>
                  <a:gd name="T36" fmla="*/ 883 w 970"/>
                  <a:gd name="T37" fmla="*/ 513 h 601"/>
                  <a:gd name="T38" fmla="*/ 854 w 970"/>
                  <a:gd name="T39" fmla="*/ 538 h 601"/>
                  <a:gd name="T40" fmla="*/ 821 w 970"/>
                  <a:gd name="T41" fmla="*/ 560 h 601"/>
                  <a:gd name="T42" fmla="*/ 787 w 970"/>
                  <a:gd name="T43" fmla="*/ 578 h 601"/>
                  <a:gd name="T44" fmla="*/ 750 w 970"/>
                  <a:gd name="T45" fmla="*/ 590 h 601"/>
                  <a:gd name="T46" fmla="*/ 711 w 970"/>
                  <a:gd name="T47" fmla="*/ 598 h 601"/>
                  <a:gd name="T48" fmla="*/ 670 w 970"/>
                  <a:gd name="T49" fmla="*/ 601 h 601"/>
                  <a:gd name="T50" fmla="*/ 630 w 970"/>
                  <a:gd name="T51" fmla="*/ 598 h 601"/>
                  <a:gd name="T52" fmla="*/ 592 w 970"/>
                  <a:gd name="T53" fmla="*/ 591 h 601"/>
                  <a:gd name="T54" fmla="*/ 555 w 970"/>
                  <a:gd name="T55" fmla="*/ 578 h 601"/>
                  <a:gd name="T56" fmla="*/ 520 w 970"/>
                  <a:gd name="T57" fmla="*/ 561 h 601"/>
                  <a:gd name="T58" fmla="*/ 489 w 970"/>
                  <a:gd name="T59" fmla="*/ 540 h 601"/>
                  <a:gd name="T60" fmla="*/ 460 w 970"/>
                  <a:gd name="T61" fmla="*/ 515 h 601"/>
                  <a:gd name="T62" fmla="*/ 436 w 970"/>
                  <a:gd name="T63" fmla="*/ 487 h 601"/>
                  <a:gd name="T64" fmla="*/ 413 w 970"/>
                  <a:gd name="T65" fmla="*/ 455 h 601"/>
                  <a:gd name="T66" fmla="*/ 396 w 970"/>
                  <a:gd name="T67" fmla="*/ 422 h 601"/>
                  <a:gd name="T68" fmla="*/ 383 w 970"/>
                  <a:gd name="T69" fmla="*/ 386 h 601"/>
                  <a:gd name="T70" fmla="*/ 375 w 970"/>
                  <a:gd name="T71" fmla="*/ 347 h 601"/>
                  <a:gd name="T72" fmla="*/ 0 w 970"/>
                  <a:gd name="T73" fmla="*/ 310 h 601"/>
                  <a:gd name="T74" fmla="*/ 8 w 970"/>
                  <a:gd name="T75" fmla="*/ 265 h 601"/>
                  <a:gd name="T76" fmla="*/ 14 w 970"/>
                  <a:gd name="T77" fmla="*/ 217 h 601"/>
                  <a:gd name="T78" fmla="*/ 16 w 970"/>
                  <a:gd name="T79" fmla="*/ 168 h 601"/>
                  <a:gd name="T80" fmla="*/ 15 w 970"/>
                  <a:gd name="T81" fmla="*/ 159 h 601"/>
                  <a:gd name="T82" fmla="*/ 389 w 970"/>
                  <a:gd name="T83" fmla="*/ 197 h 601"/>
                  <a:gd name="T84" fmla="*/ 405 w 970"/>
                  <a:gd name="T85" fmla="*/ 159 h 601"/>
                  <a:gd name="T86" fmla="*/ 427 w 970"/>
                  <a:gd name="T87" fmla="*/ 126 h 601"/>
                  <a:gd name="T88" fmla="*/ 452 w 970"/>
                  <a:gd name="T89" fmla="*/ 95 h 601"/>
                  <a:gd name="T90" fmla="*/ 482 w 970"/>
                  <a:gd name="T91" fmla="*/ 68 h 601"/>
                  <a:gd name="T92" fmla="*/ 513 w 970"/>
                  <a:gd name="T93" fmla="*/ 44 h 601"/>
                  <a:gd name="T94" fmla="*/ 549 w 970"/>
                  <a:gd name="T95" fmla="*/ 26 h 601"/>
                  <a:gd name="T96" fmla="*/ 588 w 970"/>
                  <a:gd name="T97" fmla="*/ 12 h 601"/>
                  <a:gd name="T98" fmla="*/ 628 w 970"/>
                  <a:gd name="T99" fmla="*/ 3 h 601"/>
                  <a:gd name="T100" fmla="*/ 670 w 970"/>
                  <a:gd name="T101" fmla="*/ 0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70" h="601">
                    <a:moveTo>
                      <a:pt x="670" y="0"/>
                    </a:moveTo>
                    <a:lnTo>
                      <a:pt x="711" y="2"/>
                    </a:lnTo>
                    <a:lnTo>
                      <a:pt x="750" y="11"/>
                    </a:lnTo>
                    <a:lnTo>
                      <a:pt x="787" y="24"/>
                    </a:lnTo>
                    <a:lnTo>
                      <a:pt x="821" y="41"/>
                    </a:lnTo>
                    <a:lnTo>
                      <a:pt x="854" y="63"/>
                    </a:lnTo>
                    <a:lnTo>
                      <a:pt x="883" y="88"/>
                    </a:lnTo>
                    <a:lnTo>
                      <a:pt x="908" y="117"/>
                    </a:lnTo>
                    <a:lnTo>
                      <a:pt x="930" y="149"/>
                    </a:lnTo>
                    <a:lnTo>
                      <a:pt x="947" y="184"/>
                    </a:lnTo>
                    <a:lnTo>
                      <a:pt x="960" y="221"/>
                    </a:lnTo>
                    <a:lnTo>
                      <a:pt x="968" y="259"/>
                    </a:lnTo>
                    <a:lnTo>
                      <a:pt x="970" y="300"/>
                    </a:lnTo>
                    <a:lnTo>
                      <a:pt x="968" y="341"/>
                    </a:lnTo>
                    <a:lnTo>
                      <a:pt x="960" y="381"/>
                    </a:lnTo>
                    <a:lnTo>
                      <a:pt x="947" y="418"/>
                    </a:lnTo>
                    <a:lnTo>
                      <a:pt x="930" y="452"/>
                    </a:lnTo>
                    <a:lnTo>
                      <a:pt x="908" y="484"/>
                    </a:lnTo>
                    <a:lnTo>
                      <a:pt x="883" y="513"/>
                    </a:lnTo>
                    <a:lnTo>
                      <a:pt x="854" y="538"/>
                    </a:lnTo>
                    <a:lnTo>
                      <a:pt x="821" y="560"/>
                    </a:lnTo>
                    <a:lnTo>
                      <a:pt x="787" y="578"/>
                    </a:lnTo>
                    <a:lnTo>
                      <a:pt x="750" y="590"/>
                    </a:lnTo>
                    <a:lnTo>
                      <a:pt x="711" y="598"/>
                    </a:lnTo>
                    <a:lnTo>
                      <a:pt x="670" y="601"/>
                    </a:lnTo>
                    <a:lnTo>
                      <a:pt x="630" y="598"/>
                    </a:lnTo>
                    <a:lnTo>
                      <a:pt x="592" y="591"/>
                    </a:lnTo>
                    <a:lnTo>
                      <a:pt x="555" y="578"/>
                    </a:lnTo>
                    <a:lnTo>
                      <a:pt x="520" y="561"/>
                    </a:lnTo>
                    <a:lnTo>
                      <a:pt x="489" y="540"/>
                    </a:lnTo>
                    <a:lnTo>
                      <a:pt x="460" y="515"/>
                    </a:lnTo>
                    <a:lnTo>
                      <a:pt x="436" y="487"/>
                    </a:lnTo>
                    <a:lnTo>
                      <a:pt x="413" y="455"/>
                    </a:lnTo>
                    <a:lnTo>
                      <a:pt x="396" y="422"/>
                    </a:lnTo>
                    <a:lnTo>
                      <a:pt x="383" y="386"/>
                    </a:lnTo>
                    <a:lnTo>
                      <a:pt x="375" y="347"/>
                    </a:lnTo>
                    <a:lnTo>
                      <a:pt x="0" y="310"/>
                    </a:lnTo>
                    <a:lnTo>
                      <a:pt x="8" y="265"/>
                    </a:lnTo>
                    <a:lnTo>
                      <a:pt x="14" y="217"/>
                    </a:lnTo>
                    <a:lnTo>
                      <a:pt x="16" y="168"/>
                    </a:lnTo>
                    <a:lnTo>
                      <a:pt x="15" y="159"/>
                    </a:lnTo>
                    <a:lnTo>
                      <a:pt x="389" y="197"/>
                    </a:lnTo>
                    <a:lnTo>
                      <a:pt x="405" y="159"/>
                    </a:lnTo>
                    <a:lnTo>
                      <a:pt x="427" y="126"/>
                    </a:lnTo>
                    <a:lnTo>
                      <a:pt x="452" y="95"/>
                    </a:lnTo>
                    <a:lnTo>
                      <a:pt x="482" y="68"/>
                    </a:lnTo>
                    <a:lnTo>
                      <a:pt x="513" y="44"/>
                    </a:lnTo>
                    <a:lnTo>
                      <a:pt x="549" y="26"/>
                    </a:lnTo>
                    <a:lnTo>
                      <a:pt x="588" y="12"/>
                    </a:lnTo>
                    <a:lnTo>
                      <a:pt x="628" y="3"/>
                    </a:lnTo>
                    <a:lnTo>
                      <a:pt x="6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41"/>
              <p:cNvSpPr>
                <a:spLocks/>
              </p:cNvSpPr>
              <p:nvPr/>
            </p:nvSpPr>
            <p:spPr bwMode="auto">
              <a:xfrm>
                <a:off x="1682751" y="3089275"/>
                <a:ext cx="87313" cy="139700"/>
              </a:xfrm>
              <a:custGeom>
                <a:avLst/>
                <a:gdLst>
                  <a:gd name="T0" fmla="*/ 227 w 602"/>
                  <a:gd name="T1" fmla="*/ 0 h 965"/>
                  <a:gd name="T2" fmla="*/ 310 w 602"/>
                  <a:gd name="T3" fmla="*/ 365 h 965"/>
                  <a:gd name="T4" fmla="*/ 353 w 602"/>
                  <a:gd name="T5" fmla="*/ 370 h 965"/>
                  <a:gd name="T6" fmla="*/ 395 w 602"/>
                  <a:gd name="T7" fmla="*/ 380 h 965"/>
                  <a:gd name="T8" fmla="*/ 434 w 602"/>
                  <a:gd name="T9" fmla="*/ 396 h 965"/>
                  <a:gd name="T10" fmla="*/ 469 w 602"/>
                  <a:gd name="T11" fmla="*/ 416 h 965"/>
                  <a:gd name="T12" fmla="*/ 502 w 602"/>
                  <a:gd name="T13" fmla="*/ 442 h 965"/>
                  <a:gd name="T14" fmla="*/ 531 w 602"/>
                  <a:gd name="T15" fmla="*/ 472 h 965"/>
                  <a:gd name="T16" fmla="*/ 555 w 602"/>
                  <a:gd name="T17" fmla="*/ 504 h 965"/>
                  <a:gd name="T18" fmla="*/ 574 w 602"/>
                  <a:gd name="T19" fmla="*/ 541 h 965"/>
                  <a:gd name="T20" fmla="*/ 590 w 602"/>
                  <a:gd name="T21" fmla="*/ 580 h 965"/>
                  <a:gd name="T22" fmla="*/ 599 w 602"/>
                  <a:gd name="T23" fmla="*/ 622 h 965"/>
                  <a:gd name="T24" fmla="*/ 602 w 602"/>
                  <a:gd name="T25" fmla="*/ 665 h 965"/>
                  <a:gd name="T26" fmla="*/ 599 w 602"/>
                  <a:gd name="T27" fmla="*/ 706 h 965"/>
                  <a:gd name="T28" fmla="*/ 591 w 602"/>
                  <a:gd name="T29" fmla="*/ 745 h 965"/>
                  <a:gd name="T30" fmla="*/ 578 w 602"/>
                  <a:gd name="T31" fmla="*/ 782 h 965"/>
                  <a:gd name="T32" fmla="*/ 560 w 602"/>
                  <a:gd name="T33" fmla="*/ 816 h 965"/>
                  <a:gd name="T34" fmla="*/ 539 w 602"/>
                  <a:gd name="T35" fmla="*/ 849 h 965"/>
                  <a:gd name="T36" fmla="*/ 513 w 602"/>
                  <a:gd name="T37" fmla="*/ 878 h 965"/>
                  <a:gd name="T38" fmla="*/ 485 w 602"/>
                  <a:gd name="T39" fmla="*/ 903 h 965"/>
                  <a:gd name="T40" fmla="*/ 453 w 602"/>
                  <a:gd name="T41" fmla="*/ 924 h 965"/>
                  <a:gd name="T42" fmla="*/ 418 w 602"/>
                  <a:gd name="T43" fmla="*/ 942 h 965"/>
                  <a:gd name="T44" fmla="*/ 381 w 602"/>
                  <a:gd name="T45" fmla="*/ 955 h 965"/>
                  <a:gd name="T46" fmla="*/ 342 w 602"/>
                  <a:gd name="T47" fmla="*/ 963 h 965"/>
                  <a:gd name="T48" fmla="*/ 301 w 602"/>
                  <a:gd name="T49" fmla="*/ 965 h 965"/>
                  <a:gd name="T50" fmla="*/ 260 w 602"/>
                  <a:gd name="T51" fmla="*/ 963 h 965"/>
                  <a:gd name="T52" fmla="*/ 221 w 602"/>
                  <a:gd name="T53" fmla="*/ 955 h 965"/>
                  <a:gd name="T54" fmla="*/ 184 w 602"/>
                  <a:gd name="T55" fmla="*/ 942 h 965"/>
                  <a:gd name="T56" fmla="*/ 149 w 602"/>
                  <a:gd name="T57" fmla="*/ 924 h 965"/>
                  <a:gd name="T58" fmla="*/ 117 w 602"/>
                  <a:gd name="T59" fmla="*/ 903 h 965"/>
                  <a:gd name="T60" fmla="*/ 89 w 602"/>
                  <a:gd name="T61" fmla="*/ 878 h 965"/>
                  <a:gd name="T62" fmla="*/ 63 w 602"/>
                  <a:gd name="T63" fmla="*/ 849 h 965"/>
                  <a:gd name="T64" fmla="*/ 42 w 602"/>
                  <a:gd name="T65" fmla="*/ 816 h 965"/>
                  <a:gd name="T66" fmla="*/ 25 w 602"/>
                  <a:gd name="T67" fmla="*/ 782 h 965"/>
                  <a:gd name="T68" fmla="*/ 11 w 602"/>
                  <a:gd name="T69" fmla="*/ 745 h 965"/>
                  <a:gd name="T70" fmla="*/ 3 w 602"/>
                  <a:gd name="T71" fmla="*/ 706 h 965"/>
                  <a:gd name="T72" fmla="*/ 0 w 602"/>
                  <a:gd name="T73" fmla="*/ 665 h 965"/>
                  <a:gd name="T74" fmla="*/ 3 w 602"/>
                  <a:gd name="T75" fmla="*/ 623 h 965"/>
                  <a:gd name="T76" fmla="*/ 12 w 602"/>
                  <a:gd name="T77" fmla="*/ 582 h 965"/>
                  <a:gd name="T78" fmla="*/ 27 w 602"/>
                  <a:gd name="T79" fmla="*/ 544 h 965"/>
                  <a:gd name="T80" fmla="*/ 46 w 602"/>
                  <a:gd name="T81" fmla="*/ 508 h 965"/>
                  <a:gd name="T82" fmla="*/ 69 w 602"/>
                  <a:gd name="T83" fmla="*/ 476 h 965"/>
                  <a:gd name="T84" fmla="*/ 97 w 602"/>
                  <a:gd name="T85" fmla="*/ 446 h 965"/>
                  <a:gd name="T86" fmla="*/ 129 w 602"/>
                  <a:gd name="T87" fmla="*/ 421 h 965"/>
                  <a:gd name="T88" fmla="*/ 163 w 602"/>
                  <a:gd name="T89" fmla="*/ 400 h 965"/>
                  <a:gd name="T90" fmla="*/ 79 w 602"/>
                  <a:gd name="T91" fmla="*/ 34 h 965"/>
                  <a:gd name="T92" fmla="*/ 130 w 602"/>
                  <a:gd name="T93" fmla="*/ 26 h 965"/>
                  <a:gd name="T94" fmla="*/ 179 w 602"/>
                  <a:gd name="T95" fmla="*/ 15 h 965"/>
                  <a:gd name="T96" fmla="*/ 227 w 602"/>
                  <a:gd name="T97" fmla="*/ 0 h 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02" h="965">
                    <a:moveTo>
                      <a:pt x="227" y="0"/>
                    </a:moveTo>
                    <a:lnTo>
                      <a:pt x="310" y="365"/>
                    </a:lnTo>
                    <a:lnTo>
                      <a:pt x="353" y="370"/>
                    </a:lnTo>
                    <a:lnTo>
                      <a:pt x="395" y="380"/>
                    </a:lnTo>
                    <a:lnTo>
                      <a:pt x="434" y="396"/>
                    </a:lnTo>
                    <a:lnTo>
                      <a:pt x="469" y="416"/>
                    </a:lnTo>
                    <a:lnTo>
                      <a:pt x="502" y="442"/>
                    </a:lnTo>
                    <a:lnTo>
                      <a:pt x="531" y="472"/>
                    </a:lnTo>
                    <a:lnTo>
                      <a:pt x="555" y="504"/>
                    </a:lnTo>
                    <a:lnTo>
                      <a:pt x="574" y="541"/>
                    </a:lnTo>
                    <a:lnTo>
                      <a:pt x="590" y="580"/>
                    </a:lnTo>
                    <a:lnTo>
                      <a:pt x="599" y="622"/>
                    </a:lnTo>
                    <a:lnTo>
                      <a:pt x="602" y="665"/>
                    </a:lnTo>
                    <a:lnTo>
                      <a:pt x="599" y="706"/>
                    </a:lnTo>
                    <a:lnTo>
                      <a:pt x="591" y="745"/>
                    </a:lnTo>
                    <a:lnTo>
                      <a:pt x="578" y="782"/>
                    </a:lnTo>
                    <a:lnTo>
                      <a:pt x="560" y="816"/>
                    </a:lnTo>
                    <a:lnTo>
                      <a:pt x="539" y="849"/>
                    </a:lnTo>
                    <a:lnTo>
                      <a:pt x="513" y="878"/>
                    </a:lnTo>
                    <a:lnTo>
                      <a:pt x="485" y="903"/>
                    </a:lnTo>
                    <a:lnTo>
                      <a:pt x="453" y="924"/>
                    </a:lnTo>
                    <a:lnTo>
                      <a:pt x="418" y="942"/>
                    </a:lnTo>
                    <a:lnTo>
                      <a:pt x="381" y="955"/>
                    </a:lnTo>
                    <a:lnTo>
                      <a:pt x="342" y="963"/>
                    </a:lnTo>
                    <a:lnTo>
                      <a:pt x="301" y="965"/>
                    </a:lnTo>
                    <a:lnTo>
                      <a:pt x="260" y="963"/>
                    </a:lnTo>
                    <a:lnTo>
                      <a:pt x="221" y="955"/>
                    </a:lnTo>
                    <a:lnTo>
                      <a:pt x="184" y="942"/>
                    </a:lnTo>
                    <a:lnTo>
                      <a:pt x="149" y="924"/>
                    </a:lnTo>
                    <a:lnTo>
                      <a:pt x="117" y="903"/>
                    </a:lnTo>
                    <a:lnTo>
                      <a:pt x="89" y="878"/>
                    </a:lnTo>
                    <a:lnTo>
                      <a:pt x="63" y="849"/>
                    </a:lnTo>
                    <a:lnTo>
                      <a:pt x="42" y="816"/>
                    </a:lnTo>
                    <a:lnTo>
                      <a:pt x="25" y="782"/>
                    </a:lnTo>
                    <a:lnTo>
                      <a:pt x="11" y="745"/>
                    </a:lnTo>
                    <a:lnTo>
                      <a:pt x="3" y="706"/>
                    </a:lnTo>
                    <a:lnTo>
                      <a:pt x="0" y="665"/>
                    </a:lnTo>
                    <a:lnTo>
                      <a:pt x="3" y="623"/>
                    </a:lnTo>
                    <a:lnTo>
                      <a:pt x="12" y="582"/>
                    </a:lnTo>
                    <a:lnTo>
                      <a:pt x="27" y="544"/>
                    </a:lnTo>
                    <a:lnTo>
                      <a:pt x="46" y="508"/>
                    </a:lnTo>
                    <a:lnTo>
                      <a:pt x="69" y="476"/>
                    </a:lnTo>
                    <a:lnTo>
                      <a:pt x="97" y="446"/>
                    </a:lnTo>
                    <a:lnTo>
                      <a:pt x="129" y="421"/>
                    </a:lnTo>
                    <a:lnTo>
                      <a:pt x="163" y="400"/>
                    </a:lnTo>
                    <a:lnTo>
                      <a:pt x="79" y="34"/>
                    </a:lnTo>
                    <a:lnTo>
                      <a:pt x="130" y="26"/>
                    </a:lnTo>
                    <a:lnTo>
                      <a:pt x="179" y="15"/>
                    </a:lnTo>
                    <a:lnTo>
                      <a:pt x="2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42"/>
              <p:cNvSpPr>
                <a:spLocks/>
              </p:cNvSpPr>
              <p:nvPr/>
            </p:nvSpPr>
            <p:spPr bwMode="auto">
              <a:xfrm>
                <a:off x="1439863" y="3016250"/>
                <a:ext cx="153988" cy="90488"/>
              </a:xfrm>
              <a:custGeom>
                <a:avLst/>
                <a:gdLst>
                  <a:gd name="T0" fmla="*/ 1017 w 1066"/>
                  <a:gd name="T1" fmla="*/ 0 h 621"/>
                  <a:gd name="T2" fmla="*/ 1030 w 1066"/>
                  <a:gd name="T3" fmla="*/ 49 h 621"/>
                  <a:gd name="T4" fmla="*/ 1047 w 1066"/>
                  <a:gd name="T5" fmla="*/ 97 h 621"/>
                  <a:gd name="T6" fmla="*/ 1066 w 1066"/>
                  <a:gd name="T7" fmla="*/ 143 h 621"/>
                  <a:gd name="T8" fmla="*/ 599 w 1066"/>
                  <a:gd name="T9" fmla="*/ 300 h 621"/>
                  <a:gd name="T10" fmla="*/ 600 w 1066"/>
                  <a:gd name="T11" fmla="*/ 310 h 621"/>
                  <a:gd name="T12" fmla="*/ 601 w 1066"/>
                  <a:gd name="T13" fmla="*/ 320 h 621"/>
                  <a:gd name="T14" fmla="*/ 599 w 1066"/>
                  <a:gd name="T15" fmla="*/ 361 h 621"/>
                  <a:gd name="T16" fmla="*/ 591 w 1066"/>
                  <a:gd name="T17" fmla="*/ 400 h 621"/>
                  <a:gd name="T18" fmla="*/ 577 w 1066"/>
                  <a:gd name="T19" fmla="*/ 437 h 621"/>
                  <a:gd name="T20" fmla="*/ 560 w 1066"/>
                  <a:gd name="T21" fmla="*/ 472 h 621"/>
                  <a:gd name="T22" fmla="*/ 539 w 1066"/>
                  <a:gd name="T23" fmla="*/ 503 h 621"/>
                  <a:gd name="T24" fmla="*/ 513 w 1066"/>
                  <a:gd name="T25" fmla="*/ 533 h 621"/>
                  <a:gd name="T26" fmla="*/ 485 w 1066"/>
                  <a:gd name="T27" fmla="*/ 558 h 621"/>
                  <a:gd name="T28" fmla="*/ 452 w 1066"/>
                  <a:gd name="T29" fmla="*/ 580 h 621"/>
                  <a:gd name="T30" fmla="*/ 417 w 1066"/>
                  <a:gd name="T31" fmla="*/ 597 h 621"/>
                  <a:gd name="T32" fmla="*/ 380 w 1066"/>
                  <a:gd name="T33" fmla="*/ 610 h 621"/>
                  <a:gd name="T34" fmla="*/ 341 w 1066"/>
                  <a:gd name="T35" fmla="*/ 618 h 621"/>
                  <a:gd name="T36" fmla="*/ 300 w 1066"/>
                  <a:gd name="T37" fmla="*/ 621 h 621"/>
                  <a:gd name="T38" fmla="*/ 259 w 1066"/>
                  <a:gd name="T39" fmla="*/ 618 h 621"/>
                  <a:gd name="T40" fmla="*/ 220 w 1066"/>
                  <a:gd name="T41" fmla="*/ 610 h 621"/>
                  <a:gd name="T42" fmla="*/ 184 w 1066"/>
                  <a:gd name="T43" fmla="*/ 597 h 621"/>
                  <a:gd name="T44" fmla="*/ 149 w 1066"/>
                  <a:gd name="T45" fmla="*/ 580 h 621"/>
                  <a:gd name="T46" fmla="*/ 116 w 1066"/>
                  <a:gd name="T47" fmla="*/ 558 h 621"/>
                  <a:gd name="T48" fmla="*/ 88 w 1066"/>
                  <a:gd name="T49" fmla="*/ 533 h 621"/>
                  <a:gd name="T50" fmla="*/ 62 w 1066"/>
                  <a:gd name="T51" fmla="*/ 503 h 621"/>
                  <a:gd name="T52" fmla="*/ 41 w 1066"/>
                  <a:gd name="T53" fmla="*/ 472 h 621"/>
                  <a:gd name="T54" fmla="*/ 23 w 1066"/>
                  <a:gd name="T55" fmla="*/ 437 h 621"/>
                  <a:gd name="T56" fmla="*/ 11 w 1066"/>
                  <a:gd name="T57" fmla="*/ 400 h 621"/>
                  <a:gd name="T58" fmla="*/ 3 w 1066"/>
                  <a:gd name="T59" fmla="*/ 361 h 621"/>
                  <a:gd name="T60" fmla="*/ 0 w 1066"/>
                  <a:gd name="T61" fmla="*/ 320 h 621"/>
                  <a:gd name="T62" fmla="*/ 3 w 1066"/>
                  <a:gd name="T63" fmla="*/ 279 h 621"/>
                  <a:gd name="T64" fmla="*/ 11 w 1066"/>
                  <a:gd name="T65" fmla="*/ 240 h 621"/>
                  <a:gd name="T66" fmla="*/ 23 w 1066"/>
                  <a:gd name="T67" fmla="*/ 203 h 621"/>
                  <a:gd name="T68" fmla="*/ 41 w 1066"/>
                  <a:gd name="T69" fmla="*/ 169 h 621"/>
                  <a:gd name="T70" fmla="*/ 62 w 1066"/>
                  <a:gd name="T71" fmla="*/ 136 h 621"/>
                  <a:gd name="T72" fmla="*/ 88 w 1066"/>
                  <a:gd name="T73" fmla="*/ 108 h 621"/>
                  <a:gd name="T74" fmla="*/ 116 w 1066"/>
                  <a:gd name="T75" fmla="*/ 82 h 621"/>
                  <a:gd name="T76" fmla="*/ 149 w 1066"/>
                  <a:gd name="T77" fmla="*/ 61 h 621"/>
                  <a:gd name="T78" fmla="*/ 184 w 1066"/>
                  <a:gd name="T79" fmla="*/ 43 h 621"/>
                  <a:gd name="T80" fmla="*/ 220 w 1066"/>
                  <a:gd name="T81" fmla="*/ 30 h 621"/>
                  <a:gd name="T82" fmla="*/ 259 w 1066"/>
                  <a:gd name="T83" fmla="*/ 23 h 621"/>
                  <a:gd name="T84" fmla="*/ 300 w 1066"/>
                  <a:gd name="T85" fmla="*/ 20 h 621"/>
                  <a:gd name="T86" fmla="*/ 340 w 1066"/>
                  <a:gd name="T87" fmla="*/ 22 h 621"/>
                  <a:gd name="T88" fmla="*/ 376 w 1066"/>
                  <a:gd name="T89" fmla="*/ 30 h 621"/>
                  <a:gd name="T90" fmla="*/ 412 w 1066"/>
                  <a:gd name="T91" fmla="*/ 41 h 621"/>
                  <a:gd name="T92" fmla="*/ 446 w 1066"/>
                  <a:gd name="T93" fmla="*/ 58 h 621"/>
                  <a:gd name="T94" fmla="*/ 476 w 1066"/>
                  <a:gd name="T95" fmla="*/ 77 h 621"/>
                  <a:gd name="T96" fmla="*/ 505 w 1066"/>
                  <a:gd name="T97" fmla="*/ 100 h 621"/>
                  <a:gd name="T98" fmla="*/ 530 w 1066"/>
                  <a:gd name="T99" fmla="*/ 127 h 621"/>
                  <a:gd name="T100" fmla="*/ 552 w 1066"/>
                  <a:gd name="T101" fmla="*/ 157 h 621"/>
                  <a:gd name="T102" fmla="*/ 1017 w 1066"/>
                  <a:gd name="T103" fmla="*/ 0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66" h="621">
                    <a:moveTo>
                      <a:pt x="1017" y="0"/>
                    </a:moveTo>
                    <a:lnTo>
                      <a:pt x="1030" y="49"/>
                    </a:lnTo>
                    <a:lnTo>
                      <a:pt x="1047" y="97"/>
                    </a:lnTo>
                    <a:lnTo>
                      <a:pt x="1066" y="143"/>
                    </a:lnTo>
                    <a:lnTo>
                      <a:pt x="599" y="300"/>
                    </a:lnTo>
                    <a:lnTo>
                      <a:pt x="600" y="310"/>
                    </a:lnTo>
                    <a:lnTo>
                      <a:pt x="601" y="320"/>
                    </a:lnTo>
                    <a:lnTo>
                      <a:pt x="599" y="361"/>
                    </a:lnTo>
                    <a:lnTo>
                      <a:pt x="591" y="400"/>
                    </a:lnTo>
                    <a:lnTo>
                      <a:pt x="577" y="437"/>
                    </a:lnTo>
                    <a:lnTo>
                      <a:pt x="560" y="472"/>
                    </a:lnTo>
                    <a:lnTo>
                      <a:pt x="539" y="503"/>
                    </a:lnTo>
                    <a:lnTo>
                      <a:pt x="513" y="533"/>
                    </a:lnTo>
                    <a:lnTo>
                      <a:pt x="485" y="558"/>
                    </a:lnTo>
                    <a:lnTo>
                      <a:pt x="452" y="580"/>
                    </a:lnTo>
                    <a:lnTo>
                      <a:pt x="417" y="597"/>
                    </a:lnTo>
                    <a:lnTo>
                      <a:pt x="380" y="610"/>
                    </a:lnTo>
                    <a:lnTo>
                      <a:pt x="341" y="618"/>
                    </a:lnTo>
                    <a:lnTo>
                      <a:pt x="300" y="621"/>
                    </a:lnTo>
                    <a:lnTo>
                      <a:pt x="259" y="618"/>
                    </a:lnTo>
                    <a:lnTo>
                      <a:pt x="220" y="610"/>
                    </a:lnTo>
                    <a:lnTo>
                      <a:pt x="184" y="597"/>
                    </a:lnTo>
                    <a:lnTo>
                      <a:pt x="149" y="580"/>
                    </a:lnTo>
                    <a:lnTo>
                      <a:pt x="116" y="558"/>
                    </a:lnTo>
                    <a:lnTo>
                      <a:pt x="88" y="533"/>
                    </a:lnTo>
                    <a:lnTo>
                      <a:pt x="62" y="503"/>
                    </a:lnTo>
                    <a:lnTo>
                      <a:pt x="41" y="472"/>
                    </a:lnTo>
                    <a:lnTo>
                      <a:pt x="23" y="437"/>
                    </a:lnTo>
                    <a:lnTo>
                      <a:pt x="11" y="400"/>
                    </a:lnTo>
                    <a:lnTo>
                      <a:pt x="3" y="361"/>
                    </a:lnTo>
                    <a:lnTo>
                      <a:pt x="0" y="320"/>
                    </a:lnTo>
                    <a:lnTo>
                      <a:pt x="3" y="279"/>
                    </a:lnTo>
                    <a:lnTo>
                      <a:pt x="11" y="240"/>
                    </a:lnTo>
                    <a:lnTo>
                      <a:pt x="23" y="203"/>
                    </a:lnTo>
                    <a:lnTo>
                      <a:pt x="41" y="169"/>
                    </a:lnTo>
                    <a:lnTo>
                      <a:pt x="62" y="136"/>
                    </a:lnTo>
                    <a:lnTo>
                      <a:pt x="88" y="108"/>
                    </a:lnTo>
                    <a:lnTo>
                      <a:pt x="116" y="82"/>
                    </a:lnTo>
                    <a:lnTo>
                      <a:pt x="149" y="61"/>
                    </a:lnTo>
                    <a:lnTo>
                      <a:pt x="184" y="43"/>
                    </a:lnTo>
                    <a:lnTo>
                      <a:pt x="220" y="30"/>
                    </a:lnTo>
                    <a:lnTo>
                      <a:pt x="259" y="23"/>
                    </a:lnTo>
                    <a:lnTo>
                      <a:pt x="300" y="20"/>
                    </a:lnTo>
                    <a:lnTo>
                      <a:pt x="340" y="22"/>
                    </a:lnTo>
                    <a:lnTo>
                      <a:pt x="376" y="30"/>
                    </a:lnTo>
                    <a:lnTo>
                      <a:pt x="412" y="41"/>
                    </a:lnTo>
                    <a:lnTo>
                      <a:pt x="446" y="58"/>
                    </a:lnTo>
                    <a:lnTo>
                      <a:pt x="476" y="77"/>
                    </a:lnTo>
                    <a:lnTo>
                      <a:pt x="505" y="100"/>
                    </a:lnTo>
                    <a:lnTo>
                      <a:pt x="530" y="127"/>
                    </a:lnTo>
                    <a:lnTo>
                      <a:pt x="552" y="157"/>
                    </a:lnTo>
                    <a:lnTo>
                      <a:pt x="10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43"/>
              <p:cNvSpPr>
                <a:spLocks/>
              </p:cNvSpPr>
              <p:nvPr/>
            </p:nvSpPr>
            <p:spPr bwMode="auto">
              <a:xfrm>
                <a:off x="1609726" y="2921000"/>
                <a:ext cx="147638" cy="149225"/>
              </a:xfrm>
              <a:custGeom>
                <a:avLst/>
                <a:gdLst>
                  <a:gd name="T0" fmla="*/ 515 w 1031"/>
                  <a:gd name="T1" fmla="*/ 0 h 1031"/>
                  <a:gd name="T2" fmla="*/ 571 w 1031"/>
                  <a:gd name="T3" fmla="*/ 3 h 1031"/>
                  <a:gd name="T4" fmla="*/ 626 w 1031"/>
                  <a:gd name="T5" fmla="*/ 12 h 1031"/>
                  <a:gd name="T6" fmla="*/ 678 w 1031"/>
                  <a:gd name="T7" fmla="*/ 26 h 1031"/>
                  <a:gd name="T8" fmla="*/ 728 w 1031"/>
                  <a:gd name="T9" fmla="*/ 45 h 1031"/>
                  <a:gd name="T10" fmla="*/ 775 w 1031"/>
                  <a:gd name="T11" fmla="*/ 70 h 1031"/>
                  <a:gd name="T12" fmla="*/ 820 w 1031"/>
                  <a:gd name="T13" fmla="*/ 99 h 1031"/>
                  <a:gd name="T14" fmla="*/ 861 w 1031"/>
                  <a:gd name="T15" fmla="*/ 133 h 1031"/>
                  <a:gd name="T16" fmla="*/ 898 w 1031"/>
                  <a:gd name="T17" fmla="*/ 170 h 1031"/>
                  <a:gd name="T18" fmla="*/ 931 w 1031"/>
                  <a:gd name="T19" fmla="*/ 211 h 1031"/>
                  <a:gd name="T20" fmla="*/ 961 w 1031"/>
                  <a:gd name="T21" fmla="*/ 256 h 1031"/>
                  <a:gd name="T22" fmla="*/ 985 w 1031"/>
                  <a:gd name="T23" fmla="*/ 302 h 1031"/>
                  <a:gd name="T24" fmla="*/ 1005 w 1031"/>
                  <a:gd name="T25" fmla="*/ 352 h 1031"/>
                  <a:gd name="T26" fmla="*/ 1019 w 1031"/>
                  <a:gd name="T27" fmla="*/ 404 h 1031"/>
                  <a:gd name="T28" fmla="*/ 1028 w 1031"/>
                  <a:gd name="T29" fmla="*/ 459 h 1031"/>
                  <a:gd name="T30" fmla="*/ 1031 w 1031"/>
                  <a:gd name="T31" fmla="*/ 515 h 1031"/>
                  <a:gd name="T32" fmla="*/ 1028 w 1031"/>
                  <a:gd name="T33" fmla="*/ 571 h 1031"/>
                  <a:gd name="T34" fmla="*/ 1019 w 1031"/>
                  <a:gd name="T35" fmla="*/ 626 h 1031"/>
                  <a:gd name="T36" fmla="*/ 1005 w 1031"/>
                  <a:gd name="T37" fmla="*/ 678 h 1031"/>
                  <a:gd name="T38" fmla="*/ 985 w 1031"/>
                  <a:gd name="T39" fmla="*/ 728 h 1031"/>
                  <a:gd name="T40" fmla="*/ 961 w 1031"/>
                  <a:gd name="T41" fmla="*/ 775 h 1031"/>
                  <a:gd name="T42" fmla="*/ 931 w 1031"/>
                  <a:gd name="T43" fmla="*/ 820 h 1031"/>
                  <a:gd name="T44" fmla="*/ 898 w 1031"/>
                  <a:gd name="T45" fmla="*/ 860 h 1031"/>
                  <a:gd name="T46" fmla="*/ 861 w 1031"/>
                  <a:gd name="T47" fmla="*/ 898 h 1031"/>
                  <a:gd name="T48" fmla="*/ 820 w 1031"/>
                  <a:gd name="T49" fmla="*/ 931 h 1031"/>
                  <a:gd name="T50" fmla="*/ 775 w 1031"/>
                  <a:gd name="T51" fmla="*/ 960 h 1031"/>
                  <a:gd name="T52" fmla="*/ 728 w 1031"/>
                  <a:gd name="T53" fmla="*/ 985 h 1031"/>
                  <a:gd name="T54" fmla="*/ 678 w 1031"/>
                  <a:gd name="T55" fmla="*/ 1004 h 1031"/>
                  <a:gd name="T56" fmla="*/ 626 w 1031"/>
                  <a:gd name="T57" fmla="*/ 1018 h 1031"/>
                  <a:gd name="T58" fmla="*/ 571 w 1031"/>
                  <a:gd name="T59" fmla="*/ 1028 h 1031"/>
                  <a:gd name="T60" fmla="*/ 515 w 1031"/>
                  <a:gd name="T61" fmla="*/ 1031 h 1031"/>
                  <a:gd name="T62" fmla="*/ 459 w 1031"/>
                  <a:gd name="T63" fmla="*/ 1028 h 1031"/>
                  <a:gd name="T64" fmla="*/ 405 w 1031"/>
                  <a:gd name="T65" fmla="*/ 1018 h 1031"/>
                  <a:gd name="T66" fmla="*/ 353 w 1031"/>
                  <a:gd name="T67" fmla="*/ 1004 h 1031"/>
                  <a:gd name="T68" fmla="*/ 303 w 1031"/>
                  <a:gd name="T69" fmla="*/ 985 h 1031"/>
                  <a:gd name="T70" fmla="*/ 256 w 1031"/>
                  <a:gd name="T71" fmla="*/ 960 h 1031"/>
                  <a:gd name="T72" fmla="*/ 211 w 1031"/>
                  <a:gd name="T73" fmla="*/ 931 h 1031"/>
                  <a:gd name="T74" fmla="*/ 170 w 1031"/>
                  <a:gd name="T75" fmla="*/ 898 h 1031"/>
                  <a:gd name="T76" fmla="*/ 133 w 1031"/>
                  <a:gd name="T77" fmla="*/ 860 h 1031"/>
                  <a:gd name="T78" fmla="*/ 100 w 1031"/>
                  <a:gd name="T79" fmla="*/ 820 h 1031"/>
                  <a:gd name="T80" fmla="*/ 70 w 1031"/>
                  <a:gd name="T81" fmla="*/ 775 h 1031"/>
                  <a:gd name="T82" fmla="*/ 46 w 1031"/>
                  <a:gd name="T83" fmla="*/ 728 h 1031"/>
                  <a:gd name="T84" fmla="*/ 27 w 1031"/>
                  <a:gd name="T85" fmla="*/ 678 h 1031"/>
                  <a:gd name="T86" fmla="*/ 12 w 1031"/>
                  <a:gd name="T87" fmla="*/ 626 h 1031"/>
                  <a:gd name="T88" fmla="*/ 3 w 1031"/>
                  <a:gd name="T89" fmla="*/ 571 h 1031"/>
                  <a:gd name="T90" fmla="*/ 0 w 1031"/>
                  <a:gd name="T91" fmla="*/ 515 h 1031"/>
                  <a:gd name="T92" fmla="*/ 3 w 1031"/>
                  <a:gd name="T93" fmla="*/ 459 h 1031"/>
                  <a:gd name="T94" fmla="*/ 12 w 1031"/>
                  <a:gd name="T95" fmla="*/ 404 h 1031"/>
                  <a:gd name="T96" fmla="*/ 27 w 1031"/>
                  <a:gd name="T97" fmla="*/ 352 h 1031"/>
                  <a:gd name="T98" fmla="*/ 46 w 1031"/>
                  <a:gd name="T99" fmla="*/ 302 h 1031"/>
                  <a:gd name="T100" fmla="*/ 70 w 1031"/>
                  <a:gd name="T101" fmla="*/ 256 h 1031"/>
                  <a:gd name="T102" fmla="*/ 100 w 1031"/>
                  <a:gd name="T103" fmla="*/ 211 h 1031"/>
                  <a:gd name="T104" fmla="*/ 133 w 1031"/>
                  <a:gd name="T105" fmla="*/ 170 h 1031"/>
                  <a:gd name="T106" fmla="*/ 170 w 1031"/>
                  <a:gd name="T107" fmla="*/ 133 h 1031"/>
                  <a:gd name="T108" fmla="*/ 211 w 1031"/>
                  <a:gd name="T109" fmla="*/ 99 h 1031"/>
                  <a:gd name="T110" fmla="*/ 256 w 1031"/>
                  <a:gd name="T111" fmla="*/ 70 h 1031"/>
                  <a:gd name="T112" fmla="*/ 303 w 1031"/>
                  <a:gd name="T113" fmla="*/ 45 h 1031"/>
                  <a:gd name="T114" fmla="*/ 353 w 1031"/>
                  <a:gd name="T115" fmla="*/ 26 h 1031"/>
                  <a:gd name="T116" fmla="*/ 405 w 1031"/>
                  <a:gd name="T117" fmla="*/ 12 h 1031"/>
                  <a:gd name="T118" fmla="*/ 459 w 1031"/>
                  <a:gd name="T119" fmla="*/ 3 h 1031"/>
                  <a:gd name="T120" fmla="*/ 515 w 1031"/>
                  <a:gd name="T121" fmla="*/ 0 h 1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31" h="1031">
                    <a:moveTo>
                      <a:pt x="515" y="0"/>
                    </a:moveTo>
                    <a:lnTo>
                      <a:pt x="571" y="3"/>
                    </a:lnTo>
                    <a:lnTo>
                      <a:pt x="626" y="12"/>
                    </a:lnTo>
                    <a:lnTo>
                      <a:pt x="678" y="26"/>
                    </a:lnTo>
                    <a:lnTo>
                      <a:pt x="728" y="45"/>
                    </a:lnTo>
                    <a:lnTo>
                      <a:pt x="775" y="70"/>
                    </a:lnTo>
                    <a:lnTo>
                      <a:pt x="820" y="99"/>
                    </a:lnTo>
                    <a:lnTo>
                      <a:pt x="861" y="133"/>
                    </a:lnTo>
                    <a:lnTo>
                      <a:pt x="898" y="170"/>
                    </a:lnTo>
                    <a:lnTo>
                      <a:pt x="931" y="211"/>
                    </a:lnTo>
                    <a:lnTo>
                      <a:pt x="961" y="256"/>
                    </a:lnTo>
                    <a:lnTo>
                      <a:pt x="985" y="302"/>
                    </a:lnTo>
                    <a:lnTo>
                      <a:pt x="1005" y="352"/>
                    </a:lnTo>
                    <a:lnTo>
                      <a:pt x="1019" y="404"/>
                    </a:lnTo>
                    <a:lnTo>
                      <a:pt x="1028" y="459"/>
                    </a:lnTo>
                    <a:lnTo>
                      <a:pt x="1031" y="515"/>
                    </a:lnTo>
                    <a:lnTo>
                      <a:pt x="1028" y="571"/>
                    </a:lnTo>
                    <a:lnTo>
                      <a:pt x="1019" y="626"/>
                    </a:lnTo>
                    <a:lnTo>
                      <a:pt x="1005" y="678"/>
                    </a:lnTo>
                    <a:lnTo>
                      <a:pt x="985" y="728"/>
                    </a:lnTo>
                    <a:lnTo>
                      <a:pt x="961" y="775"/>
                    </a:lnTo>
                    <a:lnTo>
                      <a:pt x="931" y="820"/>
                    </a:lnTo>
                    <a:lnTo>
                      <a:pt x="898" y="860"/>
                    </a:lnTo>
                    <a:lnTo>
                      <a:pt x="861" y="898"/>
                    </a:lnTo>
                    <a:lnTo>
                      <a:pt x="820" y="931"/>
                    </a:lnTo>
                    <a:lnTo>
                      <a:pt x="775" y="960"/>
                    </a:lnTo>
                    <a:lnTo>
                      <a:pt x="728" y="985"/>
                    </a:lnTo>
                    <a:lnTo>
                      <a:pt x="678" y="1004"/>
                    </a:lnTo>
                    <a:lnTo>
                      <a:pt x="626" y="1018"/>
                    </a:lnTo>
                    <a:lnTo>
                      <a:pt x="571" y="1028"/>
                    </a:lnTo>
                    <a:lnTo>
                      <a:pt x="515" y="1031"/>
                    </a:lnTo>
                    <a:lnTo>
                      <a:pt x="459" y="1028"/>
                    </a:lnTo>
                    <a:lnTo>
                      <a:pt x="405" y="1018"/>
                    </a:lnTo>
                    <a:lnTo>
                      <a:pt x="353" y="1004"/>
                    </a:lnTo>
                    <a:lnTo>
                      <a:pt x="303" y="985"/>
                    </a:lnTo>
                    <a:lnTo>
                      <a:pt x="256" y="960"/>
                    </a:lnTo>
                    <a:lnTo>
                      <a:pt x="211" y="931"/>
                    </a:lnTo>
                    <a:lnTo>
                      <a:pt x="170" y="898"/>
                    </a:lnTo>
                    <a:lnTo>
                      <a:pt x="133" y="860"/>
                    </a:lnTo>
                    <a:lnTo>
                      <a:pt x="100" y="820"/>
                    </a:lnTo>
                    <a:lnTo>
                      <a:pt x="70" y="775"/>
                    </a:lnTo>
                    <a:lnTo>
                      <a:pt x="46" y="728"/>
                    </a:lnTo>
                    <a:lnTo>
                      <a:pt x="27" y="678"/>
                    </a:lnTo>
                    <a:lnTo>
                      <a:pt x="12" y="626"/>
                    </a:lnTo>
                    <a:lnTo>
                      <a:pt x="3" y="571"/>
                    </a:lnTo>
                    <a:lnTo>
                      <a:pt x="0" y="515"/>
                    </a:lnTo>
                    <a:lnTo>
                      <a:pt x="3" y="459"/>
                    </a:lnTo>
                    <a:lnTo>
                      <a:pt x="12" y="404"/>
                    </a:lnTo>
                    <a:lnTo>
                      <a:pt x="27" y="352"/>
                    </a:lnTo>
                    <a:lnTo>
                      <a:pt x="46" y="302"/>
                    </a:lnTo>
                    <a:lnTo>
                      <a:pt x="70" y="256"/>
                    </a:lnTo>
                    <a:lnTo>
                      <a:pt x="100" y="211"/>
                    </a:lnTo>
                    <a:lnTo>
                      <a:pt x="133" y="170"/>
                    </a:lnTo>
                    <a:lnTo>
                      <a:pt x="170" y="133"/>
                    </a:lnTo>
                    <a:lnTo>
                      <a:pt x="211" y="99"/>
                    </a:lnTo>
                    <a:lnTo>
                      <a:pt x="256" y="70"/>
                    </a:lnTo>
                    <a:lnTo>
                      <a:pt x="303" y="45"/>
                    </a:lnTo>
                    <a:lnTo>
                      <a:pt x="353" y="26"/>
                    </a:lnTo>
                    <a:lnTo>
                      <a:pt x="405" y="12"/>
                    </a:lnTo>
                    <a:lnTo>
                      <a:pt x="459" y="3"/>
                    </a:lnTo>
                    <a:lnTo>
                      <a:pt x="5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5798828" y="5781073"/>
              <a:ext cx="591169" cy="515991"/>
              <a:chOff x="2051050" y="3482975"/>
              <a:chExt cx="549276" cy="479425"/>
            </a:xfrm>
            <a:solidFill>
              <a:schemeClr val="bg1"/>
            </a:solidFill>
          </p:grpSpPr>
          <p:sp>
            <p:nvSpPr>
              <p:cNvPr id="57" name="Freeform 61"/>
              <p:cNvSpPr>
                <a:spLocks/>
              </p:cNvSpPr>
              <p:nvPr/>
            </p:nvSpPr>
            <p:spPr bwMode="auto">
              <a:xfrm>
                <a:off x="2417763" y="3551238"/>
                <a:ext cx="74613" cy="153988"/>
              </a:xfrm>
              <a:custGeom>
                <a:avLst/>
                <a:gdLst>
                  <a:gd name="T0" fmla="*/ 272 w 474"/>
                  <a:gd name="T1" fmla="*/ 4 h 969"/>
                  <a:gd name="T2" fmla="*/ 295 w 474"/>
                  <a:gd name="T3" fmla="*/ 38 h 969"/>
                  <a:gd name="T4" fmla="*/ 297 w 474"/>
                  <a:gd name="T5" fmla="*/ 111 h 969"/>
                  <a:gd name="T6" fmla="*/ 301 w 474"/>
                  <a:gd name="T7" fmla="*/ 115 h 969"/>
                  <a:gd name="T8" fmla="*/ 313 w 474"/>
                  <a:gd name="T9" fmla="*/ 117 h 969"/>
                  <a:gd name="T10" fmla="*/ 358 w 474"/>
                  <a:gd name="T11" fmla="*/ 126 h 969"/>
                  <a:gd name="T12" fmla="*/ 412 w 474"/>
                  <a:gd name="T13" fmla="*/ 141 h 969"/>
                  <a:gd name="T14" fmla="*/ 442 w 474"/>
                  <a:gd name="T15" fmla="*/ 162 h 969"/>
                  <a:gd name="T16" fmla="*/ 424 w 474"/>
                  <a:gd name="T17" fmla="*/ 233 h 969"/>
                  <a:gd name="T18" fmla="*/ 401 w 474"/>
                  <a:gd name="T19" fmla="*/ 255 h 969"/>
                  <a:gd name="T20" fmla="*/ 373 w 474"/>
                  <a:gd name="T21" fmla="*/ 252 h 969"/>
                  <a:gd name="T22" fmla="*/ 352 w 474"/>
                  <a:gd name="T23" fmla="*/ 242 h 969"/>
                  <a:gd name="T24" fmla="*/ 300 w 474"/>
                  <a:gd name="T25" fmla="*/ 229 h 969"/>
                  <a:gd name="T26" fmla="*/ 227 w 474"/>
                  <a:gd name="T27" fmla="*/ 226 h 969"/>
                  <a:gd name="T28" fmla="*/ 176 w 474"/>
                  <a:gd name="T29" fmla="*/ 246 h 969"/>
                  <a:gd name="T30" fmla="*/ 152 w 474"/>
                  <a:gd name="T31" fmla="*/ 278 h 969"/>
                  <a:gd name="T32" fmla="*/ 149 w 474"/>
                  <a:gd name="T33" fmla="*/ 317 h 969"/>
                  <a:gd name="T34" fmla="*/ 168 w 474"/>
                  <a:gd name="T35" fmla="*/ 354 h 969"/>
                  <a:gd name="T36" fmla="*/ 222 w 474"/>
                  <a:gd name="T37" fmla="*/ 389 h 969"/>
                  <a:gd name="T38" fmla="*/ 323 w 474"/>
                  <a:gd name="T39" fmla="*/ 433 h 969"/>
                  <a:gd name="T40" fmla="*/ 417 w 474"/>
                  <a:gd name="T41" fmla="*/ 496 h 969"/>
                  <a:gd name="T42" fmla="*/ 465 w 474"/>
                  <a:gd name="T43" fmla="*/ 575 h 969"/>
                  <a:gd name="T44" fmla="*/ 471 w 474"/>
                  <a:gd name="T45" fmla="*/ 673 h 969"/>
                  <a:gd name="T46" fmla="*/ 436 w 474"/>
                  <a:gd name="T47" fmla="*/ 760 h 969"/>
                  <a:gd name="T48" fmla="*/ 362 w 474"/>
                  <a:gd name="T49" fmla="*/ 823 h 969"/>
                  <a:gd name="T50" fmla="*/ 294 w 474"/>
                  <a:gd name="T51" fmla="*/ 847 h 969"/>
                  <a:gd name="T52" fmla="*/ 290 w 474"/>
                  <a:gd name="T53" fmla="*/ 850 h 969"/>
                  <a:gd name="T54" fmla="*/ 289 w 474"/>
                  <a:gd name="T55" fmla="*/ 932 h 969"/>
                  <a:gd name="T56" fmla="*/ 265 w 474"/>
                  <a:gd name="T57" fmla="*/ 967 h 969"/>
                  <a:gd name="T58" fmla="*/ 200 w 474"/>
                  <a:gd name="T59" fmla="*/ 967 h 969"/>
                  <a:gd name="T60" fmla="*/ 176 w 474"/>
                  <a:gd name="T61" fmla="*/ 932 h 969"/>
                  <a:gd name="T62" fmla="*/ 175 w 474"/>
                  <a:gd name="T63" fmla="*/ 854 h 969"/>
                  <a:gd name="T64" fmla="*/ 170 w 474"/>
                  <a:gd name="T65" fmla="*/ 851 h 969"/>
                  <a:gd name="T66" fmla="*/ 154 w 474"/>
                  <a:gd name="T67" fmla="*/ 849 h 969"/>
                  <a:gd name="T68" fmla="*/ 99 w 474"/>
                  <a:gd name="T69" fmla="*/ 837 h 969"/>
                  <a:gd name="T70" fmla="*/ 35 w 474"/>
                  <a:gd name="T71" fmla="*/ 817 h 969"/>
                  <a:gd name="T72" fmla="*/ 2 w 474"/>
                  <a:gd name="T73" fmla="*/ 793 h 969"/>
                  <a:gd name="T74" fmla="*/ 20 w 474"/>
                  <a:gd name="T75" fmla="*/ 721 h 969"/>
                  <a:gd name="T76" fmla="*/ 43 w 474"/>
                  <a:gd name="T77" fmla="*/ 699 h 969"/>
                  <a:gd name="T78" fmla="*/ 65 w 474"/>
                  <a:gd name="T79" fmla="*/ 699 h 969"/>
                  <a:gd name="T80" fmla="*/ 79 w 474"/>
                  <a:gd name="T81" fmla="*/ 705 h 969"/>
                  <a:gd name="T82" fmla="*/ 119 w 474"/>
                  <a:gd name="T83" fmla="*/ 720 h 969"/>
                  <a:gd name="T84" fmla="*/ 175 w 474"/>
                  <a:gd name="T85" fmla="*/ 736 h 969"/>
                  <a:gd name="T86" fmla="*/ 242 w 474"/>
                  <a:gd name="T87" fmla="*/ 738 h 969"/>
                  <a:gd name="T88" fmla="*/ 308 w 474"/>
                  <a:gd name="T89" fmla="*/ 706 h 969"/>
                  <a:gd name="T90" fmla="*/ 333 w 474"/>
                  <a:gd name="T91" fmla="*/ 648 h 969"/>
                  <a:gd name="T92" fmla="*/ 312 w 474"/>
                  <a:gd name="T93" fmla="*/ 591 h 969"/>
                  <a:gd name="T94" fmla="*/ 246 w 474"/>
                  <a:gd name="T95" fmla="*/ 545 h 969"/>
                  <a:gd name="T96" fmla="*/ 156 w 474"/>
                  <a:gd name="T97" fmla="*/ 506 h 969"/>
                  <a:gd name="T98" fmla="*/ 80 w 474"/>
                  <a:gd name="T99" fmla="*/ 462 h 969"/>
                  <a:gd name="T100" fmla="*/ 27 w 474"/>
                  <a:gd name="T101" fmla="*/ 401 h 969"/>
                  <a:gd name="T102" fmla="*/ 7 w 474"/>
                  <a:gd name="T103" fmla="*/ 317 h 969"/>
                  <a:gd name="T104" fmla="*/ 28 w 474"/>
                  <a:gd name="T105" fmla="*/ 229 h 969"/>
                  <a:gd name="T106" fmla="*/ 86 w 474"/>
                  <a:gd name="T107" fmla="*/ 161 h 969"/>
                  <a:gd name="T108" fmla="*/ 176 w 474"/>
                  <a:gd name="T109" fmla="*/ 120 h 969"/>
                  <a:gd name="T110" fmla="*/ 181 w 474"/>
                  <a:gd name="T111" fmla="*/ 118 h 969"/>
                  <a:gd name="T112" fmla="*/ 184 w 474"/>
                  <a:gd name="T113" fmla="*/ 111 h 969"/>
                  <a:gd name="T114" fmla="*/ 196 w 474"/>
                  <a:gd name="T115" fmla="*/ 11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74" h="969">
                    <a:moveTo>
                      <a:pt x="223" y="0"/>
                    </a:moveTo>
                    <a:lnTo>
                      <a:pt x="257" y="0"/>
                    </a:lnTo>
                    <a:lnTo>
                      <a:pt x="272" y="4"/>
                    </a:lnTo>
                    <a:lnTo>
                      <a:pt x="285" y="11"/>
                    </a:lnTo>
                    <a:lnTo>
                      <a:pt x="293" y="24"/>
                    </a:lnTo>
                    <a:lnTo>
                      <a:pt x="295" y="38"/>
                    </a:lnTo>
                    <a:lnTo>
                      <a:pt x="296" y="107"/>
                    </a:lnTo>
                    <a:lnTo>
                      <a:pt x="296" y="110"/>
                    </a:lnTo>
                    <a:lnTo>
                      <a:pt x="297" y="111"/>
                    </a:lnTo>
                    <a:lnTo>
                      <a:pt x="298" y="113"/>
                    </a:lnTo>
                    <a:lnTo>
                      <a:pt x="300" y="114"/>
                    </a:lnTo>
                    <a:lnTo>
                      <a:pt x="301" y="115"/>
                    </a:lnTo>
                    <a:lnTo>
                      <a:pt x="302" y="115"/>
                    </a:lnTo>
                    <a:lnTo>
                      <a:pt x="305" y="115"/>
                    </a:lnTo>
                    <a:lnTo>
                      <a:pt x="313" y="117"/>
                    </a:lnTo>
                    <a:lnTo>
                      <a:pt x="326" y="119"/>
                    </a:lnTo>
                    <a:lnTo>
                      <a:pt x="340" y="122"/>
                    </a:lnTo>
                    <a:lnTo>
                      <a:pt x="358" y="126"/>
                    </a:lnTo>
                    <a:lnTo>
                      <a:pt x="376" y="130"/>
                    </a:lnTo>
                    <a:lnTo>
                      <a:pt x="395" y="136"/>
                    </a:lnTo>
                    <a:lnTo>
                      <a:pt x="412" y="141"/>
                    </a:lnTo>
                    <a:lnTo>
                      <a:pt x="427" y="147"/>
                    </a:lnTo>
                    <a:lnTo>
                      <a:pt x="436" y="152"/>
                    </a:lnTo>
                    <a:lnTo>
                      <a:pt x="442" y="162"/>
                    </a:lnTo>
                    <a:lnTo>
                      <a:pt x="445" y="172"/>
                    </a:lnTo>
                    <a:lnTo>
                      <a:pt x="443" y="185"/>
                    </a:lnTo>
                    <a:lnTo>
                      <a:pt x="424" y="233"/>
                    </a:lnTo>
                    <a:lnTo>
                      <a:pt x="419" y="242"/>
                    </a:lnTo>
                    <a:lnTo>
                      <a:pt x="411" y="250"/>
                    </a:lnTo>
                    <a:lnTo>
                      <a:pt x="401" y="255"/>
                    </a:lnTo>
                    <a:lnTo>
                      <a:pt x="391" y="256"/>
                    </a:lnTo>
                    <a:lnTo>
                      <a:pt x="381" y="255"/>
                    </a:lnTo>
                    <a:lnTo>
                      <a:pt x="373" y="252"/>
                    </a:lnTo>
                    <a:lnTo>
                      <a:pt x="371" y="251"/>
                    </a:lnTo>
                    <a:lnTo>
                      <a:pt x="363" y="248"/>
                    </a:lnTo>
                    <a:lnTo>
                      <a:pt x="352" y="242"/>
                    </a:lnTo>
                    <a:lnTo>
                      <a:pt x="337" y="238"/>
                    </a:lnTo>
                    <a:lnTo>
                      <a:pt x="319" y="233"/>
                    </a:lnTo>
                    <a:lnTo>
                      <a:pt x="300" y="229"/>
                    </a:lnTo>
                    <a:lnTo>
                      <a:pt x="276" y="226"/>
                    </a:lnTo>
                    <a:lnTo>
                      <a:pt x="251" y="225"/>
                    </a:lnTo>
                    <a:lnTo>
                      <a:pt x="227" y="226"/>
                    </a:lnTo>
                    <a:lnTo>
                      <a:pt x="207" y="230"/>
                    </a:lnTo>
                    <a:lnTo>
                      <a:pt x="190" y="237"/>
                    </a:lnTo>
                    <a:lnTo>
                      <a:pt x="176" y="246"/>
                    </a:lnTo>
                    <a:lnTo>
                      <a:pt x="165" y="255"/>
                    </a:lnTo>
                    <a:lnTo>
                      <a:pt x="157" y="266"/>
                    </a:lnTo>
                    <a:lnTo>
                      <a:pt x="152" y="278"/>
                    </a:lnTo>
                    <a:lnTo>
                      <a:pt x="148" y="291"/>
                    </a:lnTo>
                    <a:lnTo>
                      <a:pt x="146" y="303"/>
                    </a:lnTo>
                    <a:lnTo>
                      <a:pt x="149" y="317"/>
                    </a:lnTo>
                    <a:lnTo>
                      <a:pt x="152" y="330"/>
                    </a:lnTo>
                    <a:lnTo>
                      <a:pt x="158" y="343"/>
                    </a:lnTo>
                    <a:lnTo>
                      <a:pt x="168" y="354"/>
                    </a:lnTo>
                    <a:lnTo>
                      <a:pt x="182" y="366"/>
                    </a:lnTo>
                    <a:lnTo>
                      <a:pt x="200" y="378"/>
                    </a:lnTo>
                    <a:lnTo>
                      <a:pt x="222" y="389"/>
                    </a:lnTo>
                    <a:lnTo>
                      <a:pt x="248" y="402"/>
                    </a:lnTo>
                    <a:lnTo>
                      <a:pt x="281" y="414"/>
                    </a:lnTo>
                    <a:lnTo>
                      <a:pt x="323" y="433"/>
                    </a:lnTo>
                    <a:lnTo>
                      <a:pt x="359" y="453"/>
                    </a:lnTo>
                    <a:lnTo>
                      <a:pt x="391" y="474"/>
                    </a:lnTo>
                    <a:lnTo>
                      <a:pt x="417" y="496"/>
                    </a:lnTo>
                    <a:lnTo>
                      <a:pt x="438" y="521"/>
                    </a:lnTo>
                    <a:lnTo>
                      <a:pt x="454" y="547"/>
                    </a:lnTo>
                    <a:lnTo>
                      <a:pt x="465" y="575"/>
                    </a:lnTo>
                    <a:lnTo>
                      <a:pt x="471" y="606"/>
                    </a:lnTo>
                    <a:lnTo>
                      <a:pt x="474" y="639"/>
                    </a:lnTo>
                    <a:lnTo>
                      <a:pt x="471" y="673"/>
                    </a:lnTo>
                    <a:lnTo>
                      <a:pt x="464" y="704"/>
                    </a:lnTo>
                    <a:lnTo>
                      <a:pt x="453" y="733"/>
                    </a:lnTo>
                    <a:lnTo>
                      <a:pt x="436" y="760"/>
                    </a:lnTo>
                    <a:lnTo>
                      <a:pt x="415" y="784"/>
                    </a:lnTo>
                    <a:lnTo>
                      <a:pt x="391" y="805"/>
                    </a:lnTo>
                    <a:lnTo>
                      <a:pt x="362" y="823"/>
                    </a:lnTo>
                    <a:lnTo>
                      <a:pt x="330" y="836"/>
                    </a:lnTo>
                    <a:lnTo>
                      <a:pt x="295" y="847"/>
                    </a:lnTo>
                    <a:lnTo>
                      <a:pt x="294" y="847"/>
                    </a:lnTo>
                    <a:lnTo>
                      <a:pt x="293" y="848"/>
                    </a:lnTo>
                    <a:lnTo>
                      <a:pt x="291" y="849"/>
                    </a:lnTo>
                    <a:lnTo>
                      <a:pt x="290" y="850"/>
                    </a:lnTo>
                    <a:lnTo>
                      <a:pt x="289" y="852"/>
                    </a:lnTo>
                    <a:lnTo>
                      <a:pt x="289" y="855"/>
                    </a:lnTo>
                    <a:lnTo>
                      <a:pt x="289" y="932"/>
                    </a:lnTo>
                    <a:lnTo>
                      <a:pt x="286" y="946"/>
                    </a:lnTo>
                    <a:lnTo>
                      <a:pt x="278" y="959"/>
                    </a:lnTo>
                    <a:lnTo>
                      <a:pt x="265" y="967"/>
                    </a:lnTo>
                    <a:lnTo>
                      <a:pt x="250" y="969"/>
                    </a:lnTo>
                    <a:lnTo>
                      <a:pt x="215" y="969"/>
                    </a:lnTo>
                    <a:lnTo>
                      <a:pt x="200" y="967"/>
                    </a:lnTo>
                    <a:lnTo>
                      <a:pt x="187" y="959"/>
                    </a:lnTo>
                    <a:lnTo>
                      <a:pt x="179" y="946"/>
                    </a:lnTo>
                    <a:lnTo>
                      <a:pt x="176" y="932"/>
                    </a:lnTo>
                    <a:lnTo>
                      <a:pt x="176" y="859"/>
                    </a:lnTo>
                    <a:lnTo>
                      <a:pt x="176" y="856"/>
                    </a:lnTo>
                    <a:lnTo>
                      <a:pt x="175" y="854"/>
                    </a:lnTo>
                    <a:lnTo>
                      <a:pt x="173" y="853"/>
                    </a:lnTo>
                    <a:lnTo>
                      <a:pt x="172" y="852"/>
                    </a:lnTo>
                    <a:lnTo>
                      <a:pt x="170" y="851"/>
                    </a:lnTo>
                    <a:lnTo>
                      <a:pt x="168" y="851"/>
                    </a:lnTo>
                    <a:lnTo>
                      <a:pt x="164" y="851"/>
                    </a:lnTo>
                    <a:lnTo>
                      <a:pt x="154" y="849"/>
                    </a:lnTo>
                    <a:lnTo>
                      <a:pt x="139" y="846"/>
                    </a:lnTo>
                    <a:lnTo>
                      <a:pt x="120" y="841"/>
                    </a:lnTo>
                    <a:lnTo>
                      <a:pt x="99" y="837"/>
                    </a:lnTo>
                    <a:lnTo>
                      <a:pt x="78" y="831"/>
                    </a:lnTo>
                    <a:lnTo>
                      <a:pt x="56" y="825"/>
                    </a:lnTo>
                    <a:lnTo>
                      <a:pt x="35" y="817"/>
                    </a:lnTo>
                    <a:lnTo>
                      <a:pt x="17" y="809"/>
                    </a:lnTo>
                    <a:lnTo>
                      <a:pt x="9" y="803"/>
                    </a:lnTo>
                    <a:lnTo>
                      <a:pt x="2" y="793"/>
                    </a:lnTo>
                    <a:lnTo>
                      <a:pt x="0" y="783"/>
                    </a:lnTo>
                    <a:lnTo>
                      <a:pt x="2" y="770"/>
                    </a:lnTo>
                    <a:lnTo>
                      <a:pt x="20" y="721"/>
                    </a:lnTo>
                    <a:lnTo>
                      <a:pt x="25" y="712"/>
                    </a:lnTo>
                    <a:lnTo>
                      <a:pt x="33" y="704"/>
                    </a:lnTo>
                    <a:lnTo>
                      <a:pt x="43" y="699"/>
                    </a:lnTo>
                    <a:lnTo>
                      <a:pt x="54" y="697"/>
                    </a:lnTo>
                    <a:lnTo>
                      <a:pt x="59" y="698"/>
                    </a:lnTo>
                    <a:lnTo>
                      <a:pt x="65" y="699"/>
                    </a:lnTo>
                    <a:lnTo>
                      <a:pt x="70" y="701"/>
                    </a:lnTo>
                    <a:lnTo>
                      <a:pt x="73" y="702"/>
                    </a:lnTo>
                    <a:lnTo>
                      <a:pt x="79" y="705"/>
                    </a:lnTo>
                    <a:lnTo>
                      <a:pt x="90" y="710"/>
                    </a:lnTo>
                    <a:lnTo>
                      <a:pt x="103" y="715"/>
                    </a:lnTo>
                    <a:lnTo>
                      <a:pt x="119" y="720"/>
                    </a:lnTo>
                    <a:lnTo>
                      <a:pt x="137" y="726"/>
                    </a:lnTo>
                    <a:lnTo>
                      <a:pt x="156" y="732"/>
                    </a:lnTo>
                    <a:lnTo>
                      <a:pt x="175" y="736"/>
                    </a:lnTo>
                    <a:lnTo>
                      <a:pt x="195" y="739"/>
                    </a:lnTo>
                    <a:lnTo>
                      <a:pt x="213" y="740"/>
                    </a:lnTo>
                    <a:lnTo>
                      <a:pt x="242" y="738"/>
                    </a:lnTo>
                    <a:lnTo>
                      <a:pt x="268" y="730"/>
                    </a:lnTo>
                    <a:lnTo>
                      <a:pt x="290" y="720"/>
                    </a:lnTo>
                    <a:lnTo>
                      <a:pt x="308" y="706"/>
                    </a:lnTo>
                    <a:lnTo>
                      <a:pt x="322" y="690"/>
                    </a:lnTo>
                    <a:lnTo>
                      <a:pt x="330" y="670"/>
                    </a:lnTo>
                    <a:lnTo>
                      <a:pt x="333" y="648"/>
                    </a:lnTo>
                    <a:lnTo>
                      <a:pt x="331" y="627"/>
                    </a:lnTo>
                    <a:lnTo>
                      <a:pt x="324" y="609"/>
                    </a:lnTo>
                    <a:lnTo>
                      <a:pt x="312" y="591"/>
                    </a:lnTo>
                    <a:lnTo>
                      <a:pt x="296" y="575"/>
                    </a:lnTo>
                    <a:lnTo>
                      <a:pt x="274" y="560"/>
                    </a:lnTo>
                    <a:lnTo>
                      <a:pt x="246" y="545"/>
                    </a:lnTo>
                    <a:lnTo>
                      <a:pt x="213" y="530"/>
                    </a:lnTo>
                    <a:lnTo>
                      <a:pt x="184" y="519"/>
                    </a:lnTo>
                    <a:lnTo>
                      <a:pt x="156" y="506"/>
                    </a:lnTo>
                    <a:lnTo>
                      <a:pt x="129" y="493"/>
                    </a:lnTo>
                    <a:lnTo>
                      <a:pt x="103" y="478"/>
                    </a:lnTo>
                    <a:lnTo>
                      <a:pt x="80" y="462"/>
                    </a:lnTo>
                    <a:lnTo>
                      <a:pt x="59" y="443"/>
                    </a:lnTo>
                    <a:lnTo>
                      <a:pt x="42" y="424"/>
                    </a:lnTo>
                    <a:lnTo>
                      <a:pt x="27" y="401"/>
                    </a:lnTo>
                    <a:lnTo>
                      <a:pt x="16" y="375"/>
                    </a:lnTo>
                    <a:lnTo>
                      <a:pt x="9" y="347"/>
                    </a:lnTo>
                    <a:lnTo>
                      <a:pt x="7" y="317"/>
                    </a:lnTo>
                    <a:lnTo>
                      <a:pt x="9" y="285"/>
                    </a:lnTo>
                    <a:lnTo>
                      <a:pt x="16" y="256"/>
                    </a:lnTo>
                    <a:lnTo>
                      <a:pt x="28" y="229"/>
                    </a:lnTo>
                    <a:lnTo>
                      <a:pt x="44" y="204"/>
                    </a:lnTo>
                    <a:lnTo>
                      <a:pt x="63" y="181"/>
                    </a:lnTo>
                    <a:lnTo>
                      <a:pt x="86" y="161"/>
                    </a:lnTo>
                    <a:lnTo>
                      <a:pt x="113" y="144"/>
                    </a:lnTo>
                    <a:lnTo>
                      <a:pt x="142" y="130"/>
                    </a:lnTo>
                    <a:lnTo>
                      <a:pt x="176" y="120"/>
                    </a:lnTo>
                    <a:lnTo>
                      <a:pt x="177" y="120"/>
                    </a:lnTo>
                    <a:lnTo>
                      <a:pt x="179" y="119"/>
                    </a:lnTo>
                    <a:lnTo>
                      <a:pt x="181" y="118"/>
                    </a:lnTo>
                    <a:lnTo>
                      <a:pt x="182" y="116"/>
                    </a:lnTo>
                    <a:lnTo>
                      <a:pt x="184" y="114"/>
                    </a:lnTo>
                    <a:lnTo>
                      <a:pt x="184" y="111"/>
                    </a:lnTo>
                    <a:lnTo>
                      <a:pt x="184" y="38"/>
                    </a:lnTo>
                    <a:lnTo>
                      <a:pt x="187" y="24"/>
                    </a:lnTo>
                    <a:lnTo>
                      <a:pt x="196" y="11"/>
                    </a:lnTo>
                    <a:lnTo>
                      <a:pt x="208" y="4"/>
                    </a:lnTo>
                    <a:lnTo>
                      <a:pt x="2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62"/>
              <p:cNvSpPr>
                <a:spLocks noEditPoints="1"/>
              </p:cNvSpPr>
              <p:nvPr/>
            </p:nvSpPr>
            <p:spPr bwMode="auto">
              <a:xfrm>
                <a:off x="2309813" y="3482975"/>
                <a:ext cx="290513" cy="290513"/>
              </a:xfrm>
              <a:custGeom>
                <a:avLst/>
                <a:gdLst>
                  <a:gd name="T0" fmla="*/ 781 w 1829"/>
                  <a:gd name="T1" fmla="*/ 225 h 1828"/>
                  <a:gd name="T2" fmla="*/ 598 w 1829"/>
                  <a:gd name="T3" fmla="*/ 288 h 1828"/>
                  <a:gd name="T4" fmla="*/ 441 w 1829"/>
                  <a:gd name="T5" fmla="*/ 396 h 1828"/>
                  <a:gd name="T6" fmla="*/ 319 w 1829"/>
                  <a:gd name="T7" fmla="*/ 542 h 1828"/>
                  <a:gd name="T8" fmla="*/ 240 w 1829"/>
                  <a:gd name="T9" fmla="*/ 716 h 1828"/>
                  <a:gd name="T10" fmla="*/ 212 w 1829"/>
                  <a:gd name="T11" fmla="*/ 914 h 1828"/>
                  <a:gd name="T12" fmla="*/ 240 w 1829"/>
                  <a:gd name="T13" fmla="*/ 1111 h 1828"/>
                  <a:gd name="T14" fmla="*/ 319 w 1829"/>
                  <a:gd name="T15" fmla="*/ 1286 h 1828"/>
                  <a:gd name="T16" fmla="*/ 441 w 1829"/>
                  <a:gd name="T17" fmla="*/ 1432 h 1828"/>
                  <a:gd name="T18" fmla="*/ 598 w 1829"/>
                  <a:gd name="T19" fmla="*/ 1541 h 1828"/>
                  <a:gd name="T20" fmla="*/ 781 w 1829"/>
                  <a:gd name="T21" fmla="*/ 1603 h 1828"/>
                  <a:gd name="T22" fmla="*/ 983 w 1829"/>
                  <a:gd name="T23" fmla="*/ 1612 h 1828"/>
                  <a:gd name="T24" fmla="*/ 1174 w 1829"/>
                  <a:gd name="T25" fmla="*/ 1567 h 1828"/>
                  <a:gd name="T26" fmla="*/ 1339 w 1829"/>
                  <a:gd name="T27" fmla="*/ 1473 h 1828"/>
                  <a:gd name="T28" fmla="*/ 1473 w 1829"/>
                  <a:gd name="T29" fmla="*/ 1339 h 1828"/>
                  <a:gd name="T30" fmla="*/ 1568 w 1829"/>
                  <a:gd name="T31" fmla="*/ 1172 h 1828"/>
                  <a:gd name="T32" fmla="*/ 1614 w 1829"/>
                  <a:gd name="T33" fmla="*/ 981 h 1828"/>
                  <a:gd name="T34" fmla="*/ 1605 w 1829"/>
                  <a:gd name="T35" fmla="*/ 780 h 1828"/>
                  <a:gd name="T36" fmla="*/ 1542 w 1829"/>
                  <a:gd name="T37" fmla="*/ 597 h 1828"/>
                  <a:gd name="T38" fmla="*/ 1434 w 1829"/>
                  <a:gd name="T39" fmla="*/ 441 h 1828"/>
                  <a:gd name="T40" fmla="*/ 1288 w 1829"/>
                  <a:gd name="T41" fmla="*/ 319 h 1828"/>
                  <a:gd name="T42" fmla="*/ 1112 w 1829"/>
                  <a:gd name="T43" fmla="*/ 240 h 1828"/>
                  <a:gd name="T44" fmla="*/ 915 w 1829"/>
                  <a:gd name="T45" fmla="*/ 213 h 1828"/>
                  <a:gd name="T46" fmla="*/ 1062 w 1829"/>
                  <a:gd name="T47" fmla="*/ 13 h 1828"/>
                  <a:gd name="T48" fmla="*/ 1270 w 1829"/>
                  <a:gd name="T49" fmla="*/ 72 h 1828"/>
                  <a:gd name="T50" fmla="*/ 1455 w 1829"/>
                  <a:gd name="T51" fmla="*/ 177 h 1828"/>
                  <a:gd name="T52" fmla="*/ 1609 w 1829"/>
                  <a:gd name="T53" fmla="*/ 319 h 1828"/>
                  <a:gd name="T54" fmla="*/ 1727 w 1829"/>
                  <a:gd name="T55" fmla="*/ 494 h 1828"/>
                  <a:gd name="T56" fmla="*/ 1803 w 1829"/>
                  <a:gd name="T57" fmla="*/ 694 h 1828"/>
                  <a:gd name="T58" fmla="*/ 1829 w 1829"/>
                  <a:gd name="T59" fmla="*/ 914 h 1828"/>
                  <a:gd name="T60" fmla="*/ 1803 w 1829"/>
                  <a:gd name="T61" fmla="*/ 1133 h 1828"/>
                  <a:gd name="T62" fmla="*/ 1727 w 1829"/>
                  <a:gd name="T63" fmla="*/ 1333 h 1828"/>
                  <a:gd name="T64" fmla="*/ 1609 w 1829"/>
                  <a:gd name="T65" fmla="*/ 1508 h 1828"/>
                  <a:gd name="T66" fmla="*/ 1455 w 1829"/>
                  <a:gd name="T67" fmla="*/ 1651 h 1828"/>
                  <a:gd name="T68" fmla="*/ 1270 w 1829"/>
                  <a:gd name="T69" fmla="*/ 1755 h 1828"/>
                  <a:gd name="T70" fmla="*/ 1062 w 1829"/>
                  <a:gd name="T71" fmla="*/ 1815 h 1828"/>
                  <a:gd name="T72" fmla="*/ 839 w 1829"/>
                  <a:gd name="T73" fmla="*/ 1825 h 1828"/>
                  <a:gd name="T74" fmla="*/ 625 w 1829"/>
                  <a:gd name="T75" fmla="*/ 1781 h 1828"/>
                  <a:gd name="T76" fmla="*/ 433 w 1829"/>
                  <a:gd name="T77" fmla="*/ 1690 h 1828"/>
                  <a:gd name="T78" fmla="*/ 268 w 1829"/>
                  <a:gd name="T79" fmla="*/ 1560 h 1828"/>
                  <a:gd name="T80" fmla="*/ 138 w 1829"/>
                  <a:gd name="T81" fmla="*/ 1395 h 1828"/>
                  <a:gd name="T82" fmla="*/ 46 w 1829"/>
                  <a:gd name="T83" fmla="*/ 1202 h 1828"/>
                  <a:gd name="T84" fmla="*/ 3 w 1829"/>
                  <a:gd name="T85" fmla="*/ 989 h 1828"/>
                  <a:gd name="T86" fmla="*/ 12 w 1829"/>
                  <a:gd name="T87" fmla="*/ 766 h 1828"/>
                  <a:gd name="T88" fmla="*/ 72 w 1829"/>
                  <a:gd name="T89" fmla="*/ 558 h 1828"/>
                  <a:gd name="T90" fmla="*/ 176 w 1829"/>
                  <a:gd name="T91" fmla="*/ 374 h 1828"/>
                  <a:gd name="T92" fmla="*/ 319 w 1829"/>
                  <a:gd name="T93" fmla="*/ 220 h 1828"/>
                  <a:gd name="T94" fmla="*/ 494 w 1829"/>
                  <a:gd name="T95" fmla="*/ 103 h 1828"/>
                  <a:gd name="T96" fmla="*/ 694 w 1829"/>
                  <a:gd name="T97" fmla="*/ 27 h 1828"/>
                  <a:gd name="T98" fmla="*/ 915 w 1829"/>
                  <a:gd name="T99" fmla="*/ 0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29" h="1828">
                    <a:moveTo>
                      <a:pt x="915" y="213"/>
                    </a:moveTo>
                    <a:lnTo>
                      <a:pt x="846" y="216"/>
                    </a:lnTo>
                    <a:lnTo>
                      <a:pt x="781" y="225"/>
                    </a:lnTo>
                    <a:lnTo>
                      <a:pt x="718" y="240"/>
                    </a:lnTo>
                    <a:lnTo>
                      <a:pt x="656" y="261"/>
                    </a:lnTo>
                    <a:lnTo>
                      <a:pt x="598" y="288"/>
                    </a:lnTo>
                    <a:lnTo>
                      <a:pt x="541" y="319"/>
                    </a:lnTo>
                    <a:lnTo>
                      <a:pt x="490" y="355"/>
                    </a:lnTo>
                    <a:lnTo>
                      <a:pt x="441" y="396"/>
                    </a:lnTo>
                    <a:lnTo>
                      <a:pt x="396" y="441"/>
                    </a:lnTo>
                    <a:lnTo>
                      <a:pt x="356" y="489"/>
                    </a:lnTo>
                    <a:lnTo>
                      <a:pt x="319" y="542"/>
                    </a:lnTo>
                    <a:lnTo>
                      <a:pt x="288" y="597"/>
                    </a:lnTo>
                    <a:lnTo>
                      <a:pt x="261" y="656"/>
                    </a:lnTo>
                    <a:lnTo>
                      <a:pt x="240" y="716"/>
                    </a:lnTo>
                    <a:lnTo>
                      <a:pt x="225" y="780"/>
                    </a:lnTo>
                    <a:lnTo>
                      <a:pt x="215" y="846"/>
                    </a:lnTo>
                    <a:lnTo>
                      <a:pt x="212" y="914"/>
                    </a:lnTo>
                    <a:lnTo>
                      <a:pt x="215" y="981"/>
                    </a:lnTo>
                    <a:lnTo>
                      <a:pt x="225" y="1047"/>
                    </a:lnTo>
                    <a:lnTo>
                      <a:pt x="240" y="1111"/>
                    </a:lnTo>
                    <a:lnTo>
                      <a:pt x="261" y="1172"/>
                    </a:lnTo>
                    <a:lnTo>
                      <a:pt x="288" y="1231"/>
                    </a:lnTo>
                    <a:lnTo>
                      <a:pt x="319" y="1286"/>
                    </a:lnTo>
                    <a:lnTo>
                      <a:pt x="356" y="1339"/>
                    </a:lnTo>
                    <a:lnTo>
                      <a:pt x="396" y="1387"/>
                    </a:lnTo>
                    <a:lnTo>
                      <a:pt x="441" y="1432"/>
                    </a:lnTo>
                    <a:lnTo>
                      <a:pt x="490" y="1473"/>
                    </a:lnTo>
                    <a:lnTo>
                      <a:pt x="541" y="1509"/>
                    </a:lnTo>
                    <a:lnTo>
                      <a:pt x="598" y="1541"/>
                    </a:lnTo>
                    <a:lnTo>
                      <a:pt x="656" y="1567"/>
                    </a:lnTo>
                    <a:lnTo>
                      <a:pt x="718" y="1588"/>
                    </a:lnTo>
                    <a:lnTo>
                      <a:pt x="781" y="1603"/>
                    </a:lnTo>
                    <a:lnTo>
                      <a:pt x="846" y="1612"/>
                    </a:lnTo>
                    <a:lnTo>
                      <a:pt x="915" y="1616"/>
                    </a:lnTo>
                    <a:lnTo>
                      <a:pt x="983" y="1612"/>
                    </a:lnTo>
                    <a:lnTo>
                      <a:pt x="1048" y="1603"/>
                    </a:lnTo>
                    <a:lnTo>
                      <a:pt x="1112" y="1588"/>
                    </a:lnTo>
                    <a:lnTo>
                      <a:pt x="1174" y="1567"/>
                    </a:lnTo>
                    <a:lnTo>
                      <a:pt x="1231" y="1541"/>
                    </a:lnTo>
                    <a:lnTo>
                      <a:pt x="1288" y="1509"/>
                    </a:lnTo>
                    <a:lnTo>
                      <a:pt x="1339" y="1473"/>
                    </a:lnTo>
                    <a:lnTo>
                      <a:pt x="1389" y="1432"/>
                    </a:lnTo>
                    <a:lnTo>
                      <a:pt x="1434" y="1387"/>
                    </a:lnTo>
                    <a:lnTo>
                      <a:pt x="1473" y="1339"/>
                    </a:lnTo>
                    <a:lnTo>
                      <a:pt x="1510" y="1286"/>
                    </a:lnTo>
                    <a:lnTo>
                      <a:pt x="1542" y="1231"/>
                    </a:lnTo>
                    <a:lnTo>
                      <a:pt x="1568" y="1172"/>
                    </a:lnTo>
                    <a:lnTo>
                      <a:pt x="1589" y="1111"/>
                    </a:lnTo>
                    <a:lnTo>
                      <a:pt x="1605" y="1047"/>
                    </a:lnTo>
                    <a:lnTo>
                      <a:pt x="1614" y="981"/>
                    </a:lnTo>
                    <a:lnTo>
                      <a:pt x="1617" y="914"/>
                    </a:lnTo>
                    <a:lnTo>
                      <a:pt x="1614" y="846"/>
                    </a:lnTo>
                    <a:lnTo>
                      <a:pt x="1605" y="780"/>
                    </a:lnTo>
                    <a:lnTo>
                      <a:pt x="1589" y="716"/>
                    </a:lnTo>
                    <a:lnTo>
                      <a:pt x="1568" y="656"/>
                    </a:lnTo>
                    <a:lnTo>
                      <a:pt x="1542" y="597"/>
                    </a:lnTo>
                    <a:lnTo>
                      <a:pt x="1510" y="542"/>
                    </a:lnTo>
                    <a:lnTo>
                      <a:pt x="1473" y="489"/>
                    </a:lnTo>
                    <a:lnTo>
                      <a:pt x="1434" y="441"/>
                    </a:lnTo>
                    <a:lnTo>
                      <a:pt x="1389" y="396"/>
                    </a:lnTo>
                    <a:lnTo>
                      <a:pt x="1339" y="355"/>
                    </a:lnTo>
                    <a:lnTo>
                      <a:pt x="1288" y="319"/>
                    </a:lnTo>
                    <a:lnTo>
                      <a:pt x="1231" y="288"/>
                    </a:lnTo>
                    <a:lnTo>
                      <a:pt x="1174" y="261"/>
                    </a:lnTo>
                    <a:lnTo>
                      <a:pt x="1112" y="240"/>
                    </a:lnTo>
                    <a:lnTo>
                      <a:pt x="1048" y="225"/>
                    </a:lnTo>
                    <a:lnTo>
                      <a:pt x="983" y="216"/>
                    </a:lnTo>
                    <a:lnTo>
                      <a:pt x="915" y="213"/>
                    </a:lnTo>
                    <a:close/>
                    <a:moveTo>
                      <a:pt x="915" y="0"/>
                    </a:moveTo>
                    <a:lnTo>
                      <a:pt x="990" y="3"/>
                    </a:lnTo>
                    <a:lnTo>
                      <a:pt x="1062" y="13"/>
                    </a:lnTo>
                    <a:lnTo>
                      <a:pt x="1135" y="27"/>
                    </a:lnTo>
                    <a:lnTo>
                      <a:pt x="1204" y="47"/>
                    </a:lnTo>
                    <a:lnTo>
                      <a:pt x="1270" y="72"/>
                    </a:lnTo>
                    <a:lnTo>
                      <a:pt x="1335" y="103"/>
                    </a:lnTo>
                    <a:lnTo>
                      <a:pt x="1396" y="137"/>
                    </a:lnTo>
                    <a:lnTo>
                      <a:pt x="1455" y="177"/>
                    </a:lnTo>
                    <a:lnTo>
                      <a:pt x="1510" y="220"/>
                    </a:lnTo>
                    <a:lnTo>
                      <a:pt x="1562" y="268"/>
                    </a:lnTo>
                    <a:lnTo>
                      <a:pt x="1609" y="319"/>
                    </a:lnTo>
                    <a:lnTo>
                      <a:pt x="1653" y="374"/>
                    </a:lnTo>
                    <a:lnTo>
                      <a:pt x="1692" y="433"/>
                    </a:lnTo>
                    <a:lnTo>
                      <a:pt x="1727" y="494"/>
                    </a:lnTo>
                    <a:lnTo>
                      <a:pt x="1758" y="558"/>
                    </a:lnTo>
                    <a:lnTo>
                      <a:pt x="1783" y="625"/>
                    </a:lnTo>
                    <a:lnTo>
                      <a:pt x="1803" y="694"/>
                    </a:lnTo>
                    <a:lnTo>
                      <a:pt x="1817" y="766"/>
                    </a:lnTo>
                    <a:lnTo>
                      <a:pt x="1826" y="839"/>
                    </a:lnTo>
                    <a:lnTo>
                      <a:pt x="1829" y="914"/>
                    </a:lnTo>
                    <a:lnTo>
                      <a:pt x="1826" y="989"/>
                    </a:lnTo>
                    <a:lnTo>
                      <a:pt x="1817" y="1062"/>
                    </a:lnTo>
                    <a:lnTo>
                      <a:pt x="1803" y="1133"/>
                    </a:lnTo>
                    <a:lnTo>
                      <a:pt x="1783" y="1202"/>
                    </a:lnTo>
                    <a:lnTo>
                      <a:pt x="1758" y="1269"/>
                    </a:lnTo>
                    <a:lnTo>
                      <a:pt x="1727" y="1333"/>
                    </a:lnTo>
                    <a:lnTo>
                      <a:pt x="1692" y="1395"/>
                    </a:lnTo>
                    <a:lnTo>
                      <a:pt x="1653" y="1454"/>
                    </a:lnTo>
                    <a:lnTo>
                      <a:pt x="1609" y="1508"/>
                    </a:lnTo>
                    <a:lnTo>
                      <a:pt x="1562" y="1560"/>
                    </a:lnTo>
                    <a:lnTo>
                      <a:pt x="1510" y="1608"/>
                    </a:lnTo>
                    <a:lnTo>
                      <a:pt x="1455" y="1651"/>
                    </a:lnTo>
                    <a:lnTo>
                      <a:pt x="1396" y="1690"/>
                    </a:lnTo>
                    <a:lnTo>
                      <a:pt x="1335" y="1725"/>
                    </a:lnTo>
                    <a:lnTo>
                      <a:pt x="1270" y="1755"/>
                    </a:lnTo>
                    <a:lnTo>
                      <a:pt x="1204" y="1781"/>
                    </a:lnTo>
                    <a:lnTo>
                      <a:pt x="1135" y="1800"/>
                    </a:lnTo>
                    <a:lnTo>
                      <a:pt x="1062" y="1815"/>
                    </a:lnTo>
                    <a:lnTo>
                      <a:pt x="990" y="1825"/>
                    </a:lnTo>
                    <a:lnTo>
                      <a:pt x="915" y="1828"/>
                    </a:lnTo>
                    <a:lnTo>
                      <a:pt x="839" y="1825"/>
                    </a:lnTo>
                    <a:lnTo>
                      <a:pt x="767" y="1815"/>
                    </a:lnTo>
                    <a:lnTo>
                      <a:pt x="694" y="1800"/>
                    </a:lnTo>
                    <a:lnTo>
                      <a:pt x="625" y="1781"/>
                    </a:lnTo>
                    <a:lnTo>
                      <a:pt x="559" y="1755"/>
                    </a:lnTo>
                    <a:lnTo>
                      <a:pt x="494" y="1725"/>
                    </a:lnTo>
                    <a:lnTo>
                      <a:pt x="433" y="1690"/>
                    </a:lnTo>
                    <a:lnTo>
                      <a:pt x="375" y="1651"/>
                    </a:lnTo>
                    <a:lnTo>
                      <a:pt x="319" y="1608"/>
                    </a:lnTo>
                    <a:lnTo>
                      <a:pt x="268" y="1560"/>
                    </a:lnTo>
                    <a:lnTo>
                      <a:pt x="221" y="1508"/>
                    </a:lnTo>
                    <a:lnTo>
                      <a:pt x="176" y="1454"/>
                    </a:lnTo>
                    <a:lnTo>
                      <a:pt x="138" y="1395"/>
                    </a:lnTo>
                    <a:lnTo>
                      <a:pt x="102" y="1333"/>
                    </a:lnTo>
                    <a:lnTo>
                      <a:pt x="72" y="1269"/>
                    </a:lnTo>
                    <a:lnTo>
                      <a:pt x="46" y="1202"/>
                    </a:lnTo>
                    <a:lnTo>
                      <a:pt x="27" y="1133"/>
                    </a:lnTo>
                    <a:lnTo>
                      <a:pt x="12" y="1062"/>
                    </a:lnTo>
                    <a:lnTo>
                      <a:pt x="3" y="989"/>
                    </a:lnTo>
                    <a:lnTo>
                      <a:pt x="0" y="914"/>
                    </a:lnTo>
                    <a:lnTo>
                      <a:pt x="3" y="839"/>
                    </a:lnTo>
                    <a:lnTo>
                      <a:pt x="12" y="766"/>
                    </a:lnTo>
                    <a:lnTo>
                      <a:pt x="27" y="694"/>
                    </a:lnTo>
                    <a:lnTo>
                      <a:pt x="46" y="625"/>
                    </a:lnTo>
                    <a:lnTo>
                      <a:pt x="72" y="558"/>
                    </a:lnTo>
                    <a:lnTo>
                      <a:pt x="102" y="494"/>
                    </a:lnTo>
                    <a:lnTo>
                      <a:pt x="138" y="433"/>
                    </a:lnTo>
                    <a:lnTo>
                      <a:pt x="176" y="374"/>
                    </a:lnTo>
                    <a:lnTo>
                      <a:pt x="221" y="319"/>
                    </a:lnTo>
                    <a:lnTo>
                      <a:pt x="268" y="268"/>
                    </a:lnTo>
                    <a:lnTo>
                      <a:pt x="319" y="220"/>
                    </a:lnTo>
                    <a:lnTo>
                      <a:pt x="375" y="177"/>
                    </a:lnTo>
                    <a:lnTo>
                      <a:pt x="433" y="137"/>
                    </a:lnTo>
                    <a:lnTo>
                      <a:pt x="494" y="103"/>
                    </a:lnTo>
                    <a:lnTo>
                      <a:pt x="559" y="72"/>
                    </a:lnTo>
                    <a:lnTo>
                      <a:pt x="625" y="47"/>
                    </a:lnTo>
                    <a:lnTo>
                      <a:pt x="694" y="27"/>
                    </a:lnTo>
                    <a:lnTo>
                      <a:pt x="767" y="13"/>
                    </a:lnTo>
                    <a:lnTo>
                      <a:pt x="839" y="3"/>
                    </a:lnTo>
                    <a:lnTo>
                      <a:pt x="9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63"/>
              <p:cNvSpPr>
                <a:spLocks/>
              </p:cNvSpPr>
              <p:nvPr/>
            </p:nvSpPr>
            <p:spPr bwMode="auto">
              <a:xfrm>
                <a:off x="2201863" y="3787775"/>
                <a:ext cx="398463" cy="174625"/>
              </a:xfrm>
              <a:custGeom>
                <a:avLst/>
                <a:gdLst>
                  <a:gd name="T0" fmla="*/ 793 w 2506"/>
                  <a:gd name="T1" fmla="*/ 13 h 1101"/>
                  <a:gd name="T2" fmla="*/ 984 w 2506"/>
                  <a:gd name="T3" fmla="*/ 56 h 1101"/>
                  <a:gd name="T4" fmla="*/ 1191 w 2506"/>
                  <a:gd name="T5" fmla="*/ 114 h 1101"/>
                  <a:gd name="T6" fmla="*/ 1383 w 2506"/>
                  <a:gd name="T7" fmla="*/ 175 h 1101"/>
                  <a:gd name="T8" fmla="*/ 1531 w 2506"/>
                  <a:gd name="T9" fmla="*/ 222 h 1101"/>
                  <a:gd name="T10" fmla="*/ 1612 w 2506"/>
                  <a:gd name="T11" fmla="*/ 246 h 1101"/>
                  <a:gd name="T12" fmla="*/ 1663 w 2506"/>
                  <a:gd name="T13" fmla="*/ 296 h 1101"/>
                  <a:gd name="T14" fmla="*/ 1669 w 2506"/>
                  <a:gd name="T15" fmla="*/ 369 h 1101"/>
                  <a:gd name="T16" fmla="*/ 1620 w 2506"/>
                  <a:gd name="T17" fmla="*/ 443 h 1101"/>
                  <a:gd name="T18" fmla="*/ 1503 w 2506"/>
                  <a:gd name="T19" fmla="*/ 488 h 1101"/>
                  <a:gd name="T20" fmla="*/ 1350 w 2506"/>
                  <a:gd name="T21" fmla="*/ 496 h 1101"/>
                  <a:gd name="T22" fmla="*/ 1192 w 2506"/>
                  <a:gd name="T23" fmla="*/ 480 h 1101"/>
                  <a:gd name="T24" fmla="*/ 1051 w 2506"/>
                  <a:gd name="T25" fmla="*/ 456 h 1101"/>
                  <a:gd name="T26" fmla="*/ 949 w 2506"/>
                  <a:gd name="T27" fmla="*/ 438 h 1101"/>
                  <a:gd name="T28" fmla="*/ 910 w 2506"/>
                  <a:gd name="T29" fmla="*/ 445 h 1101"/>
                  <a:gd name="T30" fmla="*/ 963 w 2506"/>
                  <a:gd name="T31" fmla="*/ 509 h 1101"/>
                  <a:gd name="T32" fmla="*/ 1099 w 2506"/>
                  <a:gd name="T33" fmla="*/ 562 h 1101"/>
                  <a:gd name="T34" fmla="*/ 1279 w 2506"/>
                  <a:gd name="T35" fmla="*/ 598 h 1101"/>
                  <a:gd name="T36" fmla="*/ 1468 w 2506"/>
                  <a:gd name="T37" fmla="*/ 611 h 1101"/>
                  <a:gd name="T38" fmla="*/ 1693 w 2506"/>
                  <a:gd name="T39" fmla="*/ 585 h 1101"/>
                  <a:gd name="T40" fmla="*/ 2077 w 2506"/>
                  <a:gd name="T41" fmla="*/ 470 h 1101"/>
                  <a:gd name="T42" fmla="*/ 2351 w 2506"/>
                  <a:gd name="T43" fmla="*/ 342 h 1101"/>
                  <a:gd name="T44" fmla="*/ 2449 w 2506"/>
                  <a:gd name="T45" fmla="*/ 350 h 1101"/>
                  <a:gd name="T46" fmla="*/ 2503 w 2506"/>
                  <a:gd name="T47" fmla="*/ 428 h 1101"/>
                  <a:gd name="T48" fmla="*/ 2479 w 2506"/>
                  <a:gd name="T49" fmla="*/ 545 h 1101"/>
                  <a:gd name="T50" fmla="*/ 2387 w 2506"/>
                  <a:gd name="T51" fmla="*/ 643 h 1101"/>
                  <a:gd name="T52" fmla="*/ 2262 w 2506"/>
                  <a:gd name="T53" fmla="*/ 730 h 1101"/>
                  <a:gd name="T54" fmla="*/ 2092 w 2506"/>
                  <a:gd name="T55" fmla="*/ 835 h 1101"/>
                  <a:gd name="T56" fmla="*/ 1903 w 2506"/>
                  <a:gd name="T57" fmla="*/ 941 h 1101"/>
                  <a:gd name="T58" fmla="*/ 1723 w 2506"/>
                  <a:gd name="T59" fmla="*/ 1031 h 1101"/>
                  <a:gd name="T60" fmla="*/ 1577 w 2506"/>
                  <a:gd name="T61" fmla="*/ 1090 h 1101"/>
                  <a:gd name="T62" fmla="*/ 1475 w 2506"/>
                  <a:gd name="T63" fmla="*/ 1101 h 1101"/>
                  <a:gd name="T64" fmla="*/ 1306 w 2506"/>
                  <a:gd name="T65" fmla="*/ 1087 h 1101"/>
                  <a:gd name="T66" fmla="*/ 1085 w 2506"/>
                  <a:gd name="T67" fmla="*/ 1057 h 1101"/>
                  <a:gd name="T68" fmla="*/ 841 w 2506"/>
                  <a:gd name="T69" fmla="*/ 1020 h 1101"/>
                  <a:gd name="T70" fmla="*/ 606 w 2506"/>
                  <a:gd name="T71" fmla="*/ 980 h 1101"/>
                  <a:gd name="T72" fmla="*/ 412 w 2506"/>
                  <a:gd name="T73" fmla="*/ 944 h 1101"/>
                  <a:gd name="T74" fmla="*/ 289 w 2506"/>
                  <a:gd name="T75" fmla="*/ 921 h 1101"/>
                  <a:gd name="T76" fmla="*/ 188 w 2506"/>
                  <a:gd name="T77" fmla="*/ 924 h 1101"/>
                  <a:gd name="T78" fmla="*/ 82 w 2506"/>
                  <a:gd name="T79" fmla="*/ 985 h 1101"/>
                  <a:gd name="T80" fmla="*/ 26 w 2506"/>
                  <a:gd name="T81" fmla="*/ 1020 h 1101"/>
                  <a:gd name="T82" fmla="*/ 5 w 2506"/>
                  <a:gd name="T83" fmla="*/ 1001 h 1101"/>
                  <a:gd name="T84" fmla="*/ 0 w 2506"/>
                  <a:gd name="T85" fmla="*/ 981 h 1101"/>
                  <a:gd name="T86" fmla="*/ 17 w 2506"/>
                  <a:gd name="T87" fmla="*/ 726 h 1101"/>
                  <a:gd name="T88" fmla="*/ 36 w 2506"/>
                  <a:gd name="T89" fmla="*/ 431 h 1101"/>
                  <a:gd name="T90" fmla="*/ 52 w 2506"/>
                  <a:gd name="T91" fmla="*/ 167 h 1101"/>
                  <a:gd name="T92" fmla="*/ 70 w 2506"/>
                  <a:gd name="T93" fmla="*/ 80 h 1101"/>
                  <a:gd name="T94" fmla="*/ 119 w 2506"/>
                  <a:gd name="T95" fmla="*/ 66 h 1101"/>
                  <a:gd name="T96" fmla="*/ 252 w 2506"/>
                  <a:gd name="T97" fmla="*/ 45 h 1101"/>
                  <a:gd name="T98" fmla="*/ 438 w 2506"/>
                  <a:gd name="T99" fmla="*/ 18 h 1101"/>
                  <a:gd name="T100" fmla="*/ 611 w 2506"/>
                  <a:gd name="T101" fmla="*/ 2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06" h="1101">
                    <a:moveTo>
                      <a:pt x="676" y="0"/>
                    </a:moveTo>
                    <a:lnTo>
                      <a:pt x="712" y="2"/>
                    </a:lnTo>
                    <a:lnTo>
                      <a:pt x="751" y="7"/>
                    </a:lnTo>
                    <a:lnTo>
                      <a:pt x="793" y="13"/>
                    </a:lnTo>
                    <a:lnTo>
                      <a:pt x="838" y="22"/>
                    </a:lnTo>
                    <a:lnTo>
                      <a:pt x="885" y="32"/>
                    </a:lnTo>
                    <a:lnTo>
                      <a:pt x="934" y="44"/>
                    </a:lnTo>
                    <a:lnTo>
                      <a:pt x="984" y="56"/>
                    </a:lnTo>
                    <a:lnTo>
                      <a:pt x="1036" y="70"/>
                    </a:lnTo>
                    <a:lnTo>
                      <a:pt x="1088" y="84"/>
                    </a:lnTo>
                    <a:lnTo>
                      <a:pt x="1140" y="99"/>
                    </a:lnTo>
                    <a:lnTo>
                      <a:pt x="1191" y="114"/>
                    </a:lnTo>
                    <a:lnTo>
                      <a:pt x="1241" y="129"/>
                    </a:lnTo>
                    <a:lnTo>
                      <a:pt x="1291" y="145"/>
                    </a:lnTo>
                    <a:lnTo>
                      <a:pt x="1338" y="160"/>
                    </a:lnTo>
                    <a:lnTo>
                      <a:pt x="1383" y="175"/>
                    </a:lnTo>
                    <a:lnTo>
                      <a:pt x="1425" y="188"/>
                    </a:lnTo>
                    <a:lnTo>
                      <a:pt x="1464" y="201"/>
                    </a:lnTo>
                    <a:lnTo>
                      <a:pt x="1499" y="211"/>
                    </a:lnTo>
                    <a:lnTo>
                      <a:pt x="1531" y="222"/>
                    </a:lnTo>
                    <a:lnTo>
                      <a:pt x="1557" y="229"/>
                    </a:lnTo>
                    <a:lnTo>
                      <a:pt x="1579" y="235"/>
                    </a:lnTo>
                    <a:lnTo>
                      <a:pt x="1596" y="239"/>
                    </a:lnTo>
                    <a:lnTo>
                      <a:pt x="1612" y="246"/>
                    </a:lnTo>
                    <a:lnTo>
                      <a:pt x="1628" y="255"/>
                    </a:lnTo>
                    <a:lnTo>
                      <a:pt x="1642" y="267"/>
                    </a:lnTo>
                    <a:lnTo>
                      <a:pt x="1653" y="280"/>
                    </a:lnTo>
                    <a:lnTo>
                      <a:pt x="1663" y="296"/>
                    </a:lnTo>
                    <a:lnTo>
                      <a:pt x="1668" y="313"/>
                    </a:lnTo>
                    <a:lnTo>
                      <a:pt x="1672" y="332"/>
                    </a:lnTo>
                    <a:lnTo>
                      <a:pt x="1672" y="350"/>
                    </a:lnTo>
                    <a:lnTo>
                      <a:pt x="1669" y="369"/>
                    </a:lnTo>
                    <a:lnTo>
                      <a:pt x="1662" y="389"/>
                    </a:lnTo>
                    <a:lnTo>
                      <a:pt x="1652" y="408"/>
                    </a:lnTo>
                    <a:lnTo>
                      <a:pt x="1638" y="426"/>
                    </a:lnTo>
                    <a:lnTo>
                      <a:pt x="1620" y="443"/>
                    </a:lnTo>
                    <a:lnTo>
                      <a:pt x="1597" y="457"/>
                    </a:lnTo>
                    <a:lnTo>
                      <a:pt x="1570" y="470"/>
                    </a:lnTo>
                    <a:lnTo>
                      <a:pt x="1538" y="480"/>
                    </a:lnTo>
                    <a:lnTo>
                      <a:pt x="1503" y="488"/>
                    </a:lnTo>
                    <a:lnTo>
                      <a:pt x="1467" y="493"/>
                    </a:lnTo>
                    <a:lnTo>
                      <a:pt x="1429" y="496"/>
                    </a:lnTo>
                    <a:lnTo>
                      <a:pt x="1390" y="497"/>
                    </a:lnTo>
                    <a:lnTo>
                      <a:pt x="1350" y="496"/>
                    </a:lnTo>
                    <a:lnTo>
                      <a:pt x="1311" y="494"/>
                    </a:lnTo>
                    <a:lnTo>
                      <a:pt x="1270" y="491"/>
                    </a:lnTo>
                    <a:lnTo>
                      <a:pt x="1231" y="486"/>
                    </a:lnTo>
                    <a:lnTo>
                      <a:pt x="1192" y="480"/>
                    </a:lnTo>
                    <a:lnTo>
                      <a:pt x="1153" y="474"/>
                    </a:lnTo>
                    <a:lnTo>
                      <a:pt x="1118" y="468"/>
                    </a:lnTo>
                    <a:lnTo>
                      <a:pt x="1083" y="461"/>
                    </a:lnTo>
                    <a:lnTo>
                      <a:pt x="1051" y="456"/>
                    </a:lnTo>
                    <a:lnTo>
                      <a:pt x="1020" y="450"/>
                    </a:lnTo>
                    <a:lnTo>
                      <a:pt x="993" y="446"/>
                    </a:lnTo>
                    <a:lnTo>
                      <a:pt x="969" y="442"/>
                    </a:lnTo>
                    <a:lnTo>
                      <a:pt x="949" y="438"/>
                    </a:lnTo>
                    <a:lnTo>
                      <a:pt x="932" y="437"/>
                    </a:lnTo>
                    <a:lnTo>
                      <a:pt x="920" y="437"/>
                    </a:lnTo>
                    <a:lnTo>
                      <a:pt x="912" y="441"/>
                    </a:lnTo>
                    <a:lnTo>
                      <a:pt x="910" y="445"/>
                    </a:lnTo>
                    <a:lnTo>
                      <a:pt x="913" y="461"/>
                    </a:lnTo>
                    <a:lnTo>
                      <a:pt x="924" y="477"/>
                    </a:lnTo>
                    <a:lnTo>
                      <a:pt x="940" y="493"/>
                    </a:lnTo>
                    <a:lnTo>
                      <a:pt x="963" y="509"/>
                    </a:lnTo>
                    <a:lnTo>
                      <a:pt x="991" y="523"/>
                    </a:lnTo>
                    <a:lnTo>
                      <a:pt x="1023" y="537"/>
                    </a:lnTo>
                    <a:lnTo>
                      <a:pt x="1059" y="549"/>
                    </a:lnTo>
                    <a:lnTo>
                      <a:pt x="1099" y="562"/>
                    </a:lnTo>
                    <a:lnTo>
                      <a:pt x="1141" y="573"/>
                    </a:lnTo>
                    <a:lnTo>
                      <a:pt x="1186" y="582"/>
                    </a:lnTo>
                    <a:lnTo>
                      <a:pt x="1232" y="590"/>
                    </a:lnTo>
                    <a:lnTo>
                      <a:pt x="1279" y="598"/>
                    </a:lnTo>
                    <a:lnTo>
                      <a:pt x="1327" y="604"/>
                    </a:lnTo>
                    <a:lnTo>
                      <a:pt x="1374" y="608"/>
                    </a:lnTo>
                    <a:lnTo>
                      <a:pt x="1422" y="610"/>
                    </a:lnTo>
                    <a:lnTo>
                      <a:pt x="1468" y="611"/>
                    </a:lnTo>
                    <a:lnTo>
                      <a:pt x="1513" y="610"/>
                    </a:lnTo>
                    <a:lnTo>
                      <a:pt x="1555" y="608"/>
                    </a:lnTo>
                    <a:lnTo>
                      <a:pt x="1594" y="603"/>
                    </a:lnTo>
                    <a:lnTo>
                      <a:pt x="1693" y="585"/>
                    </a:lnTo>
                    <a:lnTo>
                      <a:pt x="1793" y="562"/>
                    </a:lnTo>
                    <a:lnTo>
                      <a:pt x="1890" y="535"/>
                    </a:lnTo>
                    <a:lnTo>
                      <a:pt x="1985" y="503"/>
                    </a:lnTo>
                    <a:lnTo>
                      <a:pt x="2077" y="470"/>
                    </a:lnTo>
                    <a:lnTo>
                      <a:pt x="2164" y="433"/>
                    </a:lnTo>
                    <a:lnTo>
                      <a:pt x="2246" y="394"/>
                    </a:lnTo>
                    <a:lnTo>
                      <a:pt x="2322" y="355"/>
                    </a:lnTo>
                    <a:lnTo>
                      <a:pt x="2351" y="342"/>
                    </a:lnTo>
                    <a:lnTo>
                      <a:pt x="2378" y="337"/>
                    </a:lnTo>
                    <a:lnTo>
                      <a:pt x="2403" y="336"/>
                    </a:lnTo>
                    <a:lnTo>
                      <a:pt x="2427" y="341"/>
                    </a:lnTo>
                    <a:lnTo>
                      <a:pt x="2449" y="350"/>
                    </a:lnTo>
                    <a:lnTo>
                      <a:pt x="2468" y="364"/>
                    </a:lnTo>
                    <a:lnTo>
                      <a:pt x="2484" y="382"/>
                    </a:lnTo>
                    <a:lnTo>
                      <a:pt x="2495" y="404"/>
                    </a:lnTo>
                    <a:lnTo>
                      <a:pt x="2503" y="428"/>
                    </a:lnTo>
                    <a:lnTo>
                      <a:pt x="2506" y="454"/>
                    </a:lnTo>
                    <a:lnTo>
                      <a:pt x="2503" y="483"/>
                    </a:lnTo>
                    <a:lnTo>
                      <a:pt x="2493" y="514"/>
                    </a:lnTo>
                    <a:lnTo>
                      <a:pt x="2479" y="545"/>
                    </a:lnTo>
                    <a:lnTo>
                      <a:pt x="2455" y="578"/>
                    </a:lnTo>
                    <a:lnTo>
                      <a:pt x="2426" y="610"/>
                    </a:lnTo>
                    <a:lnTo>
                      <a:pt x="2409" y="625"/>
                    </a:lnTo>
                    <a:lnTo>
                      <a:pt x="2387" y="643"/>
                    </a:lnTo>
                    <a:lnTo>
                      <a:pt x="2362" y="662"/>
                    </a:lnTo>
                    <a:lnTo>
                      <a:pt x="2332" y="682"/>
                    </a:lnTo>
                    <a:lnTo>
                      <a:pt x="2298" y="706"/>
                    </a:lnTo>
                    <a:lnTo>
                      <a:pt x="2262" y="730"/>
                    </a:lnTo>
                    <a:lnTo>
                      <a:pt x="2223" y="756"/>
                    </a:lnTo>
                    <a:lnTo>
                      <a:pt x="2181" y="781"/>
                    </a:lnTo>
                    <a:lnTo>
                      <a:pt x="2137" y="808"/>
                    </a:lnTo>
                    <a:lnTo>
                      <a:pt x="2092" y="835"/>
                    </a:lnTo>
                    <a:lnTo>
                      <a:pt x="2046" y="863"/>
                    </a:lnTo>
                    <a:lnTo>
                      <a:pt x="1998" y="889"/>
                    </a:lnTo>
                    <a:lnTo>
                      <a:pt x="1950" y="915"/>
                    </a:lnTo>
                    <a:lnTo>
                      <a:pt x="1903" y="941"/>
                    </a:lnTo>
                    <a:lnTo>
                      <a:pt x="1856" y="966"/>
                    </a:lnTo>
                    <a:lnTo>
                      <a:pt x="1811" y="989"/>
                    </a:lnTo>
                    <a:lnTo>
                      <a:pt x="1766" y="1011"/>
                    </a:lnTo>
                    <a:lnTo>
                      <a:pt x="1723" y="1031"/>
                    </a:lnTo>
                    <a:lnTo>
                      <a:pt x="1682" y="1050"/>
                    </a:lnTo>
                    <a:lnTo>
                      <a:pt x="1644" y="1066"/>
                    </a:lnTo>
                    <a:lnTo>
                      <a:pt x="1608" y="1079"/>
                    </a:lnTo>
                    <a:lnTo>
                      <a:pt x="1577" y="1090"/>
                    </a:lnTo>
                    <a:lnTo>
                      <a:pt x="1549" y="1097"/>
                    </a:lnTo>
                    <a:lnTo>
                      <a:pt x="1530" y="1100"/>
                    </a:lnTo>
                    <a:lnTo>
                      <a:pt x="1506" y="1101"/>
                    </a:lnTo>
                    <a:lnTo>
                      <a:pt x="1475" y="1101"/>
                    </a:lnTo>
                    <a:lnTo>
                      <a:pt x="1439" y="1099"/>
                    </a:lnTo>
                    <a:lnTo>
                      <a:pt x="1400" y="1096"/>
                    </a:lnTo>
                    <a:lnTo>
                      <a:pt x="1355" y="1092"/>
                    </a:lnTo>
                    <a:lnTo>
                      <a:pt x="1306" y="1087"/>
                    </a:lnTo>
                    <a:lnTo>
                      <a:pt x="1255" y="1080"/>
                    </a:lnTo>
                    <a:lnTo>
                      <a:pt x="1200" y="1074"/>
                    </a:lnTo>
                    <a:lnTo>
                      <a:pt x="1144" y="1066"/>
                    </a:lnTo>
                    <a:lnTo>
                      <a:pt x="1085" y="1057"/>
                    </a:lnTo>
                    <a:lnTo>
                      <a:pt x="1024" y="1049"/>
                    </a:lnTo>
                    <a:lnTo>
                      <a:pt x="963" y="1040"/>
                    </a:lnTo>
                    <a:lnTo>
                      <a:pt x="903" y="1030"/>
                    </a:lnTo>
                    <a:lnTo>
                      <a:pt x="841" y="1020"/>
                    </a:lnTo>
                    <a:lnTo>
                      <a:pt x="780" y="1010"/>
                    </a:lnTo>
                    <a:lnTo>
                      <a:pt x="720" y="1000"/>
                    </a:lnTo>
                    <a:lnTo>
                      <a:pt x="663" y="989"/>
                    </a:lnTo>
                    <a:lnTo>
                      <a:pt x="606" y="980"/>
                    </a:lnTo>
                    <a:lnTo>
                      <a:pt x="552" y="971"/>
                    </a:lnTo>
                    <a:lnTo>
                      <a:pt x="502" y="961"/>
                    </a:lnTo>
                    <a:lnTo>
                      <a:pt x="455" y="953"/>
                    </a:lnTo>
                    <a:lnTo>
                      <a:pt x="412" y="944"/>
                    </a:lnTo>
                    <a:lnTo>
                      <a:pt x="373" y="937"/>
                    </a:lnTo>
                    <a:lnTo>
                      <a:pt x="340" y="931"/>
                    </a:lnTo>
                    <a:lnTo>
                      <a:pt x="311" y="925"/>
                    </a:lnTo>
                    <a:lnTo>
                      <a:pt x="289" y="921"/>
                    </a:lnTo>
                    <a:lnTo>
                      <a:pt x="274" y="917"/>
                    </a:lnTo>
                    <a:lnTo>
                      <a:pt x="245" y="914"/>
                    </a:lnTo>
                    <a:lnTo>
                      <a:pt x="216" y="917"/>
                    </a:lnTo>
                    <a:lnTo>
                      <a:pt x="188" y="924"/>
                    </a:lnTo>
                    <a:lnTo>
                      <a:pt x="160" y="936"/>
                    </a:lnTo>
                    <a:lnTo>
                      <a:pt x="133" y="951"/>
                    </a:lnTo>
                    <a:lnTo>
                      <a:pt x="107" y="967"/>
                    </a:lnTo>
                    <a:lnTo>
                      <a:pt x="82" y="985"/>
                    </a:lnTo>
                    <a:lnTo>
                      <a:pt x="60" y="1004"/>
                    </a:lnTo>
                    <a:lnTo>
                      <a:pt x="46" y="1013"/>
                    </a:lnTo>
                    <a:lnTo>
                      <a:pt x="35" y="1019"/>
                    </a:lnTo>
                    <a:lnTo>
                      <a:pt x="26" y="1020"/>
                    </a:lnTo>
                    <a:lnTo>
                      <a:pt x="19" y="1018"/>
                    </a:lnTo>
                    <a:lnTo>
                      <a:pt x="13" y="1013"/>
                    </a:lnTo>
                    <a:lnTo>
                      <a:pt x="8" y="1008"/>
                    </a:lnTo>
                    <a:lnTo>
                      <a:pt x="5" y="1001"/>
                    </a:lnTo>
                    <a:lnTo>
                      <a:pt x="2" y="995"/>
                    </a:lnTo>
                    <a:lnTo>
                      <a:pt x="1" y="988"/>
                    </a:lnTo>
                    <a:lnTo>
                      <a:pt x="1" y="983"/>
                    </a:lnTo>
                    <a:lnTo>
                      <a:pt x="0" y="981"/>
                    </a:lnTo>
                    <a:lnTo>
                      <a:pt x="4" y="925"/>
                    </a:lnTo>
                    <a:lnTo>
                      <a:pt x="8" y="864"/>
                    </a:lnTo>
                    <a:lnTo>
                      <a:pt x="13" y="798"/>
                    </a:lnTo>
                    <a:lnTo>
                      <a:pt x="17" y="726"/>
                    </a:lnTo>
                    <a:lnTo>
                      <a:pt x="22" y="654"/>
                    </a:lnTo>
                    <a:lnTo>
                      <a:pt x="26" y="580"/>
                    </a:lnTo>
                    <a:lnTo>
                      <a:pt x="31" y="504"/>
                    </a:lnTo>
                    <a:lnTo>
                      <a:pt x="36" y="431"/>
                    </a:lnTo>
                    <a:lnTo>
                      <a:pt x="41" y="359"/>
                    </a:lnTo>
                    <a:lnTo>
                      <a:pt x="45" y="291"/>
                    </a:lnTo>
                    <a:lnTo>
                      <a:pt x="49" y="226"/>
                    </a:lnTo>
                    <a:lnTo>
                      <a:pt x="52" y="167"/>
                    </a:lnTo>
                    <a:lnTo>
                      <a:pt x="57" y="115"/>
                    </a:lnTo>
                    <a:lnTo>
                      <a:pt x="59" y="100"/>
                    </a:lnTo>
                    <a:lnTo>
                      <a:pt x="63" y="89"/>
                    </a:lnTo>
                    <a:lnTo>
                      <a:pt x="70" y="80"/>
                    </a:lnTo>
                    <a:lnTo>
                      <a:pt x="80" y="75"/>
                    </a:lnTo>
                    <a:lnTo>
                      <a:pt x="91" y="71"/>
                    </a:lnTo>
                    <a:lnTo>
                      <a:pt x="104" y="68"/>
                    </a:lnTo>
                    <a:lnTo>
                      <a:pt x="119" y="66"/>
                    </a:lnTo>
                    <a:lnTo>
                      <a:pt x="136" y="62"/>
                    </a:lnTo>
                    <a:lnTo>
                      <a:pt x="171" y="57"/>
                    </a:lnTo>
                    <a:lnTo>
                      <a:pt x="210" y="51"/>
                    </a:lnTo>
                    <a:lnTo>
                      <a:pt x="252" y="45"/>
                    </a:lnTo>
                    <a:lnTo>
                      <a:pt x="297" y="37"/>
                    </a:lnTo>
                    <a:lnTo>
                      <a:pt x="343" y="31"/>
                    </a:lnTo>
                    <a:lnTo>
                      <a:pt x="391" y="25"/>
                    </a:lnTo>
                    <a:lnTo>
                      <a:pt x="438" y="18"/>
                    </a:lnTo>
                    <a:lnTo>
                      <a:pt x="485" y="13"/>
                    </a:lnTo>
                    <a:lnTo>
                      <a:pt x="530" y="8"/>
                    </a:lnTo>
                    <a:lnTo>
                      <a:pt x="572" y="4"/>
                    </a:lnTo>
                    <a:lnTo>
                      <a:pt x="611" y="2"/>
                    </a:lnTo>
                    <a:lnTo>
                      <a:pt x="647" y="0"/>
                    </a:lnTo>
                    <a:lnTo>
                      <a:pt x="6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Freeform 64"/>
              <p:cNvSpPr>
                <a:spLocks noEditPoints="1"/>
              </p:cNvSpPr>
              <p:nvPr/>
            </p:nvSpPr>
            <p:spPr bwMode="auto">
              <a:xfrm>
                <a:off x="2051050" y="3790950"/>
                <a:ext cx="125413" cy="163513"/>
              </a:xfrm>
              <a:custGeom>
                <a:avLst/>
                <a:gdLst>
                  <a:gd name="T0" fmla="*/ 412 w 795"/>
                  <a:gd name="T1" fmla="*/ 613 h 1023"/>
                  <a:gd name="T2" fmla="*/ 382 w 795"/>
                  <a:gd name="T3" fmla="*/ 616 h 1023"/>
                  <a:gd name="T4" fmla="*/ 354 w 795"/>
                  <a:gd name="T5" fmla="*/ 624 h 1023"/>
                  <a:gd name="T6" fmla="*/ 329 w 795"/>
                  <a:gd name="T7" fmla="*/ 638 h 1023"/>
                  <a:gd name="T8" fmla="*/ 307 w 795"/>
                  <a:gd name="T9" fmla="*/ 656 h 1023"/>
                  <a:gd name="T10" fmla="*/ 289 w 795"/>
                  <a:gd name="T11" fmla="*/ 678 h 1023"/>
                  <a:gd name="T12" fmla="*/ 276 w 795"/>
                  <a:gd name="T13" fmla="*/ 702 h 1023"/>
                  <a:gd name="T14" fmla="*/ 267 w 795"/>
                  <a:gd name="T15" fmla="*/ 730 h 1023"/>
                  <a:gd name="T16" fmla="*/ 264 w 795"/>
                  <a:gd name="T17" fmla="*/ 759 h 1023"/>
                  <a:gd name="T18" fmla="*/ 267 w 795"/>
                  <a:gd name="T19" fmla="*/ 789 h 1023"/>
                  <a:gd name="T20" fmla="*/ 276 w 795"/>
                  <a:gd name="T21" fmla="*/ 817 h 1023"/>
                  <a:gd name="T22" fmla="*/ 289 w 795"/>
                  <a:gd name="T23" fmla="*/ 842 h 1023"/>
                  <a:gd name="T24" fmla="*/ 307 w 795"/>
                  <a:gd name="T25" fmla="*/ 864 h 1023"/>
                  <a:gd name="T26" fmla="*/ 329 w 795"/>
                  <a:gd name="T27" fmla="*/ 882 h 1023"/>
                  <a:gd name="T28" fmla="*/ 354 w 795"/>
                  <a:gd name="T29" fmla="*/ 895 h 1023"/>
                  <a:gd name="T30" fmla="*/ 382 w 795"/>
                  <a:gd name="T31" fmla="*/ 904 h 1023"/>
                  <a:gd name="T32" fmla="*/ 412 w 795"/>
                  <a:gd name="T33" fmla="*/ 907 h 1023"/>
                  <a:gd name="T34" fmla="*/ 441 w 795"/>
                  <a:gd name="T35" fmla="*/ 904 h 1023"/>
                  <a:gd name="T36" fmla="*/ 469 w 795"/>
                  <a:gd name="T37" fmla="*/ 895 h 1023"/>
                  <a:gd name="T38" fmla="*/ 494 w 795"/>
                  <a:gd name="T39" fmla="*/ 882 h 1023"/>
                  <a:gd name="T40" fmla="*/ 516 w 795"/>
                  <a:gd name="T41" fmla="*/ 864 h 1023"/>
                  <a:gd name="T42" fmla="*/ 534 w 795"/>
                  <a:gd name="T43" fmla="*/ 842 h 1023"/>
                  <a:gd name="T44" fmla="*/ 547 w 795"/>
                  <a:gd name="T45" fmla="*/ 817 h 1023"/>
                  <a:gd name="T46" fmla="*/ 556 w 795"/>
                  <a:gd name="T47" fmla="*/ 789 h 1023"/>
                  <a:gd name="T48" fmla="*/ 559 w 795"/>
                  <a:gd name="T49" fmla="*/ 759 h 1023"/>
                  <a:gd name="T50" fmla="*/ 556 w 795"/>
                  <a:gd name="T51" fmla="*/ 730 h 1023"/>
                  <a:gd name="T52" fmla="*/ 547 w 795"/>
                  <a:gd name="T53" fmla="*/ 702 h 1023"/>
                  <a:gd name="T54" fmla="*/ 534 w 795"/>
                  <a:gd name="T55" fmla="*/ 678 h 1023"/>
                  <a:gd name="T56" fmla="*/ 516 w 795"/>
                  <a:gd name="T57" fmla="*/ 656 h 1023"/>
                  <a:gd name="T58" fmla="*/ 494 w 795"/>
                  <a:gd name="T59" fmla="*/ 638 h 1023"/>
                  <a:gd name="T60" fmla="*/ 469 w 795"/>
                  <a:gd name="T61" fmla="*/ 624 h 1023"/>
                  <a:gd name="T62" fmla="*/ 441 w 795"/>
                  <a:gd name="T63" fmla="*/ 616 h 1023"/>
                  <a:gd name="T64" fmla="*/ 412 w 795"/>
                  <a:gd name="T65" fmla="*/ 613 h 1023"/>
                  <a:gd name="T66" fmla="*/ 193 w 795"/>
                  <a:gd name="T67" fmla="*/ 0 h 1023"/>
                  <a:gd name="T68" fmla="*/ 726 w 795"/>
                  <a:gd name="T69" fmla="*/ 26 h 1023"/>
                  <a:gd name="T70" fmla="*/ 745 w 795"/>
                  <a:gd name="T71" fmla="*/ 30 h 1023"/>
                  <a:gd name="T72" fmla="*/ 762 w 795"/>
                  <a:gd name="T73" fmla="*/ 39 h 1023"/>
                  <a:gd name="T74" fmla="*/ 777 w 795"/>
                  <a:gd name="T75" fmla="*/ 51 h 1023"/>
                  <a:gd name="T76" fmla="*/ 787 w 795"/>
                  <a:gd name="T77" fmla="*/ 67 h 1023"/>
                  <a:gd name="T78" fmla="*/ 794 w 795"/>
                  <a:gd name="T79" fmla="*/ 85 h 1023"/>
                  <a:gd name="T80" fmla="*/ 795 w 795"/>
                  <a:gd name="T81" fmla="*/ 105 h 1023"/>
                  <a:gd name="T82" fmla="*/ 730 w 795"/>
                  <a:gd name="T83" fmla="*/ 951 h 1023"/>
                  <a:gd name="T84" fmla="*/ 726 w 795"/>
                  <a:gd name="T85" fmla="*/ 971 h 1023"/>
                  <a:gd name="T86" fmla="*/ 716 w 795"/>
                  <a:gd name="T87" fmla="*/ 989 h 1023"/>
                  <a:gd name="T88" fmla="*/ 704 w 795"/>
                  <a:gd name="T89" fmla="*/ 1003 h 1023"/>
                  <a:gd name="T90" fmla="*/ 688 w 795"/>
                  <a:gd name="T91" fmla="*/ 1014 h 1023"/>
                  <a:gd name="T92" fmla="*/ 669 w 795"/>
                  <a:gd name="T93" fmla="*/ 1021 h 1023"/>
                  <a:gd name="T94" fmla="*/ 649 w 795"/>
                  <a:gd name="T95" fmla="*/ 1023 h 1023"/>
                  <a:gd name="T96" fmla="*/ 59 w 795"/>
                  <a:gd name="T97" fmla="*/ 1023 h 1023"/>
                  <a:gd name="T98" fmla="*/ 40 w 795"/>
                  <a:gd name="T99" fmla="*/ 1020 h 1023"/>
                  <a:gd name="T100" fmla="*/ 23 w 795"/>
                  <a:gd name="T101" fmla="*/ 1012 h 1023"/>
                  <a:gd name="T102" fmla="*/ 12 w 795"/>
                  <a:gd name="T103" fmla="*/ 1000 h 1023"/>
                  <a:gd name="T104" fmla="*/ 3 w 795"/>
                  <a:gd name="T105" fmla="*/ 984 h 1023"/>
                  <a:gd name="T106" fmla="*/ 0 w 795"/>
                  <a:gd name="T107" fmla="*/ 967 h 1023"/>
                  <a:gd name="T108" fmla="*/ 2 w 795"/>
                  <a:gd name="T109" fmla="*/ 948 h 1023"/>
                  <a:gd name="T110" fmla="*/ 100 w 795"/>
                  <a:gd name="T111" fmla="*/ 69 h 1023"/>
                  <a:gd name="T112" fmla="*/ 107 w 795"/>
                  <a:gd name="T113" fmla="*/ 50 h 1023"/>
                  <a:gd name="T114" fmla="*/ 118 w 795"/>
                  <a:gd name="T115" fmla="*/ 33 h 1023"/>
                  <a:gd name="T116" fmla="*/ 134 w 795"/>
                  <a:gd name="T117" fmla="*/ 19 h 1023"/>
                  <a:gd name="T118" fmla="*/ 152 w 795"/>
                  <a:gd name="T119" fmla="*/ 8 h 1023"/>
                  <a:gd name="T120" fmla="*/ 172 w 795"/>
                  <a:gd name="T121" fmla="*/ 2 h 1023"/>
                  <a:gd name="T122" fmla="*/ 193 w 795"/>
                  <a:gd name="T123" fmla="*/ 0 h 10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95" h="1023">
                    <a:moveTo>
                      <a:pt x="412" y="613"/>
                    </a:moveTo>
                    <a:lnTo>
                      <a:pt x="382" y="616"/>
                    </a:lnTo>
                    <a:lnTo>
                      <a:pt x="354" y="624"/>
                    </a:lnTo>
                    <a:lnTo>
                      <a:pt x="329" y="638"/>
                    </a:lnTo>
                    <a:lnTo>
                      <a:pt x="307" y="656"/>
                    </a:lnTo>
                    <a:lnTo>
                      <a:pt x="289" y="678"/>
                    </a:lnTo>
                    <a:lnTo>
                      <a:pt x="276" y="702"/>
                    </a:lnTo>
                    <a:lnTo>
                      <a:pt x="267" y="730"/>
                    </a:lnTo>
                    <a:lnTo>
                      <a:pt x="264" y="759"/>
                    </a:lnTo>
                    <a:lnTo>
                      <a:pt x="267" y="789"/>
                    </a:lnTo>
                    <a:lnTo>
                      <a:pt x="276" y="817"/>
                    </a:lnTo>
                    <a:lnTo>
                      <a:pt x="289" y="842"/>
                    </a:lnTo>
                    <a:lnTo>
                      <a:pt x="307" y="864"/>
                    </a:lnTo>
                    <a:lnTo>
                      <a:pt x="329" y="882"/>
                    </a:lnTo>
                    <a:lnTo>
                      <a:pt x="354" y="895"/>
                    </a:lnTo>
                    <a:lnTo>
                      <a:pt x="382" y="904"/>
                    </a:lnTo>
                    <a:lnTo>
                      <a:pt x="412" y="907"/>
                    </a:lnTo>
                    <a:lnTo>
                      <a:pt x="441" y="904"/>
                    </a:lnTo>
                    <a:lnTo>
                      <a:pt x="469" y="895"/>
                    </a:lnTo>
                    <a:lnTo>
                      <a:pt x="494" y="882"/>
                    </a:lnTo>
                    <a:lnTo>
                      <a:pt x="516" y="864"/>
                    </a:lnTo>
                    <a:lnTo>
                      <a:pt x="534" y="842"/>
                    </a:lnTo>
                    <a:lnTo>
                      <a:pt x="547" y="817"/>
                    </a:lnTo>
                    <a:lnTo>
                      <a:pt x="556" y="789"/>
                    </a:lnTo>
                    <a:lnTo>
                      <a:pt x="559" y="759"/>
                    </a:lnTo>
                    <a:lnTo>
                      <a:pt x="556" y="730"/>
                    </a:lnTo>
                    <a:lnTo>
                      <a:pt x="547" y="702"/>
                    </a:lnTo>
                    <a:lnTo>
                      <a:pt x="534" y="678"/>
                    </a:lnTo>
                    <a:lnTo>
                      <a:pt x="516" y="656"/>
                    </a:lnTo>
                    <a:lnTo>
                      <a:pt x="494" y="638"/>
                    </a:lnTo>
                    <a:lnTo>
                      <a:pt x="469" y="624"/>
                    </a:lnTo>
                    <a:lnTo>
                      <a:pt x="441" y="616"/>
                    </a:lnTo>
                    <a:lnTo>
                      <a:pt x="412" y="613"/>
                    </a:lnTo>
                    <a:close/>
                    <a:moveTo>
                      <a:pt x="193" y="0"/>
                    </a:moveTo>
                    <a:lnTo>
                      <a:pt x="726" y="26"/>
                    </a:lnTo>
                    <a:lnTo>
                      <a:pt x="745" y="30"/>
                    </a:lnTo>
                    <a:lnTo>
                      <a:pt x="762" y="39"/>
                    </a:lnTo>
                    <a:lnTo>
                      <a:pt x="777" y="51"/>
                    </a:lnTo>
                    <a:lnTo>
                      <a:pt x="787" y="67"/>
                    </a:lnTo>
                    <a:lnTo>
                      <a:pt x="794" y="85"/>
                    </a:lnTo>
                    <a:lnTo>
                      <a:pt x="795" y="105"/>
                    </a:lnTo>
                    <a:lnTo>
                      <a:pt x="730" y="951"/>
                    </a:lnTo>
                    <a:lnTo>
                      <a:pt x="726" y="971"/>
                    </a:lnTo>
                    <a:lnTo>
                      <a:pt x="716" y="989"/>
                    </a:lnTo>
                    <a:lnTo>
                      <a:pt x="704" y="1003"/>
                    </a:lnTo>
                    <a:lnTo>
                      <a:pt x="688" y="1014"/>
                    </a:lnTo>
                    <a:lnTo>
                      <a:pt x="669" y="1021"/>
                    </a:lnTo>
                    <a:lnTo>
                      <a:pt x="649" y="1023"/>
                    </a:lnTo>
                    <a:lnTo>
                      <a:pt x="59" y="1023"/>
                    </a:lnTo>
                    <a:lnTo>
                      <a:pt x="40" y="1020"/>
                    </a:lnTo>
                    <a:lnTo>
                      <a:pt x="23" y="1012"/>
                    </a:lnTo>
                    <a:lnTo>
                      <a:pt x="12" y="1000"/>
                    </a:lnTo>
                    <a:lnTo>
                      <a:pt x="3" y="984"/>
                    </a:lnTo>
                    <a:lnTo>
                      <a:pt x="0" y="967"/>
                    </a:lnTo>
                    <a:lnTo>
                      <a:pt x="2" y="948"/>
                    </a:lnTo>
                    <a:lnTo>
                      <a:pt x="100" y="69"/>
                    </a:lnTo>
                    <a:lnTo>
                      <a:pt x="107" y="50"/>
                    </a:lnTo>
                    <a:lnTo>
                      <a:pt x="118" y="33"/>
                    </a:lnTo>
                    <a:lnTo>
                      <a:pt x="134" y="19"/>
                    </a:lnTo>
                    <a:lnTo>
                      <a:pt x="152" y="8"/>
                    </a:lnTo>
                    <a:lnTo>
                      <a:pt x="172" y="2"/>
                    </a:lnTo>
                    <a:lnTo>
                      <a:pt x="19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35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ish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42A6B"/>
      </a:accent1>
      <a:accent2>
        <a:srgbClr val="0C3E8F"/>
      </a:accent2>
      <a:accent3>
        <a:srgbClr val="1963B3"/>
      </a:accent3>
      <a:accent4>
        <a:srgbClr val="34B2F0"/>
      </a:accent4>
      <a:accent5>
        <a:srgbClr val="98D5F5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5445</TotalTime>
  <Words>372</Words>
  <Application>Microsoft Office PowerPoint</Application>
  <PresentationFormat>Custom</PresentationFormat>
  <Paragraphs>79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Open Sans</vt:lpstr>
      <vt:lpstr>Segoe UI</vt:lpstr>
      <vt:lpstr>Office Theme</vt:lpstr>
      <vt:lpstr>Horizontal Level Flat Funnels for PowerPoint</vt:lpstr>
      <vt:lpstr>Horizontal Level Flat Funnels for PowerPoint</vt:lpstr>
      <vt:lpstr>Horizontal Level Flat Funnels for PowerPoint</vt:lpstr>
      <vt:lpstr>Horizontal Level Flat Funnels for PowerPoint</vt:lpstr>
      <vt:lpstr>Horizontal Level Flat Funnels for PowerPoint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SlideModel</cp:lastModifiedBy>
  <cp:revision>145</cp:revision>
  <dcterms:created xsi:type="dcterms:W3CDTF">2013-09-12T13:05:01Z</dcterms:created>
  <dcterms:modified xsi:type="dcterms:W3CDTF">2016-01-04T17:03:27Z</dcterms:modified>
</cp:coreProperties>
</file>