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71" r:id="rId3"/>
    <p:sldId id="273" r:id="rId4"/>
    <p:sldId id="276" r:id="rId5"/>
    <p:sldId id="275" r:id="rId6"/>
    <p:sldId id="274" r:id="rId7"/>
    <p:sldId id="277" r:id="rId8"/>
    <p:sldId id="26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38"/>
  </p:normalViewPr>
  <p:slideViewPr>
    <p:cSldViewPr>
      <p:cViewPr varScale="1">
        <p:scale>
          <a:sx n="67" d="100"/>
          <a:sy n="67" d="100"/>
        </p:scale>
        <p:origin x="84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69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Steps </a:t>
            </a:r>
            <a:r>
              <a:rPr lang="en-US" dirty="0" smtClean="0"/>
              <a:t>Infographic Colored Petals for PowerPoint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97347" y="1325053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7347" y="951829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20015" y="293945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20015" y="255115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8723" y="266398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8723" y="2275688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81720" y="548094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81720" y="509264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18608" y="542577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18608" y="503747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75907" y="2079861"/>
            <a:ext cx="4037011" cy="3919022"/>
            <a:chOff x="4075907" y="2079861"/>
            <a:chExt cx="4037011" cy="3919022"/>
          </a:xfrm>
        </p:grpSpPr>
        <p:grpSp>
          <p:nvGrpSpPr>
            <p:cNvPr id="3" name="Group 2"/>
            <p:cNvGrpSpPr/>
            <p:nvPr/>
          </p:nvGrpSpPr>
          <p:grpSpPr>
            <a:xfrm>
              <a:off x="4075907" y="2079861"/>
              <a:ext cx="4037011" cy="3919022"/>
              <a:chOff x="4075907" y="2079861"/>
              <a:chExt cx="4037011" cy="3919022"/>
            </a:xfrm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41" name="Freeform 24"/>
              <p:cNvSpPr>
                <a:spLocks noEditPoints="1"/>
              </p:cNvSpPr>
              <p:nvPr/>
            </p:nvSpPr>
            <p:spPr bwMode="auto">
              <a:xfrm>
                <a:off x="5348364" y="2079861"/>
                <a:ext cx="1504804" cy="1944083"/>
              </a:xfrm>
              <a:custGeom>
                <a:avLst/>
                <a:gdLst>
                  <a:gd name="T0" fmla="*/ 679 w 1658"/>
                  <a:gd name="T1" fmla="*/ 110 h 2143"/>
                  <a:gd name="T2" fmla="*/ 476 w 1658"/>
                  <a:gd name="T3" fmla="*/ 189 h 2143"/>
                  <a:gd name="T4" fmla="*/ 310 w 1658"/>
                  <a:gd name="T5" fmla="*/ 324 h 2143"/>
                  <a:gd name="T6" fmla="*/ 193 w 1658"/>
                  <a:gd name="T7" fmla="*/ 503 h 2143"/>
                  <a:gd name="T8" fmla="*/ 134 w 1658"/>
                  <a:gd name="T9" fmla="*/ 717 h 2143"/>
                  <a:gd name="T10" fmla="*/ 146 w 1658"/>
                  <a:gd name="T11" fmla="*/ 942 h 2143"/>
                  <a:gd name="T12" fmla="*/ 225 w 1658"/>
                  <a:gd name="T13" fmla="*/ 1145 h 2143"/>
                  <a:gd name="T14" fmla="*/ 360 w 1658"/>
                  <a:gd name="T15" fmla="*/ 1311 h 2143"/>
                  <a:gd name="T16" fmla="*/ 541 w 1658"/>
                  <a:gd name="T17" fmla="*/ 1429 h 2143"/>
                  <a:gd name="T18" fmla="*/ 753 w 1658"/>
                  <a:gd name="T19" fmla="*/ 1487 h 2143"/>
                  <a:gd name="T20" fmla="*/ 979 w 1658"/>
                  <a:gd name="T21" fmla="*/ 1475 h 2143"/>
                  <a:gd name="T22" fmla="*/ 1182 w 1658"/>
                  <a:gd name="T23" fmla="*/ 1396 h 2143"/>
                  <a:gd name="T24" fmla="*/ 1348 w 1658"/>
                  <a:gd name="T25" fmla="*/ 1260 h 2143"/>
                  <a:gd name="T26" fmla="*/ 1465 w 1658"/>
                  <a:gd name="T27" fmla="*/ 1081 h 2143"/>
                  <a:gd name="T28" fmla="*/ 1525 w 1658"/>
                  <a:gd name="T29" fmla="*/ 869 h 2143"/>
                  <a:gd name="T30" fmla="*/ 1512 w 1658"/>
                  <a:gd name="T31" fmla="*/ 642 h 2143"/>
                  <a:gd name="T32" fmla="*/ 1433 w 1658"/>
                  <a:gd name="T33" fmla="*/ 440 h 2143"/>
                  <a:gd name="T34" fmla="*/ 1298 w 1658"/>
                  <a:gd name="T35" fmla="*/ 274 h 2143"/>
                  <a:gd name="T36" fmla="*/ 1117 w 1658"/>
                  <a:gd name="T37" fmla="*/ 155 h 2143"/>
                  <a:gd name="T38" fmla="*/ 905 w 1658"/>
                  <a:gd name="T39" fmla="*/ 97 h 2143"/>
                  <a:gd name="T40" fmla="*/ 913 w 1658"/>
                  <a:gd name="T41" fmla="*/ 4 h 2143"/>
                  <a:gd name="T42" fmla="*/ 1152 w 1658"/>
                  <a:gd name="T43" fmla="*/ 65 h 2143"/>
                  <a:gd name="T44" fmla="*/ 1356 w 1658"/>
                  <a:gd name="T45" fmla="*/ 189 h 2143"/>
                  <a:gd name="T46" fmla="*/ 1516 w 1658"/>
                  <a:gd name="T47" fmla="*/ 366 h 2143"/>
                  <a:gd name="T48" fmla="*/ 1620 w 1658"/>
                  <a:gd name="T49" fmla="*/ 583 h 2143"/>
                  <a:gd name="T50" fmla="*/ 1658 w 1658"/>
                  <a:gd name="T51" fmla="*/ 828 h 2143"/>
                  <a:gd name="T52" fmla="*/ 1637 w 1658"/>
                  <a:gd name="T53" fmla="*/ 971 h 2143"/>
                  <a:gd name="T54" fmla="*/ 1577 w 1658"/>
                  <a:gd name="T55" fmla="*/ 1131 h 2143"/>
                  <a:gd name="T56" fmla="*/ 1489 w 1658"/>
                  <a:gd name="T57" fmla="*/ 1298 h 2143"/>
                  <a:gd name="T58" fmla="*/ 1382 w 1658"/>
                  <a:gd name="T59" fmla="*/ 1468 h 2143"/>
                  <a:gd name="T60" fmla="*/ 1264 w 1658"/>
                  <a:gd name="T61" fmla="*/ 1631 h 2143"/>
                  <a:gd name="T62" fmla="*/ 1144 w 1658"/>
                  <a:gd name="T63" fmla="*/ 1785 h 2143"/>
                  <a:gd name="T64" fmla="*/ 1032 w 1658"/>
                  <a:gd name="T65" fmla="*/ 1918 h 2143"/>
                  <a:gd name="T66" fmla="*/ 936 w 1658"/>
                  <a:gd name="T67" fmla="*/ 2027 h 2143"/>
                  <a:gd name="T68" fmla="*/ 868 w 1658"/>
                  <a:gd name="T69" fmla="*/ 2103 h 2143"/>
                  <a:gd name="T70" fmla="*/ 831 w 1658"/>
                  <a:gd name="T71" fmla="*/ 2141 h 2143"/>
                  <a:gd name="T72" fmla="*/ 819 w 1658"/>
                  <a:gd name="T73" fmla="*/ 2133 h 2143"/>
                  <a:gd name="T74" fmla="*/ 772 w 1658"/>
                  <a:gd name="T75" fmla="*/ 2081 h 2143"/>
                  <a:gd name="T76" fmla="*/ 692 w 1658"/>
                  <a:gd name="T77" fmla="*/ 1994 h 2143"/>
                  <a:gd name="T78" fmla="*/ 590 w 1658"/>
                  <a:gd name="T79" fmla="*/ 1876 h 2143"/>
                  <a:gd name="T80" fmla="*/ 475 w 1658"/>
                  <a:gd name="T81" fmla="*/ 1735 h 2143"/>
                  <a:gd name="T82" fmla="*/ 355 w 1658"/>
                  <a:gd name="T83" fmla="*/ 1577 h 2143"/>
                  <a:gd name="T84" fmla="*/ 239 w 1658"/>
                  <a:gd name="T85" fmla="*/ 1411 h 2143"/>
                  <a:gd name="T86" fmla="*/ 138 w 1658"/>
                  <a:gd name="T87" fmla="*/ 1241 h 2143"/>
                  <a:gd name="T88" fmla="*/ 58 w 1658"/>
                  <a:gd name="T89" fmla="*/ 1077 h 2143"/>
                  <a:gd name="T90" fmla="*/ 9 w 1658"/>
                  <a:gd name="T91" fmla="*/ 923 h 2143"/>
                  <a:gd name="T92" fmla="*/ 4 w 1658"/>
                  <a:gd name="T93" fmla="*/ 745 h 2143"/>
                  <a:gd name="T94" fmla="*/ 65 w 1658"/>
                  <a:gd name="T95" fmla="*/ 506 h 2143"/>
                  <a:gd name="T96" fmla="*/ 189 w 1658"/>
                  <a:gd name="T97" fmla="*/ 302 h 2143"/>
                  <a:gd name="T98" fmla="*/ 366 w 1658"/>
                  <a:gd name="T99" fmla="*/ 142 h 2143"/>
                  <a:gd name="T100" fmla="*/ 583 w 1658"/>
                  <a:gd name="T101" fmla="*/ 38 h 2143"/>
                  <a:gd name="T102" fmla="*/ 828 w 1658"/>
                  <a:gd name="T103" fmla="*/ 0 h 2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58" h="2143">
                    <a:moveTo>
                      <a:pt x="828" y="93"/>
                    </a:moveTo>
                    <a:lnTo>
                      <a:pt x="753" y="97"/>
                    </a:lnTo>
                    <a:lnTo>
                      <a:pt x="679" y="110"/>
                    </a:lnTo>
                    <a:lnTo>
                      <a:pt x="608" y="130"/>
                    </a:lnTo>
                    <a:lnTo>
                      <a:pt x="541" y="155"/>
                    </a:lnTo>
                    <a:lnTo>
                      <a:pt x="476" y="189"/>
                    </a:lnTo>
                    <a:lnTo>
                      <a:pt x="417" y="228"/>
                    </a:lnTo>
                    <a:lnTo>
                      <a:pt x="360" y="274"/>
                    </a:lnTo>
                    <a:lnTo>
                      <a:pt x="310" y="324"/>
                    </a:lnTo>
                    <a:lnTo>
                      <a:pt x="264" y="379"/>
                    </a:lnTo>
                    <a:lnTo>
                      <a:pt x="225" y="440"/>
                    </a:lnTo>
                    <a:lnTo>
                      <a:pt x="193" y="503"/>
                    </a:lnTo>
                    <a:lnTo>
                      <a:pt x="166" y="572"/>
                    </a:lnTo>
                    <a:lnTo>
                      <a:pt x="146" y="642"/>
                    </a:lnTo>
                    <a:lnTo>
                      <a:pt x="134" y="717"/>
                    </a:lnTo>
                    <a:lnTo>
                      <a:pt x="130" y="792"/>
                    </a:lnTo>
                    <a:lnTo>
                      <a:pt x="134" y="869"/>
                    </a:lnTo>
                    <a:lnTo>
                      <a:pt x="146" y="942"/>
                    </a:lnTo>
                    <a:lnTo>
                      <a:pt x="166" y="1013"/>
                    </a:lnTo>
                    <a:lnTo>
                      <a:pt x="193" y="1081"/>
                    </a:lnTo>
                    <a:lnTo>
                      <a:pt x="225" y="1145"/>
                    </a:lnTo>
                    <a:lnTo>
                      <a:pt x="264" y="1205"/>
                    </a:lnTo>
                    <a:lnTo>
                      <a:pt x="310" y="1260"/>
                    </a:lnTo>
                    <a:lnTo>
                      <a:pt x="360" y="1311"/>
                    </a:lnTo>
                    <a:lnTo>
                      <a:pt x="417" y="1356"/>
                    </a:lnTo>
                    <a:lnTo>
                      <a:pt x="476" y="1396"/>
                    </a:lnTo>
                    <a:lnTo>
                      <a:pt x="541" y="1429"/>
                    </a:lnTo>
                    <a:lnTo>
                      <a:pt x="608" y="1456"/>
                    </a:lnTo>
                    <a:lnTo>
                      <a:pt x="679" y="1475"/>
                    </a:lnTo>
                    <a:lnTo>
                      <a:pt x="753" y="1487"/>
                    </a:lnTo>
                    <a:lnTo>
                      <a:pt x="828" y="1491"/>
                    </a:lnTo>
                    <a:lnTo>
                      <a:pt x="905" y="1487"/>
                    </a:lnTo>
                    <a:lnTo>
                      <a:pt x="979" y="1475"/>
                    </a:lnTo>
                    <a:lnTo>
                      <a:pt x="1050" y="1456"/>
                    </a:lnTo>
                    <a:lnTo>
                      <a:pt x="1117" y="1429"/>
                    </a:lnTo>
                    <a:lnTo>
                      <a:pt x="1182" y="1396"/>
                    </a:lnTo>
                    <a:lnTo>
                      <a:pt x="1241" y="1356"/>
                    </a:lnTo>
                    <a:lnTo>
                      <a:pt x="1298" y="1311"/>
                    </a:lnTo>
                    <a:lnTo>
                      <a:pt x="1348" y="1260"/>
                    </a:lnTo>
                    <a:lnTo>
                      <a:pt x="1394" y="1205"/>
                    </a:lnTo>
                    <a:lnTo>
                      <a:pt x="1433" y="1145"/>
                    </a:lnTo>
                    <a:lnTo>
                      <a:pt x="1465" y="1081"/>
                    </a:lnTo>
                    <a:lnTo>
                      <a:pt x="1492" y="1013"/>
                    </a:lnTo>
                    <a:lnTo>
                      <a:pt x="1512" y="942"/>
                    </a:lnTo>
                    <a:lnTo>
                      <a:pt x="1525" y="869"/>
                    </a:lnTo>
                    <a:lnTo>
                      <a:pt x="1529" y="792"/>
                    </a:lnTo>
                    <a:lnTo>
                      <a:pt x="1525" y="717"/>
                    </a:lnTo>
                    <a:lnTo>
                      <a:pt x="1512" y="642"/>
                    </a:lnTo>
                    <a:lnTo>
                      <a:pt x="1492" y="572"/>
                    </a:lnTo>
                    <a:lnTo>
                      <a:pt x="1465" y="503"/>
                    </a:lnTo>
                    <a:lnTo>
                      <a:pt x="1433" y="440"/>
                    </a:lnTo>
                    <a:lnTo>
                      <a:pt x="1394" y="379"/>
                    </a:lnTo>
                    <a:lnTo>
                      <a:pt x="1348" y="324"/>
                    </a:lnTo>
                    <a:lnTo>
                      <a:pt x="1298" y="274"/>
                    </a:lnTo>
                    <a:lnTo>
                      <a:pt x="1241" y="228"/>
                    </a:lnTo>
                    <a:lnTo>
                      <a:pt x="1182" y="189"/>
                    </a:lnTo>
                    <a:lnTo>
                      <a:pt x="1117" y="155"/>
                    </a:lnTo>
                    <a:lnTo>
                      <a:pt x="1050" y="130"/>
                    </a:lnTo>
                    <a:lnTo>
                      <a:pt x="979" y="110"/>
                    </a:lnTo>
                    <a:lnTo>
                      <a:pt x="905" y="97"/>
                    </a:lnTo>
                    <a:lnTo>
                      <a:pt x="828" y="93"/>
                    </a:lnTo>
                    <a:close/>
                    <a:moveTo>
                      <a:pt x="828" y="0"/>
                    </a:moveTo>
                    <a:lnTo>
                      <a:pt x="913" y="4"/>
                    </a:lnTo>
                    <a:lnTo>
                      <a:pt x="996" y="18"/>
                    </a:lnTo>
                    <a:lnTo>
                      <a:pt x="1075" y="38"/>
                    </a:lnTo>
                    <a:lnTo>
                      <a:pt x="1152" y="65"/>
                    </a:lnTo>
                    <a:lnTo>
                      <a:pt x="1224" y="100"/>
                    </a:lnTo>
                    <a:lnTo>
                      <a:pt x="1292" y="142"/>
                    </a:lnTo>
                    <a:lnTo>
                      <a:pt x="1356" y="189"/>
                    </a:lnTo>
                    <a:lnTo>
                      <a:pt x="1415" y="243"/>
                    </a:lnTo>
                    <a:lnTo>
                      <a:pt x="1469" y="302"/>
                    </a:lnTo>
                    <a:lnTo>
                      <a:pt x="1516" y="366"/>
                    </a:lnTo>
                    <a:lnTo>
                      <a:pt x="1558" y="435"/>
                    </a:lnTo>
                    <a:lnTo>
                      <a:pt x="1593" y="506"/>
                    </a:lnTo>
                    <a:lnTo>
                      <a:pt x="1620" y="583"/>
                    </a:lnTo>
                    <a:lnTo>
                      <a:pt x="1641" y="663"/>
                    </a:lnTo>
                    <a:lnTo>
                      <a:pt x="1654" y="745"/>
                    </a:lnTo>
                    <a:lnTo>
                      <a:pt x="1658" y="828"/>
                    </a:lnTo>
                    <a:lnTo>
                      <a:pt x="1655" y="874"/>
                    </a:lnTo>
                    <a:lnTo>
                      <a:pt x="1649" y="923"/>
                    </a:lnTo>
                    <a:lnTo>
                      <a:pt x="1637" y="971"/>
                    </a:lnTo>
                    <a:lnTo>
                      <a:pt x="1620" y="1024"/>
                    </a:lnTo>
                    <a:lnTo>
                      <a:pt x="1600" y="1077"/>
                    </a:lnTo>
                    <a:lnTo>
                      <a:pt x="1577" y="1131"/>
                    </a:lnTo>
                    <a:lnTo>
                      <a:pt x="1550" y="1186"/>
                    </a:lnTo>
                    <a:lnTo>
                      <a:pt x="1520" y="1241"/>
                    </a:lnTo>
                    <a:lnTo>
                      <a:pt x="1489" y="1298"/>
                    </a:lnTo>
                    <a:lnTo>
                      <a:pt x="1454" y="1354"/>
                    </a:lnTo>
                    <a:lnTo>
                      <a:pt x="1419" y="1411"/>
                    </a:lnTo>
                    <a:lnTo>
                      <a:pt x="1382" y="1468"/>
                    </a:lnTo>
                    <a:lnTo>
                      <a:pt x="1342" y="1523"/>
                    </a:lnTo>
                    <a:lnTo>
                      <a:pt x="1303" y="1577"/>
                    </a:lnTo>
                    <a:lnTo>
                      <a:pt x="1264" y="1631"/>
                    </a:lnTo>
                    <a:lnTo>
                      <a:pt x="1224" y="1684"/>
                    </a:lnTo>
                    <a:lnTo>
                      <a:pt x="1183" y="1735"/>
                    </a:lnTo>
                    <a:lnTo>
                      <a:pt x="1144" y="1785"/>
                    </a:lnTo>
                    <a:lnTo>
                      <a:pt x="1105" y="1831"/>
                    </a:lnTo>
                    <a:lnTo>
                      <a:pt x="1069" y="1876"/>
                    </a:lnTo>
                    <a:lnTo>
                      <a:pt x="1032" y="1918"/>
                    </a:lnTo>
                    <a:lnTo>
                      <a:pt x="998" y="1957"/>
                    </a:lnTo>
                    <a:lnTo>
                      <a:pt x="966" y="1994"/>
                    </a:lnTo>
                    <a:lnTo>
                      <a:pt x="936" y="2027"/>
                    </a:lnTo>
                    <a:lnTo>
                      <a:pt x="911" y="2056"/>
                    </a:lnTo>
                    <a:lnTo>
                      <a:pt x="886" y="2081"/>
                    </a:lnTo>
                    <a:lnTo>
                      <a:pt x="868" y="2103"/>
                    </a:lnTo>
                    <a:lnTo>
                      <a:pt x="851" y="2121"/>
                    </a:lnTo>
                    <a:lnTo>
                      <a:pt x="839" y="2133"/>
                    </a:lnTo>
                    <a:lnTo>
                      <a:pt x="831" y="2141"/>
                    </a:lnTo>
                    <a:lnTo>
                      <a:pt x="828" y="2143"/>
                    </a:lnTo>
                    <a:lnTo>
                      <a:pt x="827" y="2141"/>
                    </a:lnTo>
                    <a:lnTo>
                      <a:pt x="819" y="2133"/>
                    </a:lnTo>
                    <a:lnTo>
                      <a:pt x="807" y="2121"/>
                    </a:lnTo>
                    <a:lnTo>
                      <a:pt x="791" y="2103"/>
                    </a:lnTo>
                    <a:lnTo>
                      <a:pt x="772" y="2081"/>
                    </a:lnTo>
                    <a:lnTo>
                      <a:pt x="747" y="2056"/>
                    </a:lnTo>
                    <a:lnTo>
                      <a:pt x="722" y="2027"/>
                    </a:lnTo>
                    <a:lnTo>
                      <a:pt x="692" y="1994"/>
                    </a:lnTo>
                    <a:lnTo>
                      <a:pt x="660" y="1957"/>
                    </a:lnTo>
                    <a:lnTo>
                      <a:pt x="626" y="1918"/>
                    </a:lnTo>
                    <a:lnTo>
                      <a:pt x="590" y="1876"/>
                    </a:lnTo>
                    <a:lnTo>
                      <a:pt x="553" y="1831"/>
                    </a:lnTo>
                    <a:lnTo>
                      <a:pt x="514" y="1785"/>
                    </a:lnTo>
                    <a:lnTo>
                      <a:pt x="475" y="1735"/>
                    </a:lnTo>
                    <a:lnTo>
                      <a:pt x="434" y="1684"/>
                    </a:lnTo>
                    <a:lnTo>
                      <a:pt x="394" y="1631"/>
                    </a:lnTo>
                    <a:lnTo>
                      <a:pt x="355" y="1577"/>
                    </a:lnTo>
                    <a:lnTo>
                      <a:pt x="316" y="1523"/>
                    </a:lnTo>
                    <a:lnTo>
                      <a:pt x="277" y="1468"/>
                    </a:lnTo>
                    <a:lnTo>
                      <a:pt x="239" y="1411"/>
                    </a:lnTo>
                    <a:lnTo>
                      <a:pt x="204" y="1354"/>
                    </a:lnTo>
                    <a:lnTo>
                      <a:pt x="169" y="1298"/>
                    </a:lnTo>
                    <a:lnTo>
                      <a:pt x="138" y="1241"/>
                    </a:lnTo>
                    <a:lnTo>
                      <a:pt x="108" y="1186"/>
                    </a:lnTo>
                    <a:lnTo>
                      <a:pt x="81" y="1131"/>
                    </a:lnTo>
                    <a:lnTo>
                      <a:pt x="58" y="1077"/>
                    </a:lnTo>
                    <a:lnTo>
                      <a:pt x="38" y="1024"/>
                    </a:lnTo>
                    <a:lnTo>
                      <a:pt x="22" y="971"/>
                    </a:lnTo>
                    <a:lnTo>
                      <a:pt x="9" y="923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4" y="745"/>
                    </a:lnTo>
                    <a:lnTo>
                      <a:pt x="18" y="663"/>
                    </a:lnTo>
                    <a:lnTo>
                      <a:pt x="38" y="583"/>
                    </a:lnTo>
                    <a:lnTo>
                      <a:pt x="65" y="506"/>
                    </a:lnTo>
                    <a:lnTo>
                      <a:pt x="100" y="435"/>
                    </a:lnTo>
                    <a:lnTo>
                      <a:pt x="142" y="366"/>
                    </a:lnTo>
                    <a:lnTo>
                      <a:pt x="189" y="302"/>
                    </a:lnTo>
                    <a:lnTo>
                      <a:pt x="243" y="243"/>
                    </a:lnTo>
                    <a:lnTo>
                      <a:pt x="302" y="189"/>
                    </a:lnTo>
                    <a:lnTo>
                      <a:pt x="366" y="142"/>
                    </a:lnTo>
                    <a:lnTo>
                      <a:pt x="434" y="100"/>
                    </a:lnTo>
                    <a:lnTo>
                      <a:pt x="506" y="65"/>
                    </a:lnTo>
                    <a:lnTo>
                      <a:pt x="583" y="38"/>
                    </a:lnTo>
                    <a:lnTo>
                      <a:pt x="662" y="18"/>
                    </a:lnTo>
                    <a:lnTo>
                      <a:pt x="745" y="4"/>
                    </a:lnTo>
                    <a:lnTo>
                      <a:pt x="82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25"/>
              <p:cNvSpPr>
                <a:spLocks noEditPoints="1"/>
              </p:cNvSpPr>
              <p:nvPr/>
            </p:nvSpPr>
            <p:spPr bwMode="auto">
              <a:xfrm>
                <a:off x="6225107" y="3009245"/>
                <a:ext cx="1887811" cy="1488466"/>
              </a:xfrm>
              <a:custGeom>
                <a:avLst/>
                <a:gdLst>
                  <a:gd name="T0" fmla="*/ 1139 w 2079"/>
                  <a:gd name="T1" fmla="*/ 134 h 1640"/>
                  <a:gd name="T2" fmla="*/ 941 w 2079"/>
                  <a:gd name="T3" fmla="*/ 210 h 1640"/>
                  <a:gd name="T4" fmla="*/ 779 w 2079"/>
                  <a:gd name="T5" fmla="*/ 336 h 1640"/>
                  <a:gd name="T6" fmla="*/ 663 w 2079"/>
                  <a:gd name="T7" fmla="*/ 500 h 1640"/>
                  <a:gd name="T8" fmla="*/ 598 w 2079"/>
                  <a:gd name="T9" fmla="*/ 691 h 1640"/>
                  <a:gd name="T10" fmla="*/ 591 w 2079"/>
                  <a:gd name="T11" fmla="*/ 896 h 1640"/>
                  <a:gd name="T12" fmla="*/ 647 w 2079"/>
                  <a:gd name="T13" fmla="*/ 1101 h 1640"/>
                  <a:gd name="T14" fmla="*/ 757 w 2079"/>
                  <a:gd name="T15" fmla="*/ 1275 h 1640"/>
                  <a:gd name="T16" fmla="*/ 911 w 2079"/>
                  <a:gd name="T17" fmla="*/ 1407 h 1640"/>
                  <a:gd name="T18" fmla="*/ 1093 w 2079"/>
                  <a:gd name="T19" fmla="*/ 1489 h 1640"/>
                  <a:gd name="T20" fmla="*/ 1294 w 2079"/>
                  <a:gd name="T21" fmla="*/ 1516 h 1640"/>
                  <a:gd name="T22" fmla="*/ 1502 w 2079"/>
                  <a:gd name="T23" fmla="*/ 1482 h 1640"/>
                  <a:gd name="T24" fmla="*/ 1689 w 2079"/>
                  <a:gd name="T25" fmla="*/ 1388 h 1640"/>
                  <a:gd name="T26" fmla="*/ 1836 w 2079"/>
                  <a:gd name="T27" fmla="*/ 1248 h 1640"/>
                  <a:gd name="T28" fmla="*/ 1936 w 2079"/>
                  <a:gd name="T29" fmla="*/ 1074 h 1640"/>
                  <a:gd name="T30" fmla="*/ 1982 w 2079"/>
                  <a:gd name="T31" fmla="*/ 877 h 1640"/>
                  <a:gd name="T32" fmla="*/ 1970 w 2079"/>
                  <a:gd name="T33" fmla="*/ 670 h 1640"/>
                  <a:gd name="T34" fmla="*/ 1893 w 2079"/>
                  <a:gd name="T35" fmla="*/ 472 h 1640"/>
                  <a:gd name="T36" fmla="*/ 1768 w 2079"/>
                  <a:gd name="T37" fmla="*/ 310 h 1640"/>
                  <a:gd name="T38" fmla="*/ 1603 w 2079"/>
                  <a:gd name="T39" fmla="*/ 194 h 1640"/>
                  <a:gd name="T40" fmla="*/ 1413 w 2079"/>
                  <a:gd name="T41" fmla="*/ 130 h 1640"/>
                  <a:gd name="T42" fmla="*/ 1286 w 2079"/>
                  <a:gd name="T43" fmla="*/ 0 h 1640"/>
                  <a:gd name="T44" fmla="*/ 1496 w 2079"/>
                  <a:gd name="T45" fmla="*/ 36 h 1640"/>
                  <a:gd name="T46" fmla="*/ 1689 w 2079"/>
                  <a:gd name="T47" fmla="*/ 125 h 1640"/>
                  <a:gd name="T48" fmla="*/ 1854 w 2079"/>
                  <a:gd name="T49" fmla="*/ 259 h 1640"/>
                  <a:gd name="T50" fmla="*/ 1981 w 2079"/>
                  <a:gd name="T51" fmla="*/ 436 h 1640"/>
                  <a:gd name="T52" fmla="*/ 2059 w 2079"/>
                  <a:gd name="T53" fmla="*/ 645 h 1640"/>
                  <a:gd name="T54" fmla="*/ 2079 w 2079"/>
                  <a:gd name="T55" fmla="*/ 863 h 1640"/>
                  <a:gd name="T56" fmla="*/ 2043 w 2079"/>
                  <a:gd name="T57" fmla="*/ 1074 h 1640"/>
                  <a:gd name="T58" fmla="*/ 1955 w 2079"/>
                  <a:gd name="T59" fmla="*/ 1267 h 1640"/>
                  <a:gd name="T60" fmla="*/ 1820 w 2079"/>
                  <a:gd name="T61" fmla="*/ 1431 h 1640"/>
                  <a:gd name="T62" fmla="*/ 1645 w 2079"/>
                  <a:gd name="T63" fmla="*/ 1558 h 1640"/>
                  <a:gd name="T64" fmla="*/ 1461 w 2079"/>
                  <a:gd name="T65" fmla="*/ 1629 h 1640"/>
                  <a:gd name="T66" fmla="*/ 1304 w 2079"/>
                  <a:gd name="T67" fmla="*/ 1640 h 1640"/>
                  <a:gd name="T68" fmla="*/ 1120 w 2079"/>
                  <a:gd name="T69" fmla="*/ 1623 h 1640"/>
                  <a:gd name="T70" fmla="*/ 923 w 2079"/>
                  <a:gd name="T71" fmla="*/ 1581 h 1640"/>
                  <a:gd name="T72" fmla="*/ 722 w 2079"/>
                  <a:gd name="T73" fmla="*/ 1523 h 1640"/>
                  <a:gd name="T74" fmla="*/ 526 w 2079"/>
                  <a:gd name="T75" fmla="*/ 1455 h 1640"/>
                  <a:gd name="T76" fmla="*/ 348 w 2079"/>
                  <a:gd name="T77" fmla="*/ 1388 h 1640"/>
                  <a:gd name="T78" fmla="*/ 197 w 2079"/>
                  <a:gd name="T79" fmla="*/ 1324 h 1640"/>
                  <a:gd name="T80" fmla="*/ 83 w 2079"/>
                  <a:gd name="T81" fmla="*/ 1273 h 1640"/>
                  <a:gd name="T82" fmla="*/ 15 w 2079"/>
                  <a:gd name="T83" fmla="*/ 1241 h 1640"/>
                  <a:gd name="T84" fmla="*/ 3 w 2079"/>
                  <a:gd name="T85" fmla="*/ 1231 h 1640"/>
                  <a:gd name="T86" fmla="*/ 29 w 2079"/>
                  <a:gd name="T87" fmla="*/ 1183 h 1640"/>
                  <a:gd name="T88" fmla="*/ 84 w 2079"/>
                  <a:gd name="T89" fmla="*/ 1088 h 1640"/>
                  <a:gd name="T90" fmla="*/ 162 w 2079"/>
                  <a:gd name="T91" fmla="*/ 956 h 1640"/>
                  <a:gd name="T92" fmla="*/ 261 w 2079"/>
                  <a:gd name="T93" fmla="*/ 801 h 1640"/>
                  <a:gd name="T94" fmla="*/ 374 w 2079"/>
                  <a:gd name="T95" fmla="*/ 634 h 1640"/>
                  <a:gd name="T96" fmla="*/ 500 w 2079"/>
                  <a:gd name="T97" fmla="*/ 467 h 1640"/>
                  <a:gd name="T98" fmla="*/ 633 w 2079"/>
                  <a:gd name="T99" fmla="*/ 310 h 1640"/>
                  <a:gd name="T100" fmla="*/ 771 w 2079"/>
                  <a:gd name="T101" fmla="*/ 178 h 1640"/>
                  <a:gd name="T102" fmla="*/ 907 w 2079"/>
                  <a:gd name="T103" fmla="*/ 81 h 1640"/>
                  <a:gd name="T104" fmla="*/ 1067 w 2079"/>
                  <a:gd name="T105" fmla="*/ 20 h 1640"/>
                  <a:gd name="T106" fmla="*/ 1286 w 2079"/>
                  <a:gd name="T107" fmla="*/ 0 h 1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79" h="1640">
                    <a:moveTo>
                      <a:pt x="1278" y="119"/>
                    </a:moveTo>
                    <a:lnTo>
                      <a:pt x="1208" y="123"/>
                    </a:lnTo>
                    <a:lnTo>
                      <a:pt x="1139" y="134"/>
                    </a:lnTo>
                    <a:lnTo>
                      <a:pt x="1070" y="152"/>
                    </a:lnTo>
                    <a:lnTo>
                      <a:pt x="1003" y="178"/>
                    </a:lnTo>
                    <a:lnTo>
                      <a:pt x="941" y="210"/>
                    </a:lnTo>
                    <a:lnTo>
                      <a:pt x="883" y="247"/>
                    </a:lnTo>
                    <a:lnTo>
                      <a:pt x="829" y="289"/>
                    </a:lnTo>
                    <a:lnTo>
                      <a:pt x="779" y="336"/>
                    </a:lnTo>
                    <a:lnTo>
                      <a:pt x="736" y="387"/>
                    </a:lnTo>
                    <a:lnTo>
                      <a:pt x="696" y="442"/>
                    </a:lnTo>
                    <a:lnTo>
                      <a:pt x="663" y="500"/>
                    </a:lnTo>
                    <a:lnTo>
                      <a:pt x="636" y="561"/>
                    </a:lnTo>
                    <a:lnTo>
                      <a:pt x="614" y="625"/>
                    </a:lnTo>
                    <a:lnTo>
                      <a:pt x="598" y="691"/>
                    </a:lnTo>
                    <a:lnTo>
                      <a:pt x="590" y="758"/>
                    </a:lnTo>
                    <a:lnTo>
                      <a:pt x="587" y="825"/>
                    </a:lnTo>
                    <a:lnTo>
                      <a:pt x="591" y="896"/>
                    </a:lnTo>
                    <a:lnTo>
                      <a:pt x="602" y="964"/>
                    </a:lnTo>
                    <a:lnTo>
                      <a:pt x="621" y="1033"/>
                    </a:lnTo>
                    <a:lnTo>
                      <a:pt x="647" y="1101"/>
                    </a:lnTo>
                    <a:lnTo>
                      <a:pt x="679" y="1163"/>
                    </a:lnTo>
                    <a:lnTo>
                      <a:pt x="715" y="1221"/>
                    </a:lnTo>
                    <a:lnTo>
                      <a:pt x="757" y="1275"/>
                    </a:lnTo>
                    <a:lnTo>
                      <a:pt x="804" y="1324"/>
                    </a:lnTo>
                    <a:lnTo>
                      <a:pt x="856" y="1368"/>
                    </a:lnTo>
                    <a:lnTo>
                      <a:pt x="911" y="1407"/>
                    </a:lnTo>
                    <a:lnTo>
                      <a:pt x="969" y="1440"/>
                    </a:lnTo>
                    <a:lnTo>
                      <a:pt x="1030" y="1467"/>
                    </a:lnTo>
                    <a:lnTo>
                      <a:pt x="1093" y="1489"/>
                    </a:lnTo>
                    <a:lnTo>
                      <a:pt x="1159" y="1505"/>
                    </a:lnTo>
                    <a:lnTo>
                      <a:pt x="1227" y="1513"/>
                    </a:lnTo>
                    <a:lnTo>
                      <a:pt x="1294" y="1516"/>
                    </a:lnTo>
                    <a:lnTo>
                      <a:pt x="1364" y="1512"/>
                    </a:lnTo>
                    <a:lnTo>
                      <a:pt x="1433" y="1501"/>
                    </a:lnTo>
                    <a:lnTo>
                      <a:pt x="1502" y="1482"/>
                    </a:lnTo>
                    <a:lnTo>
                      <a:pt x="1569" y="1457"/>
                    </a:lnTo>
                    <a:lnTo>
                      <a:pt x="1631" y="1424"/>
                    </a:lnTo>
                    <a:lnTo>
                      <a:pt x="1689" y="1388"/>
                    </a:lnTo>
                    <a:lnTo>
                      <a:pt x="1743" y="1346"/>
                    </a:lnTo>
                    <a:lnTo>
                      <a:pt x="1793" y="1299"/>
                    </a:lnTo>
                    <a:lnTo>
                      <a:pt x="1836" y="1248"/>
                    </a:lnTo>
                    <a:lnTo>
                      <a:pt x="1876" y="1192"/>
                    </a:lnTo>
                    <a:lnTo>
                      <a:pt x="1909" y="1134"/>
                    </a:lnTo>
                    <a:lnTo>
                      <a:pt x="1936" y="1074"/>
                    </a:lnTo>
                    <a:lnTo>
                      <a:pt x="1958" y="1010"/>
                    </a:lnTo>
                    <a:lnTo>
                      <a:pt x="1974" y="944"/>
                    </a:lnTo>
                    <a:lnTo>
                      <a:pt x="1982" y="877"/>
                    </a:lnTo>
                    <a:lnTo>
                      <a:pt x="1985" y="809"/>
                    </a:lnTo>
                    <a:lnTo>
                      <a:pt x="1981" y="739"/>
                    </a:lnTo>
                    <a:lnTo>
                      <a:pt x="1970" y="670"/>
                    </a:lnTo>
                    <a:lnTo>
                      <a:pt x="1951" y="602"/>
                    </a:lnTo>
                    <a:lnTo>
                      <a:pt x="1926" y="534"/>
                    </a:lnTo>
                    <a:lnTo>
                      <a:pt x="1893" y="472"/>
                    </a:lnTo>
                    <a:lnTo>
                      <a:pt x="1857" y="414"/>
                    </a:lnTo>
                    <a:lnTo>
                      <a:pt x="1815" y="360"/>
                    </a:lnTo>
                    <a:lnTo>
                      <a:pt x="1768" y="310"/>
                    </a:lnTo>
                    <a:lnTo>
                      <a:pt x="1716" y="267"/>
                    </a:lnTo>
                    <a:lnTo>
                      <a:pt x="1661" y="228"/>
                    </a:lnTo>
                    <a:lnTo>
                      <a:pt x="1603" y="194"/>
                    </a:lnTo>
                    <a:lnTo>
                      <a:pt x="1542" y="167"/>
                    </a:lnTo>
                    <a:lnTo>
                      <a:pt x="1479" y="146"/>
                    </a:lnTo>
                    <a:lnTo>
                      <a:pt x="1413" y="130"/>
                    </a:lnTo>
                    <a:lnTo>
                      <a:pt x="1345" y="121"/>
                    </a:lnTo>
                    <a:lnTo>
                      <a:pt x="1278" y="119"/>
                    </a:lnTo>
                    <a:close/>
                    <a:moveTo>
                      <a:pt x="1286" y="0"/>
                    </a:moveTo>
                    <a:lnTo>
                      <a:pt x="1358" y="7"/>
                    </a:lnTo>
                    <a:lnTo>
                      <a:pt x="1428" y="19"/>
                    </a:lnTo>
                    <a:lnTo>
                      <a:pt x="1496" y="36"/>
                    </a:lnTo>
                    <a:lnTo>
                      <a:pt x="1563" y="61"/>
                    </a:lnTo>
                    <a:lnTo>
                      <a:pt x="1627" y="90"/>
                    </a:lnTo>
                    <a:lnTo>
                      <a:pt x="1689" y="125"/>
                    </a:lnTo>
                    <a:lnTo>
                      <a:pt x="1747" y="165"/>
                    </a:lnTo>
                    <a:lnTo>
                      <a:pt x="1803" y="210"/>
                    </a:lnTo>
                    <a:lnTo>
                      <a:pt x="1854" y="259"/>
                    </a:lnTo>
                    <a:lnTo>
                      <a:pt x="1901" y="313"/>
                    </a:lnTo>
                    <a:lnTo>
                      <a:pt x="1943" y="372"/>
                    </a:lnTo>
                    <a:lnTo>
                      <a:pt x="1981" y="436"/>
                    </a:lnTo>
                    <a:lnTo>
                      <a:pt x="2013" y="502"/>
                    </a:lnTo>
                    <a:lnTo>
                      <a:pt x="2040" y="572"/>
                    </a:lnTo>
                    <a:lnTo>
                      <a:pt x="2059" y="645"/>
                    </a:lnTo>
                    <a:lnTo>
                      <a:pt x="2073" y="719"/>
                    </a:lnTo>
                    <a:lnTo>
                      <a:pt x="2079" y="792"/>
                    </a:lnTo>
                    <a:lnTo>
                      <a:pt x="2079" y="863"/>
                    </a:lnTo>
                    <a:lnTo>
                      <a:pt x="2074" y="935"/>
                    </a:lnTo>
                    <a:lnTo>
                      <a:pt x="2062" y="1005"/>
                    </a:lnTo>
                    <a:lnTo>
                      <a:pt x="2043" y="1074"/>
                    </a:lnTo>
                    <a:lnTo>
                      <a:pt x="2019" y="1141"/>
                    </a:lnTo>
                    <a:lnTo>
                      <a:pt x="1990" y="1204"/>
                    </a:lnTo>
                    <a:lnTo>
                      <a:pt x="1955" y="1267"/>
                    </a:lnTo>
                    <a:lnTo>
                      <a:pt x="1915" y="1324"/>
                    </a:lnTo>
                    <a:lnTo>
                      <a:pt x="1870" y="1380"/>
                    </a:lnTo>
                    <a:lnTo>
                      <a:pt x="1820" y="1431"/>
                    </a:lnTo>
                    <a:lnTo>
                      <a:pt x="1766" y="1478"/>
                    </a:lnTo>
                    <a:lnTo>
                      <a:pt x="1708" y="1520"/>
                    </a:lnTo>
                    <a:lnTo>
                      <a:pt x="1645" y="1558"/>
                    </a:lnTo>
                    <a:lnTo>
                      <a:pt x="1579" y="1590"/>
                    </a:lnTo>
                    <a:lnTo>
                      <a:pt x="1507" y="1617"/>
                    </a:lnTo>
                    <a:lnTo>
                      <a:pt x="1461" y="1629"/>
                    </a:lnTo>
                    <a:lnTo>
                      <a:pt x="1413" y="1636"/>
                    </a:lnTo>
                    <a:lnTo>
                      <a:pt x="1359" y="1640"/>
                    </a:lnTo>
                    <a:lnTo>
                      <a:pt x="1304" y="1640"/>
                    </a:lnTo>
                    <a:lnTo>
                      <a:pt x="1244" y="1637"/>
                    </a:lnTo>
                    <a:lnTo>
                      <a:pt x="1184" y="1631"/>
                    </a:lnTo>
                    <a:lnTo>
                      <a:pt x="1120" y="1623"/>
                    </a:lnTo>
                    <a:lnTo>
                      <a:pt x="1055" y="1610"/>
                    </a:lnTo>
                    <a:lnTo>
                      <a:pt x="991" y="1597"/>
                    </a:lnTo>
                    <a:lnTo>
                      <a:pt x="923" y="1581"/>
                    </a:lnTo>
                    <a:lnTo>
                      <a:pt x="856" y="1563"/>
                    </a:lnTo>
                    <a:lnTo>
                      <a:pt x="790" y="1543"/>
                    </a:lnTo>
                    <a:lnTo>
                      <a:pt x="722" y="1523"/>
                    </a:lnTo>
                    <a:lnTo>
                      <a:pt x="656" y="1501"/>
                    </a:lnTo>
                    <a:lnTo>
                      <a:pt x="591" y="1478"/>
                    </a:lnTo>
                    <a:lnTo>
                      <a:pt x="526" y="1455"/>
                    </a:lnTo>
                    <a:lnTo>
                      <a:pt x="466" y="1432"/>
                    </a:lnTo>
                    <a:lnTo>
                      <a:pt x="405" y="1409"/>
                    </a:lnTo>
                    <a:lnTo>
                      <a:pt x="348" y="1388"/>
                    </a:lnTo>
                    <a:lnTo>
                      <a:pt x="294" y="1365"/>
                    </a:lnTo>
                    <a:lnTo>
                      <a:pt x="245" y="1343"/>
                    </a:lnTo>
                    <a:lnTo>
                      <a:pt x="197" y="1324"/>
                    </a:lnTo>
                    <a:lnTo>
                      <a:pt x="154" y="1306"/>
                    </a:lnTo>
                    <a:lnTo>
                      <a:pt x="115" y="1288"/>
                    </a:lnTo>
                    <a:lnTo>
                      <a:pt x="83" y="1273"/>
                    </a:lnTo>
                    <a:lnTo>
                      <a:pt x="54" y="1260"/>
                    </a:lnTo>
                    <a:lnTo>
                      <a:pt x="31" y="1249"/>
                    </a:lnTo>
                    <a:lnTo>
                      <a:pt x="15" y="1241"/>
                    </a:lnTo>
                    <a:lnTo>
                      <a:pt x="4" y="1237"/>
                    </a:lnTo>
                    <a:lnTo>
                      <a:pt x="0" y="1235"/>
                    </a:lnTo>
                    <a:lnTo>
                      <a:pt x="3" y="1231"/>
                    </a:lnTo>
                    <a:lnTo>
                      <a:pt x="8" y="1222"/>
                    </a:lnTo>
                    <a:lnTo>
                      <a:pt x="17" y="1206"/>
                    </a:lnTo>
                    <a:lnTo>
                      <a:pt x="29" y="1183"/>
                    </a:lnTo>
                    <a:lnTo>
                      <a:pt x="45" y="1156"/>
                    </a:lnTo>
                    <a:lnTo>
                      <a:pt x="62" y="1124"/>
                    </a:lnTo>
                    <a:lnTo>
                      <a:pt x="84" y="1088"/>
                    </a:lnTo>
                    <a:lnTo>
                      <a:pt x="107" y="1048"/>
                    </a:lnTo>
                    <a:lnTo>
                      <a:pt x="134" y="1003"/>
                    </a:lnTo>
                    <a:lnTo>
                      <a:pt x="162" y="956"/>
                    </a:lnTo>
                    <a:lnTo>
                      <a:pt x="192" y="906"/>
                    </a:lnTo>
                    <a:lnTo>
                      <a:pt x="226" y="855"/>
                    </a:lnTo>
                    <a:lnTo>
                      <a:pt x="261" y="801"/>
                    </a:lnTo>
                    <a:lnTo>
                      <a:pt x="297" y="747"/>
                    </a:lnTo>
                    <a:lnTo>
                      <a:pt x="335" y="691"/>
                    </a:lnTo>
                    <a:lnTo>
                      <a:pt x="374" y="634"/>
                    </a:lnTo>
                    <a:lnTo>
                      <a:pt x="415" y="579"/>
                    </a:lnTo>
                    <a:lnTo>
                      <a:pt x="458" y="522"/>
                    </a:lnTo>
                    <a:lnTo>
                      <a:pt x="500" y="467"/>
                    </a:lnTo>
                    <a:lnTo>
                      <a:pt x="544" y="413"/>
                    </a:lnTo>
                    <a:lnTo>
                      <a:pt x="589" y="362"/>
                    </a:lnTo>
                    <a:lnTo>
                      <a:pt x="633" y="310"/>
                    </a:lnTo>
                    <a:lnTo>
                      <a:pt x="679" y="263"/>
                    </a:lnTo>
                    <a:lnTo>
                      <a:pt x="725" y="219"/>
                    </a:lnTo>
                    <a:lnTo>
                      <a:pt x="771" y="178"/>
                    </a:lnTo>
                    <a:lnTo>
                      <a:pt x="817" y="142"/>
                    </a:lnTo>
                    <a:lnTo>
                      <a:pt x="861" y="108"/>
                    </a:lnTo>
                    <a:lnTo>
                      <a:pt x="907" y="81"/>
                    </a:lnTo>
                    <a:lnTo>
                      <a:pt x="951" y="58"/>
                    </a:lnTo>
                    <a:lnTo>
                      <a:pt x="995" y="41"/>
                    </a:lnTo>
                    <a:lnTo>
                      <a:pt x="1067" y="20"/>
                    </a:lnTo>
                    <a:lnTo>
                      <a:pt x="1140" y="7"/>
                    </a:lnTo>
                    <a:lnTo>
                      <a:pt x="1213" y="0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Freeform 26"/>
              <p:cNvSpPr>
                <a:spLocks noEditPoints="1"/>
              </p:cNvSpPr>
              <p:nvPr/>
            </p:nvSpPr>
            <p:spPr bwMode="auto">
              <a:xfrm>
                <a:off x="4075907" y="2991093"/>
                <a:ext cx="1884180" cy="1488466"/>
              </a:xfrm>
              <a:custGeom>
                <a:avLst/>
                <a:gdLst>
                  <a:gd name="T0" fmla="*/ 667 w 2078"/>
                  <a:gd name="T1" fmla="*/ 130 h 1640"/>
                  <a:gd name="T2" fmla="*/ 477 w 2078"/>
                  <a:gd name="T3" fmla="*/ 194 h 1640"/>
                  <a:gd name="T4" fmla="*/ 312 w 2078"/>
                  <a:gd name="T5" fmla="*/ 310 h 1640"/>
                  <a:gd name="T6" fmla="*/ 185 w 2078"/>
                  <a:gd name="T7" fmla="*/ 472 h 1640"/>
                  <a:gd name="T8" fmla="*/ 110 w 2078"/>
                  <a:gd name="T9" fmla="*/ 670 h 1640"/>
                  <a:gd name="T10" fmla="*/ 96 w 2078"/>
                  <a:gd name="T11" fmla="*/ 877 h 1640"/>
                  <a:gd name="T12" fmla="*/ 143 w 2078"/>
                  <a:gd name="T13" fmla="*/ 1074 h 1640"/>
                  <a:gd name="T14" fmla="*/ 242 w 2078"/>
                  <a:gd name="T15" fmla="*/ 1248 h 1640"/>
                  <a:gd name="T16" fmla="*/ 389 w 2078"/>
                  <a:gd name="T17" fmla="*/ 1388 h 1640"/>
                  <a:gd name="T18" fmla="*/ 578 w 2078"/>
                  <a:gd name="T19" fmla="*/ 1482 h 1640"/>
                  <a:gd name="T20" fmla="*/ 784 w 2078"/>
                  <a:gd name="T21" fmla="*/ 1516 h 1640"/>
                  <a:gd name="T22" fmla="*/ 985 w 2078"/>
                  <a:gd name="T23" fmla="*/ 1489 h 1640"/>
                  <a:gd name="T24" fmla="*/ 1169 w 2078"/>
                  <a:gd name="T25" fmla="*/ 1407 h 1640"/>
                  <a:gd name="T26" fmla="*/ 1321 w 2078"/>
                  <a:gd name="T27" fmla="*/ 1275 h 1640"/>
                  <a:gd name="T28" fmla="*/ 1433 w 2078"/>
                  <a:gd name="T29" fmla="*/ 1101 h 1640"/>
                  <a:gd name="T30" fmla="*/ 1488 w 2078"/>
                  <a:gd name="T31" fmla="*/ 894 h 1640"/>
                  <a:gd name="T32" fmla="*/ 1480 w 2078"/>
                  <a:gd name="T33" fmla="*/ 691 h 1640"/>
                  <a:gd name="T34" fmla="*/ 1416 w 2078"/>
                  <a:gd name="T35" fmla="*/ 501 h 1640"/>
                  <a:gd name="T36" fmla="*/ 1300 w 2078"/>
                  <a:gd name="T37" fmla="*/ 336 h 1640"/>
                  <a:gd name="T38" fmla="*/ 1139 w 2078"/>
                  <a:gd name="T39" fmla="*/ 209 h 1640"/>
                  <a:gd name="T40" fmla="*/ 941 w 2078"/>
                  <a:gd name="T41" fmla="*/ 134 h 1640"/>
                  <a:gd name="T42" fmla="*/ 794 w 2078"/>
                  <a:gd name="T43" fmla="*/ 0 h 1640"/>
                  <a:gd name="T44" fmla="*/ 1011 w 2078"/>
                  <a:gd name="T45" fmla="*/ 20 h 1640"/>
                  <a:gd name="T46" fmla="*/ 1173 w 2078"/>
                  <a:gd name="T47" fmla="*/ 81 h 1640"/>
                  <a:gd name="T48" fmla="*/ 1309 w 2078"/>
                  <a:gd name="T49" fmla="*/ 178 h 1640"/>
                  <a:gd name="T50" fmla="*/ 1447 w 2078"/>
                  <a:gd name="T51" fmla="*/ 310 h 1640"/>
                  <a:gd name="T52" fmla="*/ 1579 w 2078"/>
                  <a:gd name="T53" fmla="*/ 467 h 1640"/>
                  <a:gd name="T54" fmla="*/ 1706 w 2078"/>
                  <a:gd name="T55" fmla="*/ 634 h 1640"/>
                  <a:gd name="T56" fmla="*/ 1819 w 2078"/>
                  <a:gd name="T57" fmla="*/ 801 h 1640"/>
                  <a:gd name="T58" fmla="*/ 1917 w 2078"/>
                  <a:gd name="T59" fmla="*/ 956 h 1640"/>
                  <a:gd name="T60" fmla="*/ 1996 w 2078"/>
                  <a:gd name="T61" fmla="*/ 1087 h 1640"/>
                  <a:gd name="T62" fmla="*/ 2051 w 2078"/>
                  <a:gd name="T63" fmla="*/ 1183 h 1640"/>
                  <a:gd name="T64" fmla="*/ 2077 w 2078"/>
                  <a:gd name="T65" fmla="*/ 1232 h 1640"/>
                  <a:gd name="T66" fmla="*/ 2064 w 2078"/>
                  <a:gd name="T67" fmla="*/ 1241 h 1640"/>
                  <a:gd name="T68" fmla="*/ 1997 w 2078"/>
                  <a:gd name="T69" fmla="*/ 1273 h 1640"/>
                  <a:gd name="T70" fmla="*/ 1882 w 2078"/>
                  <a:gd name="T71" fmla="*/ 1323 h 1640"/>
                  <a:gd name="T72" fmla="*/ 1731 w 2078"/>
                  <a:gd name="T73" fmla="*/ 1387 h 1640"/>
                  <a:gd name="T74" fmla="*/ 1552 w 2078"/>
                  <a:gd name="T75" fmla="*/ 1455 h 1640"/>
                  <a:gd name="T76" fmla="*/ 1358 w 2078"/>
                  <a:gd name="T77" fmla="*/ 1523 h 1640"/>
                  <a:gd name="T78" fmla="*/ 1157 w 2078"/>
                  <a:gd name="T79" fmla="*/ 1581 h 1640"/>
                  <a:gd name="T80" fmla="*/ 958 w 2078"/>
                  <a:gd name="T81" fmla="*/ 1623 h 1640"/>
                  <a:gd name="T82" fmla="*/ 776 w 2078"/>
                  <a:gd name="T83" fmla="*/ 1640 h 1640"/>
                  <a:gd name="T84" fmla="*/ 617 w 2078"/>
                  <a:gd name="T85" fmla="*/ 1628 h 1640"/>
                  <a:gd name="T86" fmla="*/ 435 w 2078"/>
                  <a:gd name="T87" fmla="*/ 1558 h 1640"/>
                  <a:gd name="T88" fmla="*/ 258 w 2078"/>
                  <a:gd name="T89" fmla="*/ 1431 h 1640"/>
                  <a:gd name="T90" fmla="*/ 124 w 2078"/>
                  <a:gd name="T91" fmla="*/ 1267 h 1640"/>
                  <a:gd name="T92" fmla="*/ 37 w 2078"/>
                  <a:gd name="T93" fmla="*/ 1074 h 1640"/>
                  <a:gd name="T94" fmla="*/ 0 w 2078"/>
                  <a:gd name="T95" fmla="*/ 863 h 1640"/>
                  <a:gd name="T96" fmla="*/ 19 w 2078"/>
                  <a:gd name="T97" fmla="*/ 645 h 1640"/>
                  <a:gd name="T98" fmla="*/ 99 w 2078"/>
                  <a:gd name="T99" fmla="*/ 434 h 1640"/>
                  <a:gd name="T100" fmla="*/ 226 w 2078"/>
                  <a:gd name="T101" fmla="*/ 259 h 1640"/>
                  <a:gd name="T102" fmla="*/ 390 w 2078"/>
                  <a:gd name="T103" fmla="*/ 126 h 1640"/>
                  <a:gd name="T104" fmla="*/ 583 w 2078"/>
                  <a:gd name="T105" fmla="*/ 37 h 1640"/>
                  <a:gd name="T106" fmla="*/ 794 w 2078"/>
                  <a:gd name="T107" fmla="*/ 0 h 1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78" h="1640">
                    <a:moveTo>
                      <a:pt x="802" y="119"/>
                    </a:moveTo>
                    <a:lnTo>
                      <a:pt x="733" y="122"/>
                    </a:lnTo>
                    <a:lnTo>
                      <a:pt x="667" y="130"/>
                    </a:lnTo>
                    <a:lnTo>
                      <a:pt x="601" y="146"/>
                    </a:lnTo>
                    <a:lnTo>
                      <a:pt x="537" y="167"/>
                    </a:lnTo>
                    <a:lnTo>
                      <a:pt x="477" y="194"/>
                    </a:lnTo>
                    <a:lnTo>
                      <a:pt x="417" y="228"/>
                    </a:lnTo>
                    <a:lnTo>
                      <a:pt x="363" y="267"/>
                    </a:lnTo>
                    <a:lnTo>
                      <a:pt x="312" y="310"/>
                    </a:lnTo>
                    <a:lnTo>
                      <a:pt x="265" y="360"/>
                    </a:lnTo>
                    <a:lnTo>
                      <a:pt x="223" y="413"/>
                    </a:lnTo>
                    <a:lnTo>
                      <a:pt x="185" y="472"/>
                    </a:lnTo>
                    <a:lnTo>
                      <a:pt x="154" y="534"/>
                    </a:lnTo>
                    <a:lnTo>
                      <a:pt x="129" y="602"/>
                    </a:lnTo>
                    <a:lnTo>
                      <a:pt x="110" y="670"/>
                    </a:lnTo>
                    <a:lnTo>
                      <a:pt x="99" y="739"/>
                    </a:lnTo>
                    <a:lnTo>
                      <a:pt x="95" y="808"/>
                    </a:lnTo>
                    <a:lnTo>
                      <a:pt x="96" y="877"/>
                    </a:lnTo>
                    <a:lnTo>
                      <a:pt x="106" y="944"/>
                    </a:lnTo>
                    <a:lnTo>
                      <a:pt x="122" y="1010"/>
                    </a:lnTo>
                    <a:lnTo>
                      <a:pt x="143" y="1074"/>
                    </a:lnTo>
                    <a:lnTo>
                      <a:pt x="170" y="1134"/>
                    </a:lnTo>
                    <a:lnTo>
                      <a:pt x="204" y="1192"/>
                    </a:lnTo>
                    <a:lnTo>
                      <a:pt x="242" y="1248"/>
                    </a:lnTo>
                    <a:lnTo>
                      <a:pt x="286" y="1299"/>
                    </a:lnTo>
                    <a:lnTo>
                      <a:pt x="335" y="1346"/>
                    </a:lnTo>
                    <a:lnTo>
                      <a:pt x="389" y="1388"/>
                    </a:lnTo>
                    <a:lnTo>
                      <a:pt x="448" y="1424"/>
                    </a:lnTo>
                    <a:lnTo>
                      <a:pt x="510" y="1457"/>
                    </a:lnTo>
                    <a:lnTo>
                      <a:pt x="578" y="1482"/>
                    </a:lnTo>
                    <a:lnTo>
                      <a:pt x="647" y="1500"/>
                    </a:lnTo>
                    <a:lnTo>
                      <a:pt x="715" y="1512"/>
                    </a:lnTo>
                    <a:lnTo>
                      <a:pt x="784" y="1516"/>
                    </a:lnTo>
                    <a:lnTo>
                      <a:pt x="853" y="1513"/>
                    </a:lnTo>
                    <a:lnTo>
                      <a:pt x="920" y="1504"/>
                    </a:lnTo>
                    <a:lnTo>
                      <a:pt x="985" y="1489"/>
                    </a:lnTo>
                    <a:lnTo>
                      <a:pt x="1050" y="1468"/>
                    </a:lnTo>
                    <a:lnTo>
                      <a:pt x="1111" y="1439"/>
                    </a:lnTo>
                    <a:lnTo>
                      <a:pt x="1169" y="1407"/>
                    </a:lnTo>
                    <a:lnTo>
                      <a:pt x="1224" y="1368"/>
                    </a:lnTo>
                    <a:lnTo>
                      <a:pt x="1275" y="1325"/>
                    </a:lnTo>
                    <a:lnTo>
                      <a:pt x="1321" y="1275"/>
                    </a:lnTo>
                    <a:lnTo>
                      <a:pt x="1364" y="1221"/>
                    </a:lnTo>
                    <a:lnTo>
                      <a:pt x="1401" y="1163"/>
                    </a:lnTo>
                    <a:lnTo>
                      <a:pt x="1433" y="1101"/>
                    </a:lnTo>
                    <a:lnTo>
                      <a:pt x="1457" y="1033"/>
                    </a:lnTo>
                    <a:lnTo>
                      <a:pt x="1476" y="965"/>
                    </a:lnTo>
                    <a:lnTo>
                      <a:pt x="1488" y="894"/>
                    </a:lnTo>
                    <a:lnTo>
                      <a:pt x="1492" y="826"/>
                    </a:lnTo>
                    <a:lnTo>
                      <a:pt x="1490" y="758"/>
                    </a:lnTo>
                    <a:lnTo>
                      <a:pt x="1480" y="691"/>
                    </a:lnTo>
                    <a:lnTo>
                      <a:pt x="1465" y="625"/>
                    </a:lnTo>
                    <a:lnTo>
                      <a:pt x="1444" y="561"/>
                    </a:lnTo>
                    <a:lnTo>
                      <a:pt x="1416" y="501"/>
                    </a:lnTo>
                    <a:lnTo>
                      <a:pt x="1383" y="441"/>
                    </a:lnTo>
                    <a:lnTo>
                      <a:pt x="1344" y="387"/>
                    </a:lnTo>
                    <a:lnTo>
                      <a:pt x="1300" y="336"/>
                    </a:lnTo>
                    <a:lnTo>
                      <a:pt x="1251" y="289"/>
                    </a:lnTo>
                    <a:lnTo>
                      <a:pt x="1197" y="247"/>
                    </a:lnTo>
                    <a:lnTo>
                      <a:pt x="1139" y="209"/>
                    </a:lnTo>
                    <a:lnTo>
                      <a:pt x="1076" y="178"/>
                    </a:lnTo>
                    <a:lnTo>
                      <a:pt x="1009" y="153"/>
                    </a:lnTo>
                    <a:lnTo>
                      <a:pt x="941" y="134"/>
                    </a:lnTo>
                    <a:lnTo>
                      <a:pt x="871" y="123"/>
                    </a:lnTo>
                    <a:lnTo>
                      <a:pt x="802" y="119"/>
                    </a:lnTo>
                    <a:close/>
                    <a:moveTo>
                      <a:pt x="794" y="0"/>
                    </a:moveTo>
                    <a:lnTo>
                      <a:pt x="865" y="0"/>
                    </a:lnTo>
                    <a:lnTo>
                      <a:pt x="938" y="7"/>
                    </a:lnTo>
                    <a:lnTo>
                      <a:pt x="1011" y="20"/>
                    </a:lnTo>
                    <a:lnTo>
                      <a:pt x="1084" y="41"/>
                    </a:lnTo>
                    <a:lnTo>
                      <a:pt x="1128" y="58"/>
                    </a:lnTo>
                    <a:lnTo>
                      <a:pt x="1173" y="81"/>
                    </a:lnTo>
                    <a:lnTo>
                      <a:pt x="1217" y="108"/>
                    </a:lnTo>
                    <a:lnTo>
                      <a:pt x="1263" y="140"/>
                    </a:lnTo>
                    <a:lnTo>
                      <a:pt x="1309" y="178"/>
                    </a:lnTo>
                    <a:lnTo>
                      <a:pt x="1355" y="219"/>
                    </a:lnTo>
                    <a:lnTo>
                      <a:pt x="1401" y="263"/>
                    </a:lnTo>
                    <a:lnTo>
                      <a:pt x="1447" y="310"/>
                    </a:lnTo>
                    <a:lnTo>
                      <a:pt x="1491" y="360"/>
                    </a:lnTo>
                    <a:lnTo>
                      <a:pt x="1536" y="413"/>
                    </a:lnTo>
                    <a:lnTo>
                      <a:pt x="1579" y="467"/>
                    </a:lnTo>
                    <a:lnTo>
                      <a:pt x="1622" y="522"/>
                    </a:lnTo>
                    <a:lnTo>
                      <a:pt x="1664" y="577"/>
                    </a:lnTo>
                    <a:lnTo>
                      <a:pt x="1706" y="634"/>
                    </a:lnTo>
                    <a:lnTo>
                      <a:pt x="1745" y="691"/>
                    </a:lnTo>
                    <a:lnTo>
                      <a:pt x="1782" y="746"/>
                    </a:lnTo>
                    <a:lnTo>
                      <a:pt x="1819" y="801"/>
                    </a:lnTo>
                    <a:lnTo>
                      <a:pt x="1854" y="855"/>
                    </a:lnTo>
                    <a:lnTo>
                      <a:pt x="1886" y="907"/>
                    </a:lnTo>
                    <a:lnTo>
                      <a:pt x="1917" y="956"/>
                    </a:lnTo>
                    <a:lnTo>
                      <a:pt x="1946" y="1004"/>
                    </a:lnTo>
                    <a:lnTo>
                      <a:pt x="1973" y="1048"/>
                    </a:lnTo>
                    <a:lnTo>
                      <a:pt x="1996" y="1087"/>
                    </a:lnTo>
                    <a:lnTo>
                      <a:pt x="2017" y="1124"/>
                    </a:lnTo>
                    <a:lnTo>
                      <a:pt x="2035" y="1156"/>
                    </a:lnTo>
                    <a:lnTo>
                      <a:pt x="2051" y="1183"/>
                    </a:lnTo>
                    <a:lnTo>
                      <a:pt x="2063" y="1205"/>
                    </a:lnTo>
                    <a:lnTo>
                      <a:pt x="2071" y="1221"/>
                    </a:lnTo>
                    <a:lnTo>
                      <a:pt x="2077" y="1232"/>
                    </a:lnTo>
                    <a:lnTo>
                      <a:pt x="2078" y="1234"/>
                    </a:lnTo>
                    <a:lnTo>
                      <a:pt x="2075" y="1237"/>
                    </a:lnTo>
                    <a:lnTo>
                      <a:pt x="2064" y="1241"/>
                    </a:lnTo>
                    <a:lnTo>
                      <a:pt x="2048" y="1249"/>
                    </a:lnTo>
                    <a:lnTo>
                      <a:pt x="2025" y="1260"/>
                    </a:lnTo>
                    <a:lnTo>
                      <a:pt x="1997" y="1273"/>
                    </a:lnTo>
                    <a:lnTo>
                      <a:pt x="1963" y="1288"/>
                    </a:lnTo>
                    <a:lnTo>
                      <a:pt x="1926" y="1306"/>
                    </a:lnTo>
                    <a:lnTo>
                      <a:pt x="1882" y="1323"/>
                    </a:lnTo>
                    <a:lnTo>
                      <a:pt x="1835" y="1343"/>
                    </a:lnTo>
                    <a:lnTo>
                      <a:pt x="1785" y="1365"/>
                    </a:lnTo>
                    <a:lnTo>
                      <a:pt x="1731" y="1387"/>
                    </a:lnTo>
                    <a:lnTo>
                      <a:pt x="1673" y="1410"/>
                    </a:lnTo>
                    <a:lnTo>
                      <a:pt x="1614" y="1433"/>
                    </a:lnTo>
                    <a:lnTo>
                      <a:pt x="1552" y="1455"/>
                    </a:lnTo>
                    <a:lnTo>
                      <a:pt x="1488" y="1478"/>
                    </a:lnTo>
                    <a:lnTo>
                      <a:pt x="1424" y="1501"/>
                    </a:lnTo>
                    <a:lnTo>
                      <a:pt x="1358" y="1523"/>
                    </a:lnTo>
                    <a:lnTo>
                      <a:pt x="1290" y="1543"/>
                    </a:lnTo>
                    <a:lnTo>
                      <a:pt x="1223" y="1563"/>
                    </a:lnTo>
                    <a:lnTo>
                      <a:pt x="1157" y="1581"/>
                    </a:lnTo>
                    <a:lnTo>
                      <a:pt x="1089" y="1597"/>
                    </a:lnTo>
                    <a:lnTo>
                      <a:pt x="1023" y="1611"/>
                    </a:lnTo>
                    <a:lnTo>
                      <a:pt x="958" y="1623"/>
                    </a:lnTo>
                    <a:lnTo>
                      <a:pt x="896" y="1631"/>
                    </a:lnTo>
                    <a:lnTo>
                      <a:pt x="834" y="1638"/>
                    </a:lnTo>
                    <a:lnTo>
                      <a:pt x="776" y="1640"/>
                    </a:lnTo>
                    <a:lnTo>
                      <a:pt x="719" y="1640"/>
                    </a:lnTo>
                    <a:lnTo>
                      <a:pt x="667" y="1636"/>
                    </a:lnTo>
                    <a:lnTo>
                      <a:pt x="617" y="1628"/>
                    </a:lnTo>
                    <a:lnTo>
                      <a:pt x="572" y="1617"/>
                    </a:lnTo>
                    <a:lnTo>
                      <a:pt x="501" y="1590"/>
                    </a:lnTo>
                    <a:lnTo>
                      <a:pt x="435" y="1558"/>
                    </a:lnTo>
                    <a:lnTo>
                      <a:pt x="371" y="1520"/>
                    </a:lnTo>
                    <a:lnTo>
                      <a:pt x="313" y="1478"/>
                    </a:lnTo>
                    <a:lnTo>
                      <a:pt x="258" y="1431"/>
                    </a:lnTo>
                    <a:lnTo>
                      <a:pt x="209" y="1380"/>
                    </a:lnTo>
                    <a:lnTo>
                      <a:pt x="164" y="1325"/>
                    </a:lnTo>
                    <a:lnTo>
                      <a:pt x="124" y="1267"/>
                    </a:lnTo>
                    <a:lnTo>
                      <a:pt x="89" y="1205"/>
                    </a:lnTo>
                    <a:lnTo>
                      <a:pt x="60" y="1141"/>
                    </a:lnTo>
                    <a:lnTo>
                      <a:pt x="37" y="1074"/>
                    </a:lnTo>
                    <a:lnTo>
                      <a:pt x="18" y="1005"/>
                    </a:lnTo>
                    <a:lnTo>
                      <a:pt x="6" y="935"/>
                    </a:lnTo>
                    <a:lnTo>
                      <a:pt x="0" y="863"/>
                    </a:lnTo>
                    <a:lnTo>
                      <a:pt x="0" y="792"/>
                    </a:lnTo>
                    <a:lnTo>
                      <a:pt x="7" y="718"/>
                    </a:lnTo>
                    <a:lnTo>
                      <a:pt x="19" y="645"/>
                    </a:lnTo>
                    <a:lnTo>
                      <a:pt x="39" y="572"/>
                    </a:lnTo>
                    <a:lnTo>
                      <a:pt x="66" y="502"/>
                    </a:lnTo>
                    <a:lnTo>
                      <a:pt x="99" y="434"/>
                    </a:lnTo>
                    <a:lnTo>
                      <a:pt x="137" y="372"/>
                    </a:lnTo>
                    <a:lnTo>
                      <a:pt x="178" y="313"/>
                    </a:lnTo>
                    <a:lnTo>
                      <a:pt x="226" y="259"/>
                    </a:lnTo>
                    <a:lnTo>
                      <a:pt x="277" y="209"/>
                    </a:lnTo>
                    <a:lnTo>
                      <a:pt x="332" y="165"/>
                    </a:lnTo>
                    <a:lnTo>
                      <a:pt x="390" y="126"/>
                    </a:lnTo>
                    <a:lnTo>
                      <a:pt x="452" y="91"/>
                    </a:lnTo>
                    <a:lnTo>
                      <a:pt x="516" y="61"/>
                    </a:lnTo>
                    <a:lnTo>
                      <a:pt x="583" y="37"/>
                    </a:lnTo>
                    <a:lnTo>
                      <a:pt x="652" y="19"/>
                    </a:lnTo>
                    <a:lnTo>
                      <a:pt x="722" y="7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27"/>
              <p:cNvSpPr>
                <a:spLocks noEditPoints="1"/>
              </p:cNvSpPr>
              <p:nvPr/>
            </p:nvSpPr>
            <p:spPr bwMode="auto">
              <a:xfrm>
                <a:off x="4547860" y="4270810"/>
                <a:ext cx="1499358" cy="1717182"/>
              </a:xfrm>
              <a:custGeom>
                <a:avLst/>
                <a:gdLst>
                  <a:gd name="T0" fmla="*/ 699 w 1653"/>
                  <a:gd name="T1" fmla="*/ 403 h 1892"/>
                  <a:gd name="T2" fmla="*/ 506 w 1653"/>
                  <a:gd name="T3" fmla="*/ 462 h 1892"/>
                  <a:gd name="T4" fmla="*/ 336 w 1653"/>
                  <a:gd name="T5" fmla="*/ 577 h 1892"/>
                  <a:gd name="T6" fmla="*/ 202 w 1653"/>
                  <a:gd name="T7" fmla="*/ 741 h 1892"/>
                  <a:gd name="T8" fmla="*/ 127 w 1653"/>
                  <a:gd name="T9" fmla="*/ 934 h 1892"/>
                  <a:gd name="T10" fmla="*/ 109 w 1653"/>
                  <a:gd name="T11" fmla="*/ 1135 h 1892"/>
                  <a:gd name="T12" fmla="*/ 151 w 1653"/>
                  <a:gd name="T13" fmla="*/ 1332 h 1892"/>
                  <a:gd name="T14" fmla="*/ 247 w 1653"/>
                  <a:gd name="T15" fmla="*/ 1510 h 1892"/>
                  <a:gd name="T16" fmla="*/ 397 w 1653"/>
                  <a:gd name="T17" fmla="*/ 1659 h 1892"/>
                  <a:gd name="T18" fmla="*/ 583 w 1653"/>
                  <a:gd name="T19" fmla="*/ 1754 h 1892"/>
                  <a:gd name="T20" fmla="*/ 783 w 1653"/>
                  <a:gd name="T21" fmla="*/ 1791 h 1892"/>
                  <a:gd name="T22" fmla="*/ 982 w 1653"/>
                  <a:gd name="T23" fmla="*/ 1769 h 1892"/>
                  <a:gd name="T24" fmla="*/ 1168 w 1653"/>
                  <a:gd name="T25" fmla="*/ 1691 h 1892"/>
                  <a:gd name="T26" fmla="*/ 1328 w 1653"/>
                  <a:gd name="T27" fmla="*/ 1559 h 1892"/>
                  <a:gd name="T28" fmla="*/ 1445 w 1653"/>
                  <a:gd name="T29" fmla="*/ 1381 h 1892"/>
                  <a:gd name="T30" fmla="*/ 1500 w 1653"/>
                  <a:gd name="T31" fmla="*/ 1184 h 1892"/>
                  <a:gd name="T32" fmla="*/ 1498 w 1653"/>
                  <a:gd name="T33" fmla="*/ 983 h 1892"/>
                  <a:gd name="T34" fmla="*/ 1438 w 1653"/>
                  <a:gd name="T35" fmla="*/ 791 h 1892"/>
                  <a:gd name="T36" fmla="*/ 1324 w 1653"/>
                  <a:gd name="T37" fmla="*/ 621 h 1892"/>
                  <a:gd name="T38" fmla="*/ 1159 w 1653"/>
                  <a:gd name="T39" fmla="*/ 488 h 1892"/>
                  <a:gd name="T40" fmla="*/ 966 w 1653"/>
                  <a:gd name="T41" fmla="*/ 412 h 1892"/>
                  <a:gd name="T42" fmla="*/ 1601 w 1653"/>
                  <a:gd name="T43" fmla="*/ 0 h 1892"/>
                  <a:gd name="T44" fmla="*/ 1607 w 1653"/>
                  <a:gd name="T45" fmla="*/ 37 h 1892"/>
                  <a:gd name="T46" fmla="*/ 1619 w 1653"/>
                  <a:gd name="T47" fmla="*/ 143 h 1892"/>
                  <a:gd name="T48" fmla="*/ 1634 w 1653"/>
                  <a:gd name="T49" fmla="*/ 299 h 1892"/>
                  <a:gd name="T50" fmla="*/ 1646 w 1653"/>
                  <a:gd name="T51" fmla="*/ 493 h 1892"/>
                  <a:gd name="T52" fmla="*/ 1653 w 1653"/>
                  <a:gd name="T53" fmla="*/ 710 h 1892"/>
                  <a:gd name="T54" fmla="*/ 1649 w 1653"/>
                  <a:gd name="T55" fmla="*/ 934 h 1892"/>
                  <a:gd name="T56" fmla="*/ 1630 w 1653"/>
                  <a:gd name="T57" fmla="*/ 1151 h 1892"/>
                  <a:gd name="T58" fmla="*/ 1591 w 1653"/>
                  <a:gd name="T59" fmla="*/ 1348 h 1892"/>
                  <a:gd name="T60" fmla="*/ 1527 w 1653"/>
                  <a:gd name="T61" fmla="*/ 1507 h 1892"/>
                  <a:gd name="T62" fmla="*/ 1402 w 1653"/>
                  <a:gd name="T63" fmla="*/ 1663 h 1892"/>
                  <a:gd name="T64" fmla="*/ 1226 w 1653"/>
                  <a:gd name="T65" fmla="*/ 1791 h 1892"/>
                  <a:gd name="T66" fmla="*/ 1028 w 1653"/>
                  <a:gd name="T67" fmla="*/ 1868 h 1892"/>
                  <a:gd name="T68" fmla="*/ 818 w 1653"/>
                  <a:gd name="T69" fmla="*/ 1892 h 1892"/>
                  <a:gd name="T70" fmla="*/ 606 w 1653"/>
                  <a:gd name="T71" fmla="*/ 1861 h 1892"/>
                  <a:gd name="T72" fmla="*/ 405 w 1653"/>
                  <a:gd name="T73" fmla="*/ 1775 h 1892"/>
                  <a:gd name="T74" fmla="*/ 229 w 1653"/>
                  <a:gd name="T75" fmla="*/ 1636 h 1892"/>
                  <a:gd name="T76" fmla="*/ 101 w 1653"/>
                  <a:gd name="T77" fmla="*/ 1460 h 1892"/>
                  <a:gd name="T78" fmla="*/ 24 w 1653"/>
                  <a:gd name="T79" fmla="*/ 1262 h 1892"/>
                  <a:gd name="T80" fmla="*/ 0 w 1653"/>
                  <a:gd name="T81" fmla="*/ 1052 h 1892"/>
                  <a:gd name="T82" fmla="*/ 31 w 1653"/>
                  <a:gd name="T83" fmla="*/ 840 h 1892"/>
                  <a:gd name="T84" fmla="*/ 117 w 1653"/>
                  <a:gd name="T85" fmla="*/ 639 h 1892"/>
                  <a:gd name="T86" fmla="*/ 229 w 1653"/>
                  <a:gd name="T87" fmla="*/ 499 h 1892"/>
                  <a:gd name="T88" fmla="*/ 378 w 1653"/>
                  <a:gd name="T89" fmla="*/ 393 h 1892"/>
                  <a:gd name="T90" fmla="*/ 563 w 1653"/>
                  <a:gd name="T91" fmla="*/ 300 h 1892"/>
                  <a:gd name="T92" fmla="*/ 769 w 1653"/>
                  <a:gd name="T93" fmla="*/ 218 h 1892"/>
                  <a:gd name="T94" fmla="*/ 981 w 1653"/>
                  <a:gd name="T95" fmla="*/ 149 h 1892"/>
                  <a:gd name="T96" fmla="*/ 1185 w 1653"/>
                  <a:gd name="T97" fmla="*/ 93 h 1892"/>
                  <a:gd name="T98" fmla="*/ 1363 w 1653"/>
                  <a:gd name="T99" fmla="*/ 49 h 1892"/>
                  <a:gd name="T100" fmla="*/ 1502 w 1653"/>
                  <a:gd name="T101" fmla="*/ 18 h 1892"/>
                  <a:gd name="T102" fmla="*/ 1585 w 1653"/>
                  <a:gd name="T103" fmla="*/ 2 h 1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53" h="1892">
                    <a:moveTo>
                      <a:pt x="832" y="395"/>
                    </a:moveTo>
                    <a:lnTo>
                      <a:pt x="765" y="395"/>
                    </a:lnTo>
                    <a:lnTo>
                      <a:pt x="699" y="403"/>
                    </a:lnTo>
                    <a:lnTo>
                      <a:pt x="633" y="416"/>
                    </a:lnTo>
                    <a:lnTo>
                      <a:pt x="568" y="437"/>
                    </a:lnTo>
                    <a:lnTo>
                      <a:pt x="506" y="462"/>
                    </a:lnTo>
                    <a:lnTo>
                      <a:pt x="447" y="495"/>
                    </a:lnTo>
                    <a:lnTo>
                      <a:pt x="390" y="532"/>
                    </a:lnTo>
                    <a:lnTo>
                      <a:pt x="336" y="577"/>
                    </a:lnTo>
                    <a:lnTo>
                      <a:pt x="287" y="627"/>
                    </a:lnTo>
                    <a:lnTo>
                      <a:pt x="242" y="682"/>
                    </a:lnTo>
                    <a:lnTo>
                      <a:pt x="202" y="741"/>
                    </a:lnTo>
                    <a:lnTo>
                      <a:pt x="171" y="805"/>
                    </a:lnTo>
                    <a:lnTo>
                      <a:pt x="146" y="868"/>
                    </a:lnTo>
                    <a:lnTo>
                      <a:pt x="127" y="934"/>
                    </a:lnTo>
                    <a:lnTo>
                      <a:pt x="115" y="1000"/>
                    </a:lnTo>
                    <a:lnTo>
                      <a:pt x="109" y="1068"/>
                    </a:lnTo>
                    <a:lnTo>
                      <a:pt x="109" y="1135"/>
                    </a:lnTo>
                    <a:lnTo>
                      <a:pt x="117" y="1201"/>
                    </a:lnTo>
                    <a:lnTo>
                      <a:pt x="131" y="1267"/>
                    </a:lnTo>
                    <a:lnTo>
                      <a:pt x="151" y="1332"/>
                    </a:lnTo>
                    <a:lnTo>
                      <a:pt x="177" y="1394"/>
                    </a:lnTo>
                    <a:lnTo>
                      <a:pt x="209" y="1454"/>
                    </a:lnTo>
                    <a:lnTo>
                      <a:pt x="247" y="1510"/>
                    </a:lnTo>
                    <a:lnTo>
                      <a:pt x="292" y="1564"/>
                    </a:lnTo>
                    <a:lnTo>
                      <a:pt x="341" y="1613"/>
                    </a:lnTo>
                    <a:lnTo>
                      <a:pt x="397" y="1659"/>
                    </a:lnTo>
                    <a:lnTo>
                      <a:pt x="456" y="1698"/>
                    </a:lnTo>
                    <a:lnTo>
                      <a:pt x="519" y="1729"/>
                    </a:lnTo>
                    <a:lnTo>
                      <a:pt x="583" y="1754"/>
                    </a:lnTo>
                    <a:lnTo>
                      <a:pt x="649" y="1773"/>
                    </a:lnTo>
                    <a:lnTo>
                      <a:pt x="716" y="1785"/>
                    </a:lnTo>
                    <a:lnTo>
                      <a:pt x="783" y="1791"/>
                    </a:lnTo>
                    <a:lnTo>
                      <a:pt x="850" y="1791"/>
                    </a:lnTo>
                    <a:lnTo>
                      <a:pt x="917" y="1783"/>
                    </a:lnTo>
                    <a:lnTo>
                      <a:pt x="982" y="1769"/>
                    </a:lnTo>
                    <a:lnTo>
                      <a:pt x="1047" y="1749"/>
                    </a:lnTo>
                    <a:lnTo>
                      <a:pt x="1109" y="1723"/>
                    </a:lnTo>
                    <a:lnTo>
                      <a:pt x="1168" y="1691"/>
                    </a:lnTo>
                    <a:lnTo>
                      <a:pt x="1225" y="1653"/>
                    </a:lnTo>
                    <a:lnTo>
                      <a:pt x="1279" y="1609"/>
                    </a:lnTo>
                    <a:lnTo>
                      <a:pt x="1328" y="1559"/>
                    </a:lnTo>
                    <a:lnTo>
                      <a:pt x="1373" y="1503"/>
                    </a:lnTo>
                    <a:lnTo>
                      <a:pt x="1413" y="1444"/>
                    </a:lnTo>
                    <a:lnTo>
                      <a:pt x="1445" y="1381"/>
                    </a:lnTo>
                    <a:lnTo>
                      <a:pt x="1469" y="1317"/>
                    </a:lnTo>
                    <a:lnTo>
                      <a:pt x="1488" y="1251"/>
                    </a:lnTo>
                    <a:lnTo>
                      <a:pt x="1500" y="1184"/>
                    </a:lnTo>
                    <a:lnTo>
                      <a:pt x="1506" y="1118"/>
                    </a:lnTo>
                    <a:lnTo>
                      <a:pt x="1506" y="1050"/>
                    </a:lnTo>
                    <a:lnTo>
                      <a:pt x="1498" y="983"/>
                    </a:lnTo>
                    <a:lnTo>
                      <a:pt x="1484" y="918"/>
                    </a:lnTo>
                    <a:lnTo>
                      <a:pt x="1464" y="853"/>
                    </a:lnTo>
                    <a:lnTo>
                      <a:pt x="1438" y="791"/>
                    </a:lnTo>
                    <a:lnTo>
                      <a:pt x="1406" y="732"/>
                    </a:lnTo>
                    <a:lnTo>
                      <a:pt x="1368" y="675"/>
                    </a:lnTo>
                    <a:lnTo>
                      <a:pt x="1324" y="621"/>
                    </a:lnTo>
                    <a:lnTo>
                      <a:pt x="1274" y="573"/>
                    </a:lnTo>
                    <a:lnTo>
                      <a:pt x="1218" y="527"/>
                    </a:lnTo>
                    <a:lnTo>
                      <a:pt x="1159" y="488"/>
                    </a:lnTo>
                    <a:lnTo>
                      <a:pt x="1096" y="455"/>
                    </a:lnTo>
                    <a:lnTo>
                      <a:pt x="1032" y="431"/>
                    </a:lnTo>
                    <a:lnTo>
                      <a:pt x="966" y="412"/>
                    </a:lnTo>
                    <a:lnTo>
                      <a:pt x="900" y="400"/>
                    </a:lnTo>
                    <a:lnTo>
                      <a:pt x="832" y="395"/>
                    </a:lnTo>
                    <a:close/>
                    <a:moveTo>
                      <a:pt x="1601" y="0"/>
                    </a:moveTo>
                    <a:lnTo>
                      <a:pt x="1603" y="4"/>
                    </a:lnTo>
                    <a:lnTo>
                      <a:pt x="1604" y="17"/>
                    </a:lnTo>
                    <a:lnTo>
                      <a:pt x="1607" y="37"/>
                    </a:lnTo>
                    <a:lnTo>
                      <a:pt x="1611" y="66"/>
                    </a:lnTo>
                    <a:lnTo>
                      <a:pt x="1615" y="101"/>
                    </a:lnTo>
                    <a:lnTo>
                      <a:pt x="1619" y="143"/>
                    </a:lnTo>
                    <a:lnTo>
                      <a:pt x="1624" y="190"/>
                    </a:lnTo>
                    <a:lnTo>
                      <a:pt x="1628" y="242"/>
                    </a:lnTo>
                    <a:lnTo>
                      <a:pt x="1634" y="299"/>
                    </a:lnTo>
                    <a:lnTo>
                      <a:pt x="1638" y="361"/>
                    </a:lnTo>
                    <a:lnTo>
                      <a:pt x="1643" y="426"/>
                    </a:lnTo>
                    <a:lnTo>
                      <a:pt x="1646" y="493"/>
                    </a:lnTo>
                    <a:lnTo>
                      <a:pt x="1650" y="563"/>
                    </a:lnTo>
                    <a:lnTo>
                      <a:pt x="1651" y="636"/>
                    </a:lnTo>
                    <a:lnTo>
                      <a:pt x="1653" y="710"/>
                    </a:lnTo>
                    <a:lnTo>
                      <a:pt x="1653" y="785"/>
                    </a:lnTo>
                    <a:lnTo>
                      <a:pt x="1651" y="859"/>
                    </a:lnTo>
                    <a:lnTo>
                      <a:pt x="1649" y="934"/>
                    </a:lnTo>
                    <a:lnTo>
                      <a:pt x="1645" y="1008"/>
                    </a:lnTo>
                    <a:lnTo>
                      <a:pt x="1638" y="1081"/>
                    </a:lnTo>
                    <a:lnTo>
                      <a:pt x="1630" y="1151"/>
                    </a:lnTo>
                    <a:lnTo>
                      <a:pt x="1619" y="1220"/>
                    </a:lnTo>
                    <a:lnTo>
                      <a:pt x="1606" y="1286"/>
                    </a:lnTo>
                    <a:lnTo>
                      <a:pt x="1591" y="1348"/>
                    </a:lnTo>
                    <a:lnTo>
                      <a:pt x="1572" y="1406"/>
                    </a:lnTo>
                    <a:lnTo>
                      <a:pt x="1552" y="1459"/>
                    </a:lnTo>
                    <a:lnTo>
                      <a:pt x="1527" y="1507"/>
                    </a:lnTo>
                    <a:lnTo>
                      <a:pt x="1500" y="1551"/>
                    </a:lnTo>
                    <a:lnTo>
                      <a:pt x="1453" y="1609"/>
                    </a:lnTo>
                    <a:lnTo>
                      <a:pt x="1402" y="1663"/>
                    </a:lnTo>
                    <a:lnTo>
                      <a:pt x="1346" y="1711"/>
                    </a:lnTo>
                    <a:lnTo>
                      <a:pt x="1287" y="1753"/>
                    </a:lnTo>
                    <a:lnTo>
                      <a:pt x="1226" y="1791"/>
                    </a:lnTo>
                    <a:lnTo>
                      <a:pt x="1162" y="1822"/>
                    </a:lnTo>
                    <a:lnTo>
                      <a:pt x="1096" y="1847"/>
                    </a:lnTo>
                    <a:lnTo>
                      <a:pt x="1028" y="1868"/>
                    </a:lnTo>
                    <a:lnTo>
                      <a:pt x="959" y="1881"/>
                    </a:lnTo>
                    <a:lnTo>
                      <a:pt x="889" y="1889"/>
                    </a:lnTo>
                    <a:lnTo>
                      <a:pt x="818" y="1892"/>
                    </a:lnTo>
                    <a:lnTo>
                      <a:pt x="747" y="1888"/>
                    </a:lnTo>
                    <a:lnTo>
                      <a:pt x="676" y="1877"/>
                    </a:lnTo>
                    <a:lnTo>
                      <a:pt x="606" y="1861"/>
                    </a:lnTo>
                    <a:lnTo>
                      <a:pt x="537" y="1839"/>
                    </a:lnTo>
                    <a:lnTo>
                      <a:pt x="471" y="1810"/>
                    </a:lnTo>
                    <a:lnTo>
                      <a:pt x="405" y="1775"/>
                    </a:lnTo>
                    <a:lnTo>
                      <a:pt x="341" y="1734"/>
                    </a:lnTo>
                    <a:lnTo>
                      <a:pt x="283" y="1687"/>
                    </a:lnTo>
                    <a:lnTo>
                      <a:pt x="229" y="1636"/>
                    </a:lnTo>
                    <a:lnTo>
                      <a:pt x="181" y="1580"/>
                    </a:lnTo>
                    <a:lnTo>
                      <a:pt x="139" y="1521"/>
                    </a:lnTo>
                    <a:lnTo>
                      <a:pt x="101" y="1460"/>
                    </a:lnTo>
                    <a:lnTo>
                      <a:pt x="70" y="1396"/>
                    </a:lnTo>
                    <a:lnTo>
                      <a:pt x="45" y="1329"/>
                    </a:lnTo>
                    <a:lnTo>
                      <a:pt x="24" y="1262"/>
                    </a:lnTo>
                    <a:lnTo>
                      <a:pt x="11" y="1193"/>
                    </a:lnTo>
                    <a:lnTo>
                      <a:pt x="3" y="1123"/>
                    </a:lnTo>
                    <a:lnTo>
                      <a:pt x="0" y="1052"/>
                    </a:lnTo>
                    <a:lnTo>
                      <a:pt x="4" y="981"/>
                    </a:lnTo>
                    <a:lnTo>
                      <a:pt x="15" y="910"/>
                    </a:lnTo>
                    <a:lnTo>
                      <a:pt x="31" y="840"/>
                    </a:lnTo>
                    <a:lnTo>
                      <a:pt x="53" y="771"/>
                    </a:lnTo>
                    <a:lnTo>
                      <a:pt x="82" y="705"/>
                    </a:lnTo>
                    <a:lnTo>
                      <a:pt x="117" y="639"/>
                    </a:lnTo>
                    <a:lnTo>
                      <a:pt x="159" y="575"/>
                    </a:lnTo>
                    <a:lnTo>
                      <a:pt x="190" y="536"/>
                    </a:lnTo>
                    <a:lnTo>
                      <a:pt x="229" y="499"/>
                    </a:lnTo>
                    <a:lnTo>
                      <a:pt x="274" y="462"/>
                    </a:lnTo>
                    <a:lnTo>
                      <a:pt x="324" y="427"/>
                    </a:lnTo>
                    <a:lnTo>
                      <a:pt x="378" y="393"/>
                    </a:lnTo>
                    <a:lnTo>
                      <a:pt x="436" y="361"/>
                    </a:lnTo>
                    <a:lnTo>
                      <a:pt x="498" y="330"/>
                    </a:lnTo>
                    <a:lnTo>
                      <a:pt x="563" y="300"/>
                    </a:lnTo>
                    <a:lnTo>
                      <a:pt x="630" y="271"/>
                    </a:lnTo>
                    <a:lnTo>
                      <a:pt x="699" y="244"/>
                    </a:lnTo>
                    <a:lnTo>
                      <a:pt x="769" y="218"/>
                    </a:lnTo>
                    <a:lnTo>
                      <a:pt x="839" y="194"/>
                    </a:lnTo>
                    <a:lnTo>
                      <a:pt x="911" y="171"/>
                    </a:lnTo>
                    <a:lnTo>
                      <a:pt x="981" y="149"/>
                    </a:lnTo>
                    <a:lnTo>
                      <a:pt x="1051" y="129"/>
                    </a:lnTo>
                    <a:lnTo>
                      <a:pt x="1118" y="110"/>
                    </a:lnTo>
                    <a:lnTo>
                      <a:pt x="1185" y="93"/>
                    </a:lnTo>
                    <a:lnTo>
                      <a:pt x="1248" y="76"/>
                    </a:lnTo>
                    <a:lnTo>
                      <a:pt x="1307" y="62"/>
                    </a:lnTo>
                    <a:lnTo>
                      <a:pt x="1363" y="49"/>
                    </a:lnTo>
                    <a:lnTo>
                      <a:pt x="1414" y="37"/>
                    </a:lnTo>
                    <a:lnTo>
                      <a:pt x="1461" y="28"/>
                    </a:lnTo>
                    <a:lnTo>
                      <a:pt x="1502" y="18"/>
                    </a:lnTo>
                    <a:lnTo>
                      <a:pt x="1537" y="12"/>
                    </a:lnTo>
                    <a:lnTo>
                      <a:pt x="1564" y="6"/>
                    </a:lnTo>
                    <a:lnTo>
                      <a:pt x="1585" y="2"/>
                    </a:lnTo>
                    <a:lnTo>
                      <a:pt x="1597" y="1"/>
                    </a:lnTo>
                    <a:lnTo>
                      <a:pt x="16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28"/>
              <p:cNvSpPr>
                <a:spLocks noEditPoints="1"/>
              </p:cNvSpPr>
              <p:nvPr/>
            </p:nvSpPr>
            <p:spPr bwMode="auto">
              <a:xfrm>
                <a:off x="6118010" y="4281701"/>
                <a:ext cx="1501173" cy="1717182"/>
              </a:xfrm>
              <a:custGeom>
                <a:avLst/>
                <a:gdLst>
                  <a:gd name="T0" fmla="*/ 687 w 1653"/>
                  <a:gd name="T1" fmla="*/ 411 h 1892"/>
                  <a:gd name="T2" fmla="*/ 495 w 1653"/>
                  <a:gd name="T3" fmla="*/ 488 h 1892"/>
                  <a:gd name="T4" fmla="*/ 329 w 1653"/>
                  <a:gd name="T5" fmla="*/ 621 h 1892"/>
                  <a:gd name="T6" fmla="*/ 214 w 1653"/>
                  <a:gd name="T7" fmla="*/ 791 h 1892"/>
                  <a:gd name="T8" fmla="*/ 155 w 1653"/>
                  <a:gd name="T9" fmla="*/ 983 h 1892"/>
                  <a:gd name="T10" fmla="*/ 152 w 1653"/>
                  <a:gd name="T11" fmla="*/ 1184 h 1892"/>
                  <a:gd name="T12" fmla="*/ 209 w 1653"/>
                  <a:gd name="T13" fmla="*/ 1381 h 1892"/>
                  <a:gd name="T14" fmla="*/ 325 w 1653"/>
                  <a:gd name="T15" fmla="*/ 1559 h 1892"/>
                  <a:gd name="T16" fmla="*/ 484 w 1653"/>
                  <a:gd name="T17" fmla="*/ 1691 h 1892"/>
                  <a:gd name="T18" fmla="*/ 670 w 1653"/>
                  <a:gd name="T19" fmla="*/ 1769 h 1892"/>
                  <a:gd name="T20" fmla="*/ 870 w 1653"/>
                  <a:gd name="T21" fmla="*/ 1791 h 1892"/>
                  <a:gd name="T22" fmla="*/ 1070 w 1653"/>
                  <a:gd name="T23" fmla="*/ 1754 h 1892"/>
                  <a:gd name="T24" fmla="*/ 1256 w 1653"/>
                  <a:gd name="T25" fmla="*/ 1657 h 1892"/>
                  <a:gd name="T26" fmla="*/ 1406 w 1653"/>
                  <a:gd name="T27" fmla="*/ 1510 h 1892"/>
                  <a:gd name="T28" fmla="*/ 1502 w 1653"/>
                  <a:gd name="T29" fmla="*/ 1331 h 1892"/>
                  <a:gd name="T30" fmla="*/ 1543 w 1653"/>
                  <a:gd name="T31" fmla="*/ 1135 h 1892"/>
                  <a:gd name="T32" fmla="*/ 1526 w 1653"/>
                  <a:gd name="T33" fmla="*/ 934 h 1892"/>
                  <a:gd name="T34" fmla="*/ 1450 w 1653"/>
                  <a:gd name="T35" fmla="*/ 742 h 1892"/>
                  <a:gd name="T36" fmla="*/ 1317 w 1653"/>
                  <a:gd name="T37" fmla="*/ 576 h 1892"/>
                  <a:gd name="T38" fmla="*/ 1147 w 1653"/>
                  <a:gd name="T39" fmla="*/ 462 h 1892"/>
                  <a:gd name="T40" fmla="*/ 955 w 1653"/>
                  <a:gd name="T41" fmla="*/ 402 h 1892"/>
                  <a:gd name="T42" fmla="*/ 51 w 1653"/>
                  <a:gd name="T43" fmla="*/ 0 h 1892"/>
                  <a:gd name="T44" fmla="*/ 89 w 1653"/>
                  <a:gd name="T45" fmla="*/ 6 h 1892"/>
                  <a:gd name="T46" fmla="*/ 193 w 1653"/>
                  <a:gd name="T47" fmla="*/ 27 h 1892"/>
                  <a:gd name="T48" fmla="*/ 345 w 1653"/>
                  <a:gd name="T49" fmla="*/ 62 h 1892"/>
                  <a:gd name="T50" fmla="*/ 534 w 1653"/>
                  <a:gd name="T51" fmla="*/ 109 h 1892"/>
                  <a:gd name="T52" fmla="*/ 742 w 1653"/>
                  <a:gd name="T53" fmla="*/ 171 h 1892"/>
                  <a:gd name="T54" fmla="*/ 954 w 1653"/>
                  <a:gd name="T55" fmla="*/ 244 h 1892"/>
                  <a:gd name="T56" fmla="*/ 1155 w 1653"/>
                  <a:gd name="T57" fmla="*/ 329 h 1892"/>
                  <a:gd name="T58" fmla="*/ 1330 w 1653"/>
                  <a:gd name="T59" fmla="*/ 427 h 1892"/>
                  <a:gd name="T60" fmla="*/ 1462 w 1653"/>
                  <a:gd name="T61" fmla="*/ 537 h 1892"/>
                  <a:gd name="T62" fmla="*/ 1572 w 1653"/>
                  <a:gd name="T63" fmla="*/ 704 h 1892"/>
                  <a:gd name="T64" fmla="*/ 1639 w 1653"/>
                  <a:gd name="T65" fmla="*/ 910 h 1892"/>
                  <a:gd name="T66" fmla="*/ 1650 w 1653"/>
                  <a:gd name="T67" fmla="*/ 1122 h 1892"/>
                  <a:gd name="T68" fmla="*/ 1608 w 1653"/>
                  <a:gd name="T69" fmla="*/ 1330 h 1892"/>
                  <a:gd name="T70" fmla="*/ 1515 w 1653"/>
                  <a:gd name="T71" fmla="*/ 1521 h 1892"/>
                  <a:gd name="T72" fmla="*/ 1371 w 1653"/>
                  <a:gd name="T73" fmla="*/ 1686 h 1892"/>
                  <a:gd name="T74" fmla="*/ 1183 w 1653"/>
                  <a:gd name="T75" fmla="*/ 1810 h 1892"/>
                  <a:gd name="T76" fmla="*/ 977 w 1653"/>
                  <a:gd name="T77" fmla="*/ 1877 h 1892"/>
                  <a:gd name="T78" fmla="*/ 765 w 1653"/>
                  <a:gd name="T79" fmla="*/ 1889 h 1892"/>
                  <a:gd name="T80" fmla="*/ 557 w 1653"/>
                  <a:gd name="T81" fmla="*/ 1847 h 1892"/>
                  <a:gd name="T82" fmla="*/ 366 w 1653"/>
                  <a:gd name="T83" fmla="*/ 1753 h 1892"/>
                  <a:gd name="T84" fmla="*/ 201 w 1653"/>
                  <a:gd name="T85" fmla="*/ 1609 h 1892"/>
                  <a:gd name="T86" fmla="*/ 103 w 1653"/>
                  <a:gd name="T87" fmla="*/ 1459 h 1892"/>
                  <a:gd name="T88" fmla="*/ 47 w 1653"/>
                  <a:gd name="T89" fmla="*/ 1285 h 1892"/>
                  <a:gd name="T90" fmla="*/ 15 w 1653"/>
                  <a:gd name="T91" fmla="*/ 1080 h 1892"/>
                  <a:gd name="T92" fmla="*/ 1 w 1653"/>
                  <a:gd name="T93" fmla="*/ 859 h 1892"/>
                  <a:gd name="T94" fmla="*/ 1 w 1653"/>
                  <a:gd name="T95" fmla="*/ 636 h 1892"/>
                  <a:gd name="T96" fmla="*/ 11 w 1653"/>
                  <a:gd name="T97" fmla="*/ 425 h 1892"/>
                  <a:gd name="T98" fmla="*/ 24 w 1653"/>
                  <a:gd name="T99" fmla="*/ 242 h 1892"/>
                  <a:gd name="T100" fmla="*/ 39 w 1653"/>
                  <a:gd name="T101" fmla="*/ 101 h 1892"/>
                  <a:gd name="T102" fmla="*/ 49 w 1653"/>
                  <a:gd name="T103" fmla="*/ 17 h 1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53" h="1892">
                    <a:moveTo>
                      <a:pt x="820" y="394"/>
                    </a:moveTo>
                    <a:lnTo>
                      <a:pt x="754" y="399"/>
                    </a:lnTo>
                    <a:lnTo>
                      <a:pt x="687" y="411"/>
                    </a:lnTo>
                    <a:lnTo>
                      <a:pt x="621" y="430"/>
                    </a:lnTo>
                    <a:lnTo>
                      <a:pt x="557" y="456"/>
                    </a:lnTo>
                    <a:lnTo>
                      <a:pt x="495" y="488"/>
                    </a:lnTo>
                    <a:lnTo>
                      <a:pt x="434" y="527"/>
                    </a:lnTo>
                    <a:lnTo>
                      <a:pt x="379" y="572"/>
                    </a:lnTo>
                    <a:lnTo>
                      <a:pt x="329" y="621"/>
                    </a:lnTo>
                    <a:lnTo>
                      <a:pt x="285" y="674"/>
                    </a:lnTo>
                    <a:lnTo>
                      <a:pt x="247" y="731"/>
                    </a:lnTo>
                    <a:lnTo>
                      <a:pt x="214" y="791"/>
                    </a:lnTo>
                    <a:lnTo>
                      <a:pt x="189" y="853"/>
                    </a:lnTo>
                    <a:lnTo>
                      <a:pt x="169" y="917"/>
                    </a:lnTo>
                    <a:lnTo>
                      <a:pt x="155" y="983"/>
                    </a:lnTo>
                    <a:lnTo>
                      <a:pt x="147" y="1050"/>
                    </a:lnTo>
                    <a:lnTo>
                      <a:pt x="147" y="1116"/>
                    </a:lnTo>
                    <a:lnTo>
                      <a:pt x="152" y="1184"/>
                    </a:lnTo>
                    <a:lnTo>
                      <a:pt x="165" y="1251"/>
                    </a:lnTo>
                    <a:lnTo>
                      <a:pt x="183" y="1316"/>
                    </a:lnTo>
                    <a:lnTo>
                      <a:pt x="209" y="1381"/>
                    </a:lnTo>
                    <a:lnTo>
                      <a:pt x="241" y="1443"/>
                    </a:lnTo>
                    <a:lnTo>
                      <a:pt x="279" y="1504"/>
                    </a:lnTo>
                    <a:lnTo>
                      <a:pt x="325" y="1559"/>
                    </a:lnTo>
                    <a:lnTo>
                      <a:pt x="374" y="1609"/>
                    </a:lnTo>
                    <a:lnTo>
                      <a:pt x="428" y="1653"/>
                    </a:lnTo>
                    <a:lnTo>
                      <a:pt x="484" y="1691"/>
                    </a:lnTo>
                    <a:lnTo>
                      <a:pt x="544" y="1723"/>
                    </a:lnTo>
                    <a:lnTo>
                      <a:pt x="606" y="1749"/>
                    </a:lnTo>
                    <a:lnTo>
                      <a:pt x="670" y="1769"/>
                    </a:lnTo>
                    <a:lnTo>
                      <a:pt x="737" y="1783"/>
                    </a:lnTo>
                    <a:lnTo>
                      <a:pt x="803" y="1789"/>
                    </a:lnTo>
                    <a:lnTo>
                      <a:pt x="870" y="1791"/>
                    </a:lnTo>
                    <a:lnTo>
                      <a:pt x="938" y="1785"/>
                    </a:lnTo>
                    <a:lnTo>
                      <a:pt x="1004" y="1773"/>
                    </a:lnTo>
                    <a:lnTo>
                      <a:pt x="1070" y="1754"/>
                    </a:lnTo>
                    <a:lnTo>
                      <a:pt x="1133" y="1729"/>
                    </a:lnTo>
                    <a:lnTo>
                      <a:pt x="1197" y="1696"/>
                    </a:lnTo>
                    <a:lnTo>
                      <a:pt x="1256" y="1657"/>
                    </a:lnTo>
                    <a:lnTo>
                      <a:pt x="1311" y="1613"/>
                    </a:lnTo>
                    <a:lnTo>
                      <a:pt x="1361" y="1563"/>
                    </a:lnTo>
                    <a:lnTo>
                      <a:pt x="1406" y="1510"/>
                    </a:lnTo>
                    <a:lnTo>
                      <a:pt x="1444" y="1454"/>
                    </a:lnTo>
                    <a:lnTo>
                      <a:pt x="1476" y="1394"/>
                    </a:lnTo>
                    <a:lnTo>
                      <a:pt x="1502" y="1331"/>
                    </a:lnTo>
                    <a:lnTo>
                      <a:pt x="1522" y="1268"/>
                    </a:lnTo>
                    <a:lnTo>
                      <a:pt x="1535" y="1201"/>
                    </a:lnTo>
                    <a:lnTo>
                      <a:pt x="1543" y="1135"/>
                    </a:lnTo>
                    <a:lnTo>
                      <a:pt x="1543" y="1068"/>
                    </a:lnTo>
                    <a:lnTo>
                      <a:pt x="1538" y="1000"/>
                    </a:lnTo>
                    <a:lnTo>
                      <a:pt x="1526" y="934"/>
                    </a:lnTo>
                    <a:lnTo>
                      <a:pt x="1507" y="868"/>
                    </a:lnTo>
                    <a:lnTo>
                      <a:pt x="1483" y="804"/>
                    </a:lnTo>
                    <a:lnTo>
                      <a:pt x="1450" y="742"/>
                    </a:lnTo>
                    <a:lnTo>
                      <a:pt x="1411" y="682"/>
                    </a:lnTo>
                    <a:lnTo>
                      <a:pt x="1365" y="626"/>
                    </a:lnTo>
                    <a:lnTo>
                      <a:pt x="1317" y="576"/>
                    </a:lnTo>
                    <a:lnTo>
                      <a:pt x="1263" y="532"/>
                    </a:lnTo>
                    <a:lnTo>
                      <a:pt x="1206" y="493"/>
                    </a:lnTo>
                    <a:lnTo>
                      <a:pt x="1147" y="462"/>
                    </a:lnTo>
                    <a:lnTo>
                      <a:pt x="1085" y="435"/>
                    </a:lnTo>
                    <a:lnTo>
                      <a:pt x="1020" y="416"/>
                    </a:lnTo>
                    <a:lnTo>
                      <a:pt x="955" y="402"/>
                    </a:lnTo>
                    <a:lnTo>
                      <a:pt x="888" y="395"/>
                    </a:lnTo>
                    <a:lnTo>
                      <a:pt x="820" y="394"/>
                    </a:lnTo>
                    <a:close/>
                    <a:moveTo>
                      <a:pt x="51" y="0"/>
                    </a:moveTo>
                    <a:lnTo>
                      <a:pt x="55" y="0"/>
                    </a:lnTo>
                    <a:lnTo>
                      <a:pt x="69" y="2"/>
                    </a:lnTo>
                    <a:lnTo>
                      <a:pt x="89" y="6"/>
                    </a:lnTo>
                    <a:lnTo>
                      <a:pt x="117" y="12"/>
                    </a:lnTo>
                    <a:lnTo>
                      <a:pt x="151" y="19"/>
                    </a:lnTo>
                    <a:lnTo>
                      <a:pt x="193" y="27"/>
                    </a:lnTo>
                    <a:lnTo>
                      <a:pt x="239" y="37"/>
                    </a:lnTo>
                    <a:lnTo>
                      <a:pt x="290" y="48"/>
                    </a:lnTo>
                    <a:lnTo>
                      <a:pt x="345" y="62"/>
                    </a:lnTo>
                    <a:lnTo>
                      <a:pt x="406" y="77"/>
                    </a:lnTo>
                    <a:lnTo>
                      <a:pt x="468" y="93"/>
                    </a:lnTo>
                    <a:lnTo>
                      <a:pt x="534" y="109"/>
                    </a:lnTo>
                    <a:lnTo>
                      <a:pt x="602" y="128"/>
                    </a:lnTo>
                    <a:lnTo>
                      <a:pt x="672" y="148"/>
                    </a:lnTo>
                    <a:lnTo>
                      <a:pt x="742" y="171"/>
                    </a:lnTo>
                    <a:lnTo>
                      <a:pt x="813" y="194"/>
                    </a:lnTo>
                    <a:lnTo>
                      <a:pt x="884" y="218"/>
                    </a:lnTo>
                    <a:lnTo>
                      <a:pt x="954" y="244"/>
                    </a:lnTo>
                    <a:lnTo>
                      <a:pt x="1024" y="271"/>
                    </a:lnTo>
                    <a:lnTo>
                      <a:pt x="1090" y="299"/>
                    </a:lnTo>
                    <a:lnTo>
                      <a:pt x="1155" y="329"/>
                    </a:lnTo>
                    <a:lnTo>
                      <a:pt x="1217" y="361"/>
                    </a:lnTo>
                    <a:lnTo>
                      <a:pt x="1275" y="394"/>
                    </a:lnTo>
                    <a:lnTo>
                      <a:pt x="1330" y="427"/>
                    </a:lnTo>
                    <a:lnTo>
                      <a:pt x="1379" y="462"/>
                    </a:lnTo>
                    <a:lnTo>
                      <a:pt x="1423" y="499"/>
                    </a:lnTo>
                    <a:lnTo>
                      <a:pt x="1462" y="537"/>
                    </a:lnTo>
                    <a:lnTo>
                      <a:pt x="1495" y="576"/>
                    </a:lnTo>
                    <a:lnTo>
                      <a:pt x="1537" y="639"/>
                    </a:lnTo>
                    <a:lnTo>
                      <a:pt x="1572" y="704"/>
                    </a:lnTo>
                    <a:lnTo>
                      <a:pt x="1600" y="771"/>
                    </a:lnTo>
                    <a:lnTo>
                      <a:pt x="1623" y="840"/>
                    </a:lnTo>
                    <a:lnTo>
                      <a:pt x="1639" y="910"/>
                    </a:lnTo>
                    <a:lnTo>
                      <a:pt x="1649" y="980"/>
                    </a:lnTo>
                    <a:lnTo>
                      <a:pt x="1653" y="1052"/>
                    </a:lnTo>
                    <a:lnTo>
                      <a:pt x="1650" y="1122"/>
                    </a:lnTo>
                    <a:lnTo>
                      <a:pt x="1642" y="1192"/>
                    </a:lnTo>
                    <a:lnTo>
                      <a:pt x="1628" y="1262"/>
                    </a:lnTo>
                    <a:lnTo>
                      <a:pt x="1608" y="1330"/>
                    </a:lnTo>
                    <a:lnTo>
                      <a:pt x="1582" y="1396"/>
                    </a:lnTo>
                    <a:lnTo>
                      <a:pt x="1551" y="1460"/>
                    </a:lnTo>
                    <a:lnTo>
                      <a:pt x="1515" y="1521"/>
                    </a:lnTo>
                    <a:lnTo>
                      <a:pt x="1472" y="1579"/>
                    </a:lnTo>
                    <a:lnTo>
                      <a:pt x="1423" y="1634"/>
                    </a:lnTo>
                    <a:lnTo>
                      <a:pt x="1371" y="1686"/>
                    </a:lnTo>
                    <a:lnTo>
                      <a:pt x="1311" y="1733"/>
                    </a:lnTo>
                    <a:lnTo>
                      <a:pt x="1248" y="1775"/>
                    </a:lnTo>
                    <a:lnTo>
                      <a:pt x="1183" y="1810"/>
                    </a:lnTo>
                    <a:lnTo>
                      <a:pt x="1116" y="1838"/>
                    </a:lnTo>
                    <a:lnTo>
                      <a:pt x="1047" y="1861"/>
                    </a:lnTo>
                    <a:lnTo>
                      <a:pt x="977" y="1877"/>
                    </a:lnTo>
                    <a:lnTo>
                      <a:pt x="907" y="1888"/>
                    </a:lnTo>
                    <a:lnTo>
                      <a:pt x="835" y="1892"/>
                    </a:lnTo>
                    <a:lnTo>
                      <a:pt x="765" y="1889"/>
                    </a:lnTo>
                    <a:lnTo>
                      <a:pt x="695" y="1881"/>
                    </a:lnTo>
                    <a:lnTo>
                      <a:pt x="625" y="1868"/>
                    </a:lnTo>
                    <a:lnTo>
                      <a:pt x="557" y="1847"/>
                    </a:lnTo>
                    <a:lnTo>
                      <a:pt x="491" y="1822"/>
                    </a:lnTo>
                    <a:lnTo>
                      <a:pt x="426" y="1791"/>
                    </a:lnTo>
                    <a:lnTo>
                      <a:pt x="366" y="1753"/>
                    </a:lnTo>
                    <a:lnTo>
                      <a:pt x="306" y="1711"/>
                    </a:lnTo>
                    <a:lnTo>
                      <a:pt x="252" y="1663"/>
                    </a:lnTo>
                    <a:lnTo>
                      <a:pt x="201" y="1609"/>
                    </a:lnTo>
                    <a:lnTo>
                      <a:pt x="154" y="1549"/>
                    </a:lnTo>
                    <a:lnTo>
                      <a:pt x="125" y="1508"/>
                    </a:lnTo>
                    <a:lnTo>
                      <a:pt x="103" y="1459"/>
                    </a:lnTo>
                    <a:lnTo>
                      <a:pt x="81" y="1405"/>
                    </a:lnTo>
                    <a:lnTo>
                      <a:pt x="63" y="1347"/>
                    </a:lnTo>
                    <a:lnTo>
                      <a:pt x="47" y="1285"/>
                    </a:lnTo>
                    <a:lnTo>
                      <a:pt x="35" y="1220"/>
                    </a:lnTo>
                    <a:lnTo>
                      <a:pt x="24" y="1152"/>
                    </a:lnTo>
                    <a:lnTo>
                      <a:pt x="15" y="1080"/>
                    </a:lnTo>
                    <a:lnTo>
                      <a:pt x="9" y="1007"/>
                    </a:lnTo>
                    <a:lnTo>
                      <a:pt x="4" y="934"/>
                    </a:lnTo>
                    <a:lnTo>
                      <a:pt x="1" y="859"/>
                    </a:lnTo>
                    <a:lnTo>
                      <a:pt x="0" y="785"/>
                    </a:lnTo>
                    <a:lnTo>
                      <a:pt x="0" y="709"/>
                    </a:lnTo>
                    <a:lnTo>
                      <a:pt x="1" y="636"/>
                    </a:lnTo>
                    <a:lnTo>
                      <a:pt x="4" y="563"/>
                    </a:lnTo>
                    <a:lnTo>
                      <a:pt x="7" y="493"/>
                    </a:lnTo>
                    <a:lnTo>
                      <a:pt x="11" y="425"/>
                    </a:lnTo>
                    <a:lnTo>
                      <a:pt x="15" y="360"/>
                    </a:lnTo>
                    <a:lnTo>
                      <a:pt x="19" y="299"/>
                    </a:lnTo>
                    <a:lnTo>
                      <a:pt x="24" y="242"/>
                    </a:lnTo>
                    <a:lnTo>
                      <a:pt x="30" y="190"/>
                    </a:lnTo>
                    <a:lnTo>
                      <a:pt x="34" y="143"/>
                    </a:lnTo>
                    <a:lnTo>
                      <a:pt x="39" y="101"/>
                    </a:lnTo>
                    <a:lnTo>
                      <a:pt x="43" y="66"/>
                    </a:lnTo>
                    <a:lnTo>
                      <a:pt x="46" y="37"/>
                    </a:lnTo>
                    <a:lnTo>
                      <a:pt x="49" y="17"/>
                    </a:lnTo>
                    <a:lnTo>
                      <a:pt x="50" y="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767220" y="2423034"/>
              <a:ext cx="650754" cy="714990"/>
              <a:chOff x="2171700" y="1574800"/>
              <a:chExt cx="739776" cy="812800"/>
            </a:xfrm>
            <a:solidFill>
              <a:schemeClr val="accent1"/>
            </a:solidFill>
          </p:grpSpPr>
          <p:sp>
            <p:nvSpPr>
              <p:cNvPr id="65" name="Freeform 33"/>
              <p:cNvSpPr>
                <a:spLocks noEditPoints="1"/>
              </p:cNvSpPr>
              <p:nvPr/>
            </p:nvSpPr>
            <p:spPr bwMode="auto">
              <a:xfrm>
                <a:off x="2292350" y="1700213"/>
                <a:ext cx="498475" cy="687387"/>
              </a:xfrm>
              <a:custGeom>
                <a:avLst/>
                <a:gdLst>
                  <a:gd name="T0" fmla="*/ 813 w 2197"/>
                  <a:gd name="T1" fmla="*/ 324 h 3032"/>
                  <a:gd name="T2" fmla="*/ 519 w 2197"/>
                  <a:gd name="T3" fmla="*/ 505 h 3032"/>
                  <a:gd name="T4" fmla="*/ 329 w 2197"/>
                  <a:gd name="T5" fmla="*/ 783 h 3032"/>
                  <a:gd name="T6" fmla="*/ 281 w 2197"/>
                  <a:gd name="T7" fmla="*/ 1120 h 3032"/>
                  <a:gd name="T8" fmla="*/ 340 w 2197"/>
                  <a:gd name="T9" fmla="*/ 1390 h 3032"/>
                  <a:gd name="T10" fmla="*/ 449 w 2197"/>
                  <a:gd name="T11" fmla="*/ 1594 h 3032"/>
                  <a:gd name="T12" fmla="*/ 575 w 2197"/>
                  <a:gd name="T13" fmla="*/ 1783 h 3032"/>
                  <a:gd name="T14" fmla="*/ 653 w 2197"/>
                  <a:gd name="T15" fmla="*/ 1996 h 3032"/>
                  <a:gd name="T16" fmla="*/ 700 w 2197"/>
                  <a:gd name="T17" fmla="*/ 2142 h 3032"/>
                  <a:gd name="T18" fmla="*/ 1457 w 2197"/>
                  <a:gd name="T19" fmla="*/ 2178 h 3032"/>
                  <a:gd name="T20" fmla="*/ 1539 w 2197"/>
                  <a:gd name="T21" fmla="*/ 2071 h 3032"/>
                  <a:gd name="T22" fmla="*/ 1581 w 2197"/>
                  <a:gd name="T23" fmla="*/ 1864 h 3032"/>
                  <a:gd name="T24" fmla="*/ 1700 w 2197"/>
                  <a:gd name="T25" fmla="*/ 1666 h 3032"/>
                  <a:gd name="T26" fmla="*/ 1817 w 2197"/>
                  <a:gd name="T27" fmla="*/ 1478 h 3032"/>
                  <a:gd name="T28" fmla="*/ 1902 w 2197"/>
                  <a:gd name="T29" fmla="*/ 1238 h 3032"/>
                  <a:gd name="T30" fmla="*/ 1907 w 2197"/>
                  <a:gd name="T31" fmla="*/ 915 h 3032"/>
                  <a:gd name="T32" fmla="*/ 1769 w 2197"/>
                  <a:gd name="T33" fmla="*/ 606 h 3032"/>
                  <a:gd name="T34" fmla="*/ 1513 w 2197"/>
                  <a:gd name="T35" fmla="*/ 382 h 3032"/>
                  <a:gd name="T36" fmla="*/ 1174 w 2197"/>
                  <a:gd name="T37" fmla="*/ 279 h 3032"/>
                  <a:gd name="T38" fmla="*/ 1362 w 2197"/>
                  <a:gd name="T39" fmla="*/ 32 h 3032"/>
                  <a:gd name="T40" fmla="*/ 1747 w 2197"/>
                  <a:gd name="T41" fmla="*/ 204 h 3032"/>
                  <a:gd name="T42" fmla="*/ 2033 w 2197"/>
                  <a:gd name="T43" fmla="*/ 499 h 3032"/>
                  <a:gd name="T44" fmla="*/ 2182 w 2197"/>
                  <a:gd name="T45" fmla="*/ 883 h 3032"/>
                  <a:gd name="T46" fmla="*/ 2180 w 2197"/>
                  <a:gd name="T47" fmla="*/ 1263 h 3032"/>
                  <a:gd name="T48" fmla="*/ 2095 w 2197"/>
                  <a:gd name="T49" fmla="*/ 1542 h 3032"/>
                  <a:gd name="T50" fmla="*/ 1977 w 2197"/>
                  <a:gd name="T51" fmla="*/ 1752 h 3032"/>
                  <a:gd name="T52" fmla="*/ 1857 w 2197"/>
                  <a:gd name="T53" fmla="*/ 1933 h 3032"/>
                  <a:gd name="T54" fmla="*/ 1816 w 2197"/>
                  <a:gd name="T55" fmla="*/ 2095 h 3032"/>
                  <a:gd name="T56" fmla="*/ 1702 w 2197"/>
                  <a:gd name="T57" fmla="*/ 2328 h 3032"/>
                  <a:gd name="T58" fmla="*/ 1611 w 2197"/>
                  <a:gd name="T59" fmla="*/ 2485 h 3032"/>
                  <a:gd name="T60" fmla="*/ 1603 w 2197"/>
                  <a:gd name="T61" fmla="*/ 2631 h 3032"/>
                  <a:gd name="T62" fmla="*/ 1599 w 2197"/>
                  <a:gd name="T63" fmla="*/ 2699 h 3032"/>
                  <a:gd name="T64" fmla="*/ 1566 w 2197"/>
                  <a:gd name="T65" fmla="*/ 2789 h 3032"/>
                  <a:gd name="T66" fmla="*/ 1452 w 2197"/>
                  <a:gd name="T67" fmla="*/ 2888 h 3032"/>
                  <a:gd name="T68" fmla="*/ 1283 w 2197"/>
                  <a:gd name="T69" fmla="*/ 3010 h 3032"/>
                  <a:gd name="T70" fmla="*/ 965 w 2197"/>
                  <a:gd name="T71" fmla="*/ 3030 h 3032"/>
                  <a:gd name="T72" fmla="*/ 825 w 2197"/>
                  <a:gd name="T73" fmla="*/ 2922 h 3032"/>
                  <a:gd name="T74" fmla="*/ 657 w 2197"/>
                  <a:gd name="T75" fmla="*/ 2823 h 3032"/>
                  <a:gd name="T76" fmla="*/ 602 w 2197"/>
                  <a:gd name="T77" fmla="*/ 2718 h 3032"/>
                  <a:gd name="T78" fmla="*/ 597 w 2197"/>
                  <a:gd name="T79" fmla="*/ 2671 h 3032"/>
                  <a:gd name="T80" fmla="*/ 590 w 2197"/>
                  <a:gd name="T81" fmla="*/ 2546 h 3032"/>
                  <a:gd name="T82" fmla="*/ 582 w 2197"/>
                  <a:gd name="T83" fmla="*/ 2406 h 3032"/>
                  <a:gd name="T84" fmla="*/ 408 w 2197"/>
                  <a:gd name="T85" fmla="*/ 2193 h 3032"/>
                  <a:gd name="T86" fmla="*/ 368 w 2197"/>
                  <a:gd name="T87" fmla="*/ 1991 h 3032"/>
                  <a:gd name="T88" fmla="*/ 268 w 2197"/>
                  <a:gd name="T89" fmla="*/ 1821 h 3032"/>
                  <a:gd name="T90" fmla="*/ 149 w 2197"/>
                  <a:gd name="T91" fmla="*/ 1633 h 3032"/>
                  <a:gd name="T92" fmla="*/ 45 w 2197"/>
                  <a:gd name="T93" fmla="*/ 1384 h 3032"/>
                  <a:gd name="T94" fmla="*/ 0 w 2197"/>
                  <a:gd name="T95" fmla="*/ 1054 h 3032"/>
                  <a:gd name="T96" fmla="*/ 87 w 2197"/>
                  <a:gd name="T97" fmla="*/ 644 h 3032"/>
                  <a:gd name="T98" fmla="*/ 323 w 2197"/>
                  <a:gd name="T99" fmla="*/ 310 h 3032"/>
                  <a:gd name="T100" fmla="*/ 672 w 2197"/>
                  <a:gd name="T101" fmla="*/ 83 h 3032"/>
                  <a:gd name="T102" fmla="*/ 1099 w 2197"/>
                  <a:gd name="T103" fmla="*/ 0 h 3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97" h="3032">
                    <a:moveTo>
                      <a:pt x="1099" y="276"/>
                    </a:moveTo>
                    <a:lnTo>
                      <a:pt x="1024" y="279"/>
                    </a:lnTo>
                    <a:lnTo>
                      <a:pt x="951" y="288"/>
                    </a:lnTo>
                    <a:lnTo>
                      <a:pt x="881" y="304"/>
                    </a:lnTo>
                    <a:lnTo>
                      <a:pt x="813" y="324"/>
                    </a:lnTo>
                    <a:lnTo>
                      <a:pt x="747" y="352"/>
                    </a:lnTo>
                    <a:lnTo>
                      <a:pt x="685" y="383"/>
                    </a:lnTo>
                    <a:lnTo>
                      <a:pt x="626" y="419"/>
                    </a:lnTo>
                    <a:lnTo>
                      <a:pt x="571" y="460"/>
                    </a:lnTo>
                    <a:lnTo>
                      <a:pt x="519" y="505"/>
                    </a:lnTo>
                    <a:lnTo>
                      <a:pt x="471" y="553"/>
                    </a:lnTo>
                    <a:lnTo>
                      <a:pt x="429" y="606"/>
                    </a:lnTo>
                    <a:lnTo>
                      <a:pt x="391" y="662"/>
                    </a:lnTo>
                    <a:lnTo>
                      <a:pt x="358" y="721"/>
                    </a:lnTo>
                    <a:lnTo>
                      <a:pt x="329" y="783"/>
                    </a:lnTo>
                    <a:lnTo>
                      <a:pt x="308" y="848"/>
                    </a:lnTo>
                    <a:lnTo>
                      <a:pt x="292" y="915"/>
                    </a:lnTo>
                    <a:lnTo>
                      <a:pt x="282" y="983"/>
                    </a:lnTo>
                    <a:lnTo>
                      <a:pt x="278" y="1054"/>
                    </a:lnTo>
                    <a:lnTo>
                      <a:pt x="281" y="1120"/>
                    </a:lnTo>
                    <a:lnTo>
                      <a:pt x="286" y="1181"/>
                    </a:lnTo>
                    <a:lnTo>
                      <a:pt x="295" y="1238"/>
                    </a:lnTo>
                    <a:lnTo>
                      <a:pt x="308" y="1292"/>
                    </a:lnTo>
                    <a:lnTo>
                      <a:pt x="323" y="1343"/>
                    </a:lnTo>
                    <a:lnTo>
                      <a:pt x="340" y="1390"/>
                    </a:lnTo>
                    <a:lnTo>
                      <a:pt x="359" y="1435"/>
                    </a:lnTo>
                    <a:lnTo>
                      <a:pt x="380" y="1478"/>
                    </a:lnTo>
                    <a:lnTo>
                      <a:pt x="402" y="1518"/>
                    </a:lnTo>
                    <a:lnTo>
                      <a:pt x="426" y="1557"/>
                    </a:lnTo>
                    <a:lnTo>
                      <a:pt x="449" y="1594"/>
                    </a:lnTo>
                    <a:lnTo>
                      <a:pt x="474" y="1630"/>
                    </a:lnTo>
                    <a:lnTo>
                      <a:pt x="496" y="1665"/>
                    </a:lnTo>
                    <a:lnTo>
                      <a:pt x="523" y="1704"/>
                    </a:lnTo>
                    <a:lnTo>
                      <a:pt x="550" y="1744"/>
                    </a:lnTo>
                    <a:lnTo>
                      <a:pt x="575" y="1783"/>
                    </a:lnTo>
                    <a:lnTo>
                      <a:pt x="597" y="1823"/>
                    </a:lnTo>
                    <a:lnTo>
                      <a:pt x="617" y="1864"/>
                    </a:lnTo>
                    <a:lnTo>
                      <a:pt x="632" y="1906"/>
                    </a:lnTo>
                    <a:lnTo>
                      <a:pt x="645" y="1950"/>
                    </a:lnTo>
                    <a:lnTo>
                      <a:pt x="653" y="1996"/>
                    </a:lnTo>
                    <a:lnTo>
                      <a:pt x="655" y="2044"/>
                    </a:lnTo>
                    <a:lnTo>
                      <a:pt x="658" y="2071"/>
                    </a:lnTo>
                    <a:lnTo>
                      <a:pt x="669" y="2097"/>
                    </a:lnTo>
                    <a:lnTo>
                      <a:pt x="682" y="2121"/>
                    </a:lnTo>
                    <a:lnTo>
                      <a:pt x="700" y="2142"/>
                    </a:lnTo>
                    <a:lnTo>
                      <a:pt x="720" y="2162"/>
                    </a:lnTo>
                    <a:lnTo>
                      <a:pt x="740" y="2178"/>
                    </a:lnTo>
                    <a:lnTo>
                      <a:pt x="759" y="2193"/>
                    </a:lnTo>
                    <a:lnTo>
                      <a:pt x="1438" y="2193"/>
                    </a:lnTo>
                    <a:lnTo>
                      <a:pt x="1457" y="2178"/>
                    </a:lnTo>
                    <a:lnTo>
                      <a:pt x="1478" y="2162"/>
                    </a:lnTo>
                    <a:lnTo>
                      <a:pt x="1498" y="2142"/>
                    </a:lnTo>
                    <a:lnTo>
                      <a:pt x="1515" y="2121"/>
                    </a:lnTo>
                    <a:lnTo>
                      <a:pt x="1529" y="2097"/>
                    </a:lnTo>
                    <a:lnTo>
                      <a:pt x="1539" y="2071"/>
                    </a:lnTo>
                    <a:lnTo>
                      <a:pt x="1542" y="2044"/>
                    </a:lnTo>
                    <a:lnTo>
                      <a:pt x="1545" y="1996"/>
                    </a:lnTo>
                    <a:lnTo>
                      <a:pt x="1553" y="1950"/>
                    </a:lnTo>
                    <a:lnTo>
                      <a:pt x="1565" y="1906"/>
                    </a:lnTo>
                    <a:lnTo>
                      <a:pt x="1581" y="1864"/>
                    </a:lnTo>
                    <a:lnTo>
                      <a:pt x="1600" y="1824"/>
                    </a:lnTo>
                    <a:lnTo>
                      <a:pt x="1623" y="1783"/>
                    </a:lnTo>
                    <a:lnTo>
                      <a:pt x="1647" y="1744"/>
                    </a:lnTo>
                    <a:lnTo>
                      <a:pt x="1673" y="1705"/>
                    </a:lnTo>
                    <a:lnTo>
                      <a:pt x="1700" y="1666"/>
                    </a:lnTo>
                    <a:lnTo>
                      <a:pt x="1724" y="1631"/>
                    </a:lnTo>
                    <a:lnTo>
                      <a:pt x="1748" y="1595"/>
                    </a:lnTo>
                    <a:lnTo>
                      <a:pt x="1772" y="1558"/>
                    </a:lnTo>
                    <a:lnTo>
                      <a:pt x="1796" y="1518"/>
                    </a:lnTo>
                    <a:lnTo>
                      <a:pt x="1817" y="1478"/>
                    </a:lnTo>
                    <a:lnTo>
                      <a:pt x="1839" y="1435"/>
                    </a:lnTo>
                    <a:lnTo>
                      <a:pt x="1858" y="1390"/>
                    </a:lnTo>
                    <a:lnTo>
                      <a:pt x="1875" y="1343"/>
                    </a:lnTo>
                    <a:lnTo>
                      <a:pt x="1890" y="1292"/>
                    </a:lnTo>
                    <a:lnTo>
                      <a:pt x="1902" y="1238"/>
                    </a:lnTo>
                    <a:lnTo>
                      <a:pt x="1911" y="1181"/>
                    </a:lnTo>
                    <a:lnTo>
                      <a:pt x="1917" y="1120"/>
                    </a:lnTo>
                    <a:lnTo>
                      <a:pt x="1919" y="1054"/>
                    </a:lnTo>
                    <a:lnTo>
                      <a:pt x="1916" y="983"/>
                    </a:lnTo>
                    <a:lnTo>
                      <a:pt x="1907" y="915"/>
                    </a:lnTo>
                    <a:lnTo>
                      <a:pt x="1890" y="847"/>
                    </a:lnTo>
                    <a:lnTo>
                      <a:pt x="1868" y="783"/>
                    </a:lnTo>
                    <a:lnTo>
                      <a:pt x="1841" y="721"/>
                    </a:lnTo>
                    <a:lnTo>
                      <a:pt x="1807" y="661"/>
                    </a:lnTo>
                    <a:lnTo>
                      <a:pt x="1769" y="606"/>
                    </a:lnTo>
                    <a:lnTo>
                      <a:pt x="1726" y="553"/>
                    </a:lnTo>
                    <a:lnTo>
                      <a:pt x="1679" y="505"/>
                    </a:lnTo>
                    <a:lnTo>
                      <a:pt x="1628" y="460"/>
                    </a:lnTo>
                    <a:lnTo>
                      <a:pt x="1572" y="418"/>
                    </a:lnTo>
                    <a:lnTo>
                      <a:pt x="1513" y="382"/>
                    </a:lnTo>
                    <a:lnTo>
                      <a:pt x="1451" y="352"/>
                    </a:lnTo>
                    <a:lnTo>
                      <a:pt x="1385" y="324"/>
                    </a:lnTo>
                    <a:lnTo>
                      <a:pt x="1317" y="304"/>
                    </a:lnTo>
                    <a:lnTo>
                      <a:pt x="1246" y="288"/>
                    </a:lnTo>
                    <a:lnTo>
                      <a:pt x="1174" y="279"/>
                    </a:lnTo>
                    <a:lnTo>
                      <a:pt x="1099" y="276"/>
                    </a:lnTo>
                    <a:close/>
                    <a:moveTo>
                      <a:pt x="1099" y="0"/>
                    </a:moveTo>
                    <a:lnTo>
                      <a:pt x="1188" y="3"/>
                    </a:lnTo>
                    <a:lnTo>
                      <a:pt x="1277" y="15"/>
                    </a:lnTo>
                    <a:lnTo>
                      <a:pt x="1362" y="32"/>
                    </a:lnTo>
                    <a:lnTo>
                      <a:pt x="1446" y="54"/>
                    </a:lnTo>
                    <a:lnTo>
                      <a:pt x="1525" y="83"/>
                    </a:lnTo>
                    <a:lnTo>
                      <a:pt x="1603" y="118"/>
                    </a:lnTo>
                    <a:lnTo>
                      <a:pt x="1676" y="159"/>
                    </a:lnTo>
                    <a:lnTo>
                      <a:pt x="1747" y="204"/>
                    </a:lnTo>
                    <a:lnTo>
                      <a:pt x="1813" y="255"/>
                    </a:lnTo>
                    <a:lnTo>
                      <a:pt x="1875" y="310"/>
                    </a:lnTo>
                    <a:lnTo>
                      <a:pt x="1932" y="368"/>
                    </a:lnTo>
                    <a:lnTo>
                      <a:pt x="1985" y="433"/>
                    </a:lnTo>
                    <a:lnTo>
                      <a:pt x="2033" y="499"/>
                    </a:lnTo>
                    <a:lnTo>
                      <a:pt x="2075" y="570"/>
                    </a:lnTo>
                    <a:lnTo>
                      <a:pt x="2111" y="644"/>
                    </a:lnTo>
                    <a:lnTo>
                      <a:pt x="2140" y="722"/>
                    </a:lnTo>
                    <a:lnTo>
                      <a:pt x="2165" y="801"/>
                    </a:lnTo>
                    <a:lnTo>
                      <a:pt x="2182" y="883"/>
                    </a:lnTo>
                    <a:lnTo>
                      <a:pt x="2194" y="968"/>
                    </a:lnTo>
                    <a:lnTo>
                      <a:pt x="2197" y="1054"/>
                    </a:lnTo>
                    <a:lnTo>
                      <a:pt x="2195" y="1128"/>
                    </a:lnTo>
                    <a:lnTo>
                      <a:pt x="2189" y="1197"/>
                    </a:lnTo>
                    <a:lnTo>
                      <a:pt x="2180" y="1263"/>
                    </a:lnTo>
                    <a:lnTo>
                      <a:pt x="2168" y="1326"/>
                    </a:lnTo>
                    <a:lnTo>
                      <a:pt x="2153" y="1384"/>
                    </a:lnTo>
                    <a:lnTo>
                      <a:pt x="2136" y="1440"/>
                    </a:lnTo>
                    <a:lnTo>
                      <a:pt x="2116" y="1493"/>
                    </a:lnTo>
                    <a:lnTo>
                      <a:pt x="2095" y="1542"/>
                    </a:lnTo>
                    <a:lnTo>
                      <a:pt x="2072" y="1588"/>
                    </a:lnTo>
                    <a:lnTo>
                      <a:pt x="2050" y="1632"/>
                    </a:lnTo>
                    <a:lnTo>
                      <a:pt x="2025" y="1675"/>
                    </a:lnTo>
                    <a:lnTo>
                      <a:pt x="2001" y="1714"/>
                    </a:lnTo>
                    <a:lnTo>
                      <a:pt x="1977" y="1752"/>
                    </a:lnTo>
                    <a:lnTo>
                      <a:pt x="1953" y="1787"/>
                    </a:lnTo>
                    <a:lnTo>
                      <a:pt x="1929" y="1820"/>
                    </a:lnTo>
                    <a:lnTo>
                      <a:pt x="1902" y="1862"/>
                    </a:lnTo>
                    <a:lnTo>
                      <a:pt x="1877" y="1899"/>
                    </a:lnTo>
                    <a:lnTo>
                      <a:pt x="1857" y="1933"/>
                    </a:lnTo>
                    <a:lnTo>
                      <a:pt x="1841" y="1963"/>
                    </a:lnTo>
                    <a:lnTo>
                      <a:pt x="1830" y="1991"/>
                    </a:lnTo>
                    <a:lnTo>
                      <a:pt x="1822" y="2019"/>
                    </a:lnTo>
                    <a:lnTo>
                      <a:pt x="1819" y="2044"/>
                    </a:lnTo>
                    <a:lnTo>
                      <a:pt x="1816" y="2095"/>
                    </a:lnTo>
                    <a:lnTo>
                      <a:pt x="1806" y="2145"/>
                    </a:lnTo>
                    <a:lnTo>
                      <a:pt x="1790" y="2193"/>
                    </a:lnTo>
                    <a:lnTo>
                      <a:pt x="1766" y="2240"/>
                    </a:lnTo>
                    <a:lnTo>
                      <a:pt x="1738" y="2285"/>
                    </a:lnTo>
                    <a:lnTo>
                      <a:pt x="1702" y="2328"/>
                    </a:lnTo>
                    <a:lnTo>
                      <a:pt x="1662" y="2369"/>
                    </a:lnTo>
                    <a:lnTo>
                      <a:pt x="1615" y="2406"/>
                    </a:lnTo>
                    <a:lnTo>
                      <a:pt x="1614" y="2429"/>
                    </a:lnTo>
                    <a:lnTo>
                      <a:pt x="1613" y="2456"/>
                    </a:lnTo>
                    <a:lnTo>
                      <a:pt x="1611" y="2485"/>
                    </a:lnTo>
                    <a:lnTo>
                      <a:pt x="1609" y="2515"/>
                    </a:lnTo>
                    <a:lnTo>
                      <a:pt x="1607" y="2546"/>
                    </a:lnTo>
                    <a:lnTo>
                      <a:pt x="1606" y="2576"/>
                    </a:lnTo>
                    <a:lnTo>
                      <a:pt x="1604" y="2605"/>
                    </a:lnTo>
                    <a:lnTo>
                      <a:pt x="1603" y="2631"/>
                    </a:lnTo>
                    <a:lnTo>
                      <a:pt x="1601" y="2653"/>
                    </a:lnTo>
                    <a:lnTo>
                      <a:pt x="1600" y="2671"/>
                    </a:lnTo>
                    <a:lnTo>
                      <a:pt x="1600" y="2682"/>
                    </a:lnTo>
                    <a:lnTo>
                      <a:pt x="1599" y="2685"/>
                    </a:lnTo>
                    <a:lnTo>
                      <a:pt x="1599" y="2699"/>
                    </a:lnTo>
                    <a:lnTo>
                      <a:pt x="1597" y="2715"/>
                    </a:lnTo>
                    <a:lnTo>
                      <a:pt x="1592" y="2732"/>
                    </a:lnTo>
                    <a:lnTo>
                      <a:pt x="1587" y="2750"/>
                    </a:lnTo>
                    <a:lnTo>
                      <a:pt x="1578" y="2770"/>
                    </a:lnTo>
                    <a:lnTo>
                      <a:pt x="1566" y="2789"/>
                    </a:lnTo>
                    <a:lnTo>
                      <a:pt x="1552" y="2809"/>
                    </a:lnTo>
                    <a:lnTo>
                      <a:pt x="1533" y="2831"/>
                    </a:lnTo>
                    <a:lnTo>
                      <a:pt x="1511" y="2850"/>
                    </a:lnTo>
                    <a:lnTo>
                      <a:pt x="1483" y="2870"/>
                    </a:lnTo>
                    <a:lnTo>
                      <a:pt x="1452" y="2888"/>
                    </a:lnTo>
                    <a:lnTo>
                      <a:pt x="1415" y="2906"/>
                    </a:lnTo>
                    <a:lnTo>
                      <a:pt x="1372" y="2922"/>
                    </a:lnTo>
                    <a:lnTo>
                      <a:pt x="1347" y="2953"/>
                    </a:lnTo>
                    <a:lnTo>
                      <a:pt x="1317" y="2983"/>
                    </a:lnTo>
                    <a:lnTo>
                      <a:pt x="1283" y="3010"/>
                    </a:lnTo>
                    <a:lnTo>
                      <a:pt x="1259" y="3022"/>
                    </a:lnTo>
                    <a:lnTo>
                      <a:pt x="1233" y="3030"/>
                    </a:lnTo>
                    <a:lnTo>
                      <a:pt x="1205" y="3032"/>
                    </a:lnTo>
                    <a:lnTo>
                      <a:pt x="992" y="3032"/>
                    </a:lnTo>
                    <a:lnTo>
                      <a:pt x="965" y="3030"/>
                    </a:lnTo>
                    <a:lnTo>
                      <a:pt x="939" y="3022"/>
                    </a:lnTo>
                    <a:lnTo>
                      <a:pt x="915" y="3010"/>
                    </a:lnTo>
                    <a:lnTo>
                      <a:pt x="881" y="2983"/>
                    </a:lnTo>
                    <a:lnTo>
                      <a:pt x="850" y="2953"/>
                    </a:lnTo>
                    <a:lnTo>
                      <a:pt x="825" y="2922"/>
                    </a:lnTo>
                    <a:lnTo>
                      <a:pt x="780" y="2904"/>
                    </a:lnTo>
                    <a:lnTo>
                      <a:pt x="741" y="2886"/>
                    </a:lnTo>
                    <a:lnTo>
                      <a:pt x="707" y="2866"/>
                    </a:lnTo>
                    <a:lnTo>
                      <a:pt x="680" y="2844"/>
                    </a:lnTo>
                    <a:lnTo>
                      <a:pt x="657" y="2823"/>
                    </a:lnTo>
                    <a:lnTo>
                      <a:pt x="639" y="2800"/>
                    </a:lnTo>
                    <a:lnTo>
                      <a:pt x="626" y="2779"/>
                    </a:lnTo>
                    <a:lnTo>
                      <a:pt x="614" y="2757"/>
                    </a:lnTo>
                    <a:lnTo>
                      <a:pt x="607" y="2737"/>
                    </a:lnTo>
                    <a:lnTo>
                      <a:pt x="602" y="2718"/>
                    </a:lnTo>
                    <a:lnTo>
                      <a:pt x="599" y="2701"/>
                    </a:lnTo>
                    <a:lnTo>
                      <a:pt x="598" y="2685"/>
                    </a:lnTo>
                    <a:lnTo>
                      <a:pt x="598" y="2685"/>
                    </a:lnTo>
                    <a:lnTo>
                      <a:pt x="598" y="2682"/>
                    </a:lnTo>
                    <a:lnTo>
                      <a:pt x="597" y="2671"/>
                    </a:lnTo>
                    <a:lnTo>
                      <a:pt x="596" y="2653"/>
                    </a:lnTo>
                    <a:lnTo>
                      <a:pt x="595" y="2631"/>
                    </a:lnTo>
                    <a:lnTo>
                      <a:pt x="594" y="2605"/>
                    </a:lnTo>
                    <a:lnTo>
                      <a:pt x="592" y="2576"/>
                    </a:lnTo>
                    <a:lnTo>
                      <a:pt x="590" y="2546"/>
                    </a:lnTo>
                    <a:lnTo>
                      <a:pt x="588" y="2515"/>
                    </a:lnTo>
                    <a:lnTo>
                      <a:pt x="587" y="2485"/>
                    </a:lnTo>
                    <a:lnTo>
                      <a:pt x="585" y="2456"/>
                    </a:lnTo>
                    <a:lnTo>
                      <a:pt x="584" y="2429"/>
                    </a:lnTo>
                    <a:lnTo>
                      <a:pt x="582" y="2406"/>
                    </a:lnTo>
                    <a:lnTo>
                      <a:pt x="536" y="2369"/>
                    </a:lnTo>
                    <a:lnTo>
                      <a:pt x="495" y="2328"/>
                    </a:lnTo>
                    <a:lnTo>
                      <a:pt x="460" y="2285"/>
                    </a:lnTo>
                    <a:lnTo>
                      <a:pt x="432" y="2240"/>
                    </a:lnTo>
                    <a:lnTo>
                      <a:pt x="408" y="2193"/>
                    </a:lnTo>
                    <a:lnTo>
                      <a:pt x="392" y="2145"/>
                    </a:lnTo>
                    <a:lnTo>
                      <a:pt x="382" y="2095"/>
                    </a:lnTo>
                    <a:lnTo>
                      <a:pt x="378" y="2044"/>
                    </a:lnTo>
                    <a:lnTo>
                      <a:pt x="376" y="2019"/>
                    </a:lnTo>
                    <a:lnTo>
                      <a:pt x="368" y="1991"/>
                    </a:lnTo>
                    <a:lnTo>
                      <a:pt x="357" y="1963"/>
                    </a:lnTo>
                    <a:lnTo>
                      <a:pt x="341" y="1933"/>
                    </a:lnTo>
                    <a:lnTo>
                      <a:pt x="320" y="1899"/>
                    </a:lnTo>
                    <a:lnTo>
                      <a:pt x="297" y="1862"/>
                    </a:lnTo>
                    <a:lnTo>
                      <a:pt x="268" y="1821"/>
                    </a:lnTo>
                    <a:lnTo>
                      <a:pt x="245" y="1788"/>
                    </a:lnTo>
                    <a:lnTo>
                      <a:pt x="222" y="1752"/>
                    </a:lnTo>
                    <a:lnTo>
                      <a:pt x="197" y="1714"/>
                    </a:lnTo>
                    <a:lnTo>
                      <a:pt x="173" y="1675"/>
                    </a:lnTo>
                    <a:lnTo>
                      <a:pt x="149" y="1633"/>
                    </a:lnTo>
                    <a:lnTo>
                      <a:pt x="125" y="1588"/>
                    </a:lnTo>
                    <a:lnTo>
                      <a:pt x="102" y="1542"/>
                    </a:lnTo>
                    <a:lnTo>
                      <a:pt x="82" y="1493"/>
                    </a:lnTo>
                    <a:lnTo>
                      <a:pt x="62" y="1440"/>
                    </a:lnTo>
                    <a:lnTo>
                      <a:pt x="45" y="1384"/>
                    </a:lnTo>
                    <a:lnTo>
                      <a:pt x="30" y="1326"/>
                    </a:lnTo>
                    <a:lnTo>
                      <a:pt x="17" y="1263"/>
                    </a:lnTo>
                    <a:lnTo>
                      <a:pt x="8" y="1197"/>
                    </a:lnTo>
                    <a:lnTo>
                      <a:pt x="3" y="1128"/>
                    </a:lnTo>
                    <a:lnTo>
                      <a:pt x="0" y="1054"/>
                    </a:lnTo>
                    <a:lnTo>
                      <a:pt x="4" y="968"/>
                    </a:lnTo>
                    <a:lnTo>
                      <a:pt x="15" y="883"/>
                    </a:lnTo>
                    <a:lnTo>
                      <a:pt x="32" y="801"/>
                    </a:lnTo>
                    <a:lnTo>
                      <a:pt x="57" y="722"/>
                    </a:lnTo>
                    <a:lnTo>
                      <a:pt x="87" y="644"/>
                    </a:lnTo>
                    <a:lnTo>
                      <a:pt x="123" y="570"/>
                    </a:lnTo>
                    <a:lnTo>
                      <a:pt x="165" y="499"/>
                    </a:lnTo>
                    <a:lnTo>
                      <a:pt x="213" y="433"/>
                    </a:lnTo>
                    <a:lnTo>
                      <a:pt x="266" y="368"/>
                    </a:lnTo>
                    <a:lnTo>
                      <a:pt x="323" y="310"/>
                    </a:lnTo>
                    <a:lnTo>
                      <a:pt x="385" y="255"/>
                    </a:lnTo>
                    <a:lnTo>
                      <a:pt x="451" y="204"/>
                    </a:lnTo>
                    <a:lnTo>
                      <a:pt x="521" y="159"/>
                    </a:lnTo>
                    <a:lnTo>
                      <a:pt x="595" y="118"/>
                    </a:lnTo>
                    <a:lnTo>
                      <a:pt x="672" y="83"/>
                    </a:lnTo>
                    <a:lnTo>
                      <a:pt x="753" y="54"/>
                    </a:lnTo>
                    <a:lnTo>
                      <a:pt x="836" y="32"/>
                    </a:lnTo>
                    <a:lnTo>
                      <a:pt x="921" y="15"/>
                    </a:lnTo>
                    <a:lnTo>
                      <a:pt x="1009" y="3"/>
                    </a:lnTo>
                    <a:lnTo>
                      <a:pt x="10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34"/>
              <p:cNvSpPr>
                <a:spLocks/>
              </p:cNvSpPr>
              <p:nvPr/>
            </p:nvSpPr>
            <p:spPr bwMode="auto">
              <a:xfrm>
                <a:off x="2525713" y="1574800"/>
                <a:ext cx="31750" cy="79375"/>
              </a:xfrm>
              <a:custGeom>
                <a:avLst/>
                <a:gdLst>
                  <a:gd name="T0" fmla="*/ 69 w 138"/>
                  <a:gd name="T1" fmla="*/ 0 h 344"/>
                  <a:gd name="T2" fmla="*/ 69 w 138"/>
                  <a:gd name="T3" fmla="*/ 0 h 344"/>
                  <a:gd name="T4" fmla="*/ 87 w 138"/>
                  <a:gd name="T5" fmla="*/ 3 h 344"/>
                  <a:gd name="T6" fmla="*/ 104 w 138"/>
                  <a:gd name="T7" fmla="*/ 9 h 344"/>
                  <a:gd name="T8" fmla="*/ 118 w 138"/>
                  <a:gd name="T9" fmla="*/ 21 h 344"/>
                  <a:gd name="T10" fmla="*/ 129 w 138"/>
                  <a:gd name="T11" fmla="*/ 34 h 344"/>
                  <a:gd name="T12" fmla="*/ 136 w 138"/>
                  <a:gd name="T13" fmla="*/ 51 h 344"/>
                  <a:gd name="T14" fmla="*/ 138 w 138"/>
                  <a:gd name="T15" fmla="*/ 69 h 344"/>
                  <a:gd name="T16" fmla="*/ 138 w 138"/>
                  <a:gd name="T17" fmla="*/ 275 h 344"/>
                  <a:gd name="T18" fmla="*/ 136 w 138"/>
                  <a:gd name="T19" fmla="*/ 294 h 344"/>
                  <a:gd name="T20" fmla="*/ 129 w 138"/>
                  <a:gd name="T21" fmla="*/ 310 h 344"/>
                  <a:gd name="T22" fmla="*/ 118 w 138"/>
                  <a:gd name="T23" fmla="*/ 325 h 344"/>
                  <a:gd name="T24" fmla="*/ 104 w 138"/>
                  <a:gd name="T25" fmla="*/ 335 h 344"/>
                  <a:gd name="T26" fmla="*/ 87 w 138"/>
                  <a:gd name="T27" fmla="*/ 342 h 344"/>
                  <a:gd name="T28" fmla="*/ 69 w 138"/>
                  <a:gd name="T29" fmla="*/ 344 h 344"/>
                  <a:gd name="T30" fmla="*/ 51 w 138"/>
                  <a:gd name="T31" fmla="*/ 342 h 344"/>
                  <a:gd name="T32" fmla="*/ 34 w 138"/>
                  <a:gd name="T33" fmla="*/ 335 h 344"/>
                  <a:gd name="T34" fmla="*/ 20 w 138"/>
                  <a:gd name="T35" fmla="*/ 325 h 344"/>
                  <a:gd name="T36" fmla="*/ 9 w 138"/>
                  <a:gd name="T37" fmla="*/ 310 h 344"/>
                  <a:gd name="T38" fmla="*/ 2 w 138"/>
                  <a:gd name="T39" fmla="*/ 294 h 344"/>
                  <a:gd name="T40" fmla="*/ 0 w 138"/>
                  <a:gd name="T41" fmla="*/ 275 h 344"/>
                  <a:gd name="T42" fmla="*/ 0 w 138"/>
                  <a:gd name="T43" fmla="*/ 69 h 344"/>
                  <a:gd name="T44" fmla="*/ 2 w 138"/>
                  <a:gd name="T45" fmla="*/ 51 h 344"/>
                  <a:gd name="T46" fmla="*/ 9 w 138"/>
                  <a:gd name="T47" fmla="*/ 34 h 344"/>
                  <a:gd name="T48" fmla="*/ 20 w 138"/>
                  <a:gd name="T49" fmla="*/ 21 h 344"/>
                  <a:gd name="T50" fmla="*/ 34 w 138"/>
                  <a:gd name="T51" fmla="*/ 9 h 344"/>
                  <a:gd name="T52" fmla="*/ 51 w 138"/>
                  <a:gd name="T53" fmla="*/ 3 h 344"/>
                  <a:gd name="T54" fmla="*/ 69 w 138"/>
                  <a:gd name="T5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8" h="344">
                    <a:moveTo>
                      <a:pt x="69" y="0"/>
                    </a:moveTo>
                    <a:lnTo>
                      <a:pt x="69" y="0"/>
                    </a:lnTo>
                    <a:lnTo>
                      <a:pt x="87" y="3"/>
                    </a:lnTo>
                    <a:lnTo>
                      <a:pt x="104" y="9"/>
                    </a:lnTo>
                    <a:lnTo>
                      <a:pt x="118" y="21"/>
                    </a:lnTo>
                    <a:lnTo>
                      <a:pt x="129" y="34"/>
                    </a:lnTo>
                    <a:lnTo>
                      <a:pt x="136" y="51"/>
                    </a:lnTo>
                    <a:lnTo>
                      <a:pt x="138" y="69"/>
                    </a:lnTo>
                    <a:lnTo>
                      <a:pt x="138" y="275"/>
                    </a:lnTo>
                    <a:lnTo>
                      <a:pt x="136" y="294"/>
                    </a:lnTo>
                    <a:lnTo>
                      <a:pt x="129" y="310"/>
                    </a:lnTo>
                    <a:lnTo>
                      <a:pt x="118" y="325"/>
                    </a:lnTo>
                    <a:lnTo>
                      <a:pt x="104" y="335"/>
                    </a:lnTo>
                    <a:lnTo>
                      <a:pt x="87" y="342"/>
                    </a:lnTo>
                    <a:lnTo>
                      <a:pt x="69" y="344"/>
                    </a:lnTo>
                    <a:lnTo>
                      <a:pt x="51" y="342"/>
                    </a:lnTo>
                    <a:lnTo>
                      <a:pt x="34" y="335"/>
                    </a:lnTo>
                    <a:lnTo>
                      <a:pt x="20" y="325"/>
                    </a:lnTo>
                    <a:lnTo>
                      <a:pt x="9" y="310"/>
                    </a:lnTo>
                    <a:lnTo>
                      <a:pt x="2" y="294"/>
                    </a:lnTo>
                    <a:lnTo>
                      <a:pt x="0" y="275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35"/>
              <p:cNvSpPr>
                <a:spLocks/>
              </p:cNvSpPr>
              <p:nvPr/>
            </p:nvSpPr>
            <p:spPr bwMode="auto">
              <a:xfrm>
                <a:off x="2349500" y="1622425"/>
                <a:ext cx="53975" cy="71437"/>
              </a:xfrm>
              <a:custGeom>
                <a:avLst/>
                <a:gdLst>
                  <a:gd name="T0" fmla="*/ 69 w 243"/>
                  <a:gd name="T1" fmla="*/ 0 h 317"/>
                  <a:gd name="T2" fmla="*/ 87 w 243"/>
                  <a:gd name="T3" fmla="*/ 2 h 317"/>
                  <a:gd name="T4" fmla="*/ 103 w 243"/>
                  <a:gd name="T5" fmla="*/ 9 h 317"/>
                  <a:gd name="T6" fmla="*/ 118 w 243"/>
                  <a:gd name="T7" fmla="*/ 20 h 317"/>
                  <a:gd name="T8" fmla="*/ 129 w 243"/>
                  <a:gd name="T9" fmla="*/ 34 h 317"/>
                  <a:gd name="T10" fmla="*/ 233 w 243"/>
                  <a:gd name="T11" fmla="*/ 214 h 317"/>
                  <a:gd name="T12" fmla="*/ 240 w 243"/>
                  <a:gd name="T13" fmla="*/ 230 h 317"/>
                  <a:gd name="T14" fmla="*/ 243 w 243"/>
                  <a:gd name="T15" fmla="*/ 248 h 317"/>
                  <a:gd name="T16" fmla="*/ 240 w 243"/>
                  <a:gd name="T17" fmla="*/ 265 h 317"/>
                  <a:gd name="T18" fmla="*/ 233 w 243"/>
                  <a:gd name="T19" fmla="*/ 282 h 317"/>
                  <a:gd name="T20" fmla="*/ 223 w 243"/>
                  <a:gd name="T21" fmla="*/ 297 h 317"/>
                  <a:gd name="T22" fmla="*/ 209 w 243"/>
                  <a:gd name="T23" fmla="*/ 308 h 317"/>
                  <a:gd name="T24" fmla="*/ 191 w 243"/>
                  <a:gd name="T25" fmla="*/ 315 h 317"/>
                  <a:gd name="T26" fmla="*/ 173 w 243"/>
                  <a:gd name="T27" fmla="*/ 317 h 317"/>
                  <a:gd name="T28" fmla="*/ 155 w 243"/>
                  <a:gd name="T29" fmla="*/ 315 h 317"/>
                  <a:gd name="T30" fmla="*/ 139 w 243"/>
                  <a:gd name="T31" fmla="*/ 308 h 317"/>
                  <a:gd name="T32" fmla="*/ 125 w 243"/>
                  <a:gd name="T33" fmla="*/ 297 h 317"/>
                  <a:gd name="T34" fmla="*/ 113 w 243"/>
                  <a:gd name="T35" fmla="*/ 282 h 317"/>
                  <a:gd name="T36" fmla="*/ 9 w 243"/>
                  <a:gd name="T37" fmla="*/ 103 h 317"/>
                  <a:gd name="T38" fmla="*/ 2 w 243"/>
                  <a:gd name="T39" fmla="*/ 86 h 317"/>
                  <a:gd name="T40" fmla="*/ 0 w 243"/>
                  <a:gd name="T41" fmla="*/ 68 h 317"/>
                  <a:gd name="T42" fmla="*/ 2 w 243"/>
                  <a:gd name="T43" fmla="*/ 51 h 317"/>
                  <a:gd name="T44" fmla="*/ 9 w 243"/>
                  <a:gd name="T45" fmla="*/ 34 h 317"/>
                  <a:gd name="T46" fmla="*/ 20 w 243"/>
                  <a:gd name="T47" fmla="*/ 21 h 317"/>
                  <a:gd name="T48" fmla="*/ 34 w 243"/>
                  <a:gd name="T49" fmla="*/ 10 h 317"/>
                  <a:gd name="T50" fmla="*/ 52 w 243"/>
                  <a:gd name="T51" fmla="*/ 2 h 317"/>
                  <a:gd name="T52" fmla="*/ 69 w 243"/>
                  <a:gd name="T5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7">
                    <a:moveTo>
                      <a:pt x="69" y="0"/>
                    </a:moveTo>
                    <a:lnTo>
                      <a:pt x="87" y="2"/>
                    </a:lnTo>
                    <a:lnTo>
                      <a:pt x="103" y="9"/>
                    </a:lnTo>
                    <a:lnTo>
                      <a:pt x="118" y="20"/>
                    </a:lnTo>
                    <a:lnTo>
                      <a:pt x="129" y="34"/>
                    </a:lnTo>
                    <a:lnTo>
                      <a:pt x="233" y="214"/>
                    </a:lnTo>
                    <a:lnTo>
                      <a:pt x="240" y="230"/>
                    </a:lnTo>
                    <a:lnTo>
                      <a:pt x="243" y="248"/>
                    </a:lnTo>
                    <a:lnTo>
                      <a:pt x="240" y="265"/>
                    </a:lnTo>
                    <a:lnTo>
                      <a:pt x="233" y="282"/>
                    </a:lnTo>
                    <a:lnTo>
                      <a:pt x="223" y="297"/>
                    </a:lnTo>
                    <a:lnTo>
                      <a:pt x="209" y="308"/>
                    </a:lnTo>
                    <a:lnTo>
                      <a:pt x="191" y="315"/>
                    </a:lnTo>
                    <a:lnTo>
                      <a:pt x="173" y="317"/>
                    </a:lnTo>
                    <a:lnTo>
                      <a:pt x="155" y="315"/>
                    </a:lnTo>
                    <a:lnTo>
                      <a:pt x="139" y="308"/>
                    </a:lnTo>
                    <a:lnTo>
                      <a:pt x="125" y="297"/>
                    </a:lnTo>
                    <a:lnTo>
                      <a:pt x="113" y="282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68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10"/>
                    </a:lnTo>
                    <a:lnTo>
                      <a:pt x="52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36"/>
              <p:cNvSpPr>
                <a:spLocks/>
              </p:cNvSpPr>
              <p:nvPr/>
            </p:nvSpPr>
            <p:spPr bwMode="auto">
              <a:xfrm>
                <a:off x="2219325" y="1751013"/>
                <a:ext cx="71438" cy="55562"/>
              </a:xfrm>
              <a:custGeom>
                <a:avLst/>
                <a:gdLst>
                  <a:gd name="T0" fmla="*/ 69 w 319"/>
                  <a:gd name="T1" fmla="*/ 0 h 241"/>
                  <a:gd name="T2" fmla="*/ 86 w 319"/>
                  <a:gd name="T3" fmla="*/ 3 h 241"/>
                  <a:gd name="T4" fmla="*/ 104 w 319"/>
                  <a:gd name="T5" fmla="*/ 9 h 241"/>
                  <a:gd name="T6" fmla="*/ 285 w 319"/>
                  <a:gd name="T7" fmla="*/ 112 h 241"/>
                  <a:gd name="T8" fmla="*/ 299 w 319"/>
                  <a:gd name="T9" fmla="*/ 124 h 241"/>
                  <a:gd name="T10" fmla="*/ 310 w 319"/>
                  <a:gd name="T11" fmla="*/ 138 h 241"/>
                  <a:gd name="T12" fmla="*/ 316 w 319"/>
                  <a:gd name="T13" fmla="*/ 155 h 241"/>
                  <a:gd name="T14" fmla="*/ 319 w 319"/>
                  <a:gd name="T15" fmla="*/ 172 h 241"/>
                  <a:gd name="T16" fmla="*/ 316 w 319"/>
                  <a:gd name="T17" fmla="*/ 190 h 241"/>
                  <a:gd name="T18" fmla="*/ 310 w 319"/>
                  <a:gd name="T19" fmla="*/ 206 h 241"/>
                  <a:gd name="T20" fmla="*/ 298 w 319"/>
                  <a:gd name="T21" fmla="*/ 221 h 241"/>
                  <a:gd name="T22" fmla="*/ 283 w 319"/>
                  <a:gd name="T23" fmla="*/ 232 h 241"/>
                  <a:gd name="T24" fmla="*/ 266 w 319"/>
                  <a:gd name="T25" fmla="*/ 239 h 241"/>
                  <a:gd name="T26" fmla="*/ 249 w 319"/>
                  <a:gd name="T27" fmla="*/ 241 h 241"/>
                  <a:gd name="T28" fmla="*/ 231 w 319"/>
                  <a:gd name="T29" fmla="*/ 239 h 241"/>
                  <a:gd name="T30" fmla="*/ 214 w 319"/>
                  <a:gd name="T31" fmla="*/ 231 h 241"/>
                  <a:gd name="T32" fmla="*/ 34 w 319"/>
                  <a:gd name="T33" fmla="*/ 129 h 241"/>
                  <a:gd name="T34" fmla="*/ 19 w 319"/>
                  <a:gd name="T35" fmla="*/ 118 h 241"/>
                  <a:gd name="T36" fmla="*/ 9 w 319"/>
                  <a:gd name="T37" fmla="*/ 103 h 241"/>
                  <a:gd name="T38" fmla="*/ 2 w 319"/>
                  <a:gd name="T39" fmla="*/ 87 h 241"/>
                  <a:gd name="T40" fmla="*/ 0 w 319"/>
                  <a:gd name="T41" fmla="*/ 69 h 241"/>
                  <a:gd name="T42" fmla="*/ 2 w 319"/>
                  <a:gd name="T43" fmla="*/ 51 h 241"/>
                  <a:gd name="T44" fmla="*/ 9 w 319"/>
                  <a:gd name="T45" fmla="*/ 34 h 241"/>
                  <a:gd name="T46" fmla="*/ 20 w 319"/>
                  <a:gd name="T47" fmla="*/ 20 h 241"/>
                  <a:gd name="T48" fmla="*/ 35 w 319"/>
                  <a:gd name="T49" fmla="*/ 9 h 241"/>
                  <a:gd name="T50" fmla="*/ 51 w 319"/>
                  <a:gd name="T51" fmla="*/ 3 h 241"/>
                  <a:gd name="T52" fmla="*/ 69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69" y="0"/>
                    </a:moveTo>
                    <a:lnTo>
                      <a:pt x="86" y="3"/>
                    </a:lnTo>
                    <a:lnTo>
                      <a:pt x="104" y="9"/>
                    </a:lnTo>
                    <a:lnTo>
                      <a:pt x="285" y="112"/>
                    </a:lnTo>
                    <a:lnTo>
                      <a:pt x="299" y="124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6"/>
                    </a:lnTo>
                    <a:lnTo>
                      <a:pt x="298" y="221"/>
                    </a:lnTo>
                    <a:lnTo>
                      <a:pt x="283" y="232"/>
                    </a:lnTo>
                    <a:lnTo>
                      <a:pt x="266" y="239"/>
                    </a:lnTo>
                    <a:lnTo>
                      <a:pt x="249" y="241"/>
                    </a:lnTo>
                    <a:lnTo>
                      <a:pt x="231" y="239"/>
                    </a:lnTo>
                    <a:lnTo>
                      <a:pt x="214" y="231"/>
                    </a:lnTo>
                    <a:lnTo>
                      <a:pt x="34" y="129"/>
                    </a:lnTo>
                    <a:lnTo>
                      <a:pt x="19" y="118"/>
                    </a:lnTo>
                    <a:lnTo>
                      <a:pt x="9" y="103"/>
                    </a:lnTo>
                    <a:lnTo>
                      <a:pt x="2" y="87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37"/>
              <p:cNvSpPr>
                <a:spLocks/>
              </p:cNvSpPr>
              <p:nvPr/>
            </p:nvSpPr>
            <p:spPr bwMode="auto">
              <a:xfrm>
                <a:off x="2171700" y="1927225"/>
                <a:ext cx="77788" cy="31750"/>
              </a:xfrm>
              <a:custGeom>
                <a:avLst/>
                <a:gdLst>
                  <a:gd name="T0" fmla="*/ 69 w 347"/>
                  <a:gd name="T1" fmla="*/ 0 h 139"/>
                  <a:gd name="T2" fmla="*/ 278 w 347"/>
                  <a:gd name="T3" fmla="*/ 0 h 139"/>
                  <a:gd name="T4" fmla="*/ 296 w 347"/>
                  <a:gd name="T5" fmla="*/ 4 h 139"/>
                  <a:gd name="T6" fmla="*/ 313 w 347"/>
                  <a:gd name="T7" fmla="*/ 10 h 139"/>
                  <a:gd name="T8" fmla="*/ 327 w 347"/>
                  <a:gd name="T9" fmla="*/ 21 h 139"/>
                  <a:gd name="T10" fmla="*/ 338 w 347"/>
                  <a:gd name="T11" fmla="*/ 35 h 139"/>
                  <a:gd name="T12" fmla="*/ 345 w 347"/>
                  <a:gd name="T13" fmla="*/ 51 h 139"/>
                  <a:gd name="T14" fmla="*/ 347 w 347"/>
                  <a:gd name="T15" fmla="*/ 70 h 139"/>
                  <a:gd name="T16" fmla="*/ 345 w 347"/>
                  <a:gd name="T17" fmla="*/ 88 h 139"/>
                  <a:gd name="T18" fmla="*/ 338 w 347"/>
                  <a:gd name="T19" fmla="*/ 104 h 139"/>
                  <a:gd name="T20" fmla="*/ 327 w 347"/>
                  <a:gd name="T21" fmla="*/ 119 h 139"/>
                  <a:gd name="T22" fmla="*/ 313 w 347"/>
                  <a:gd name="T23" fmla="*/ 129 h 139"/>
                  <a:gd name="T24" fmla="*/ 296 w 347"/>
                  <a:gd name="T25" fmla="*/ 137 h 139"/>
                  <a:gd name="T26" fmla="*/ 278 w 347"/>
                  <a:gd name="T27" fmla="*/ 139 h 139"/>
                  <a:gd name="T28" fmla="*/ 69 w 347"/>
                  <a:gd name="T29" fmla="*/ 139 h 139"/>
                  <a:gd name="T30" fmla="*/ 51 w 347"/>
                  <a:gd name="T31" fmla="*/ 137 h 139"/>
                  <a:gd name="T32" fmla="*/ 35 w 347"/>
                  <a:gd name="T33" fmla="*/ 129 h 139"/>
                  <a:gd name="T34" fmla="*/ 20 w 347"/>
                  <a:gd name="T35" fmla="*/ 119 h 139"/>
                  <a:gd name="T36" fmla="*/ 10 w 347"/>
                  <a:gd name="T37" fmla="*/ 104 h 139"/>
                  <a:gd name="T38" fmla="*/ 2 w 347"/>
                  <a:gd name="T39" fmla="*/ 88 h 139"/>
                  <a:gd name="T40" fmla="*/ 0 w 347"/>
                  <a:gd name="T41" fmla="*/ 70 h 139"/>
                  <a:gd name="T42" fmla="*/ 2 w 347"/>
                  <a:gd name="T43" fmla="*/ 51 h 139"/>
                  <a:gd name="T44" fmla="*/ 10 w 347"/>
                  <a:gd name="T45" fmla="*/ 35 h 139"/>
                  <a:gd name="T46" fmla="*/ 20 w 347"/>
                  <a:gd name="T47" fmla="*/ 21 h 139"/>
                  <a:gd name="T48" fmla="*/ 35 w 347"/>
                  <a:gd name="T49" fmla="*/ 10 h 139"/>
                  <a:gd name="T50" fmla="*/ 51 w 347"/>
                  <a:gd name="T51" fmla="*/ 4 h 139"/>
                  <a:gd name="T52" fmla="*/ 69 w 34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6" y="4"/>
                    </a:lnTo>
                    <a:lnTo>
                      <a:pt x="313" y="10"/>
                    </a:lnTo>
                    <a:lnTo>
                      <a:pt x="327" y="21"/>
                    </a:lnTo>
                    <a:lnTo>
                      <a:pt x="338" y="35"/>
                    </a:lnTo>
                    <a:lnTo>
                      <a:pt x="345" y="51"/>
                    </a:lnTo>
                    <a:lnTo>
                      <a:pt x="347" y="70"/>
                    </a:lnTo>
                    <a:lnTo>
                      <a:pt x="345" y="88"/>
                    </a:lnTo>
                    <a:lnTo>
                      <a:pt x="338" y="104"/>
                    </a:lnTo>
                    <a:lnTo>
                      <a:pt x="327" y="119"/>
                    </a:lnTo>
                    <a:lnTo>
                      <a:pt x="313" y="129"/>
                    </a:lnTo>
                    <a:lnTo>
                      <a:pt x="296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29"/>
                    </a:lnTo>
                    <a:lnTo>
                      <a:pt x="20" y="119"/>
                    </a:lnTo>
                    <a:lnTo>
                      <a:pt x="10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10" y="35"/>
                    </a:lnTo>
                    <a:lnTo>
                      <a:pt x="20" y="21"/>
                    </a:lnTo>
                    <a:lnTo>
                      <a:pt x="35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38"/>
              <p:cNvSpPr>
                <a:spLocks/>
              </p:cNvSpPr>
              <p:nvPr/>
            </p:nvSpPr>
            <p:spPr bwMode="auto">
              <a:xfrm>
                <a:off x="2219325" y="2079625"/>
                <a:ext cx="71438" cy="55562"/>
              </a:xfrm>
              <a:custGeom>
                <a:avLst/>
                <a:gdLst>
                  <a:gd name="T0" fmla="*/ 249 w 319"/>
                  <a:gd name="T1" fmla="*/ 0 h 242"/>
                  <a:gd name="T2" fmla="*/ 268 w 319"/>
                  <a:gd name="T3" fmla="*/ 3 h 242"/>
                  <a:gd name="T4" fmla="*/ 283 w 319"/>
                  <a:gd name="T5" fmla="*/ 9 h 242"/>
                  <a:gd name="T6" fmla="*/ 298 w 319"/>
                  <a:gd name="T7" fmla="*/ 20 h 242"/>
                  <a:gd name="T8" fmla="*/ 310 w 319"/>
                  <a:gd name="T9" fmla="*/ 35 h 242"/>
                  <a:gd name="T10" fmla="*/ 316 w 319"/>
                  <a:gd name="T11" fmla="*/ 52 h 242"/>
                  <a:gd name="T12" fmla="*/ 319 w 319"/>
                  <a:gd name="T13" fmla="*/ 70 h 242"/>
                  <a:gd name="T14" fmla="*/ 316 w 319"/>
                  <a:gd name="T15" fmla="*/ 86 h 242"/>
                  <a:gd name="T16" fmla="*/ 310 w 319"/>
                  <a:gd name="T17" fmla="*/ 103 h 242"/>
                  <a:gd name="T18" fmla="*/ 298 w 319"/>
                  <a:gd name="T19" fmla="*/ 118 h 242"/>
                  <a:gd name="T20" fmla="*/ 285 w 319"/>
                  <a:gd name="T21" fmla="*/ 129 h 242"/>
                  <a:gd name="T22" fmla="*/ 104 w 319"/>
                  <a:gd name="T23" fmla="*/ 232 h 242"/>
                  <a:gd name="T24" fmla="*/ 87 w 319"/>
                  <a:gd name="T25" fmla="*/ 239 h 242"/>
                  <a:gd name="T26" fmla="*/ 69 w 319"/>
                  <a:gd name="T27" fmla="*/ 242 h 242"/>
                  <a:gd name="T28" fmla="*/ 51 w 319"/>
                  <a:gd name="T29" fmla="*/ 239 h 242"/>
                  <a:gd name="T30" fmla="*/ 35 w 319"/>
                  <a:gd name="T31" fmla="*/ 233 h 242"/>
                  <a:gd name="T32" fmla="*/ 20 w 319"/>
                  <a:gd name="T33" fmla="*/ 222 h 242"/>
                  <a:gd name="T34" fmla="*/ 9 w 319"/>
                  <a:gd name="T35" fmla="*/ 207 h 242"/>
                  <a:gd name="T36" fmla="*/ 2 w 319"/>
                  <a:gd name="T37" fmla="*/ 190 h 242"/>
                  <a:gd name="T38" fmla="*/ 0 w 319"/>
                  <a:gd name="T39" fmla="*/ 172 h 242"/>
                  <a:gd name="T40" fmla="*/ 2 w 319"/>
                  <a:gd name="T41" fmla="*/ 155 h 242"/>
                  <a:gd name="T42" fmla="*/ 9 w 319"/>
                  <a:gd name="T43" fmla="*/ 138 h 242"/>
                  <a:gd name="T44" fmla="*/ 19 w 319"/>
                  <a:gd name="T45" fmla="*/ 125 h 242"/>
                  <a:gd name="T46" fmla="*/ 34 w 319"/>
                  <a:gd name="T47" fmla="*/ 114 h 242"/>
                  <a:gd name="T48" fmla="*/ 214 w 319"/>
                  <a:gd name="T49" fmla="*/ 10 h 242"/>
                  <a:gd name="T50" fmla="*/ 232 w 319"/>
                  <a:gd name="T51" fmla="*/ 2 h 242"/>
                  <a:gd name="T52" fmla="*/ 24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249" y="0"/>
                    </a:moveTo>
                    <a:lnTo>
                      <a:pt x="268" y="3"/>
                    </a:lnTo>
                    <a:lnTo>
                      <a:pt x="283" y="9"/>
                    </a:lnTo>
                    <a:lnTo>
                      <a:pt x="298" y="20"/>
                    </a:lnTo>
                    <a:lnTo>
                      <a:pt x="310" y="35"/>
                    </a:lnTo>
                    <a:lnTo>
                      <a:pt x="316" y="52"/>
                    </a:lnTo>
                    <a:lnTo>
                      <a:pt x="319" y="70"/>
                    </a:lnTo>
                    <a:lnTo>
                      <a:pt x="316" y="86"/>
                    </a:lnTo>
                    <a:lnTo>
                      <a:pt x="310" y="103"/>
                    </a:lnTo>
                    <a:lnTo>
                      <a:pt x="298" y="118"/>
                    </a:lnTo>
                    <a:lnTo>
                      <a:pt x="285" y="129"/>
                    </a:lnTo>
                    <a:lnTo>
                      <a:pt x="104" y="232"/>
                    </a:lnTo>
                    <a:lnTo>
                      <a:pt x="87" y="239"/>
                    </a:lnTo>
                    <a:lnTo>
                      <a:pt x="69" y="242"/>
                    </a:lnTo>
                    <a:lnTo>
                      <a:pt x="51" y="239"/>
                    </a:lnTo>
                    <a:lnTo>
                      <a:pt x="35" y="233"/>
                    </a:lnTo>
                    <a:lnTo>
                      <a:pt x="20" y="222"/>
                    </a:lnTo>
                    <a:lnTo>
                      <a:pt x="9" y="207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19" y="125"/>
                    </a:lnTo>
                    <a:lnTo>
                      <a:pt x="34" y="114"/>
                    </a:lnTo>
                    <a:lnTo>
                      <a:pt x="214" y="10"/>
                    </a:lnTo>
                    <a:lnTo>
                      <a:pt x="232" y="2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39"/>
              <p:cNvSpPr>
                <a:spLocks/>
              </p:cNvSpPr>
              <p:nvPr/>
            </p:nvSpPr>
            <p:spPr bwMode="auto">
              <a:xfrm>
                <a:off x="2792413" y="2079625"/>
                <a:ext cx="71438" cy="55562"/>
              </a:xfrm>
              <a:custGeom>
                <a:avLst/>
                <a:gdLst>
                  <a:gd name="T0" fmla="*/ 69 w 319"/>
                  <a:gd name="T1" fmla="*/ 0 h 242"/>
                  <a:gd name="T2" fmla="*/ 87 w 319"/>
                  <a:gd name="T3" fmla="*/ 2 h 242"/>
                  <a:gd name="T4" fmla="*/ 104 w 319"/>
                  <a:gd name="T5" fmla="*/ 10 h 242"/>
                  <a:gd name="T6" fmla="*/ 285 w 319"/>
                  <a:gd name="T7" fmla="*/ 114 h 242"/>
                  <a:gd name="T8" fmla="*/ 299 w 319"/>
                  <a:gd name="T9" fmla="*/ 125 h 242"/>
                  <a:gd name="T10" fmla="*/ 310 w 319"/>
                  <a:gd name="T11" fmla="*/ 138 h 242"/>
                  <a:gd name="T12" fmla="*/ 316 w 319"/>
                  <a:gd name="T13" fmla="*/ 155 h 242"/>
                  <a:gd name="T14" fmla="*/ 319 w 319"/>
                  <a:gd name="T15" fmla="*/ 172 h 242"/>
                  <a:gd name="T16" fmla="*/ 316 w 319"/>
                  <a:gd name="T17" fmla="*/ 190 h 242"/>
                  <a:gd name="T18" fmla="*/ 310 w 319"/>
                  <a:gd name="T19" fmla="*/ 207 h 242"/>
                  <a:gd name="T20" fmla="*/ 298 w 319"/>
                  <a:gd name="T21" fmla="*/ 222 h 242"/>
                  <a:gd name="T22" fmla="*/ 284 w 319"/>
                  <a:gd name="T23" fmla="*/ 233 h 242"/>
                  <a:gd name="T24" fmla="*/ 268 w 319"/>
                  <a:gd name="T25" fmla="*/ 239 h 242"/>
                  <a:gd name="T26" fmla="*/ 250 w 319"/>
                  <a:gd name="T27" fmla="*/ 242 h 242"/>
                  <a:gd name="T28" fmla="*/ 231 w 319"/>
                  <a:gd name="T29" fmla="*/ 239 h 242"/>
                  <a:gd name="T30" fmla="*/ 214 w 319"/>
                  <a:gd name="T31" fmla="*/ 232 h 242"/>
                  <a:gd name="T32" fmla="*/ 34 w 319"/>
                  <a:gd name="T33" fmla="*/ 129 h 242"/>
                  <a:gd name="T34" fmla="*/ 20 w 319"/>
                  <a:gd name="T35" fmla="*/ 118 h 242"/>
                  <a:gd name="T36" fmla="*/ 9 w 319"/>
                  <a:gd name="T37" fmla="*/ 103 h 242"/>
                  <a:gd name="T38" fmla="*/ 2 w 319"/>
                  <a:gd name="T39" fmla="*/ 86 h 242"/>
                  <a:gd name="T40" fmla="*/ 0 w 319"/>
                  <a:gd name="T41" fmla="*/ 70 h 242"/>
                  <a:gd name="T42" fmla="*/ 2 w 319"/>
                  <a:gd name="T43" fmla="*/ 52 h 242"/>
                  <a:gd name="T44" fmla="*/ 9 w 319"/>
                  <a:gd name="T45" fmla="*/ 35 h 242"/>
                  <a:gd name="T46" fmla="*/ 20 w 319"/>
                  <a:gd name="T47" fmla="*/ 20 h 242"/>
                  <a:gd name="T48" fmla="*/ 35 w 319"/>
                  <a:gd name="T49" fmla="*/ 9 h 242"/>
                  <a:gd name="T50" fmla="*/ 51 w 319"/>
                  <a:gd name="T51" fmla="*/ 3 h 242"/>
                  <a:gd name="T52" fmla="*/ 6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69" y="0"/>
                    </a:moveTo>
                    <a:lnTo>
                      <a:pt x="87" y="2"/>
                    </a:lnTo>
                    <a:lnTo>
                      <a:pt x="104" y="10"/>
                    </a:lnTo>
                    <a:lnTo>
                      <a:pt x="285" y="114"/>
                    </a:lnTo>
                    <a:lnTo>
                      <a:pt x="299" y="125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7"/>
                    </a:lnTo>
                    <a:lnTo>
                      <a:pt x="298" y="222"/>
                    </a:lnTo>
                    <a:lnTo>
                      <a:pt x="284" y="233"/>
                    </a:lnTo>
                    <a:lnTo>
                      <a:pt x="268" y="239"/>
                    </a:lnTo>
                    <a:lnTo>
                      <a:pt x="250" y="242"/>
                    </a:lnTo>
                    <a:lnTo>
                      <a:pt x="231" y="239"/>
                    </a:lnTo>
                    <a:lnTo>
                      <a:pt x="214" y="232"/>
                    </a:lnTo>
                    <a:lnTo>
                      <a:pt x="34" y="129"/>
                    </a:lnTo>
                    <a:lnTo>
                      <a:pt x="20" y="118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70"/>
                    </a:lnTo>
                    <a:lnTo>
                      <a:pt x="2" y="52"/>
                    </a:lnTo>
                    <a:lnTo>
                      <a:pt x="9" y="35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/>
              <p:cNvSpPr>
                <a:spLocks/>
              </p:cNvSpPr>
              <p:nvPr/>
            </p:nvSpPr>
            <p:spPr bwMode="auto">
              <a:xfrm>
                <a:off x="2833688" y="1927225"/>
                <a:ext cx="77788" cy="31750"/>
              </a:xfrm>
              <a:custGeom>
                <a:avLst/>
                <a:gdLst>
                  <a:gd name="T0" fmla="*/ 70 w 348"/>
                  <a:gd name="T1" fmla="*/ 0 h 139"/>
                  <a:gd name="T2" fmla="*/ 278 w 348"/>
                  <a:gd name="T3" fmla="*/ 0 h 139"/>
                  <a:gd name="T4" fmla="*/ 297 w 348"/>
                  <a:gd name="T5" fmla="*/ 4 h 139"/>
                  <a:gd name="T6" fmla="*/ 314 w 348"/>
                  <a:gd name="T7" fmla="*/ 10 h 139"/>
                  <a:gd name="T8" fmla="*/ 327 w 348"/>
                  <a:gd name="T9" fmla="*/ 21 h 139"/>
                  <a:gd name="T10" fmla="*/ 337 w 348"/>
                  <a:gd name="T11" fmla="*/ 35 h 139"/>
                  <a:gd name="T12" fmla="*/ 345 w 348"/>
                  <a:gd name="T13" fmla="*/ 51 h 139"/>
                  <a:gd name="T14" fmla="*/ 348 w 348"/>
                  <a:gd name="T15" fmla="*/ 70 h 139"/>
                  <a:gd name="T16" fmla="*/ 345 w 348"/>
                  <a:gd name="T17" fmla="*/ 88 h 139"/>
                  <a:gd name="T18" fmla="*/ 337 w 348"/>
                  <a:gd name="T19" fmla="*/ 104 h 139"/>
                  <a:gd name="T20" fmla="*/ 327 w 348"/>
                  <a:gd name="T21" fmla="*/ 119 h 139"/>
                  <a:gd name="T22" fmla="*/ 314 w 348"/>
                  <a:gd name="T23" fmla="*/ 129 h 139"/>
                  <a:gd name="T24" fmla="*/ 297 w 348"/>
                  <a:gd name="T25" fmla="*/ 137 h 139"/>
                  <a:gd name="T26" fmla="*/ 278 w 348"/>
                  <a:gd name="T27" fmla="*/ 139 h 139"/>
                  <a:gd name="T28" fmla="*/ 70 w 348"/>
                  <a:gd name="T29" fmla="*/ 139 h 139"/>
                  <a:gd name="T30" fmla="*/ 52 w 348"/>
                  <a:gd name="T31" fmla="*/ 137 h 139"/>
                  <a:gd name="T32" fmla="*/ 34 w 348"/>
                  <a:gd name="T33" fmla="*/ 129 h 139"/>
                  <a:gd name="T34" fmla="*/ 21 w 348"/>
                  <a:gd name="T35" fmla="*/ 119 h 139"/>
                  <a:gd name="T36" fmla="*/ 10 w 348"/>
                  <a:gd name="T37" fmla="*/ 104 h 139"/>
                  <a:gd name="T38" fmla="*/ 3 w 348"/>
                  <a:gd name="T39" fmla="*/ 88 h 139"/>
                  <a:gd name="T40" fmla="*/ 0 w 348"/>
                  <a:gd name="T41" fmla="*/ 70 h 139"/>
                  <a:gd name="T42" fmla="*/ 3 w 348"/>
                  <a:gd name="T43" fmla="*/ 51 h 139"/>
                  <a:gd name="T44" fmla="*/ 10 w 348"/>
                  <a:gd name="T45" fmla="*/ 35 h 139"/>
                  <a:gd name="T46" fmla="*/ 21 w 348"/>
                  <a:gd name="T47" fmla="*/ 21 h 139"/>
                  <a:gd name="T48" fmla="*/ 34 w 348"/>
                  <a:gd name="T49" fmla="*/ 10 h 139"/>
                  <a:gd name="T50" fmla="*/ 52 w 348"/>
                  <a:gd name="T51" fmla="*/ 4 h 139"/>
                  <a:gd name="T52" fmla="*/ 70 w 34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8" h="139">
                    <a:moveTo>
                      <a:pt x="70" y="0"/>
                    </a:moveTo>
                    <a:lnTo>
                      <a:pt x="278" y="0"/>
                    </a:lnTo>
                    <a:lnTo>
                      <a:pt x="297" y="4"/>
                    </a:lnTo>
                    <a:lnTo>
                      <a:pt x="314" y="10"/>
                    </a:lnTo>
                    <a:lnTo>
                      <a:pt x="327" y="21"/>
                    </a:lnTo>
                    <a:lnTo>
                      <a:pt x="337" y="35"/>
                    </a:lnTo>
                    <a:lnTo>
                      <a:pt x="345" y="51"/>
                    </a:lnTo>
                    <a:lnTo>
                      <a:pt x="348" y="70"/>
                    </a:lnTo>
                    <a:lnTo>
                      <a:pt x="345" y="88"/>
                    </a:lnTo>
                    <a:lnTo>
                      <a:pt x="337" y="104"/>
                    </a:lnTo>
                    <a:lnTo>
                      <a:pt x="327" y="119"/>
                    </a:lnTo>
                    <a:lnTo>
                      <a:pt x="314" y="129"/>
                    </a:lnTo>
                    <a:lnTo>
                      <a:pt x="297" y="137"/>
                    </a:lnTo>
                    <a:lnTo>
                      <a:pt x="278" y="139"/>
                    </a:lnTo>
                    <a:lnTo>
                      <a:pt x="70" y="139"/>
                    </a:lnTo>
                    <a:lnTo>
                      <a:pt x="52" y="137"/>
                    </a:lnTo>
                    <a:lnTo>
                      <a:pt x="34" y="129"/>
                    </a:lnTo>
                    <a:lnTo>
                      <a:pt x="21" y="119"/>
                    </a:lnTo>
                    <a:lnTo>
                      <a:pt x="10" y="104"/>
                    </a:lnTo>
                    <a:lnTo>
                      <a:pt x="3" y="88"/>
                    </a:lnTo>
                    <a:lnTo>
                      <a:pt x="0" y="70"/>
                    </a:lnTo>
                    <a:lnTo>
                      <a:pt x="3" y="51"/>
                    </a:lnTo>
                    <a:lnTo>
                      <a:pt x="10" y="35"/>
                    </a:lnTo>
                    <a:lnTo>
                      <a:pt x="21" y="21"/>
                    </a:lnTo>
                    <a:lnTo>
                      <a:pt x="34" y="10"/>
                    </a:lnTo>
                    <a:lnTo>
                      <a:pt x="52" y="4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41"/>
              <p:cNvSpPr>
                <a:spLocks/>
              </p:cNvSpPr>
              <p:nvPr/>
            </p:nvSpPr>
            <p:spPr bwMode="auto">
              <a:xfrm>
                <a:off x="2792413" y="1751013"/>
                <a:ext cx="71438" cy="55562"/>
              </a:xfrm>
              <a:custGeom>
                <a:avLst/>
                <a:gdLst>
                  <a:gd name="T0" fmla="*/ 250 w 319"/>
                  <a:gd name="T1" fmla="*/ 0 h 241"/>
                  <a:gd name="T2" fmla="*/ 268 w 319"/>
                  <a:gd name="T3" fmla="*/ 3 h 241"/>
                  <a:gd name="T4" fmla="*/ 284 w 319"/>
                  <a:gd name="T5" fmla="*/ 9 h 241"/>
                  <a:gd name="T6" fmla="*/ 298 w 319"/>
                  <a:gd name="T7" fmla="*/ 20 h 241"/>
                  <a:gd name="T8" fmla="*/ 310 w 319"/>
                  <a:gd name="T9" fmla="*/ 34 h 241"/>
                  <a:gd name="T10" fmla="*/ 316 w 319"/>
                  <a:gd name="T11" fmla="*/ 51 h 241"/>
                  <a:gd name="T12" fmla="*/ 319 w 319"/>
                  <a:gd name="T13" fmla="*/ 69 h 241"/>
                  <a:gd name="T14" fmla="*/ 316 w 319"/>
                  <a:gd name="T15" fmla="*/ 87 h 241"/>
                  <a:gd name="T16" fmla="*/ 310 w 319"/>
                  <a:gd name="T17" fmla="*/ 103 h 241"/>
                  <a:gd name="T18" fmla="*/ 299 w 319"/>
                  <a:gd name="T19" fmla="*/ 118 h 241"/>
                  <a:gd name="T20" fmla="*/ 285 w 319"/>
                  <a:gd name="T21" fmla="*/ 129 h 241"/>
                  <a:gd name="T22" fmla="*/ 104 w 319"/>
                  <a:gd name="T23" fmla="*/ 231 h 241"/>
                  <a:gd name="T24" fmla="*/ 87 w 319"/>
                  <a:gd name="T25" fmla="*/ 239 h 241"/>
                  <a:gd name="T26" fmla="*/ 69 w 319"/>
                  <a:gd name="T27" fmla="*/ 241 h 241"/>
                  <a:gd name="T28" fmla="*/ 52 w 319"/>
                  <a:gd name="T29" fmla="*/ 239 h 241"/>
                  <a:gd name="T30" fmla="*/ 35 w 319"/>
                  <a:gd name="T31" fmla="*/ 232 h 241"/>
                  <a:gd name="T32" fmla="*/ 20 w 319"/>
                  <a:gd name="T33" fmla="*/ 221 h 241"/>
                  <a:gd name="T34" fmla="*/ 9 w 319"/>
                  <a:gd name="T35" fmla="*/ 206 h 241"/>
                  <a:gd name="T36" fmla="*/ 2 w 319"/>
                  <a:gd name="T37" fmla="*/ 190 h 241"/>
                  <a:gd name="T38" fmla="*/ 0 w 319"/>
                  <a:gd name="T39" fmla="*/ 172 h 241"/>
                  <a:gd name="T40" fmla="*/ 2 w 319"/>
                  <a:gd name="T41" fmla="*/ 155 h 241"/>
                  <a:gd name="T42" fmla="*/ 9 w 319"/>
                  <a:gd name="T43" fmla="*/ 138 h 241"/>
                  <a:gd name="T44" fmla="*/ 20 w 319"/>
                  <a:gd name="T45" fmla="*/ 124 h 241"/>
                  <a:gd name="T46" fmla="*/ 34 w 319"/>
                  <a:gd name="T47" fmla="*/ 112 h 241"/>
                  <a:gd name="T48" fmla="*/ 214 w 319"/>
                  <a:gd name="T49" fmla="*/ 9 h 241"/>
                  <a:gd name="T50" fmla="*/ 233 w 319"/>
                  <a:gd name="T51" fmla="*/ 3 h 241"/>
                  <a:gd name="T52" fmla="*/ 250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250" y="0"/>
                    </a:moveTo>
                    <a:lnTo>
                      <a:pt x="268" y="3"/>
                    </a:lnTo>
                    <a:lnTo>
                      <a:pt x="284" y="9"/>
                    </a:lnTo>
                    <a:lnTo>
                      <a:pt x="298" y="20"/>
                    </a:lnTo>
                    <a:lnTo>
                      <a:pt x="310" y="34"/>
                    </a:lnTo>
                    <a:lnTo>
                      <a:pt x="316" y="51"/>
                    </a:lnTo>
                    <a:lnTo>
                      <a:pt x="319" y="69"/>
                    </a:lnTo>
                    <a:lnTo>
                      <a:pt x="316" y="87"/>
                    </a:lnTo>
                    <a:lnTo>
                      <a:pt x="310" y="103"/>
                    </a:lnTo>
                    <a:lnTo>
                      <a:pt x="299" y="118"/>
                    </a:lnTo>
                    <a:lnTo>
                      <a:pt x="285" y="129"/>
                    </a:lnTo>
                    <a:lnTo>
                      <a:pt x="104" y="231"/>
                    </a:lnTo>
                    <a:lnTo>
                      <a:pt x="87" y="239"/>
                    </a:lnTo>
                    <a:lnTo>
                      <a:pt x="69" y="241"/>
                    </a:lnTo>
                    <a:lnTo>
                      <a:pt x="52" y="239"/>
                    </a:lnTo>
                    <a:lnTo>
                      <a:pt x="35" y="232"/>
                    </a:lnTo>
                    <a:lnTo>
                      <a:pt x="20" y="221"/>
                    </a:lnTo>
                    <a:lnTo>
                      <a:pt x="9" y="206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20" y="124"/>
                    </a:lnTo>
                    <a:lnTo>
                      <a:pt x="34" y="112"/>
                    </a:lnTo>
                    <a:lnTo>
                      <a:pt x="214" y="9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42"/>
              <p:cNvSpPr>
                <a:spLocks/>
              </p:cNvSpPr>
              <p:nvPr/>
            </p:nvSpPr>
            <p:spPr bwMode="auto">
              <a:xfrm>
                <a:off x="2679700" y="1622425"/>
                <a:ext cx="55563" cy="71437"/>
              </a:xfrm>
              <a:custGeom>
                <a:avLst/>
                <a:gdLst>
                  <a:gd name="T0" fmla="*/ 172 w 243"/>
                  <a:gd name="T1" fmla="*/ 0 h 316"/>
                  <a:gd name="T2" fmla="*/ 191 w 243"/>
                  <a:gd name="T3" fmla="*/ 2 h 316"/>
                  <a:gd name="T4" fmla="*/ 208 w 243"/>
                  <a:gd name="T5" fmla="*/ 10 h 316"/>
                  <a:gd name="T6" fmla="*/ 222 w 243"/>
                  <a:gd name="T7" fmla="*/ 21 h 316"/>
                  <a:gd name="T8" fmla="*/ 234 w 243"/>
                  <a:gd name="T9" fmla="*/ 34 h 316"/>
                  <a:gd name="T10" fmla="*/ 241 w 243"/>
                  <a:gd name="T11" fmla="*/ 51 h 316"/>
                  <a:gd name="T12" fmla="*/ 243 w 243"/>
                  <a:gd name="T13" fmla="*/ 68 h 316"/>
                  <a:gd name="T14" fmla="*/ 241 w 243"/>
                  <a:gd name="T15" fmla="*/ 86 h 316"/>
                  <a:gd name="T16" fmla="*/ 234 w 243"/>
                  <a:gd name="T17" fmla="*/ 103 h 316"/>
                  <a:gd name="T18" fmla="*/ 129 w 243"/>
                  <a:gd name="T19" fmla="*/ 282 h 316"/>
                  <a:gd name="T20" fmla="*/ 118 w 243"/>
                  <a:gd name="T21" fmla="*/ 297 h 316"/>
                  <a:gd name="T22" fmla="*/ 103 w 243"/>
                  <a:gd name="T23" fmla="*/ 308 h 316"/>
                  <a:gd name="T24" fmla="*/ 87 w 243"/>
                  <a:gd name="T25" fmla="*/ 314 h 316"/>
                  <a:gd name="T26" fmla="*/ 69 w 243"/>
                  <a:gd name="T27" fmla="*/ 316 h 316"/>
                  <a:gd name="T28" fmla="*/ 52 w 243"/>
                  <a:gd name="T29" fmla="*/ 314 h 316"/>
                  <a:gd name="T30" fmla="*/ 35 w 243"/>
                  <a:gd name="T31" fmla="*/ 307 h 316"/>
                  <a:gd name="T32" fmla="*/ 19 w 243"/>
                  <a:gd name="T33" fmla="*/ 296 h 316"/>
                  <a:gd name="T34" fmla="*/ 9 w 243"/>
                  <a:gd name="T35" fmla="*/ 282 h 316"/>
                  <a:gd name="T36" fmla="*/ 2 w 243"/>
                  <a:gd name="T37" fmla="*/ 265 h 316"/>
                  <a:gd name="T38" fmla="*/ 0 w 243"/>
                  <a:gd name="T39" fmla="*/ 248 h 316"/>
                  <a:gd name="T40" fmla="*/ 2 w 243"/>
                  <a:gd name="T41" fmla="*/ 230 h 316"/>
                  <a:gd name="T42" fmla="*/ 9 w 243"/>
                  <a:gd name="T43" fmla="*/ 214 h 316"/>
                  <a:gd name="T44" fmla="*/ 113 w 243"/>
                  <a:gd name="T45" fmla="*/ 34 h 316"/>
                  <a:gd name="T46" fmla="*/ 125 w 243"/>
                  <a:gd name="T47" fmla="*/ 20 h 316"/>
                  <a:gd name="T48" fmla="*/ 140 w 243"/>
                  <a:gd name="T49" fmla="*/ 9 h 316"/>
                  <a:gd name="T50" fmla="*/ 155 w 243"/>
                  <a:gd name="T51" fmla="*/ 2 h 316"/>
                  <a:gd name="T52" fmla="*/ 172 w 243"/>
                  <a:gd name="T53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6">
                    <a:moveTo>
                      <a:pt x="172" y="0"/>
                    </a:moveTo>
                    <a:lnTo>
                      <a:pt x="191" y="2"/>
                    </a:lnTo>
                    <a:lnTo>
                      <a:pt x="208" y="10"/>
                    </a:lnTo>
                    <a:lnTo>
                      <a:pt x="222" y="21"/>
                    </a:lnTo>
                    <a:lnTo>
                      <a:pt x="234" y="34"/>
                    </a:lnTo>
                    <a:lnTo>
                      <a:pt x="241" y="51"/>
                    </a:lnTo>
                    <a:lnTo>
                      <a:pt x="243" y="68"/>
                    </a:lnTo>
                    <a:lnTo>
                      <a:pt x="241" y="86"/>
                    </a:lnTo>
                    <a:lnTo>
                      <a:pt x="234" y="103"/>
                    </a:lnTo>
                    <a:lnTo>
                      <a:pt x="129" y="282"/>
                    </a:lnTo>
                    <a:lnTo>
                      <a:pt x="118" y="297"/>
                    </a:lnTo>
                    <a:lnTo>
                      <a:pt x="103" y="308"/>
                    </a:lnTo>
                    <a:lnTo>
                      <a:pt x="87" y="314"/>
                    </a:lnTo>
                    <a:lnTo>
                      <a:pt x="69" y="316"/>
                    </a:lnTo>
                    <a:lnTo>
                      <a:pt x="52" y="314"/>
                    </a:lnTo>
                    <a:lnTo>
                      <a:pt x="35" y="307"/>
                    </a:lnTo>
                    <a:lnTo>
                      <a:pt x="19" y="296"/>
                    </a:lnTo>
                    <a:lnTo>
                      <a:pt x="9" y="282"/>
                    </a:lnTo>
                    <a:lnTo>
                      <a:pt x="2" y="265"/>
                    </a:lnTo>
                    <a:lnTo>
                      <a:pt x="0" y="248"/>
                    </a:lnTo>
                    <a:lnTo>
                      <a:pt x="2" y="230"/>
                    </a:lnTo>
                    <a:lnTo>
                      <a:pt x="9" y="214"/>
                    </a:lnTo>
                    <a:lnTo>
                      <a:pt x="113" y="34"/>
                    </a:lnTo>
                    <a:lnTo>
                      <a:pt x="125" y="20"/>
                    </a:lnTo>
                    <a:lnTo>
                      <a:pt x="140" y="9"/>
                    </a:lnTo>
                    <a:lnTo>
                      <a:pt x="155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43"/>
              <p:cNvSpPr>
                <a:spLocks/>
              </p:cNvSpPr>
              <p:nvPr/>
            </p:nvSpPr>
            <p:spPr bwMode="auto">
              <a:xfrm>
                <a:off x="2503488" y="1811338"/>
                <a:ext cx="76200" cy="242887"/>
              </a:xfrm>
              <a:custGeom>
                <a:avLst/>
                <a:gdLst>
                  <a:gd name="T0" fmla="*/ 167 w 334"/>
                  <a:gd name="T1" fmla="*/ 0 h 1073"/>
                  <a:gd name="T2" fmla="*/ 201 w 334"/>
                  <a:gd name="T3" fmla="*/ 2 h 1073"/>
                  <a:gd name="T4" fmla="*/ 230 w 334"/>
                  <a:gd name="T5" fmla="*/ 8 h 1073"/>
                  <a:gd name="T6" fmla="*/ 258 w 334"/>
                  <a:gd name="T7" fmla="*/ 18 h 1073"/>
                  <a:gd name="T8" fmla="*/ 280 w 334"/>
                  <a:gd name="T9" fmla="*/ 33 h 1073"/>
                  <a:gd name="T10" fmla="*/ 300 w 334"/>
                  <a:gd name="T11" fmla="*/ 51 h 1073"/>
                  <a:gd name="T12" fmla="*/ 314 w 334"/>
                  <a:gd name="T13" fmla="*/ 72 h 1073"/>
                  <a:gd name="T14" fmla="*/ 326 w 334"/>
                  <a:gd name="T15" fmla="*/ 98 h 1073"/>
                  <a:gd name="T16" fmla="*/ 331 w 334"/>
                  <a:gd name="T17" fmla="*/ 128 h 1073"/>
                  <a:gd name="T18" fmla="*/ 334 w 334"/>
                  <a:gd name="T19" fmla="*/ 162 h 1073"/>
                  <a:gd name="T20" fmla="*/ 334 w 334"/>
                  <a:gd name="T21" fmla="*/ 406 h 1073"/>
                  <a:gd name="T22" fmla="*/ 332 w 334"/>
                  <a:gd name="T23" fmla="*/ 438 h 1073"/>
                  <a:gd name="T24" fmla="*/ 329 w 334"/>
                  <a:gd name="T25" fmla="*/ 471 h 1073"/>
                  <a:gd name="T26" fmla="*/ 326 w 334"/>
                  <a:gd name="T27" fmla="*/ 505 h 1073"/>
                  <a:gd name="T28" fmla="*/ 260 w 334"/>
                  <a:gd name="T29" fmla="*/ 996 h 1073"/>
                  <a:gd name="T30" fmla="*/ 255 w 334"/>
                  <a:gd name="T31" fmla="*/ 1019 h 1073"/>
                  <a:gd name="T32" fmla="*/ 247 w 334"/>
                  <a:gd name="T33" fmla="*/ 1039 h 1073"/>
                  <a:gd name="T34" fmla="*/ 237 w 334"/>
                  <a:gd name="T35" fmla="*/ 1052 h 1073"/>
                  <a:gd name="T36" fmla="*/ 224 w 334"/>
                  <a:gd name="T37" fmla="*/ 1062 h 1073"/>
                  <a:gd name="T38" fmla="*/ 208 w 334"/>
                  <a:gd name="T39" fmla="*/ 1069 h 1073"/>
                  <a:gd name="T40" fmla="*/ 188 w 334"/>
                  <a:gd name="T41" fmla="*/ 1072 h 1073"/>
                  <a:gd name="T42" fmla="*/ 167 w 334"/>
                  <a:gd name="T43" fmla="*/ 1073 h 1073"/>
                  <a:gd name="T44" fmla="*/ 145 w 334"/>
                  <a:gd name="T45" fmla="*/ 1072 h 1073"/>
                  <a:gd name="T46" fmla="*/ 126 w 334"/>
                  <a:gd name="T47" fmla="*/ 1069 h 1073"/>
                  <a:gd name="T48" fmla="*/ 110 w 334"/>
                  <a:gd name="T49" fmla="*/ 1062 h 1073"/>
                  <a:gd name="T50" fmla="*/ 96 w 334"/>
                  <a:gd name="T51" fmla="*/ 1052 h 1073"/>
                  <a:gd name="T52" fmla="*/ 86 w 334"/>
                  <a:gd name="T53" fmla="*/ 1039 h 1073"/>
                  <a:gd name="T54" fmla="*/ 78 w 334"/>
                  <a:gd name="T55" fmla="*/ 1019 h 1073"/>
                  <a:gd name="T56" fmla="*/ 74 w 334"/>
                  <a:gd name="T57" fmla="*/ 996 h 1073"/>
                  <a:gd name="T58" fmla="*/ 8 w 334"/>
                  <a:gd name="T59" fmla="*/ 505 h 1073"/>
                  <a:gd name="T60" fmla="*/ 5 w 334"/>
                  <a:gd name="T61" fmla="*/ 471 h 1073"/>
                  <a:gd name="T62" fmla="*/ 1 w 334"/>
                  <a:gd name="T63" fmla="*/ 438 h 1073"/>
                  <a:gd name="T64" fmla="*/ 0 w 334"/>
                  <a:gd name="T65" fmla="*/ 406 h 1073"/>
                  <a:gd name="T66" fmla="*/ 0 w 334"/>
                  <a:gd name="T67" fmla="*/ 162 h 1073"/>
                  <a:gd name="T68" fmla="*/ 2 w 334"/>
                  <a:gd name="T69" fmla="*/ 128 h 1073"/>
                  <a:gd name="T70" fmla="*/ 8 w 334"/>
                  <a:gd name="T71" fmla="*/ 98 h 1073"/>
                  <a:gd name="T72" fmla="*/ 19 w 334"/>
                  <a:gd name="T73" fmla="*/ 72 h 1073"/>
                  <a:gd name="T74" fmla="*/ 34 w 334"/>
                  <a:gd name="T75" fmla="*/ 51 h 1073"/>
                  <a:gd name="T76" fmla="*/ 53 w 334"/>
                  <a:gd name="T77" fmla="*/ 33 h 1073"/>
                  <a:gd name="T78" fmla="*/ 76 w 334"/>
                  <a:gd name="T79" fmla="*/ 18 h 1073"/>
                  <a:gd name="T80" fmla="*/ 103 w 334"/>
                  <a:gd name="T81" fmla="*/ 8 h 1073"/>
                  <a:gd name="T82" fmla="*/ 133 w 334"/>
                  <a:gd name="T83" fmla="*/ 2 h 1073"/>
                  <a:gd name="T84" fmla="*/ 167 w 334"/>
                  <a:gd name="T85" fmla="*/ 0 h 1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1073">
                    <a:moveTo>
                      <a:pt x="167" y="0"/>
                    </a:moveTo>
                    <a:lnTo>
                      <a:pt x="201" y="2"/>
                    </a:lnTo>
                    <a:lnTo>
                      <a:pt x="230" y="8"/>
                    </a:lnTo>
                    <a:lnTo>
                      <a:pt x="258" y="18"/>
                    </a:lnTo>
                    <a:lnTo>
                      <a:pt x="280" y="33"/>
                    </a:lnTo>
                    <a:lnTo>
                      <a:pt x="300" y="51"/>
                    </a:lnTo>
                    <a:lnTo>
                      <a:pt x="314" y="72"/>
                    </a:lnTo>
                    <a:lnTo>
                      <a:pt x="326" y="98"/>
                    </a:lnTo>
                    <a:lnTo>
                      <a:pt x="331" y="128"/>
                    </a:lnTo>
                    <a:lnTo>
                      <a:pt x="334" y="162"/>
                    </a:lnTo>
                    <a:lnTo>
                      <a:pt x="334" y="406"/>
                    </a:lnTo>
                    <a:lnTo>
                      <a:pt x="332" y="438"/>
                    </a:lnTo>
                    <a:lnTo>
                      <a:pt x="329" y="471"/>
                    </a:lnTo>
                    <a:lnTo>
                      <a:pt x="326" y="505"/>
                    </a:lnTo>
                    <a:lnTo>
                      <a:pt x="260" y="996"/>
                    </a:lnTo>
                    <a:lnTo>
                      <a:pt x="255" y="1019"/>
                    </a:lnTo>
                    <a:lnTo>
                      <a:pt x="247" y="1039"/>
                    </a:lnTo>
                    <a:lnTo>
                      <a:pt x="237" y="1052"/>
                    </a:lnTo>
                    <a:lnTo>
                      <a:pt x="224" y="1062"/>
                    </a:lnTo>
                    <a:lnTo>
                      <a:pt x="208" y="1069"/>
                    </a:lnTo>
                    <a:lnTo>
                      <a:pt x="188" y="1072"/>
                    </a:lnTo>
                    <a:lnTo>
                      <a:pt x="167" y="1073"/>
                    </a:lnTo>
                    <a:lnTo>
                      <a:pt x="145" y="1072"/>
                    </a:lnTo>
                    <a:lnTo>
                      <a:pt x="126" y="1069"/>
                    </a:lnTo>
                    <a:lnTo>
                      <a:pt x="110" y="1062"/>
                    </a:lnTo>
                    <a:lnTo>
                      <a:pt x="96" y="1052"/>
                    </a:lnTo>
                    <a:lnTo>
                      <a:pt x="86" y="1039"/>
                    </a:lnTo>
                    <a:lnTo>
                      <a:pt x="78" y="1019"/>
                    </a:lnTo>
                    <a:lnTo>
                      <a:pt x="74" y="996"/>
                    </a:lnTo>
                    <a:lnTo>
                      <a:pt x="8" y="505"/>
                    </a:lnTo>
                    <a:lnTo>
                      <a:pt x="5" y="471"/>
                    </a:lnTo>
                    <a:lnTo>
                      <a:pt x="1" y="438"/>
                    </a:lnTo>
                    <a:lnTo>
                      <a:pt x="0" y="406"/>
                    </a:lnTo>
                    <a:lnTo>
                      <a:pt x="0" y="162"/>
                    </a:lnTo>
                    <a:lnTo>
                      <a:pt x="2" y="128"/>
                    </a:lnTo>
                    <a:lnTo>
                      <a:pt x="8" y="98"/>
                    </a:lnTo>
                    <a:lnTo>
                      <a:pt x="19" y="72"/>
                    </a:lnTo>
                    <a:lnTo>
                      <a:pt x="34" y="51"/>
                    </a:lnTo>
                    <a:lnTo>
                      <a:pt x="53" y="33"/>
                    </a:lnTo>
                    <a:lnTo>
                      <a:pt x="76" y="18"/>
                    </a:lnTo>
                    <a:lnTo>
                      <a:pt x="103" y="8"/>
                    </a:lnTo>
                    <a:lnTo>
                      <a:pt x="133" y="2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44"/>
              <p:cNvSpPr>
                <a:spLocks/>
              </p:cNvSpPr>
              <p:nvPr/>
            </p:nvSpPr>
            <p:spPr bwMode="auto">
              <a:xfrm>
                <a:off x="2501900" y="2085975"/>
                <a:ext cx="79375" cy="77787"/>
              </a:xfrm>
              <a:custGeom>
                <a:avLst/>
                <a:gdLst>
                  <a:gd name="T0" fmla="*/ 174 w 347"/>
                  <a:gd name="T1" fmla="*/ 0 h 344"/>
                  <a:gd name="T2" fmla="*/ 209 w 347"/>
                  <a:gd name="T3" fmla="*/ 4 h 344"/>
                  <a:gd name="T4" fmla="*/ 241 w 347"/>
                  <a:gd name="T5" fmla="*/ 14 h 344"/>
                  <a:gd name="T6" fmla="*/ 270 w 347"/>
                  <a:gd name="T7" fmla="*/ 30 h 344"/>
                  <a:gd name="T8" fmla="*/ 296 w 347"/>
                  <a:gd name="T9" fmla="*/ 50 h 344"/>
                  <a:gd name="T10" fmla="*/ 318 w 347"/>
                  <a:gd name="T11" fmla="*/ 76 h 344"/>
                  <a:gd name="T12" fmla="*/ 334 w 347"/>
                  <a:gd name="T13" fmla="*/ 106 h 344"/>
                  <a:gd name="T14" fmla="*/ 344 w 347"/>
                  <a:gd name="T15" fmla="*/ 138 h 344"/>
                  <a:gd name="T16" fmla="*/ 347 w 347"/>
                  <a:gd name="T17" fmla="*/ 172 h 344"/>
                  <a:gd name="T18" fmla="*/ 344 w 347"/>
                  <a:gd name="T19" fmla="*/ 207 h 344"/>
                  <a:gd name="T20" fmla="*/ 334 w 347"/>
                  <a:gd name="T21" fmla="*/ 240 h 344"/>
                  <a:gd name="T22" fmla="*/ 318 w 347"/>
                  <a:gd name="T23" fmla="*/ 269 h 344"/>
                  <a:gd name="T24" fmla="*/ 296 w 347"/>
                  <a:gd name="T25" fmla="*/ 294 h 344"/>
                  <a:gd name="T26" fmla="*/ 270 w 347"/>
                  <a:gd name="T27" fmla="*/ 315 h 344"/>
                  <a:gd name="T28" fmla="*/ 241 w 347"/>
                  <a:gd name="T29" fmla="*/ 331 h 344"/>
                  <a:gd name="T30" fmla="*/ 209 w 347"/>
                  <a:gd name="T31" fmla="*/ 341 h 344"/>
                  <a:gd name="T32" fmla="*/ 174 w 347"/>
                  <a:gd name="T33" fmla="*/ 344 h 344"/>
                  <a:gd name="T34" fmla="*/ 139 w 347"/>
                  <a:gd name="T35" fmla="*/ 341 h 344"/>
                  <a:gd name="T36" fmla="*/ 107 w 347"/>
                  <a:gd name="T37" fmla="*/ 331 h 344"/>
                  <a:gd name="T38" fmla="*/ 77 w 347"/>
                  <a:gd name="T39" fmla="*/ 315 h 344"/>
                  <a:gd name="T40" fmla="*/ 51 w 347"/>
                  <a:gd name="T41" fmla="*/ 294 h 344"/>
                  <a:gd name="T42" fmla="*/ 30 w 347"/>
                  <a:gd name="T43" fmla="*/ 269 h 344"/>
                  <a:gd name="T44" fmla="*/ 14 w 347"/>
                  <a:gd name="T45" fmla="*/ 240 h 344"/>
                  <a:gd name="T46" fmla="*/ 4 w 347"/>
                  <a:gd name="T47" fmla="*/ 207 h 344"/>
                  <a:gd name="T48" fmla="*/ 0 w 347"/>
                  <a:gd name="T49" fmla="*/ 172 h 344"/>
                  <a:gd name="T50" fmla="*/ 4 w 347"/>
                  <a:gd name="T51" fmla="*/ 138 h 344"/>
                  <a:gd name="T52" fmla="*/ 14 w 347"/>
                  <a:gd name="T53" fmla="*/ 106 h 344"/>
                  <a:gd name="T54" fmla="*/ 30 w 347"/>
                  <a:gd name="T55" fmla="*/ 76 h 344"/>
                  <a:gd name="T56" fmla="*/ 51 w 347"/>
                  <a:gd name="T57" fmla="*/ 50 h 344"/>
                  <a:gd name="T58" fmla="*/ 77 w 347"/>
                  <a:gd name="T59" fmla="*/ 30 h 344"/>
                  <a:gd name="T60" fmla="*/ 107 w 347"/>
                  <a:gd name="T61" fmla="*/ 14 h 344"/>
                  <a:gd name="T62" fmla="*/ 139 w 347"/>
                  <a:gd name="T63" fmla="*/ 4 h 344"/>
                  <a:gd name="T64" fmla="*/ 174 w 347"/>
                  <a:gd name="T6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7" h="344">
                    <a:moveTo>
                      <a:pt x="174" y="0"/>
                    </a:moveTo>
                    <a:lnTo>
                      <a:pt x="209" y="4"/>
                    </a:lnTo>
                    <a:lnTo>
                      <a:pt x="241" y="14"/>
                    </a:lnTo>
                    <a:lnTo>
                      <a:pt x="270" y="30"/>
                    </a:lnTo>
                    <a:lnTo>
                      <a:pt x="296" y="50"/>
                    </a:lnTo>
                    <a:lnTo>
                      <a:pt x="318" y="76"/>
                    </a:lnTo>
                    <a:lnTo>
                      <a:pt x="334" y="106"/>
                    </a:lnTo>
                    <a:lnTo>
                      <a:pt x="344" y="138"/>
                    </a:lnTo>
                    <a:lnTo>
                      <a:pt x="347" y="172"/>
                    </a:lnTo>
                    <a:lnTo>
                      <a:pt x="344" y="207"/>
                    </a:lnTo>
                    <a:lnTo>
                      <a:pt x="334" y="240"/>
                    </a:lnTo>
                    <a:lnTo>
                      <a:pt x="318" y="269"/>
                    </a:lnTo>
                    <a:lnTo>
                      <a:pt x="296" y="294"/>
                    </a:lnTo>
                    <a:lnTo>
                      <a:pt x="270" y="315"/>
                    </a:lnTo>
                    <a:lnTo>
                      <a:pt x="241" y="331"/>
                    </a:lnTo>
                    <a:lnTo>
                      <a:pt x="209" y="341"/>
                    </a:lnTo>
                    <a:lnTo>
                      <a:pt x="174" y="344"/>
                    </a:lnTo>
                    <a:lnTo>
                      <a:pt x="139" y="341"/>
                    </a:lnTo>
                    <a:lnTo>
                      <a:pt x="107" y="331"/>
                    </a:lnTo>
                    <a:lnTo>
                      <a:pt x="77" y="315"/>
                    </a:lnTo>
                    <a:lnTo>
                      <a:pt x="51" y="294"/>
                    </a:lnTo>
                    <a:lnTo>
                      <a:pt x="30" y="269"/>
                    </a:lnTo>
                    <a:lnTo>
                      <a:pt x="14" y="240"/>
                    </a:lnTo>
                    <a:lnTo>
                      <a:pt x="4" y="207"/>
                    </a:lnTo>
                    <a:lnTo>
                      <a:pt x="0" y="172"/>
                    </a:lnTo>
                    <a:lnTo>
                      <a:pt x="4" y="138"/>
                    </a:lnTo>
                    <a:lnTo>
                      <a:pt x="14" y="106"/>
                    </a:lnTo>
                    <a:lnTo>
                      <a:pt x="30" y="76"/>
                    </a:lnTo>
                    <a:lnTo>
                      <a:pt x="51" y="50"/>
                    </a:lnTo>
                    <a:lnTo>
                      <a:pt x="77" y="30"/>
                    </a:lnTo>
                    <a:lnTo>
                      <a:pt x="107" y="14"/>
                    </a:lnTo>
                    <a:lnTo>
                      <a:pt x="139" y="4"/>
                    </a:lnTo>
                    <a:lnTo>
                      <a:pt x="1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" name="Freeform 49"/>
            <p:cNvSpPr>
              <a:spLocks noEditPoints="1"/>
            </p:cNvSpPr>
            <p:nvPr/>
          </p:nvSpPr>
          <p:spPr bwMode="auto">
            <a:xfrm>
              <a:off x="7130965" y="3464081"/>
              <a:ext cx="615949" cy="615949"/>
            </a:xfrm>
            <a:custGeom>
              <a:avLst/>
              <a:gdLst>
                <a:gd name="T0" fmla="*/ 2959 w 3962"/>
                <a:gd name="T1" fmla="*/ 2546 h 3963"/>
                <a:gd name="T2" fmla="*/ 3397 w 3962"/>
                <a:gd name="T3" fmla="*/ 2984 h 3963"/>
                <a:gd name="T4" fmla="*/ 3464 w 3962"/>
                <a:gd name="T5" fmla="*/ 3124 h 3963"/>
                <a:gd name="T6" fmla="*/ 3343 w 3962"/>
                <a:gd name="T7" fmla="*/ 3219 h 3963"/>
                <a:gd name="T8" fmla="*/ 2736 w 3962"/>
                <a:gd name="T9" fmla="*/ 3150 h 3963"/>
                <a:gd name="T10" fmla="*/ 2752 w 3962"/>
                <a:gd name="T11" fmla="*/ 2523 h 3963"/>
                <a:gd name="T12" fmla="*/ 2896 w 3962"/>
                <a:gd name="T13" fmla="*/ 2232 h 3963"/>
                <a:gd name="T14" fmla="*/ 2500 w 3962"/>
                <a:gd name="T15" fmla="*/ 2399 h 3963"/>
                <a:gd name="T16" fmla="*/ 2262 w 3962"/>
                <a:gd name="T17" fmla="*/ 2752 h 3963"/>
                <a:gd name="T18" fmla="*/ 2262 w 3962"/>
                <a:gd name="T19" fmla="*/ 3193 h 3963"/>
                <a:gd name="T20" fmla="*/ 2500 w 3962"/>
                <a:gd name="T21" fmla="*/ 3544 h 3963"/>
                <a:gd name="T22" fmla="*/ 2896 w 3962"/>
                <a:gd name="T23" fmla="*/ 3711 h 3963"/>
                <a:gd name="T24" fmla="*/ 3325 w 3962"/>
                <a:gd name="T25" fmla="*/ 3625 h 3963"/>
                <a:gd name="T26" fmla="*/ 3625 w 3962"/>
                <a:gd name="T27" fmla="*/ 3325 h 3963"/>
                <a:gd name="T28" fmla="*/ 3711 w 3962"/>
                <a:gd name="T29" fmla="*/ 2896 h 3963"/>
                <a:gd name="T30" fmla="*/ 3544 w 3962"/>
                <a:gd name="T31" fmla="*/ 2500 h 3963"/>
                <a:gd name="T32" fmla="*/ 3193 w 3962"/>
                <a:gd name="T33" fmla="*/ 2262 h 3963"/>
                <a:gd name="T34" fmla="*/ 1734 w 3962"/>
                <a:gd name="T35" fmla="*/ 2724 h 3963"/>
                <a:gd name="T36" fmla="*/ 495 w 3962"/>
                <a:gd name="T37" fmla="*/ 2724 h 3963"/>
                <a:gd name="T38" fmla="*/ 3300 w 3962"/>
                <a:gd name="T39" fmla="*/ 2037 h 3963"/>
                <a:gd name="T40" fmla="*/ 3700 w 3962"/>
                <a:gd name="T41" fmla="*/ 2300 h 3963"/>
                <a:gd name="T42" fmla="*/ 3930 w 3962"/>
                <a:gd name="T43" fmla="*/ 2722 h 3963"/>
                <a:gd name="T44" fmla="*/ 3930 w 3962"/>
                <a:gd name="T45" fmla="*/ 3222 h 3963"/>
                <a:gd name="T46" fmla="*/ 3700 w 3962"/>
                <a:gd name="T47" fmla="*/ 3643 h 3963"/>
                <a:gd name="T48" fmla="*/ 3300 w 3962"/>
                <a:gd name="T49" fmla="*/ 3907 h 3963"/>
                <a:gd name="T50" fmla="*/ 2802 w 3962"/>
                <a:gd name="T51" fmla="*/ 3948 h 3963"/>
                <a:gd name="T52" fmla="*/ 2361 w 3962"/>
                <a:gd name="T53" fmla="*/ 3752 h 3963"/>
                <a:gd name="T54" fmla="*/ 2067 w 3962"/>
                <a:gd name="T55" fmla="*/ 3376 h 3963"/>
                <a:gd name="T56" fmla="*/ 1984 w 3962"/>
                <a:gd name="T57" fmla="*/ 2887 h 3963"/>
                <a:gd name="T58" fmla="*/ 2144 w 3962"/>
                <a:gd name="T59" fmla="*/ 2426 h 3963"/>
                <a:gd name="T60" fmla="*/ 2495 w 3962"/>
                <a:gd name="T61" fmla="*/ 2103 h 3963"/>
                <a:gd name="T62" fmla="*/ 2972 w 3962"/>
                <a:gd name="T63" fmla="*/ 1982 h 3963"/>
                <a:gd name="T64" fmla="*/ 1238 w 3962"/>
                <a:gd name="T65" fmla="*/ 1486 h 3963"/>
                <a:gd name="T66" fmla="*/ 990 w 3962"/>
                <a:gd name="T67" fmla="*/ 1486 h 3963"/>
                <a:gd name="T68" fmla="*/ 371 w 3962"/>
                <a:gd name="T69" fmla="*/ 619 h 3963"/>
                <a:gd name="T70" fmla="*/ 473 w 3962"/>
                <a:gd name="T71" fmla="*/ 819 h 3963"/>
                <a:gd name="T72" fmla="*/ 697 w 3962"/>
                <a:gd name="T73" fmla="*/ 854 h 3963"/>
                <a:gd name="T74" fmla="*/ 854 w 3962"/>
                <a:gd name="T75" fmla="*/ 697 h 3963"/>
                <a:gd name="T76" fmla="*/ 2355 w 3962"/>
                <a:gd name="T77" fmla="*/ 659 h 3963"/>
                <a:gd name="T78" fmla="*/ 2487 w 3962"/>
                <a:gd name="T79" fmla="*/ 839 h 3963"/>
                <a:gd name="T80" fmla="*/ 2714 w 3962"/>
                <a:gd name="T81" fmla="*/ 839 h 3963"/>
                <a:gd name="T82" fmla="*/ 2844 w 3962"/>
                <a:gd name="T83" fmla="*/ 659 h 3963"/>
                <a:gd name="T84" fmla="*/ 3074 w 3962"/>
                <a:gd name="T85" fmla="*/ 526 h 3963"/>
                <a:gd name="T86" fmla="*/ 3215 w 3962"/>
                <a:gd name="T87" fmla="*/ 724 h 3963"/>
                <a:gd name="T88" fmla="*/ 248 w 3962"/>
                <a:gd name="T89" fmla="*/ 2947 h 3963"/>
                <a:gd name="T90" fmla="*/ 268 w 3962"/>
                <a:gd name="T91" fmla="*/ 3219 h 3963"/>
                <a:gd name="T92" fmla="*/ 52 w 3962"/>
                <a:gd name="T93" fmla="*/ 3108 h 3963"/>
                <a:gd name="T94" fmla="*/ 3 w 3962"/>
                <a:gd name="T95" fmla="*/ 724 h 3963"/>
                <a:gd name="T96" fmla="*/ 144 w 3962"/>
                <a:gd name="T97" fmla="*/ 526 h 3963"/>
                <a:gd name="T98" fmla="*/ 2654 w 3962"/>
                <a:gd name="T99" fmla="*/ 13 h 3963"/>
                <a:gd name="T100" fmla="*/ 2724 w 3962"/>
                <a:gd name="T101" fmla="*/ 619 h 3963"/>
                <a:gd name="T102" fmla="*/ 2629 w 3962"/>
                <a:gd name="T103" fmla="*/ 739 h 3963"/>
                <a:gd name="T104" fmla="*/ 2489 w 3962"/>
                <a:gd name="T105" fmla="*/ 673 h 3963"/>
                <a:gd name="T106" fmla="*/ 2503 w 3962"/>
                <a:gd name="T107" fmla="*/ 47 h 3963"/>
                <a:gd name="T108" fmla="*/ 647 w 3962"/>
                <a:gd name="T109" fmla="*/ 3 h 3963"/>
                <a:gd name="T110" fmla="*/ 743 w 3962"/>
                <a:gd name="T111" fmla="*/ 124 h 3963"/>
                <a:gd name="T112" fmla="*/ 673 w 3962"/>
                <a:gd name="T113" fmla="*/ 730 h 3963"/>
                <a:gd name="T114" fmla="*/ 523 w 3962"/>
                <a:gd name="T115" fmla="*/ 696 h 3963"/>
                <a:gd name="T116" fmla="*/ 508 w 3962"/>
                <a:gd name="T117" fmla="*/ 69 h 3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2" h="3963">
                  <a:moveTo>
                    <a:pt x="2848" y="2477"/>
                  </a:moveTo>
                  <a:lnTo>
                    <a:pt x="2876" y="2479"/>
                  </a:lnTo>
                  <a:lnTo>
                    <a:pt x="2902" y="2489"/>
                  </a:lnTo>
                  <a:lnTo>
                    <a:pt x="2925" y="2503"/>
                  </a:lnTo>
                  <a:lnTo>
                    <a:pt x="2944" y="2523"/>
                  </a:lnTo>
                  <a:lnTo>
                    <a:pt x="2959" y="2546"/>
                  </a:lnTo>
                  <a:lnTo>
                    <a:pt x="2968" y="2572"/>
                  </a:lnTo>
                  <a:lnTo>
                    <a:pt x="2972" y="2600"/>
                  </a:lnTo>
                  <a:lnTo>
                    <a:pt x="2972" y="2972"/>
                  </a:lnTo>
                  <a:lnTo>
                    <a:pt x="3343" y="2972"/>
                  </a:lnTo>
                  <a:lnTo>
                    <a:pt x="3371" y="2975"/>
                  </a:lnTo>
                  <a:lnTo>
                    <a:pt x="3397" y="2984"/>
                  </a:lnTo>
                  <a:lnTo>
                    <a:pt x="3420" y="2999"/>
                  </a:lnTo>
                  <a:lnTo>
                    <a:pt x="3440" y="3018"/>
                  </a:lnTo>
                  <a:lnTo>
                    <a:pt x="3454" y="3041"/>
                  </a:lnTo>
                  <a:lnTo>
                    <a:pt x="3464" y="3067"/>
                  </a:lnTo>
                  <a:lnTo>
                    <a:pt x="3467" y="3096"/>
                  </a:lnTo>
                  <a:lnTo>
                    <a:pt x="3464" y="3124"/>
                  </a:lnTo>
                  <a:lnTo>
                    <a:pt x="3454" y="3150"/>
                  </a:lnTo>
                  <a:lnTo>
                    <a:pt x="3440" y="3173"/>
                  </a:lnTo>
                  <a:lnTo>
                    <a:pt x="3420" y="3193"/>
                  </a:lnTo>
                  <a:lnTo>
                    <a:pt x="3397" y="3207"/>
                  </a:lnTo>
                  <a:lnTo>
                    <a:pt x="3371" y="3217"/>
                  </a:lnTo>
                  <a:lnTo>
                    <a:pt x="3343" y="3219"/>
                  </a:lnTo>
                  <a:lnTo>
                    <a:pt x="2848" y="3219"/>
                  </a:lnTo>
                  <a:lnTo>
                    <a:pt x="2819" y="3217"/>
                  </a:lnTo>
                  <a:lnTo>
                    <a:pt x="2794" y="3207"/>
                  </a:lnTo>
                  <a:lnTo>
                    <a:pt x="2771" y="3193"/>
                  </a:lnTo>
                  <a:lnTo>
                    <a:pt x="2752" y="3173"/>
                  </a:lnTo>
                  <a:lnTo>
                    <a:pt x="2736" y="3150"/>
                  </a:lnTo>
                  <a:lnTo>
                    <a:pt x="2727" y="3124"/>
                  </a:lnTo>
                  <a:lnTo>
                    <a:pt x="2724" y="3096"/>
                  </a:lnTo>
                  <a:lnTo>
                    <a:pt x="2724" y="2600"/>
                  </a:lnTo>
                  <a:lnTo>
                    <a:pt x="2727" y="2572"/>
                  </a:lnTo>
                  <a:lnTo>
                    <a:pt x="2736" y="2546"/>
                  </a:lnTo>
                  <a:lnTo>
                    <a:pt x="2752" y="2523"/>
                  </a:lnTo>
                  <a:lnTo>
                    <a:pt x="2771" y="2503"/>
                  </a:lnTo>
                  <a:lnTo>
                    <a:pt x="2794" y="2489"/>
                  </a:lnTo>
                  <a:lnTo>
                    <a:pt x="2819" y="2479"/>
                  </a:lnTo>
                  <a:lnTo>
                    <a:pt x="2848" y="2477"/>
                  </a:lnTo>
                  <a:close/>
                  <a:moveTo>
                    <a:pt x="2972" y="2229"/>
                  </a:moveTo>
                  <a:lnTo>
                    <a:pt x="2896" y="2232"/>
                  </a:lnTo>
                  <a:lnTo>
                    <a:pt x="2821" y="2244"/>
                  </a:lnTo>
                  <a:lnTo>
                    <a:pt x="2750" y="2262"/>
                  </a:lnTo>
                  <a:lnTo>
                    <a:pt x="2683" y="2288"/>
                  </a:lnTo>
                  <a:lnTo>
                    <a:pt x="2618" y="2319"/>
                  </a:lnTo>
                  <a:lnTo>
                    <a:pt x="2556" y="2356"/>
                  </a:lnTo>
                  <a:lnTo>
                    <a:pt x="2500" y="2399"/>
                  </a:lnTo>
                  <a:lnTo>
                    <a:pt x="2447" y="2447"/>
                  </a:lnTo>
                  <a:lnTo>
                    <a:pt x="2399" y="2500"/>
                  </a:lnTo>
                  <a:lnTo>
                    <a:pt x="2355" y="2556"/>
                  </a:lnTo>
                  <a:lnTo>
                    <a:pt x="2318" y="2618"/>
                  </a:lnTo>
                  <a:lnTo>
                    <a:pt x="2287" y="2683"/>
                  </a:lnTo>
                  <a:lnTo>
                    <a:pt x="2262" y="2752"/>
                  </a:lnTo>
                  <a:lnTo>
                    <a:pt x="2243" y="2823"/>
                  </a:lnTo>
                  <a:lnTo>
                    <a:pt x="2232" y="2896"/>
                  </a:lnTo>
                  <a:lnTo>
                    <a:pt x="2229" y="2972"/>
                  </a:lnTo>
                  <a:lnTo>
                    <a:pt x="2232" y="3048"/>
                  </a:lnTo>
                  <a:lnTo>
                    <a:pt x="2243" y="3122"/>
                  </a:lnTo>
                  <a:lnTo>
                    <a:pt x="2262" y="3193"/>
                  </a:lnTo>
                  <a:lnTo>
                    <a:pt x="2287" y="3261"/>
                  </a:lnTo>
                  <a:lnTo>
                    <a:pt x="2318" y="3325"/>
                  </a:lnTo>
                  <a:lnTo>
                    <a:pt x="2355" y="3387"/>
                  </a:lnTo>
                  <a:lnTo>
                    <a:pt x="2399" y="3444"/>
                  </a:lnTo>
                  <a:lnTo>
                    <a:pt x="2447" y="3497"/>
                  </a:lnTo>
                  <a:lnTo>
                    <a:pt x="2500" y="3544"/>
                  </a:lnTo>
                  <a:lnTo>
                    <a:pt x="2556" y="3588"/>
                  </a:lnTo>
                  <a:lnTo>
                    <a:pt x="2618" y="3625"/>
                  </a:lnTo>
                  <a:lnTo>
                    <a:pt x="2683" y="3657"/>
                  </a:lnTo>
                  <a:lnTo>
                    <a:pt x="2750" y="3682"/>
                  </a:lnTo>
                  <a:lnTo>
                    <a:pt x="2821" y="3700"/>
                  </a:lnTo>
                  <a:lnTo>
                    <a:pt x="2896" y="3711"/>
                  </a:lnTo>
                  <a:lnTo>
                    <a:pt x="2972" y="3714"/>
                  </a:lnTo>
                  <a:lnTo>
                    <a:pt x="3048" y="3711"/>
                  </a:lnTo>
                  <a:lnTo>
                    <a:pt x="3121" y="3700"/>
                  </a:lnTo>
                  <a:lnTo>
                    <a:pt x="3193" y="3682"/>
                  </a:lnTo>
                  <a:lnTo>
                    <a:pt x="3260" y="3657"/>
                  </a:lnTo>
                  <a:lnTo>
                    <a:pt x="3325" y="3625"/>
                  </a:lnTo>
                  <a:lnTo>
                    <a:pt x="3386" y="3588"/>
                  </a:lnTo>
                  <a:lnTo>
                    <a:pt x="3444" y="3544"/>
                  </a:lnTo>
                  <a:lnTo>
                    <a:pt x="3496" y="3497"/>
                  </a:lnTo>
                  <a:lnTo>
                    <a:pt x="3544" y="3444"/>
                  </a:lnTo>
                  <a:lnTo>
                    <a:pt x="3588" y="3387"/>
                  </a:lnTo>
                  <a:lnTo>
                    <a:pt x="3625" y="3325"/>
                  </a:lnTo>
                  <a:lnTo>
                    <a:pt x="3656" y="3261"/>
                  </a:lnTo>
                  <a:lnTo>
                    <a:pt x="3680" y="3193"/>
                  </a:lnTo>
                  <a:lnTo>
                    <a:pt x="3700" y="3122"/>
                  </a:lnTo>
                  <a:lnTo>
                    <a:pt x="3711" y="3048"/>
                  </a:lnTo>
                  <a:lnTo>
                    <a:pt x="3714" y="2972"/>
                  </a:lnTo>
                  <a:lnTo>
                    <a:pt x="3711" y="2896"/>
                  </a:lnTo>
                  <a:lnTo>
                    <a:pt x="3700" y="2823"/>
                  </a:lnTo>
                  <a:lnTo>
                    <a:pt x="3680" y="2752"/>
                  </a:lnTo>
                  <a:lnTo>
                    <a:pt x="3656" y="2683"/>
                  </a:lnTo>
                  <a:lnTo>
                    <a:pt x="3625" y="2618"/>
                  </a:lnTo>
                  <a:lnTo>
                    <a:pt x="3588" y="2556"/>
                  </a:lnTo>
                  <a:lnTo>
                    <a:pt x="3544" y="2500"/>
                  </a:lnTo>
                  <a:lnTo>
                    <a:pt x="3496" y="2447"/>
                  </a:lnTo>
                  <a:lnTo>
                    <a:pt x="3444" y="2399"/>
                  </a:lnTo>
                  <a:lnTo>
                    <a:pt x="3386" y="2356"/>
                  </a:lnTo>
                  <a:lnTo>
                    <a:pt x="3325" y="2319"/>
                  </a:lnTo>
                  <a:lnTo>
                    <a:pt x="3260" y="2288"/>
                  </a:lnTo>
                  <a:lnTo>
                    <a:pt x="3193" y="2262"/>
                  </a:lnTo>
                  <a:lnTo>
                    <a:pt x="3121" y="2244"/>
                  </a:lnTo>
                  <a:lnTo>
                    <a:pt x="3048" y="2232"/>
                  </a:lnTo>
                  <a:lnTo>
                    <a:pt x="2972" y="2229"/>
                  </a:lnTo>
                  <a:close/>
                  <a:moveTo>
                    <a:pt x="1238" y="2229"/>
                  </a:moveTo>
                  <a:lnTo>
                    <a:pt x="1734" y="2229"/>
                  </a:lnTo>
                  <a:lnTo>
                    <a:pt x="1734" y="2724"/>
                  </a:lnTo>
                  <a:lnTo>
                    <a:pt x="1238" y="2724"/>
                  </a:lnTo>
                  <a:lnTo>
                    <a:pt x="1238" y="2229"/>
                  </a:lnTo>
                  <a:close/>
                  <a:moveTo>
                    <a:pt x="495" y="2229"/>
                  </a:moveTo>
                  <a:lnTo>
                    <a:pt x="990" y="2229"/>
                  </a:lnTo>
                  <a:lnTo>
                    <a:pt x="990" y="2724"/>
                  </a:lnTo>
                  <a:lnTo>
                    <a:pt x="495" y="2724"/>
                  </a:lnTo>
                  <a:lnTo>
                    <a:pt x="495" y="2229"/>
                  </a:lnTo>
                  <a:close/>
                  <a:moveTo>
                    <a:pt x="2972" y="1982"/>
                  </a:moveTo>
                  <a:lnTo>
                    <a:pt x="3058" y="1985"/>
                  </a:lnTo>
                  <a:lnTo>
                    <a:pt x="3141" y="1996"/>
                  </a:lnTo>
                  <a:lnTo>
                    <a:pt x="3221" y="2013"/>
                  </a:lnTo>
                  <a:lnTo>
                    <a:pt x="3300" y="2037"/>
                  </a:lnTo>
                  <a:lnTo>
                    <a:pt x="3376" y="2067"/>
                  </a:lnTo>
                  <a:lnTo>
                    <a:pt x="3448" y="2103"/>
                  </a:lnTo>
                  <a:lnTo>
                    <a:pt x="3517" y="2144"/>
                  </a:lnTo>
                  <a:lnTo>
                    <a:pt x="3582" y="2191"/>
                  </a:lnTo>
                  <a:lnTo>
                    <a:pt x="3643" y="2243"/>
                  </a:lnTo>
                  <a:lnTo>
                    <a:pt x="3700" y="2300"/>
                  </a:lnTo>
                  <a:lnTo>
                    <a:pt x="3752" y="2361"/>
                  </a:lnTo>
                  <a:lnTo>
                    <a:pt x="3799" y="2426"/>
                  </a:lnTo>
                  <a:lnTo>
                    <a:pt x="3841" y="2495"/>
                  </a:lnTo>
                  <a:lnTo>
                    <a:pt x="3876" y="2567"/>
                  </a:lnTo>
                  <a:lnTo>
                    <a:pt x="3906" y="2643"/>
                  </a:lnTo>
                  <a:lnTo>
                    <a:pt x="3930" y="2722"/>
                  </a:lnTo>
                  <a:lnTo>
                    <a:pt x="3948" y="2803"/>
                  </a:lnTo>
                  <a:lnTo>
                    <a:pt x="3959" y="2887"/>
                  </a:lnTo>
                  <a:lnTo>
                    <a:pt x="3962" y="2972"/>
                  </a:lnTo>
                  <a:lnTo>
                    <a:pt x="3959" y="3058"/>
                  </a:lnTo>
                  <a:lnTo>
                    <a:pt x="3948" y="3141"/>
                  </a:lnTo>
                  <a:lnTo>
                    <a:pt x="3930" y="3222"/>
                  </a:lnTo>
                  <a:lnTo>
                    <a:pt x="3906" y="3300"/>
                  </a:lnTo>
                  <a:lnTo>
                    <a:pt x="3876" y="3376"/>
                  </a:lnTo>
                  <a:lnTo>
                    <a:pt x="3841" y="3448"/>
                  </a:lnTo>
                  <a:lnTo>
                    <a:pt x="3799" y="3518"/>
                  </a:lnTo>
                  <a:lnTo>
                    <a:pt x="3752" y="3583"/>
                  </a:lnTo>
                  <a:lnTo>
                    <a:pt x="3700" y="3643"/>
                  </a:lnTo>
                  <a:lnTo>
                    <a:pt x="3643" y="3700"/>
                  </a:lnTo>
                  <a:lnTo>
                    <a:pt x="3582" y="3752"/>
                  </a:lnTo>
                  <a:lnTo>
                    <a:pt x="3517" y="3799"/>
                  </a:lnTo>
                  <a:lnTo>
                    <a:pt x="3448" y="3841"/>
                  </a:lnTo>
                  <a:lnTo>
                    <a:pt x="3376" y="3877"/>
                  </a:lnTo>
                  <a:lnTo>
                    <a:pt x="3300" y="3907"/>
                  </a:lnTo>
                  <a:lnTo>
                    <a:pt x="3221" y="3931"/>
                  </a:lnTo>
                  <a:lnTo>
                    <a:pt x="3141" y="3948"/>
                  </a:lnTo>
                  <a:lnTo>
                    <a:pt x="3058" y="3959"/>
                  </a:lnTo>
                  <a:lnTo>
                    <a:pt x="2972" y="3963"/>
                  </a:lnTo>
                  <a:lnTo>
                    <a:pt x="2886" y="3959"/>
                  </a:lnTo>
                  <a:lnTo>
                    <a:pt x="2802" y="3948"/>
                  </a:lnTo>
                  <a:lnTo>
                    <a:pt x="2721" y="3931"/>
                  </a:lnTo>
                  <a:lnTo>
                    <a:pt x="2643" y="3907"/>
                  </a:lnTo>
                  <a:lnTo>
                    <a:pt x="2567" y="3877"/>
                  </a:lnTo>
                  <a:lnTo>
                    <a:pt x="2495" y="3841"/>
                  </a:lnTo>
                  <a:lnTo>
                    <a:pt x="2426" y="3799"/>
                  </a:lnTo>
                  <a:lnTo>
                    <a:pt x="2361" y="3752"/>
                  </a:lnTo>
                  <a:lnTo>
                    <a:pt x="2300" y="3700"/>
                  </a:lnTo>
                  <a:lnTo>
                    <a:pt x="2243" y="3643"/>
                  </a:lnTo>
                  <a:lnTo>
                    <a:pt x="2191" y="3583"/>
                  </a:lnTo>
                  <a:lnTo>
                    <a:pt x="2144" y="3518"/>
                  </a:lnTo>
                  <a:lnTo>
                    <a:pt x="2103" y="3448"/>
                  </a:lnTo>
                  <a:lnTo>
                    <a:pt x="2067" y="3376"/>
                  </a:lnTo>
                  <a:lnTo>
                    <a:pt x="2037" y="3300"/>
                  </a:lnTo>
                  <a:lnTo>
                    <a:pt x="2013" y="3222"/>
                  </a:lnTo>
                  <a:lnTo>
                    <a:pt x="1995" y="3141"/>
                  </a:lnTo>
                  <a:lnTo>
                    <a:pt x="1984" y="3058"/>
                  </a:lnTo>
                  <a:lnTo>
                    <a:pt x="1980" y="2972"/>
                  </a:lnTo>
                  <a:lnTo>
                    <a:pt x="1984" y="2887"/>
                  </a:lnTo>
                  <a:lnTo>
                    <a:pt x="1995" y="2803"/>
                  </a:lnTo>
                  <a:lnTo>
                    <a:pt x="2013" y="2722"/>
                  </a:lnTo>
                  <a:lnTo>
                    <a:pt x="2037" y="2643"/>
                  </a:lnTo>
                  <a:lnTo>
                    <a:pt x="2067" y="2567"/>
                  </a:lnTo>
                  <a:lnTo>
                    <a:pt x="2103" y="2495"/>
                  </a:lnTo>
                  <a:lnTo>
                    <a:pt x="2144" y="2426"/>
                  </a:lnTo>
                  <a:lnTo>
                    <a:pt x="2191" y="2361"/>
                  </a:lnTo>
                  <a:lnTo>
                    <a:pt x="2243" y="2300"/>
                  </a:lnTo>
                  <a:lnTo>
                    <a:pt x="2300" y="2243"/>
                  </a:lnTo>
                  <a:lnTo>
                    <a:pt x="2361" y="2191"/>
                  </a:lnTo>
                  <a:lnTo>
                    <a:pt x="2426" y="2144"/>
                  </a:lnTo>
                  <a:lnTo>
                    <a:pt x="2495" y="2103"/>
                  </a:lnTo>
                  <a:lnTo>
                    <a:pt x="2567" y="2067"/>
                  </a:lnTo>
                  <a:lnTo>
                    <a:pt x="2643" y="2037"/>
                  </a:lnTo>
                  <a:lnTo>
                    <a:pt x="2721" y="2013"/>
                  </a:lnTo>
                  <a:lnTo>
                    <a:pt x="2802" y="1996"/>
                  </a:lnTo>
                  <a:lnTo>
                    <a:pt x="2886" y="1985"/>
                  </a:lnTo>
                  <a:lnTo>
                    <a:pt x="2972" y="1982"/>
                  </a:lnTo>
                  <a:close/>
                  <a:moveTo>
                    <a:pt x="1980" y="1486"/>
                  </a:moveTo>
                  <a:lnTo>
                    <a:pt x="2476" y="1486"/>
                  </a:lnTo>
                  <a:lnTo>
                    <a:pt x="2476" y="1982"/>
                  </a:lnTo>
                  <a:lnTo>
                    <a:pt x="1980" y="1982"/>
                  </a:lnTo>
                  <a:lnTo>
                    <a:pt x="1980" y="1486"/>
                  </a:lnTo>
                  <a:close/>
                  <a:moveTo>
                    <a:pt x="1238" y="1486"/>
                  </a:moveTo>
                  <a:lnTo>
                    <a:pt x="1734" y="1486"/>
                  </a:lnTo>
                  <a:lnTo>
                    <a:pt x="1734" y="1982"/>
                  </a:lnTo>
                  <a:lnTo>
                    <a:pt x="1238" y="1982"/>
                  </a:lnTo>
                  <a:lnTo>
                    <a:pt x="1238" y="1486"/>
                  </a:lnTo>
                  <a:close/>
                  <a:moveTo>
                    <a:pt x="495" y="1486"/>
                  </a:moveTo>
                  <a:lnTo>
                    <a:pt x="990" y="1486"/>
                  </a:lnTo>
                  <a:lnTo>
                    <a:pt x="990" y="1982"/>
                  </a:lnTo>
                  <a:lnTo>
                    <a:pt x="495" y="1982"/>
                  </a:lnTo>
                  <a:lnTo>
                    <a:pt x="495" y="1486"/>
                  </a:lnTo>
                  <a:close/>
                  <a:moveTo>
                    <a:pt x="268" y="495"/>
                  </a:moveTo>
                  <a:lnTo>
                    <a:pt x="371" y="495"/>
                  </a:lnTo>
                  <a:lnTo>
                    <a:pt x="371" y="619"/>
                  </a:lnTo>
                  <a:lnTo>
                    <a:pt x="374" y="659"/>
                  </a:lnTo>
                  <a:lnTo>
                    <a:pt x="384" y="697"/>
                  </a:lnTo>
                  <a:lnTo>
                    <a:pt x="399" y="732"/>
                  </a:lnTo>
                  <a:lnTo>
                    <a:pt x="419" y="765"/>
                  </a:lnTo>
                  <a:lnTo>
                    <a:pt x="444" y="794"/>
                  </a:lnTo>
                  <a:lnTo>
                    <a:pt x="473" y="819"/>
                  </a:lnTo>
                  <a:lnTo>
                    <a:pt x="505" y="839"/>
                  </a:lnTo>
                  <a:lnTo>
                    <a:pt x="541" y="854"/>
                  </a:lnTo>
                  <a:lnTo>
                    <a:pt x="579" y="864"/>
                  </a:lnTo>
                  <a:lnTo>
                    <a:pt x="619" y="867"/>
                  </a:lnTo>
                  <a:lnTo>
                    <a:pt x="659" y="864"/>
                  </a:lnTo>
                  <a:lnTo>
                    <a:pt x="697" y="854"/>
                  </a:lnTo>
                  <a:lnTo>
                    <a:pt x="732" y="839"/>
                  </a:lnTo>
                  <a:lnTo>
                    <a:pt x="765" y="819"/>
                  </a:lnTo>
                  <a:lnTo>
                    <a:pt x="794" y="794"/>
                  </a:lnTo>
                  <a:lnTo>
                    <a:pt x="819" y="765"/>
                  </a:lnTo>
                  <a:lnTo>
                    <a:pt x="838" y="732"/>
                  </a:lnTo>
                  <a:lnTo>
                    <a:pt x="854" y="697"/>
                  </a:lnTo>
                  <a:lnTo>
                    <a:pt x="864" y="659"/>
                  </a:lnTo>
                  <a:lnTo>
                    <a:pt x="866" y="619"/>
                  </a:lnTo>
                  <a:lnTo>
                    <a:pt x="866" y="495"/>
                  </a:lnTo>
                  <a:lnTo>
                    <a:pt x="2353" y="495"/>
                  </a:lnTo>
                  <a:lnTo>
                    <a:pt x="2353" y="619"/>
                  </a:lnTo>
                  <a:lnTo>
                    <a:pt x="2355" y="659"/>
                  </a:lnTo>
                  <a:lnTo>
                    <a:pt x="2365" y="697"/>
                  </a:lnTo>
                  <a:lnTo>
                    <a:pt x="2380" y="732"/>
                  </a:lnTo>
                  <a:lnTo>
                    <a:pt x="2400" y="765"/>
                  </a:lnTo>
                  <a:lnTo>
                    <a:pt x="2425" y="794"/>
                  </a:lnTo>
                  <a:lnTo>
                    <a:pt x="2454" y="819"/>
                  </a:lnTo>
                  <a:lnTo>
                    <a:pt x="2487" y="839"/>
                  </a:lnTo>
                  <a:lnTo>
                    <a:pt x="2521" y="854"/>
                  </a:lnTo>
                  <a:lnTo>
                    <a:pt x="2560" y="864"/>
                  </a:lnTo>
                  <a:lnTo>
                    <a:pt x="2600" y="867"/>
                  </a:lnTo>
                  <a:lnTo>
                    <a:pt x="2641" y="864"/>
                  </a:lnTo>
                  <a:lnTo>
                    <a:pt x="2678" y="854"/>
                  </a:lnTo>
                  <a:lnTo>
                    <a:pt x="2714" y="839"/>
                  </a:lnTo>
                  <a:lnTo>
                    <a:pt x="2747" y="819"/>
                  </a:lnTo>
                  <a:lnTo>
                    <a:pt x="2776" y="794"/>
                  </a:lnTo>
                  <a:lnTo>
                    <a:pt x="2800" y="765"/>
                  </a:lnTo>
                  <a:lnTo>
                    <a:pt x="2820" y="732"/>
                  </a:lnTo>
                  <a:lnTo>
                    <a:pt x="2835" y="697"/>
                  </a:lnTo>
                  <a:lnTo>
                    <a:pt x="2844" y="659"/>
                  </a:lnTo>
                  <a:lnTo>
                    <a:pt x="2848" y="619"/>
                  </a:lnTo>
                  <a:lnTo>
                    <a:pt x="2848" y="495"/>
                  </a:lnTo>
                  <a:lnTo>
                    <a:pt x="2952" y="495"/>
                  </a:lnTo>
                  <a:lnTo>
                    <a:pt x="2995" y="498"/>
                  </a:lnTo>
                  <a:lnTo>
                    <a:pt x="3036" y="509"/>
                  </a:lnTo>
                  <a:lnTo>
                    <a:pt x="3074" y="526"/>
                  </a:lnTo>
                  <a:lnTo>
                    <a:pt x="3109" y="548"/>
                  </a:lnTo>
                  <a:lnTo>
                    <a:pt x="3141" y="574"/>
                  </a:lnTo>
                  <a:lnTo>
                    <a:pt x="3167" y="607"/>
                  </a:lnTo>
                  <a:lnTo>
                    <a:pt x="3189" y="642"/>
                  </a:lnTo>
                  <a:lnTo>
                    <a:pt x="3206" y="682"/>
                  </a:lnTo>
                  <a:lnTo>
                    <a:pt x="3215" y="724"/>
                  </a:lnTo>
                  <a:lnTo>
                    <a:pt x="3219" y="767"/>
                  </a:lnTo>
                  <a:lnTo>
                    <a:pt x="3219" y="1733"/>
                  </a:lnTo>
                  <a:lnTo>
                    <a:pt x="2972" y="1733"/>
                  </a:lnTo>
                  <a:lnTo>
                    <a:pt x="2972" y="1238"/>
                  </a:lnTo>
                  <a:lnTo>
                    <a:pt x="248" y="1238"/>
                  </a:lnTo>
                  <a:lnTo>
                    <a:pt x="248" y="2947"/>
                  </a:lnTo>
                  <a:lnTo>
                    <a:pt x="250" y="2959"/>
                  </a:lnTo>
                  <a:lnTo>
                    <a:pt x="258" y="2969"/>
                  </a:lnTo>
                  <a:lnTo>
                    <a:pt x="268" y="2972"/>
                  </a:lnTo>
                  <a:lnTo>
                    <a:pt x="1734" y="2972"/>
                  </a:lnTo>
                  <a:lnTo>
                    <a:pt x="1734" y="3219"/>
                  </a:lnTo>
                  <a:lnTo>
                    <a:pt x="268" y="3219"/>
                  </a:lnTo>
                  <a:lnTo>
                    <a:pt x="225" y="3216"/>
                  </a:lnTo>
                  <a:lnTo>
                    <a:pt x="183" y="3206"/>
                  </a:lnTo>
                  <a:lnTo>
                    <a:pt x="144" y="3189"/>
                  </a:lnTo>
                  <a:lnTo>
                    <a:pt x="109" y="3167"/>
                  </a:lnTo>
                  <a:lnTo>
                    <a:pt x="78" y="3140"/>
                  </a:lnTo>
                  <a:lnTo>
                    <a:pt x="52" y="3108"/>
                  </a:lnTo>
                  <a:lnTo>
                    <a:pt x="30" y="3072"/>
                  </a:lnTo>
                  <a:lnTo>
                    <a:pt x="13" y="3034"/>
                  </a:lnTo>
                  <a:lnTo>
                    <a:pt x="3" y="2991"/>
                  </a:lnTo>
                  <a:lnTo>
                    <a:pt x="0" y="2947"/>
                  </a:lnTo>
                  <a:lnTo>
                    <a:pt x="0" y="767"/>
                  </a:lnTo>
                  <a:lnTo>
                    <a:pt x="3" y="724"/>
                  </a:lnTo>
                  <a:lnTo>
                    <a:pt x="13" y="682"/>
                  </a:lnTo>
                  <a:lnTo>
                    <a:pt x="30" y="642"/>
                  </a:lnTo>
                  <a:lnTo>
                    <a:pt x="52" y="607"/>
                  </a:lnTo>
                  <a:lnTo>
                    <a:pt x="78" y="574"/>
                  </a:lnTo>
                  <a:lnTo>
                    <a:pt x="109" y="548"/>
                  </a:lnTo>
                  <a:lnTo>
                    <a:pt x="144" y="526"/>
                  </a:lnTo>
                  <a:lnTo>
                    <a:pt x="183" y="509"/>
                  </a:lnTo>
                  <a:lnTo>
                    <a:pt x="225" y="498"/>
                  </a:lnTo>
                  <a:lnTo>
                    <a:pt x="268" y="495"/>
                  </a:lnTo>
                  <a:close/>
                  <a:moveTo>
                    <a:pt x="2600" y="0"/>
                  </a:moveTo>
                  <a:lnTo>
                    <a:pt x="2629" y="3"/>
                  </a:lnTo>
                  <a:lnTo>
                    <a:pt x="2654" y="13"/>
                  </a:lnTo>
                  <a:lnTo>
                    <a:pt x="2678" y="27"/>
                  </a:lnTo>
                  <a:lnTo>
                    <a:pt x="2696" y="47"/>
                  </a:lnTo>
                  <a:lnTo>
                    <a:pt x="2712" y="69"/>
                  </a:lnTo>
                  <a:lnTo>
                    <a:pt x="2720" y="95"/>
                  </a:lnTo>
                  <a:lnTo>
                    <a:pt x="2724" y="124"/>
                  </a:lnTo>
                  <a:lnTo>
                    <a:pt x="2724" y="619"/>
                  </a:lnTo>
                  <a:lnTo>
                    <a:pt x="2720" y="648"/>
                  </a:lnTo>
                  <a:lnTo>
                    <a:pt x="2712" y="673"/>
                  </a:lnTo>
                  <a:lnTo>
                    <a:pt x="2696" y="696"/>
                  </a:lnTo>
                  <a:lnTo>
                    <a:pt x="2678" y="715"/>
                  </a:lnTo>
                  <a:lnTo>
                    <a:pt x="2654" y="730"/>
                  </a:lnTo>
                  <a:lnTo>
                    <a:pt x="2629" y="739"/>
                  </a:lnTo>
                  <a:lnTo>
                    <a:pt x="2600" y="743"/>
                  </a:lnTo>
                  <a:lnTo>
                    <a:pt x="2572" y="739"/>
                  </a:lnTo>
                  <a:lnTo>
                    <a:pt x="2546" y="730"/>
                  </a:lnTo>
                  <a:lnTo>
                    <a:pt x="2523" y="715"/>
                  </a:lnTo>
                  <a:lnTo>
                    <a:pt x="2503" y="696"/>
                  </a:lnTo>
                  <a:lnTo>
                    <a:pt x="2489" y="673"/>
                  </a:lnTo>
                  <a:lnTo>
                    <a:pt x="2479" y="648"/>
                  </a:lnTo>
                  <a:lnTo>
                    <a:pt x="2476" y="619"/>
                  </a:lnTo>
                  <a:lnTo>
                    <a:pt x="2476" y="124"/>
                  </a:lnTo>
                  <a:lnTo>
                    <a:pt x="2479" y="95"/>
                  </a:lnTo>
                  <a:lnTo>
                    <a:pt x="2489" y="69"/>
                  </a:lnTo>
                  <a:lnTo>
                    <a:pt x="2503" y="47"/>
                  </a:lnTo>
                  <a:lnTo>
                    <a:pt x="2523" y="27"/>
                  </a:lnTo>
                  <a:lnTo>
                    <a:pt x="2546" y="13"/>
                  </a:lnTo>
                  <a:lnTo>
                    <a:pt x="2572" y="3"/>
                  </a:lnTo>
                  <a:lnTo>
                    <a:pt x="2600" y="0"/>
                  </a:lnTo>
                  <a:close/>
                  <a:moveTo>
                    <a:pt x="619" y="0"/>
                  </a:moveTo>
                  <a:lnTo>
                    <a:pt x="647" y="3"/>
                  </a:lnTo>
                  <a:lnTo>
                    <a:pt x="673" y="13"/>
                  </a:lnTo>
                  <a:lnTo>
                    <a:pt x="696" y="27"/>
                  </a:lnTo>
                  <a:lnTo>
                    <a:pt x="715" y="47"/>
                  </a:lnTo>
                  <a:lnTo>
                    <a:pt x="730" y="69"/>
                  </a:lnTo>
                  <a:lnTo>
                    <a:pt x="740" y="95"/>
                  </a:lnTo>
                  <a:lnTo>
                    <a:pt x="743" y="124"/>
                  </a:lnTo>
                  <a:lnTo>
                    <a:pt x="743" y="619"/>
                  </a:lnTo>
                  <a:lnTo>
                    <a:pt x="740" y="648"/>
                  </a:lnTo>
                  <a:lnTo>
                    <a:pt x="730" y="673"/>
                  </a:lnTo>
                  <a:lnTo>
                    <a:pt x="715" y="696"/>
                  </a:lnTo>
                  <a:lnTo>
                    <a:pt x="696" y="715"/>
                  </a:lnTo>
                  <a:lnTo>
                    <a:pt x="673" y="730"/>
                  </a:lnTo>
                  <a:lnTo>
                    <a:pt x="647" y="739"/>
                  </a:lnTo>
                  <a:lnTo>
                    <a:pt x="619" y="743"/>
                  </a:lnTo>
                  <a:lnTo>
                    <a:pt x="590" y="739"/>
                  </a:lnTo>
                  <a:lnTo>
                    <a:pt x="565" y="730"/>
                  </a:lnTo>
                  <a:lnTo>
                    <a:pt x="542" y="715"/>
                  </a:lnTo>
                  <a:lnTo>
                    <a:pt x="523" y="696"/>
                  </a:lnTo>
                  <a:lnTo>
                    <a:pt x="508" y="673"/>
                  </a:lnTo>
                  <a:lnTo>
                    <a:pt x="499" y="648"/>
                  </a:lnTo>
                  <a:lnTo>
                    <a:pt x="495" y="619"/>
                  </a:lnTo>
                  <a:lnTo>
                    <a:pt x="495" y="124"/>
                  </a:lnTo>
                  <a:lnTo>
                    <a:pt x="499" y="95"/>
                  </a:lnTo>
                  <a:lnTo>
                    <a:pt x="508" y="69"/>
                  </a:lnTo>
                  <a:lnTo>
                    <a:pt x="523" y="47"/>
                  </a:lnTo>
                  <a:lnTo>
                    <a:pt x="542" y="27"/>
                  </a:lnTo>
                  <a:lnTo>
                    <a:pt x="565" y="13"/>
                  </a:lnTo>
                  <a:lnTo>
                    <a:pt x="590" y="3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4559245" y="3525194"/>
              <a:ext cx="479425" cy="477838"/>
              <a:chOff x="4575175" y="3521076"/>
              <a:chExt cx="479425" cy="477838"/>
            </a:xfrm>
          </p:grpSpPr>
          <p:sp>
            <p:nvSpPr>
              <p:cNvPr id="87" name="Freeform 54"/>
              <p:cNvSpPr>
                <a:spLocks/>
              </p:cNvSpPr>
              <p:nvPr/>
            </p:nvSpPr>
            <p:spPr bwMode="auto">
              <a:xfrm>
                <a:off x="4657725" y="3606801"/>
                <a:ext cx="206375" cy="42863"/>
              </a:xfrm>
              <a:custGeom>
                <a:avLst/>
                <a:gdLst>
                  <a:gd name="T0" fmla="*/ 151 w 1438"/>
                  <a:gd name="T1" fmla="*/ 0 h 302"/>
                  <a:gd name="T2" fmla="*/ 1287 w 1438"/>
                  <a:gd name="T3" fmla="*/ 0 h 302"/>
                  <a:gd name="T4" fmla="*/ 1318 w 1438"/>
                  <a:gd name="T5" fmla="*/ 3 h 302"/>
                  <a:gd name="T6" fmla="*/ 1346 w 1438"/>
                  <a:gd name="T7" fmla="*/ 12 h 302"/>
                  <a:gd name="T8" fmla="*/ 1372 w 1438"/>
                  <a:gd name="T9" fmla="*/ 26 h 302"/>
                  <a:gd name="T10" fmla="*/ 1394 w 1438"/>
                  <a:gd name="T11" fmla="*/ 45 h 302"/>
                  <a:gd name="T12" fmla="*/ 1413 w 1438"/>
                  <a:gd name="T13" fmla="*/ 67 h 302"/>
                  <a:gd name="T14" fmla="*/ 1426 w 1438"/>
                  <a:gd name="T15" fmla="*/ 93 h 302"/>
                  <a:gd name="T16" fmla="*/ 1435 w 1438"/>
                  <a:gd name="T17" fmla="*/ 121 h 302"/>
                  <a:gd name="T18" fmla="*/ 1438 w 1438"/>
                  <a:gd name="T19" fmla="*/ 151 h 302"/>
                  <a:gd name="T20" fmla="*/ 1435 w 1438"/>
                  <a:gd name="T21" fmla="*/ 181 h 302"/>
                  <a:gd name="T22" fmla="*/ 1426 w 1438"/>
                  <a:gd name="T23" fmla="*/ 209 h 302"/>
                  <a:gd name="T24" fmla="*/ 1413 w 1438"/>
                  <a:gd name="T25" fmla="*/ 235 h 302"/>
                  <a:gd name="T26" fmla="*/ 1394 w 1438"/>
                  <a:gd name="T27" fmla="*/ 257 h 302"/>
                  <a:gd name="T28" fmla="*/ 1372 w 1438"/>
                  <a:gd name="T29" fmla="*/ 276 h 302"/>
                  <a:gd name="T30" fmla="*/ 1346 w 1438"/>
                  <a:gd name="T31" fmla="*/ 289 h 302"/>
                  <a:gd name="T32" fmla="*/ 1318 w 1438"/>
                  <a:gd name="T33" fmla="*/ 298 h 302"/>
                  <a:gd name="T34" fmla="*/ 1287 w 1438"/>
                  <a:gd name="T35" fmla="*/ 302 h 302"/>
                  <a:gd name="T36" fmla="*/ 151 w 1438"/>
                  <a:gd name="T37" fmla="*/ 302 h 302"/>
                  <a:gd name="T38" fmla="*/ 121 w 1438"/>
                  <a:gd name="T39" fmla="*/ 298 h 302"/>
                  <a:gd name="T40" fmla="*/ 93 w 1438"/>
                  <a:gd name="T41" fmla="*/ 289 h 302"/>
                  <a:gd name="T42" fmla="*/ 66 w 1438"/>
                  <a:gd name="T43" fmla="*/ 276 h 302"/>
                  <a:gd name="T44" fmla="*/ 44 w 1438"/>
                  <a:gd name="T45" fmla="*/ 257 h 302"/>
                  <a:gd name="T46" fmla="*/ 26 w 1438"/>
                  <a:gd name="T47" fmla="*/ 235 h 302"/>
                  <a:gd name="T48" fmla="*/ 12 w 1438"/>
                  <a:gd name="T49" fmla="*/ 209 h 302"/>
                  <a:gd name="T50" fmla="*/ 4 w 1438"/>
                  <a:gd name="T51" fmla="*/ 181 h 302"/>
                  <a:gd name="T52" fmla="*/ 0 w 1438"/>
                  <a:gd name="T53" fmla="*/ 151 h 302"/>
                  <a:gd name="T54" fmla="*/ 4 w 1438"/>
                  <a:gd name="T55" fmla="*/ 121 h 302"/>
                  <a:gd name="T56" fmla="*/ 12 w 1438"/>
                  <a:gd name="T57" fmla="*/ 93 h 302"/>
                  <a:gd name="T58" fmla="*/ 26 w 1438"/>
                  <a:gd name="T59" fmla="*/ 67 h 302"/>
                  <a:gd name="T60" fmla="*/ 44 w 1438"/>
                  <a:gd name="T61" fmla="*/ 45 h 302"/>
                  <a:gd name="T62" fmla="*/ 66 w 1438"/>
                  <a:gd name="T63" fmla="*/ 26 h 302"/>
                  <a:gd name="T64" fmla="*/ 93 w 1438"/>
                  <a:gd name="T65" fmla="*/ 12 h 302"/>
                  <a:gd name="T66" fmla="*/ 121 w 1438"/>
                  <a:gd name="T67" fmla="*/ 3 h 302"/>
                  <a:gd name="T68" fmla="*/ 151 w 1438"/>
                  <a:gd name="T6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2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5"/>
                    </a:lnTo>
                    <a:lnTo>
                      <a:pt x="1413" y="67"/>
                    </a:lnTo>
                    <a:lnTo>
                      <a:pt x="1426" y="93"/>
                    </a:lnTo>
                    <a:lnTo>
                      <a:pt x="1435" y="121"/>
                    </a:lnTo>
                    <a:lnTo>
                      <a:pt x="1438" y="151"/>
                    </a:lnTo>
                    <a:lnTo>
                      <a:pt x="1435" y="181"/>
                    </a:lnTo>
                    <a:lnTo>
                      <a:pt x="1426" y="209"/>
                    </a:lnTo>
                    <a:lnTo>
                      <a:pt x="1413" y="235"/>
                    </a:lnTo>
                    <a:lnTo>
                      <a:pt x="1394" y="257"/>
                    </a:lnTo>
                    <a:lnTo>
                      <a:pt x="1372" y="276"/>
                    </a:lnTo>
                    <a:lnTo>
                      <a:pt x="1346" y="289"/>
                    </a:lnTo>
                    <a:lnTo>
                      <a:pt x="1318" y="298"/>
                    </a:lnTo>
                    <a:lnTo>
                      <a:pt x="1287" y="302"/>
                    </a:lnTo>
                    <a:lnTo>
                      <a:pt x="151" y="302"/>
                    </a:lnTo>
                    <a:lnTo>
                      <a:pt x="121" y="298"/>
                    </a:lnTo>
                    <a:lnTo>
                      <a:pt x="93" y="289"/>
                    </a:lnTo>
                    <a:lnTo>
                      <a:pt x="66" y="276"/>
                    </a:lnTo>
                    <a:lnTo>
                      <a:pt x="44" y="257"/>
                    </a:lnTo>
                    <a:lnTo>
                      <a:pt x="26" y="235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4" y="45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55"/>
              <p:cNvSpPr>
                <a:spLocks/>
              </p:cNvSpPr>
              <p:nvPr/>
            </p:nvSpPr>
            <p:spPr bwMode="auto">
              <a:xfrm>
                <a:off x="4657725" y="3687763"/>
                <a:ext cx="206375" cy="42863"/>
              </a:xfrm>
              <a:custGeom>
                <a:avLst/>
                <a:gdLst>
                  <a:gd name="T0" fmla="*/ 151 w 1438"/>
                  <a:gd name="T1" fmla="*/ 0 h 301"/>
                  <a:gd name="T2" fmla="*/ 1287 w 1438"/>
                  <a:gd name="T3" fmla="*/ 0 h 301"/>
                  <a:gd name="T4" fmla="*/ 1318 w 1438"/>
                  <a:gd name="T5" fmla="*/ 3 h 301"/>
                  <a:gd name="T6" fmla="*/ 1346 w 1438"/>
                  <a:gd name="T7" fmla="*/ 12 h 301"/>
                  <a:gd name="T8" fmla="*/ 1372 w 1438"/>
                  <a:gd name="T9" fmla="*/ 26 h 301"/>
                  <a:gd name="T10" fmla="*/ 1394 w 1438"/>
                  <a:gd name="T11" fmla="*/ 44 h 301"/>
                  <a:gd name="T12" fmla="*/ 1413 w 1438"/>
                  <a:gd name="T13" fmla="*/ 66 h 301"/>
                  <a:gd name="T14" fmla="*/ 1426 w 1438"/>
                  <a:gd name="T15" fmla="*/ 92 h 301"/>
                  <a:gd name="T16" fmla="*/ 1435 w 1438"/>
                  <a:gd name="T17" fmla="*/ 120 h 301"/>
                  <a:gd name="T18" fmla="*/ 1438 w 1438"/>
                  <a:gd name="T19" fmla="*/ 150 h 301"/>
                  <a:gd name="T20" fmla="*/ 1435 w 1438"/>
                  <a:gd name="T21" fmla="*/ 181 h 301"/>
                  <a:gd name="T22" fmla="*/ 1426 w 1438"/>
                  <a:gd name="T23" fmla="*/ 210 h 301"/>
                  <a:gd name="T24" fmla="*/ 1413 w 1438"/>
                  <a:gd name="T25" fmla="*/ 235 h 301"/>
                  <a:gd name="T26" fmla="*/ 1394 w 1438"/>
                  <a:gd name="T27" fmla="*/ 258 h 301"/>
                  <a:gd name="T28" fmla="*/ 1372 w 1438"/>
                  <a:gd name="T29" fmla="*/ 275 h 301"/>
                  <a:gd name="T30" fmla="*/ 1346 w 1438"/>
                  <a:gd name="T31" fmla="*/ 290 h 301"/>
                  <a:gd name="T32" fmla="*/ 1318 w 1438"/>
                  <a:gd name="T33" fmla="*/ 298 h 301"/>
                  <a:gd name="T34" fmla="*/ 1287 w 1438"/>
                  <a:gd name="T35" fmla="*/ 301 h 301"/>
                  <a:gd name="T36" fmla="*/ 151 w 1438"/>
                  <a:gd name="T37" fmla="*/ 301 h 301"/>
                  <a:gd name="T38" fmla="*/ 121 w 1438"/>
                  <a:gd name="T39" fmla="*/ 298 h 301"/>
                  <a:gd name="T40" fmla="*/ 93 w 1438"/>
                  <a:gd name="T41" fmla="*/ 290 h 301"/>
                  <a:gd name="T42" fmla="*/ 66 w 1438"/>
                  <a:gd name="T43" fmla="*/ 275 h 301"/>
                  <a:gd name="T44" fmla="*/ 44 w 1438"/>
                  <a:gd name="T45" fmla="*/ 258 h 301"/>
                  <a:gd name="T46" fmla="*/ 26 w 1438"/>
                  <a:gd name="T47" fmla="*/ 235 h 301"/>
                  <a:gd name="T48" fmla="*/ 12 w 1438"/>
                  <a:gd name="T49" fmla="*/ 210 h 301"/>
                  <a:gd name="T50" fmla="*/ 4 w 1438"/>
                  <a:gd name="T51" fmla="*/ 181 h 301"/>
                  <a:gd name="T52" fmla="*/ 0 w 1438"/>
                  <a:gd name="T53" fmla="*/ 150 h 301"/>
                  <a:gd name="T54" fmla="*/ 4 w 1438"/>
                  <a:gd name="T55" fmla="*/ 120 h 301"/>
                  <a:gd name="T56" fmla="*/ 12 w 1438"/>
                  <a:gd name="T57" fmla="*/ 92 h 301"/>
                  <a:gd name="T58" fmla="*/ 26 w 1438"/>
                  <a:gd name="T59" fmla="*/ 66 h 301"/>
                  <a:gd name="T60" fmla="*/ 44 w 1438"/>
                  <a:gd name="T61" fmla="*/ 44 h 301"/>
                  <a:gd name="T62" fmla="*/ 66 w 1438"/>
                  <a:gd name="T63" fmla="*/ 26 h 301"/>
                  <a:gd name="T64" fmla="*/ 93 w 1438"/>
                  <a:gd name="T65" fmla="*/ 12 h 301"/>
                  <a:gd name="T66" fmla="*/ 121 w 1438"/>
                  <a:gd name="T67" fmla="*/ 3 h 301"/>
                  <a:gd name="T68" fmla="*/ 151 w 1438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1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4"/>
                    </a:lnTo>
                    <a:lnTo>
                      <a:pt x="1413" y="66"/>
                    </a:lnTo>
                    <a:lnTo>
                      <a:pt x="1426" y="92"/>
                    </a:lnTo>
                    <a:lnTo>
                      <a:pt x="1435" y="120"/>
                    </a:lnTo>
                    <a:lnTo>
                      <a:pt x="1438" y="150"/>
                    </a:lnTo>
                    <a:lnTo>
                      <a:pt x="1435" y="181"/>
                    </a:lnTo>
                    <a:lnTo>
                      <a:pt x="1426" y="210"/>
                    </a:lnTo>
                    <a:lnTo>
                      <a:pt x="1413" y="235"/>
                    </a:lnTo>
                    <a:lnTo>
                      <a:pt x="1394" y="258"/>
                    </a:lnTo>
                    <a:lnTo>
                      <a:pt x="1372" y="275"/>
                    </a:lnTo>
                    <a:lnTo>
                      <a:pt x="1346" y="290"/>
                    </a:lnTo>
                    <a:lnTo>
                      <a:pt x="1318" y="298"/>
                    </a:lnTo>
                    <a:lnTo>
                      <a:pt x="1287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8"/>
                    </a:lnTo>
                    <a:lnTo>
                      <a:pt x="26" y="235"/>
                    </a:lnTo>
                    <a:lnTo>
                      <a:pt x="12" y="210"/>
                    </a:lnTo>
                    <a:lnTo>
                      <a:pt x="4" y="181"/>
                    </a:lnTo>
                    <a:lnTo>
                      <a:pt x="0" y="150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6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Freeform 56"/>
              <p:cNvSpPr>
                <a:spLocks/>
              </p:cNvSpPr>
              <p:nvPr/>
            </p:nvSpPr>
            <p:spPr bwMode="auto">
              <a:xfrm>
                <a:off x="4657725" y="3768726"/>
                <a:ext cx="125413" cy="44450"/>
              </a:xfrm>
              <a:custGeom>
                <a:avLst/>
                <a:gdLst>
                  <a:gd name="T0" fmla="*/ 151 w 870"/>
                  <a:gd name="T1" fmla="*/ 0 h 301"/>
                  <a:gd name="T2" fmla="*/ 720 w 870"/>
                  <a:gd name="T3" fmla="*/ 0 h 301"/>
                  <a:gd name="T4" fmla="*/ 750 w 870"/>
                  <a:gd name="T5" fmla="*/ 4 h 301"/>
                  <a:gd name="T6" fmla="*/ 778 w 870"/>
                  <a:gd name="T7" fmla="*/ 12 h 301"/>
                  <a:gd name="T8" fmla="*/ 805 w 870"/>
                  <a:gd name="T9" fmla="*/ 26 h 301"/>
                  <a:gd name="T10" fmla="*/ 827 w 870"/>
                  <a:gd name="T11" fmla="*/ 44 h 301"/>
                  <a:gd name="T12" fmla="*/ 845 w 870"/>
                  <a:gd name="T13" fmla="*/ 67 h 301"/>
                  <a:gd name="T14" fmla="*/ 859 w 870"/>
                  <a:gd name="T15" fmla="*/ 92 h 301"/>
                  <a:gd name="T16" fmla="*/ 867 w 870"/>
                  <a:gd name="T17" fmla="*/ 120 h 301"/>
                  <a:gd name="T18" fmla="*/ 870 w 870"/>
                  <a:gd name="T19" fmla="*/ 151 h 301"/>
                  <a:gd name="T20" fmla="*/ 867 w 870"/>
                  <a:gd name="T21" fmla="*/ 181 h 301"/>
                  <a:gd name="T22" fmla="*/ 859 w 870"/>
                  <a:gd name="T23" fmla="*/ 209 h 301"/>
                  <a:gd name="T24" fmla="*/ 845 w 870"/>
                  <a:gd name="T25" fmla="*/ 234 h 301"/>
                  <a:gd name="T26" fmla="*/ 827 w 870"/>
                  <a:gd name="T27" fmla="*/ 257 h 301"/>
                  <a:gd name="T28" fmla="*/ 805 w 870"/>
                  <a:gd name="T29" fmla="*/ 275 h 301"/>
                  <a:gd name="T30" fmla="*/ 778 w 870"/>
                  <a:gd name="T31" fmla="*/ 290 h 301"/>
                  <a:gd name="T32" fmla="*/ 750 w 870"/>
                  <a:gd name="T33" fmla="*/ 298 h 301"/>
                  <a:gd name="T34" fmla="*/ 720 w 870"/>
                  <a:gd name="T35" fmla="*/ 301 h 301"/>
                  <a:gd name="T36" fmla="*/ 151 w 870"/>
                  <a:gd name="T37" fmla="*/ 301 h 301"/>
                  <a:gd name="T38" fmla="*/ 121 w 870"/>
                  <a:gd name="T39" fmla="*/ 298 h 301"/>
                  <a:gd name="T40" fmla="*/ 93 w 870"/>
                  <a:gd name="T41" fmla="*/ 290 h 301"/>
                  <a:gd name="T42" fmla="*/ 66 w 870"/>
                  <a:gd name="T43" fmla="*/ 275 h 301"/>
                  <a:gd name="T44" fmla="*/ 44 w 870"/>
                  <a:gd name="T45" fmla="*/ 257 h 301"/>
                  <a:gd name="T46" fmla="*/ 26 w 870"/>
                  <a:gd name="T47" fmla="*/ 234 h 301"/>
                  <a:gd name="T48" fmla="*/ 12 w 870"/>
                  <a:gd name="T49" fmla="*/ 209 h 301"/>
                  <a:gd name="T50" fmla="*/ 4 w 870"/>
                  <a:gd name="T51" fmla="*/ 181 h 301"/>
                  <a:gd name="T52" fmla="*/ 0 w 870"/>
                  <a:gd name="T53" fmla="*/ 151 h 301"/>
                  <a:gd name="T54" fmla="*/ 4 w 870"/>
                  <a:gd name="T55" fmla="*/ 120 h 301"/>
                  <a:gd name="T56" fmla="*/ 12 w 870"/>
                  <a:gd name="T57" fmla="*/ 92 h 301"/>
                  <a:gd name="T58" fmla="*/ 26 w 870"/>
                  <a:gd name="T59" fmla="*/ 67 h 301"/>
                  <a:gd name="T60" fmla="*/ 44 w 870"/>
                  <a:gd name="T61" fmla="*/ 44 h 301"/>
                  <a:gd name="T62" fmla="*/ 66 w 870"/>
                  <a:gd name="T63" fmla="*/ 26 h 301"/>
                  <a:gd name="T64" fmla="*/ 93 w 870"/>
                  <a:gd name="T65" fmla="*/ 12 h 301"/>
                  <a:gd name="T66" fmla="*/ 121 w 870"/>
                  <a:gd name="T67" fmla="*/ 4 h 301"/>
                  <a:gd name="T68" fmla="*/ 151 w 870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70" h="301">
                    <a:moveTo>
                      <a:pt x="151" y="0"/>
                    </a:moveTo>
                    <a:lnTo>
                      <a:pt x="720" y="0"/>
                    </a:lnTo>
                    <a:lnTo>
                      <a:pt x="750" y="4"/>
                    </a:lnTo>
                    <a:lnTo>
                      <a:pt x="778" y="12"/>
                    </a:lnTo>
                    <a:lnTo>
                      <a:pt x="805" y="26"/>
                    </a:lnTo>
                    <a:lnTo>
                      <a:pt x="827" y="44"/>
                    </a:lnTo>
                    <a:lnTo>
                      <a:pt x="845" y="67"/>
                    </a:lnTo>
                    <a:lnTo>
                      <a:pt x="859" y="92"/>
                    </a:lnTo>
                    <a:lnTo>
                      <a:pt x="867" y="120"/>
                    </a:lnTo>
                    <a:lnTo>
                      <a:pt x="870" y="151"/>
                    </a:lnTo>
                    <a:lnTo>
                      <a:pt x="867" y="181"/>
                    </a:lnTo>
                    <a:lnTo>
                      <a:pt x="859" y="209"/>
                    </a:lnTo>
                    <a:lnTo>
                      <a:pt x="845" y="234"/>
                    </a:lnTo>
                    <a:lnTo>
                      <a:pt x="827" y="257"/>
                    </a:lnTo>
                    <a:lnTo>
                      <a:pt x="805" y="275"/>
                    </a:lnTo>
                    <a:lnTo>
                      <a:pt x="778" y="290"/>
                    </a:lnTo>
                    <a:lnTo>
                      <a:pt x="750" y="298"/>
                    </a:lnTo>
                    <a:lnTo>
                      <a:pt x="720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7"/>
                    </a:lnTo>
                    <a:lnTo>
                      <a:pt x="26" y="234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57"/>
              <p:cNvSpPr>
                <a:spLocks/>
              </p:cNvSpPr>
              <p:nvPr/>
            </p:nvSpPr>
            <p:spPr bwMode="auto">
              <a:xfrm>
                <a:off x="4575175" y="3521076"/>
                <a:ext cx="371475" cy="477838"/>
              </a:xfrm>
              <a:custGeom>
                <a:avLst/>
                <a:gdLst>
                  <a:gd name="T0" fmla="*/ 152 w 2574"/>
                  <a:gd name="T1" fmla="*/ 0 h 3310"/>
                  <a:gd name="T2" fmla="*/ 2423 w 2574"/>
                  <a:gd name="T3" fmla="*/ 0 h 3310"/>
                  <a:gd name="T4" fmla="*/ 2453 w 2574"/>
                  <a:gd name="T5" fmla="*/ 3 h 3310"/>
                  <a:gd name="T6" fmla="*/ 2481 w 2574"/>
                  <a:gd name="T7" fmla="*/ 12 h 3310"/>
                  <a:gd name="T8" fmla="*/ 2507 w 2574"/>
                  <a:gd name="T9" fmla="*/ 26 h 3310"/>
                  <a:gd name="T10" fmla="*/ 2529 w 2574"/>
                  <a:gd name="T11" fmla="*/ 44 h 3310"/>
                  <a:gd name="T12" fmla="*/ 2548 w 2574"/>
                  <a:gd name="T13" fmla="*/ 67 h 3310"/>
                  <a:gd name="T14" fmla="*/ 2562 w 2574"/>
                  <a:gd name="T15" fmla="*/ 92 h 3310"/>
                  <a:gd name="T16" fmla="*/ 2571 w 2574"/>
                  <a:gd name="T17" fmla="*/ 120 h 3310"/>
                  <a:gd name="T18" fmla="*/ 2574 w 2574"/>
                  <a:gd name="T19" fmla="*/ 150 h 3310"/>
                  <a:gd name="T20" fmla="*/ 2574 w 2574"/>
                  <a:gd name="T21" fmla="*/ 374 h 3310"/>
                  <a:gd name="T22" fmla="*/ 2272 w 2574"/>
                  <a:gd name="T23" fmla="*/ 896 h 3310"/>
                  <a:gd name="T24" fmla="*/ 2272 w 2574"/>
                  <a:gd name="T25" fmla="*/ 301 h 3310"/>
                  <a:gd name="T26" fmla="*/ 304 w 2574"/>
                  <a:gd name="T27" fmla="*/ 301 h 3310"/>
                  <a:gd name="T28" fmla="*/ 304 w 2574"/>
                  <a:gd name="T29" fmla="*/ 3008 h 3310"/>
                  <a:gd name="T30" fmla="*/ 2272 w 2574"/>
                  <a:gd name="T31" fmla="*/ 3008 h 3310"/>
                  <a:gd name="T32" fmla="*/ 2272 w 2574"/>
                  <a:gd name="T33" fmla="*/ 2634 h 3310"/>
                  <a:gd name="T34" fmla="*/ 2430 w 2574"/>
                  <a:gd name="T35" fmla="*/ 2530 h 3310"/>
                  <a:gd name="T36" fmla="*/ 2458 w 2574"/>
                  <a:gd name="T37" fmla="*/ 2508 h 3310"/>
                  <a:gd name="T38" fmla="*/ 2482 w 2574"/>
                  <a:gd name="T39" fmla="*/ 2483 h 3310"/>
                  <a:gd name="T40" fmla="*/ 2502 w 2574"/>
                  <a:gd name="T41" fmla="*/ 2454 h 3310"/>
                  <a:gd name="T42" fmla="*/ 2574 w 2574"/>
                  <a:gd name="T43" fmla="*/ 2330 h 3310"/>
                  <a:gd name="T44" fmla="*/ 2574 w 2574"/>
                  <a:gd name="T45" fmla="*/ 3159 h 3310"/>
                  <a:gd name="T46" fmla="*/ 2571 w 2574"/>
                  <a:gd name="T47" fmla="*/ 3189 h 3310"/>
                  <a:gd name="T48" fmla="*/ 2562 w 2574"/>
                  <a:gd name="T49" fmla="*/ 3217 h 3310"/>
                  <a:gd name="T50" fmla="*/ 2548 w 2574"/>
                  <a:gd name="T51" fmla="*/ 3243 h 3310"/>
                  <a:gd name="T52" fmla="*/ 2529 w 2574"/>
                  <a:gd name="T53" fmla="*/ 3265 h 3310"/>
                  <a:gd name="T54" fmla="*/ 2507 w 2574"/>
                  <a:gd name="T55" fmla="*/ 3284 h 3310"/>
                  <a:gd name="T56" fmla="*/ 2481 w 2574"/>
                  <a:gd name="T57" fmla="*/ 3297 h 3310"/>
                  <a:gd name="T58" fmla="*/ 2453 w 2574"/>
                  <a:gd name="T59" fmla="*/ 3307 h 3310"/>
                  <a:gd name="T60" fmla="*/ 2423 w 2574"/>
                  <a:gd name="T61" fmla="*/ 3310 h 3310"/>
                  <a:gd name="T62" fmla="*/ 152 w 2574"/>
                  <a:gd name="T63" fmla="*/ 3310 h 3310"/>
                  <a:gd name="T64" fmla="*/ 121 w 2574"/>
                  <a:gd name="T65" fmla="*/ 3307 h 3310"/>
                  <a:gd name="T66" fmla="*/ 93 w 2574"/>
                  <a:gd name="T67" fmla="*/ 3297 h 3310"/>
                  <a:gd name="T68" fmla="*/ 67 w 2574"/>
                  <a:gd name="T69" fmla="*/ 3284 h 3310"/>
                  <a:gd name="T70" fmla="*/ 45 w 2574"/>
                  <a:gd name="T71" fmla="*/ 3265 h 3310"/>
                  <a:gd name="T72" fmla="*/ 26 w 2574"/>
                  <a:gd name="T73" fmla="*/ 3243 h 3310"/>
                  <a:gd name="T74" fmla="*/ 13 w 2574"/>
                  <a:gd name="T75" fmla="*/ 3217 h 3310"/>
                  <a:gd name="T76" fmla="*/ 3 w 2574"/>
                  <a:gd name="T77" fmla="*/ 3189 h 3310"/>
                  <a:gd name="T78" fmla="*/ 0 w 2574"/>
                  <a:gd name="T79" fmla="*/ 3159 h 3310"/>
                  <a:gd name="T80" fmla="*/ 0 w 2574"/>
                  <a:gd name="T81" fmla="*/ 150 h 3310"/>
                  <a:gd name="T82" fmla="*/ 3 w 2574"/>
                  <a:gd name="T83" fmla="*/ 120 h 3310"/>
                  <a:gd name="T84" fmla="*/ 13 w 2574"/>
                  <a:gd name="T85" fmla="*/ 92 h 3310"/>
                  <a:gd name="T86" fmla="*/ 26 w 2574"/>
                  <a:gd name="T87" fmla="*/ 67 h 3310"/>
                  <a:gd name="T88" fmla="*/ 45 w 2574"/>
                  <a:gd name="T89" fmla="*/ 44 h 3310"/>
                  <a:gd name="T90" fmla="*/ 67 w 2574"/>
                  <a:gd name="T91" fmla="*/ 26 h 3310"/>
                  <a:gd name="T92" fmla="*/ 93 w 2574"/>
                  <a:gd name="T93" fmla="*/ 12 h 3310"/>
                  <a:gd name="T94" fmla="*/ 121 w 2574"/>
                  <a:gd name="T95" fmla="*/ 3 h 3310"/>
                  <a:gd name="T96" fmla="*/ 152 w 2574"/>
                  <a:gd name="T97" fmla="*/ 0 h 3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74" h="3310">
                    <a:moveTo>
                      <a:pt x="152" y="0"/>
                    </a:moveTo>
                    <a:lnTo>
                      <a:pt x="2423" y="0"/>
                    </a:lnTo>
                    <a:lnTo>
                      <a:pt x="2453" y="3"/>
                    </a:lnTo>
                    <a:lnTo>
                      <a:pt x="2481" y="12"/>
                    </a:lnTo>
                    <a:lnTo>
                      <a:pt x="2507" y="26"/>
                    </a:lnTo>
                    <a:lnTo>
                      <a:pt x="2529" y="44"/>
                    </a:lnTo>
                    <a:lnTo>
                      <a:pt x="2548" y="67"/>
                    </a:lnTo>
                    <a:lnTo>
                      <a:pt x="2562" y="92"/>
                    </a:lnTo>
                    <a:lnTo>
                      <a:pt x="2571" y="120"/>
                    </a:lnTo>
                    <a:lnTo>
                      <a:pt x="2574" y="150"/>
                    </a:lnTo>
                    <a:lnTo>
                      <a:pt x="2574" y="374"/>
                    </a:lnTo>
                    <a:lnTo>
                      <a:pt x="2272" y="896"/>
                    </a:lnTo>
                    <a:lnTo>
                      <a:pt x="2272" y="301"/>
                    </a:lnTo>
                    <a:lnTo>
                      <a:pt x="304" y="301"/>
                    </a:lnTo>
                    <a:lnTo>
                      <a:pt x="304" y="3008"/>
                    </a:lnTo>
                    <a:lnTo>
                      <a:pt x="2272" y="3008"/>
                    </a:lnTo>
                    <a:lnTo>
                      <a:pt x="2272" y="2634"/>
                    </a:lnTo>
                    <a:lnTo>
                      <a:pt x="2430" y="2530"/>
                    </a:lnTo>
                    <a:lnTo>
                      <a:pt x="2458" y="2508"/>
                    </a:lnTo>
                    <a:lnTo>
                      <a:pt x="2482" y="2483"/>
                    </a:lnTo>
                    <a:lnTo>
                      <a:pt x="2502" y="2454"/>
                    </a:lnTo>
                    <a:lnTo>
                      <a:pt x="2574" y="2330"/>
                    </a:lnTo>
                    <a:lnTo>
                      <a:pt x="2574" y="3159"/>
                    </a:lnTo>
                    <a:lnTo>
                      <a:pt x="2571" y="3189"/>
                    </a:lnTo>
                    <a:lnTo>
                      <a:pt x="2562" y="3217"/>
                    </a:lnTo>
                    <a:lnTo>
                      <a:pt x="2548" y="3243"/>
                    </a:lnTo>
                    <a:lnTo>
                      <a:pt x="2529" y="3265"/>
                    </a:lnTo>
                    <a:lnTo>
                      <a:pt x="2507" y="3284"/>
                    </a:lnTo>
                    <a:lnTo>
                      <a:pt x="2481" y="3297"/>
                    </a:lnTo>
                    <a:lnTo>
                      <a:pt x="2453" y="3307"/>
                    </a:lnTo>
                    <a:lnTo>
                      <a:pt x="2423" y="3310"/>
                    </a:lnTo>
                    <a:lnTo>
                      <a:pt x="152" y="3310"/>
                    </a:lnTo>
                    <a:lnTo>
                      <a:pt x="121" y="3307"/>
                    </a:lnTo>
                    <a:lnTo>
                      <a:pt x="93" y="3297"/>
                    </a:lnTo>
                    <a:lnTo>
                      <a:pt x="67" y="3284"/>
                    </a:lnTo>
                    <a:lnTo>
                      <a:pt x="45" y="3265"/>
                    </a:lnTo>
                    <a:lnTo>
                      <a:pt x="26" y="3243"/>
                    </a:lnTo>
                    <a:lnTo>
                      <a:pt x="13" y="3217"/>
                    </a:lnTo>
                    <a:lnTo>
                      <a:pt x="3" y="3189"/>
                    </a:lnTo>
                    <a:lnTo>
                      <a:pt x="0" y="3159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3" y="92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58"/>
              <p:cNvSpPr>
                <a:spLocks noEditPoints="1"/>
              </p:cNvSpPr>
              <p:nvPr/>
            </p:nvSpPr>
            <p:spPr bwMode="auto">
              <a:xfrm>
                <a:off x="4826000" y="3575051"/>
                <a:ext cx="228600" cy="341313"/>
              </a:xfrm>
              <a:custGeom>
                <a:avLst/>
                <a:gdLst>
                  <a:gd name="T0" fmla="*/ 131 w 1591"/>
                  <a:gd name="T1" fmla="*/ 1996 h 2370"/>
                  <a:gd name="T2" fmla="*/ 223 w 1591"/>
                  <a:gd name="T3" fmla="*/ 2040 h 2370"/>
                  <a:gd name="T4" fmla="*/ 308 w 1591"/>
                  <a:gd name="T5" fmla="*/ 2097 h 2370"/>
                  <a:gd name="T6" fmla="*/ 439 w 1591"/>
                  <a:gd name="T7" fmla="*/ 1980 h 2370"/>
                  <a:gd name="T8" fmla="*/ 389 w 1591"/>
                  <a:gd name="T9" fmla="*/ 1934 h 2370"/>
                  <a:gd name="T10" fmla="*/ 314 w 1591"/>
                  <a:gd name="T11" fmla="*/ 1883 h 2370"/>
                  <a:gd name="T12" fmla="*/ 245 w 1591"/>
                  <a:gd name="T13" fmla="*/ 1849 h 2370"/>
                  <a:gd name="T14" fmla="*/ 187 w 1591"/>
                  <a:gd name="T15" fmla="*/ 1829 h 2370"/>
                  <a:gd name="T16" fmla="*/ 141 w 1591"/>
                  <a:gd name="T17" fmla="*/ 1820 h 2370"/>
                  <a:gd name="T18" fmla="*/ 1118 w 1591"/>
                  <a:gd name="T19" fmla="*/ 0 h 2370"/>
                  <a:gd name="T20" fmla="*/ 1173 w 1591"/>
                  <a:gd name="T21" fmla="*/ 7 h 2370"/>
                  <a:gd name="T22" fmla="*/ 1240 w 1591"/>
                  <a:gd name="T23" fmla="*/ 25 h 2370"/>
                  <a:gd name="T24" fmla="*/ 1319 w 1591"/>
                  <a:gd name="T25" fmla="*/ 57 h 2370"/>
                  <a:gd name="T26" fmla="*/ 1407 w 1591"/>
                  <a:gd name="T27" fmla="*/ 108 h 2370"/>
                  <a:gd name="T28" fmla="*/ 1478 w 1591"/>
                  <a:gd name="T29" fmla="*/ 163 h 2370"/>
                  <a:gd name="T30" fmla="*/ 1528 w 1591"/>
                  <a:gd name="T31" fmla="*/ 215 h 2370"/>
                  <a:gd name="T32" fmla="*/ 1561 w 1591"/>
                  <a:gd name="T33" fmla="*/ 261 h 2370"/>
                  <a:gd name="T34" fmla="*/ 1580 w 1591"/>
                  <a:gd name="T35" fmla="*/ 297 h 2370"/>
                  <a:gd name="T36" fmla="*/ 1588 w 1591"/>
                  <a:gd name="T37" fmla="*/ 320 h 2370"/>
                  <a:gd name="T38" fmla="*/ 1591 w 1591"/>
                  <a:gd name="T39" fmla="*/ 344 h 2370"/>
                  <a:gd name="T40" fmla="*/ 1581 w 1591"/>
                  <a:gd name="T41" fmla="*/ 379 h 2370"/>
                  <a:gd name="T42" fmla="*/ 625 w 1591"/>
                  <a:gd name="T43" fmla="*/ 2021 h 2370"/>
                  <a:gd name="T44" fmla="*/ 116 w 1591"/>
                  <a:gd name="T45" fmla="*/ 2357 h 2370"/>
                  <a:gd name="T46" fmla="*/ 77 w 1591"/>
                  <a:gd name="T47" fmla="*/ 2370 h 2370"/>
                  <a:gd name="T48" fmla="*/ 36 w 1591"/>
                  <a:gd name="T49" fmla="*/ 2359 h 2370"/>
                  <a:gd name="T50" fmla="*/ 12 w 1591"/>
                  <a:gd name="T51" fmla="*/ 2338 h 2370"/>
                  <a:gd name="T52" fmla="*/ 0 w 1591"/>
                  <a:gd name="T53" fmla="*/ 2306 h 2370"/>
                  <a:gd name="T54" fmla="*/ 34 w 1591"/>
                  <a:gd name="T55" fmla="*/ 1702 h 2370"/>
                  <a:gd name="T56" fmla="*/ 45 w 1591"/>
                  <a:gd name="T57" fmla="*/ 1670 h 2370"/>
                  <a:gd name="T58" fmla="*/ 1002 w 1591"/>
                  <a:gd name="T59" fmla="*/ 27 h 2370"/>
                  <a:gd name="T60" fmla="*/ 1034 w 1591"/>
                  <a:gd name="T61" fmla="*/ 7 h 2370"/>
                  <a:gd name="T62" fmla="*/ 1048 w 1591"/>
                  <a:gd name="T63" fmla="*/ 4 h 2370"/>
                  <a:gd name="T64" fmla="*/ 1076 w 1591"/>
                  <a:gd name="T65" fmla="*/ 0 h 2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91" h="2370">
                    <a:moveTo>
                      <a:pt x="141" y="1820"/>
                    </a:moveTo>
                    <a:lnTo>
                      <a:pt x="131" y="1996"/>
                    </a:lnTo>
                    <a:lnTo>
                      <a:pt x="177" y="2016"/>
                    </a:lnTo>
                    <a:lnTo>
                      <a:pt x="223" y="2040"/>
                    </a:lnTo>
                    <a:lnTo>
                      <a:pt x="267" y="2067"/>
                    </a:lnTo>
                    <a:lnTo>
                      <a:pt x="308" y="2097"/>
                    </a:lnTo>
                    <a:lnTo>
                      <a:pt x="455" y="2000"/>
                    </a:lnTo>
                    <a:lnTo>
                      <a:pt x="439" y="1980"/>
                    </a:lnTo>
                    <a:lnTo>
                      <a:pt x="417" y="1958"/>
                    </a:lnTo>
                    <a:lnTo>
                      <a:pt x="389" y="1934"/>
                    </a:lnTo>
                    <a:lnTo>
                      <a:pt x="355" y="1909"/>
                    </a:lnTo>
                    <a:lnTo>
                      <a:pt x="314" y="1883"/>
                    </a:lnTo>
                    <a:lnTo>
                      <a:pt x="278" y="1864"/>
                    </a:lnTo>
                    <a:lnTo>
                      <a:pt x="245" y="1849"/>
                    </a:lnTo>
                    <a:lnTo>
                      <a:pt x="214" y="1837"/>
                    </a:lnTo>
                    <a:lnTo>
                      <a:pt x="187" y="1829"/>
                    </a:lnTo>
                    <a:lnTo>
                      <a:pt x="163" y="1824"/>
                    </a:lnTo>
                    <a:lnTo>
                      <a:pt x="141" y="1820"/>
                    </a:lnTo>
                    <a:close/>
                    <a:moveTo>
                      <a:pt x="1095" y="0"/>
                    </a:moveTo>
                    <a:lnTo>
                      <a:pt x="1118" y="0"/>
                    </a:lnTo>
                    <a:lnTo>
                      <a:pt x="1144" y="2"/>
                    </a:lnTo>
                    <a:lnTo>
                      <a:pt x="1173" y="7"/>
                    </a:lnTo>
                    <a:lnTo>
                      <a:pt x="1205" y="14"/>
                    </a:lnTo>
                    <a:lnTo>
                      <a:pt x="1240" y="25"/>
                    </a:lnTo>
                    <a:lnTo>
                      <a:pt x="1278" y="39"/>
                    </a:lnTo>
                    <a:lnTo>
                      <a:pt x="1319" y="57"/>
                    </a:lnTo>
                    <a:lnTo>
                      <a:pt x="1362" y="81"/>
                    </a:lnTo>
                    <a:lnTo>
                      <a:pt x="1407" y="108"/>
                    </a:lnTo>
                    <a:lnTo>
                      <a:pt x="1446" y="136"/>
                    </a:lnTo>
                    <a:lnTo>
                      <a:pt x="1478" y="163"/>
                    </a:lnTo>
                    <a:lnTo>
                      <a:pt x="1505" y="190"/>
                    </a:lnTo>
                    <a:lnTo>
                      <a:pt x="1528" y="215"/>
                    </a:lnTo>
                    <a:lnTo>
                      <a:pt x="1546" y="239"/>
                    </a:lnTo>
                    <a:lnTo>
                      <a:pt x="1561" y="261"/>
                    </a:lnTo>
                    <a:lnTo>
                      <a:pt x="1571" y="280"/>
                    </a:lnTo>
                    <a:lnTo>
                      <a:pt x="1580" y="297"/>
                    </a:lnTo>
                    <a:lnTo>
                      <a:pt x="1585" y="311"/>
                    </a:lnTo>
                    <a:lnTo>
                      <a:pt x="1588" y="320"/>
                    </a:lnTo>
                    <a:lnTo>
                      <a:pt x="1589" y="325"/>
                    </a:lnTo>
                    <a:lnTo>
                      <a:pt x="1591" y="344"/>
                    </a:lnTo>
                    <a:lnTo>
                      <a:pt x="1588" y="363"/>
                    </a:lnTo>
                    <a:lnTo>
                      <a:pt x="1581" y="379"/>
                    </a:lnTo>
                    <a:lnTo>
                      <a:pt x="634" y="2008"/>
                    </a:lnTo>
                    <a:lnTo>
                      <a:pt x="625" y="2021"/>
                    </a:lnTo>
                    <a:lnTo>
                      <a:pt x="611" y="2033"/>
                    </a:lnTo>
                    <a:lnTo>
                      <a:pt x="116" y="2357"/>
                    </a:lnTo>
                    <a:lnTo>
                      <a:pt x="97" y="2367"/>
                    </a:lnTo>
                    <a:lnTo>
                      <a:pt x="77" y="2370"/>
                    </a:lnTo>
                    <a:lnTo>
                      <a:pt x="56" y="2368"/>
                    </a:lnTo>
                    <a:lnTo>
                      <a:pt x="36" y="2359"/>
                    </a:lnTo>
                    <a:lnTo>
                      <a:pt x="23" y="2350"/>
                    </a:lnTo>
                    <a:lnTo>
                      <a:pt x="12" y="2338"/>
                    </a:lnTo>
                    <a:lnTo>
                      <a:pt x="5" y="2323"/>
                    </a:lnTo>
                    <a:lnTo>
                      <a:pt x="0" y="2306"/>
                    </a:lnTo>
                    <a:lnTo>
                      <a:pt x="0" y="2290"/>
                    </a:lnTo>
                    <a:lnTo>
                      <a:pt x="34" y="1702"/>
                    </a:lnTo>
                    <a:lnTo>
                      <a:pt x="38" y="1685"/>
                    </a:lnTo>
                    <a:lnTo>
                      <a:pt x="45" y="1670"/>
                    </a:lnTo>
                    <a:lnTo>
                      <a:pt x="991" y="41"/>
                    </a:lnTo>
                    <a:lnTo>
                      <a:pt x="1002" y="27"/>
                    </a:lnTo>
                    <a:lnTo>
                      <a:pt x="1016" y="15"/>
                    </a:lnTo>
                    <a:lnTo>
                      <a:pt x="1034" y="7"/>
                    </a:lnTo>
                    <a:lnTo>
                      <a:pt x="1038" y="6"/>
                    </a:lnTo>
                    <a:lnTo>
                      <a:pt x="1048" y="4"/>
                    </a:lnTo>
                    <a:lnTo>
                      <a:pt x="1060" y="2"/>
                    </a:lnTo>
                    <a:lnTo>
                      <a:pt x="1076" y="0"/>
                    </a:lnTo>
                    <a:lnTo>
                      <a:pt x="109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59"/>
              <p:cNvSpPr>
                <a:spLocks/>
              </p:cNvSpPr>
              <p:nvPr/>
            </p:nvSpPr>
            <p:spPr bwMode="auto">
              <a:xfrm>
                <a:off x="4645025" y="3849688"/>
                <a:ext cx="166688" cy="84138"/>
              </a:xfrm>
              <a:custGeom>
                <a:avLst/>
                <a:gdLst>
                  <a:gd name="T0" fmla="*/ 557 w 1155"/>
                  <a:gd name="T1" fmla="*/ 5 h 591"/>
                  <a:gd name="T2" fmla="*/ 583 w 1155"/>
                  <a:gd name="T3" fmla="*/ 28 h 591"/>
                  <a:gd name="T4" fmla="*/ 591 w 1155"/>
                  <a:gd name="T5" fmla="*/ 111 h 591"/>
                  <a:gd name="T6" fmla="*/ 560 w 1155"/>
                  <a:gd name="T7" fmla="*/ 199 h 591"/>
                  <a:gd name="T8" fmla="*/ 569 w 1155"/>
                  <a:gd name="T9" fmla="*/ 242 h 591"/>
                  <a:gd name="T10" fmla="*/ 587 w 1155"/>
                  <a:gd name="T11" fmla="*/ 270 h 591"/>
                  <a:gd name="T12" fmla="*/ 637 w 1155"/>
                  <a:gd name="T13" fmla="*/ 278 h 591"/>
                  <a:gd name="T14" fmla="*/ 681 w 1155"/>
                  <a:gd name="T15" fmla="*/ 323 h 591"/>
                  <a:gd name="T16" fmla="*/ 693 w 1155"/>
                  <a:gd name="T17" fmla="*/ 357 h 591"/>
                  <a:gd name="T18" fmla="*/ 847 w 1155"/>
                  <a:gd name="T19" fmla="*/ 351 h 591"/>
                  <a:gd name="T20" fmla="*/ 996 w 1155"/>
                  <a:gd name="T21" fmla="*/ 366 h 591"/>
                  <a:gd name="T22" fmla="*/ 1118 w 1155"/>
                  <a:gd name="T23" fmla="*/ 373 h 591"/>
                  <a:gd name="T24" fmla="*/ 1149 w 1155"/>
                  <a:gd name="T25" fmla="*/ 400 h 591"/>
                  <a:gd name="T26" fmla="*/ 1154 w 1155"/>
                  <a:gd name="T27" fmla="*/ 441 h 591"/>
                  <a:gd name="T28" fmla="*/ 1131 w 1155"/>
                  <a:gd name="T29" fmla="*/ 475 h 591"/>
                  <a:gd name="T30" fmla="*/ 1066 w 1155"/>
                  <a:gd name="T31" fmla="*/ 482 h 591"/>
                  <a:gd name="T32" fmla="*/ 957 w 1155"/>
                  <a:gd name="T33" fmla="*/ 467 h 591"/>
                  <a:gd name="T34" fmla="*/ 843 w 1155"/>
                  <a:gd name="T35" fmla="*/ 452 h 591"/>
                  <a:gd name="T36" fmla="*/ 738 w 1155"/>
                  <a:gd name="T37" fmla="*/ 461 h 591"/>
                  <a:gd name="T38" fmla="*/ 679 w 1155"/>
                  <a:gd name="T39" fmla="*/ 486 h 591"/>
                  <a:gd name="T40" fmla="*/ 636 w 1155"/>
                  <a:gd name="T41" fmla="*/ 492 h 591"/>
                  <a:gd name="T42" fmla="*/ 603 w 1155"/>
                  <a:gd name="T43" fmla="*/ 477 h 591"/>
                  <a:gd name="T44" fmla="*/ 576 w 1155"/>
                  <a:gd name="T45" fmla="*/ 454 h 591"/>
                  <a:gd name="T46" fmla="*/ 571 w 1155"/>
                  <a:gd name="T47" fmla="*/ 407 h 591"/>
                  <a:gd name="T48" fmla="*/ 537 w 1155"/>
                  <a:gd name="T49" fmla="*/ 457 h 591"/>
                  <a:gd name="T50" fmla="*/ 495 w 1155"/>
                  <a:gd name="T51" fmla="*/ 471 h 591"/>
                  <a:gd name="T52" fmla="*/ 455 w 1155"/>
                  <a:gd name="T53" fmla="*/ 456 h 591"/>
                  <a:gd name="T54" fmla="*/ 439 w 1155"/>
                  <a:gd name="T55" fmla="*/ 419 h 591"/>
                  <a:gd name="T56" fmla="*/ 450 w 1155"/>
                  <a:gd name="T57" fmla="*/ 390 h 591"/>
                  <a:gd name="T58" fmla="*/ 458 w 1155"/>
                  <a:gd name="T59" fmla="*/ 369 h 591"/>
                  <a:gd name="T60" fmla="*/ 422 w 1155"/>
                  <a:gd name="T61" fmla="*/ 404 h 591"/>
                  <a:gd name="T62" fmla="*/ 379 w 1155"/>
                  <a:gd name="T63" fmla="*/ 428 h 591"/>
                  <a:gd name="T64" fmla="*/ 335 w 1155"/>
                  <a:gd name="T65" fmla="*/ 417 h 591"/>
                  <a:gd name="T66" fmla="*/ 314 w 1155"/>
                  <a:gd name="T67" fmla="*/ 379 h 591"/>
                  <a:gd name="T68" fmla="*/ 364 w 1155"/>
                  <a:gd name="T69" fmla="*/ 288 h 591"/>
                  <a:gd name="T70" fmla="*/ 252 w 1155"/>
                  <a:gd name="T71" fmla="*/ 393 h 591"/>
                  <a:gd name="T72" fmla="*/ 96 w 1155"/>
                  <a:gd name="T73" fmla="*/ 581 h 591"/>
                  <a:gd name="T74" fmla="*/ 49 w 1155"/>
                  <a:gd name="T75" fmla="*/ 590 h 591"/>
                  <a:gd name="T76" fmla="*/ 9 w 1155"/>
                  <a:gd name="T77" fmla="*/ 569 h 591"/>
                  <a:gd name="T78" fmla="*/ 2 w 1155"/>
                  <a:gd name="T79" fmla="*/ 527 h 591"/>
                  <a:gd name="T80" fmla="*/ 138 w 1155"/>
                  <a:gd name="T81" fmla="*/ 351 h 591"/>
                  <a:gd name="T82" fmla="*/ 344 w 1155"/>
                  <a:gd name="T83" fmla="*/ 123 h 591"/>
                  <a:gd name="T84" fmla="*/ 398 w 1155"/>
                  <a:gd name="T85" fmla="*/ 70 h 591"/>
                  <a:gd name="T86" fmla="*/ 462 w 1155"/>
                  <a:gd name="T87" fmla="*/ 20 h 591"/>
                  <a:gd name="T88" fmla="*/ 534 w 1155"/>
                  <a:gd name="T89" fmla="*/ 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5" h="591">
                    <a:moveTo>
                      <a:pt x="534" y="0"/>
                    </a:moveTo>
                    <a:lnTo>
                      <a:pt x="545" y="2"/>
                    </a:lnTo>
                    <a:lnTo>
                      <a:pt x="557" y="5"/>
                    </a:lnTo>
                    <a:lnTo>
                      <a:pt x="567" y="10"/>
                    </a:lnTo>
                    <a:lnTo>
                      <a:pt x="576" y="18"/>
                    </a:lnTo>
                    <a:lnTo>
                      <a:pt x="583" y="28"/>
                    </a:lnTo>
                    <a:lnTo>
                      <a:pt x="591" y="54"/>
                    </a:lnTo>
                    <a:lnTo>
                      <a:pt x="593" y="82"/>
                    </a:lnTo>
                    <a:lnTo>
                      <a:pt x="591" y="111"/>
                    </a:lnTo>
                    <a:lnTo>
                      <a:pt x="584" y="140"/>
                    </a:lnTo>
                    <a:lnTo>
                      <a:pt x="573" y="170"/>
                    </a:lnTo>
                    <a:lnTo>
                      <a:pt x="560" y="199"/>
                    </a:lnTo>
                    <a:lnTo>
                      <a:pt x="543" y="230"/>
                    </a:lnTo>
                    <a:lnTo>
                      <a:pt x="557" y="235"/>
                    </a:lnTo>
                    <a:lnTo>
                      <a:pt x="569" y="242"/>
                    </a:lnTo>
                    <a:lnTo>
                      <a:pt x="579" y="254"/>
                    </a:lnTo>
                    <a:lnTo>
                      <a:pt x="583" y="263"/>
                    </a:lnTo>
                    <a:lnTo>
                      <a:pt x="587" y="270"/>
                    </a:lnTo>
                    <a:lnTo>
                      <a:pt x="604" y="269"/>
                    </a:lnTo>
                    <a:lnTo>
                      <a:pt x="620" y="272"/>
                    </a:lnTo>
                    <a:lnTo>
                      <a:pt x="637" y="278"/>
                    </a:lnTo>
                    <a:lnTo>
                      <a:pt x="653" y="289"/>
                    </a:lnTo>
                    <a:lnTo>
                      <a:pt x="668" y="303"/>
                    </a:lnTo>
                    <a:lnTo>
                      <a:pt x="681" y="323"/>
                    </a:lnTo>
                    <a:lnTo>
                      <a:pt x="689" y="338"/>
                    </a:lnTo>
                    <a:lnTo>
                      <a:pt x="692" y="349"/>
                    </a:lnTo>
                    <a:lnTo>
                      <a:pt x="693" y="357"/>
                    </a:lnTo>
                    <a:lnTo>
                      <a:pt x="746" y="351"/>
                    </a:lnTo>
                    <a:lnTo>
                      <a:pt x="797" y="350"/>
                    </a:lnTo>
                    <a:lnTo>
                      <a:pt x="847" y="351"/>
                    </a:lnTo>
                    <a:lnTo>
                      <a:pt x="897" y="355"/>
                    </a:lnTo>
                    <a:lnTo>
                      <a:pt x="946" y="361"/>
                    </a:lnTo>
                    <a:lnTo>
                      <a:pt x="996" y="366"/>
                    </a:lnTo>
                    <a:lnTo>
                      <a:pt x="1048" y="369"/>
                    </a:lnTo>
                    <a:lnTo>
                      <a:pt x="1101" y="371"/>
                    </a:lnTo>
                    <a:lnTo>
                      <a:pt x="1118" y="373"/>
                    </a:lnTo>
                    <a:lnTo>
                      <a:pt x="1131" y="379"/>
                    </a:lnTo>
                    <a:lnTo>
                      <a:pt x="1142" y="389"/>
                    </a:lnTo>
                    <a:lnTo>
                      <a:pt x="1149" y="400"/>
                    </a:lnTo>
                    <a:lnTo>
                      <a:pt x="1154" y="413"/>
                    </a:lnTo>
                    <a:lnTo>
                      <a:pt x="1155" y="427"/>
                    </a:lnTo>
                    <a:lnTo>
                      <a:pt x="1154" y="441"/>
                    </a:lnTo>
                    <a:lnTo>
                      <a:pt x="1149" y="454"/>
                    </a:lnTo>
                    <a:lnTo>
                      <a:pt x="1142" y="466"/>
                    </a:lnTo>
                    <a:lnTo>
                      <a:pt x="1131" y="475"/>
                    </a:lnTo>
                    <a:lnTo>
                      <a:pt x="1118" y="481"/>
                    </a:lnTo>
                    <a:lnTo>
                      <a:pt x="1101" y="483"/>
                    </a:lnTo>
                    <a:lnTo>
                      <a:pt x="1066" y="482"/>
                    </a:lnTo>
                    <a:lnTo>
                      <a:pt x="1031" y="478"/>
                    </a:lnTo>
                    <a:lnTo>
                      <a:pt x="993" y="473"/>
                    </a:lnTo>
                    <a:lnTo>
                      <a:pt x="957" y="467"/>
                    </a:lnTo>
                    <a:lnTo>
                      <a:pt x="919" y="460"/>
                    </a:lnTo>
                    <a:lnTo>
                      <a:pt x="881" y="455"/>
                    </a:lnTo>
                    <a:lnTo>
                      <a:pt x="843" y="452"/>
                    </a:lnTo>
                    <a:lnTo>
                      <a:pt x="807" y="451"/>
                    </a:lnTo>
                    <a:lnTo>
                      <a:pt x="771" y="454"/>
                    </a:lnTo>
                    <a:lnTo>
                      <a:pt x="738" y="461"/>
                    </a:lnTo>
                    <a:lnTo>
                      <a:pt x="705" y="474"/>
                    </a:lnTo>
                    <a:lnTo>
                      <a:pt x="693" y="480"/>
                    </a:lnTo>
                    <a:lnTo>
                      <a:pt x="679" y="486"/>
                    </a:lnTo>
                    <a:lnTo>
                      <a:pt x="664" y="492"/>
                    </a:lnTo>
                    <a:lnTo>
                      <a:pt x="651" y="494"/>
                    </a:lnTo>
                    <a:lnTo>
                      <a:pt x="636" y="492"/>
                    </a:lnTo>
                    <a:lnTo>
                      <a:pt x="626" y="487"/>
                    </a:lnTo>
                    <a:lnTo>
                      <a:pt x="614" y="482"/>
                    </a:lnTo>
                    <a:lnTo>
                      <a:pt x="603" y="477"/>
                    </a:lnTo>
                    <a:lnTo>
                      <a:pt x="592" y="471"/>
                    </a:lnTo>
                    <a:lnTo>
                      <a:pt x="584" y="464"/>
                    </a:lnTo>
                    <a:lnTo>
                      <a:pt x="576" y="454"/>
                    </a:lnTo>
                    <a:lnTo>
                      <a:pt x="572" y="442"/>
                    </a:lnTo>
                    <a:lnTo>
                      <a:pt x="571" y="423"/>
                    </a:lnTo>
                    <a:lnTo>
                      <a:pt x="571" y="407"/>
                    </a:lnTo>
                    <a:lnTo>
                      <a:pt x="560" y="427"/>
                    </a:lnTo>
                    <a:lnTo>
                      <a:pt x="547" y="446"/>
                    </a:lnTo>
                    <a:lnTo>
                      <a:pt x="537" y="457"/>
                    </a:lnTo>
                    <a:lnTo>
                      <a:pt x="524" y="466"/>
                    </a:lnTo>
                    <a:lnTo>
                      <a:pt x="509" y="470"/>
                    </a:lnTo>
                    <a:lnTo>
                      <a:pt x="495" y="471"/>
                    </a:lnTo>
                    <a:lnTo>
                      <a:pt x="480" y="469"/>
                    </a:lnTo>
                    <a:lnTo>
                      <a:pt x="467" y="464"/>
                    </a:lnTo>
                    <a:lnTo>
                      <a:pt x="455" y="456"/>
                    </a:lnTo>
                    <a:lnTo>
                      <a:pt x="446" y="446"/>
                    </a:lnTo>
                    <a:lnTo>
                      <a:pt x="440" y="433"/>
                    </a:lnTo>
                    <a:lnTo>
                      <a:pt x="439" y="419"/>
                    </a:lnTo>
                    <a:lnTo>
                      <a:pt x="444" y="402"/>
                    </a:lnTo>
                    <a:lnTo>
                      <a:pt x="447" y="396"/>
                    </a:lnTo>
                    <a:lnTo>
                      <a:pt x="450" y="390"/>
                    </a:lnTo>
                    <a:lnTo>
                      <a:pt x="450" y="390"/>
                    </a:lnTo>
                    <a:lnTo>
                      <a:pt x="449" y="390"/>
                    </a:lnTo>
                    <a:lnTo>
                      <a:pt x="458" y="369"/>
                    </a:lnTo>
                    <a:lnTo>
                      <a:pt x="445" y="378"/>
                    </a:lnTo>
                    <a:lnTo>
                      <a:pt x="432" y="390"/>
                    </a:lnTo>
                    <a:lnTo>
                      <a:pt x="422" y="404"/>
                    </a:lnTo>
                    <a:lnTo>
                      <a:pt x="409" y="417"/>
                    </a:lnTo>
                    <a:lnTo>
                      <a:pt x="394" y="425"/>
                    </a:lnTo>
                    <a:lnTo>
                      <a:pt x="379" y="428"/>
                    </a:lnTo>
                    <a:lnTo>
                      <a:pt x="363" y="428"/>
                    </a:lnTo>
                    <a:lnTo>
                      <a:pt x="348" y="424"/>
                    </a:lnTo>
                    <a:lnTo>
                      <a:pt x="335" y="417"/>
                    </a:lnTo>
                    <a:lnTo>
                      <a:pt x="324" y="406"/>
                    </a:lnTo>
                    <a:lnTo>
                      <a:pt x="317" y="394"/>
                    </a:lnTo>
                    <a:lnTo>
                      <a:pt x="314" y="379"/>
                    </a:lnTo>
                    <a:lnTo>
                      <a:pt x="316" y="364"/>
                    </a:lnTo>
                    <a:lnTo>
                      <a:pt x="323" y="347"/>
                    </a:lnTo>
                    <a:lnTo>
                      <a:pt x="364" y="288"/>
                    </a:lnTo>
                    <a:lnTo>
                      <a:pt x="404" y="226"/>
                    </a:lnTo>
                    <a:lnTo>
                      <a:pt x="326" y="309"/>
                    </a:lnTo>
                    <a:lnTo>
                      <a:pt x="252" y="393"/>
                    </a:lnTo>
                    <a:lnTo>
                      <a:pt x="179" y="480"/>
                    </a:lnTo>
                    <a:lnTo>
                      <a:pt x="108" y="569"/>
                    </a:lnTo>
                    <a:lnTo>
                      <a:pt x="96" y="581"/>
                    </a:lnTo>
                    <a:lnTo>
                      <a:pt x="80" y="588"/>
                    </a:lnTo>
                    <a:lnTo>
                      <a:pt x="65" y="591"/>
                    </a:lnTo>
                    <a:lnTo>
                      <a:pt x="49" y="590"/>
                    </a:lnTo>
                    <a:lnTo>
                      <a:pt x="33" y="586"/>
                    </a:lnTo>
                    <a:lnTo>
                      <a:pt x="21" y="579"/>
                    </a:lnTo>
                    <a:lnTo>
                      <a:pt x="9" y="569"/>
                    </a:lnTo>
                    <a:lnTo>
                      <a:pt x="2" y="556"/>
                    </a:lnTo>
                    <a:lnTo>
                      <a:pt x="0" y="542"/>
                    </a:lnTo>
                    <a:lnTo>
                      <a:pt x="2" y="527"/>
                    </a:lnTo>
                    <a:lnTo>
                      <a:pt x="11" y="511"/>
                    </a:lnTo>
                    <a:lnTo>
                      <a:pt x="74" y="431"/>
                    </a:lnTo>
                    <a:lnTo>
                      <a:pt x="138" y="351"/>
                    </a:lnTo>
                    <a:lnTo>
                      <a:pt x="204" y="273"/>
                    </a:lnTo>
                    <a:lnTo>
                      <a:pt x="273" y="196"/>
                    </a:lnTo>
                    <a:lnTo>
                      <a:pt x="344" y="123"/>
                    </a:lnTo>
                    <a:lnTo>
                      <a:pt x="361" y="107"/>
                    </a:lnTo>
                    <a:lnTo>
                      <a:pt x="380" y="89"/>
                    </a:lnTo>
                    <a:lnTo>
                      <a:pt x="398" y="70"/>
                    </a:lnTo>
                    <a:lnTo>
                      <a:pt x="418" y="52"/>
                    </a:lnTo>
                    <a:lnTo>
                      <a:pt x="439" y="35"/>
                    </a:lnTo>
                    <a:lnTo>
                      <a:pt x="462" y="20"/>
                    </a:lnTo>
                    <a:lnTo>
                      <a:pt x="485" y="9"/>
                    </a:lnTo>
                    <a:lnTo>
                      <a:pt x="509" y="2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4967287" y="4953001"/>
              <a:ext cx="650639" cy="625476"/>
              <a:chOff x="4967288" y="5026025"/>
              <a:chExt cx="574676" cy="552451"/>
            </a:xfrm>
          </p:grpSpPr>
          <p:sp>
            <p:nvSpPr>
              <p:cNvPr id="98" name="Freeform 64"/>
              <p:cNvSpPr>
                <a:spLocks/>
              </p:cNvSpPr>
              <p:nvPr/>
            </p:nvSpPr>
            <p:spPr bwMode="auto">
              <a:xfrm>
                <a:off x="5049838" y="5100638"/>
                <a:ext cx="131763" cy="128588"/>
              </a:xfrm>
              <a:custGeom>
                <a:avLst/>
                <a:gdLst>
                  <a:gd name="T0" fmla="*/ 327 w 833"/>
                  <a:gd name="T1" fmla="*/ 0 h 811"/>
                  <a:gd name="T2" fmla="*/ 372 w 833"/>
                  <a:gd name="T3" fmla="*/ 3 h 811"/>
                  <a:gd name="T4" fmla="*/ 414 w 833"/>
                  <a:gd name="T5" fmla="*/ 12 h 811"/>
                  <a:gd name="T6" fmla="*/ 454 w 833"/>
                  <a:gd name="T7" fmla="*/ 25 h 811"/>
                  <a:gd name="T8" fmla="*/ 492 w 833"/>
                  <a:gd name="T9" fmla="*/ 44 h 811"/>
                  <a:gd name="T10" fmla="*/ 527 w 833"/>
                  <a:gd name="T11" fmla="*/ 68 h 811"/>
                  <a:gd name="T12" fmla="*/ 558 w 833"/>
                  <a:gd name="T13" fmla="*/ 95 h 811"/>
                  <a:gd name="T14" fmla="*/ 586 w 833"/>
                  <a:gd name="T15" fmla="*/ 127 h 811"/>
                  <a:gd name="T16" fmla="*/ 609 w 833"/>
                  <a:gd name="T17" fmla="*/ 162 h 811"/>
                  <a:gd name="T18" fmla="*/ 628 w 833"/>
                  <a:gd name="T19" fmla="*/ 200 h 811"/>
                  <a:gd name="T20" fmla="*/ 642 w 833"/>
                  <a:gd name="T21" fmla="*/ 239 h 811"/>
                  <a:gd name="T22" fmla="*/ 651 w 833"/>
                  <a:gd name="T23" fmla="*/ 283 h 811"/>
                  <a:gd name="T24" fmla="*/ 654 w 833"/>
                  <a:gd name="T25" fmla="*/ 327 h 811"/>
                  <a:gd name="T26" fmla="*/ 651 w 833"/>
                  <a:gd name="T27" fmla="*/ 369 h 811"/>
                  <a:gd name="T28" fmla="*/ 642 w 833"/>
                  <a:gd name="T29" fmla="*/ 409 h 811"/>
                  <a:gd name="T30" fmla="*/ 629 w 833"/>
                  <a:gd name="T31" fmla="*/ 447 h 811"/>
                  <a:gd name="T32" fmla="*/ 612 w 833"/>
                  <a:gd name="T33" fmla="*/ 483 h 811"/>
                  <a:gd name="T34" fmla="*/ 833 w 833"/>
                  <a:gd name="T35" fmla="*/ 692 h 811"/>
                  <a:gd name="T36" fmla="*/ 792 w 833"/>
                  <a:gd name="T37" fmla="*/ 729 h 811"/>
                  <a:gd name="T38" fmla="*/ 754 w 833"/>
                  <a:gd name="T39" fmla="*/ 768 h 811"/>
                  <a:gd name="T40" fmla="*/ 720 w 833"/>
                  <a:gd name="T41" fmla="*/ 811 h 811"/>
                  <a:gd name="T42" fmla="*/ 499 w 833"/>
                  <a:gd name="T43" fmla="*/ 603 h 811"/>
                  <a:gd name="T44" fmla="*/ 461 w 833"/>
                  <a:gd name="T45" fmla="*/ 624 h 811"/>
                  <a:gd name="T46" fmla="*/ 418 w 833"/>
                  <a:gd name="T47" fmla="*/ 640 h 811"/>
                  <a:gd name="T48" fmla="*/ 374 w 833"/>
                  <a:gd name="T49" fmla="*/ 650 h 811"/>
                  <a:gd name="T50" fmla="*/ 327 w 833"/>
                  <a:gd name="T51" fmla="*/ 653 h 811"/>
                  <a:gd name="T52" fmla="*/ 283 w 833"/>
                  <a:gd name="T53" fmla="*/ 651 h 811"/>
                  <a:gd name="T54" fmla="*/ 240 w 833"/>
                  <a:gd name="T55" fmla="*/ 642 h 811"/>
                  <a:gd name="T56" fmla="*/ 200 w 833"/>
                  <a:gd name="T57" fmla="*/ 628 h 811"/>
                  <a:gd name="T58" fmla="*/ 162 w 833"/>
                  <a:gd name="T59" fmla="*/ 609 h 811"/>
                  <a:gd name="T60" fmla="*/ 127 w 833"/>
                  <a:gd name="T61" fmla="*/ 585 h 811"/>
                  <a:gd name="T62" fmla="*/ 96 w 833"/>
                  <a:gd name="T63" fmla="*/ 558 h 811"/>
                  <a:gd name="T64" fmla="*/ 68 w 833"/>
                  <a:gd name="T65" fmla="*/ 527 h 811"/>
                  <a:gd name="T66" fmla="*/ 45 w 833"/>
                  <a:gd name="T67" fmla="*/ 491 h 811"/>
                  <a:gd name="T68" fmla="*/ 26 w 833"/>
                  <a:gd name="T69" fmla="*/ 454 h 811"/>
                  <a:gd name="T70" fmla="*/ 11 w 833"/>
                  <a:gd name="T71" fmla="*/ 414 h 811"/>
                  <a:gd name="T72" fmla="*/ 4 w 833"/>
                  <a:gd name="T73" fmla="*/ 371 h 811"/>
                  <a:gd name="T74" fmla="*/ 0 w 833"/>
                  <a:gd name="T75" fmla="*/ 327 h 811"/>
                  <a:gd name="T76" fmla="*/ 4 w 833"/>
                  <a:gd name="T77" fmla="*/ 283 h 811"/>
                  <a:gd name="T78" fmla="*/ 11 w 833"/>
                  <a:gd name="T79" fmla="*/ 239 h 811"/>
                  <a:gd name="T80" fmla="*/ 26 w 833"/>
                  <a:gd name="T81" fmla="*/ 200 h 811"/>
                  <a:gd name="T82" fmla="*/ 45 w 833"/>
                  <a:gd name="T83" fmla="*/ 162 h 811"/>
                  <a:gd name="T84" fmla="*/ 68 w 833"/>
                  <a:gd name="T85" fmla="*/ 127 h 811"/>
                  <a:gd name="T86" fmla="*/ 96 w 833"/>
                  <a:gd name="T87" fmla="*/ 95 h 811"/>
                  <a:gd name="T88" fmla="*/ 127 w 833"/>
                  <a:gd name="T89" fmla="*/ 68 h 811"/>
                  <a:gd name="T90" fmla="*/ 162 w 833"/>
                  <a:gd name="T91" fmla="*/ 44 h 811"/>
                  <a:gd name="T92" fmla="*/ 200 w 833"/>
                  <a:gd name="T93" fmla="*/ 25 h 811"/>
                  <a:gd name="T94" fmla="*/ 240 w 833"/>
                  <a:gd name="T95" fmla="*/ 12 h 811"/>
                  <a:gd name="T96" fmla="*/ 283 w 833"/>
                  <a:gd name="T97" fmla="*/ 3 h 811"/>
                  <a:gd name="T98" fmla="*/ 327 w 833"/>
                  <a:gd name="T99" fmla="*/ 0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3" h="811">
                    <a:moveTo>
                      <a:pt x="327" y="0"/>
                    </a:moveTo>
                    <a:lnTo>
                      <a:pt x="372" y="3"/>
                    </a:lnTo>
                    <a:lnTo>
                      <a:pt x="414" y="12"/>
                    </a:lnTo>
                    <a:lnTo>
                      <a:pt x="454" y="25"/>
                    </a:lnTo>
                    <a:lnTo>
                      <a:pt x="492" y="44"/>
                    </a:lnTo>
                    <a:lnTo>
                      <a:pt x="527" y="68"/>
                    </a:lnTo>
                    <a:lnTo>
                      <a:pt x="558" y="95"/>
                    </a:lnTo>
                    <a:lnTo>
                      <a:pt x="586" y="127"/>
                    </a:lnTo>
                    <a:lnTo>
                      <a:pt x="609" y="162"/>
                    </a:lnTo>
                    <a:lnTo>
                      <a:pt x="628" y="200"/>
                    </a:lnTo>
                    <a:lnTo>
                      <a:pt x="642" y="239"/>
                    </a:lnTo>
                    <a:lnTo>
                      <a:pt x="651" y="283"/>
                    </a:lnTo>
                    <a:lnTo>
                      <a:pt x="654" y="327"/>
                    </a:lnTo>
                    <a:lnTo>
                      <a:pt x="651" y="369"/>
                    </a:lnTo>
                    <a:lnTo>
                      <a:pt x="642" y="409"/>
                    </a:lnTo>
                    <a:lnTo>
                      <a:pt x="629" y="447"/>
                    </a:lnTo>
                    <a:lnTo>
                      <a:pt x="612" y="483"/>
                    </a:lnTo>
                    <a:lnTo>
                      <a:pt x="833" y="692"/>
                    </a:lnTo>
                    <a:lnTo>
                      <a:pt x="792" y="729"/>
                    </a:lnTo>
                    <a:lnTo>
                      <a:pt x="754" y="768"/>
                    </a:lnTo>
                    <a:lnTo>
                      <a:pt x="720" y="811"/>
                    </a:lnTo>
                    <a:lnTo>
                      <a:pt x="499" y="603"/>
                    </a:lnTo>
                    <a:lnTo>
                      <a:pt x="461" y="624"/>
                    </a:lnTo>
                    <a:lnTo>
                      <a:pt x="418" y="640"/>
                    </a:lnTo>
                    <a:lnTo>
                      <a:pt x="374" y="650"/>
                    </a:lnTo>
                    <a:lnTo>
                      <a:pt x="327" y="653"/>
                    </a:lnTo>
                    <a:lnTo>
                      <a:pt x="283" y="651"/>
                    </a:lnTo>
                    <a:lnTo>
                      <a:pt x="240" y="642"/>
                    </a:lnTo>
                    <a:lnTo>
                      <a:pt x="200" y="628"/>
                    </a:lnTo>
                    <a:lnTo>
                      <a:pt x="162" y="609"/>
                    </a:lnTo>
                    <a:lnTo>
                      <a:pt x="127" y="585"/>
                    </a:lnTo>
                    <a:lnTo>
                      <a:pt x="96" y="558"/>
                    </a:lnTo>
                    <a:lnTo>
                      <a:pt x="68" y="527"/>
                    </a:lnTo>
                    <a:lnTo>
                      <a:pt x="45" y="491"/>
                    </a:lnTo>
                    <a:lnTo>
                      <a:pt x="26" y="454"/>
                    </a:lnTo>
                    <a:lnTo>
                      <a:pt x="11" y="414"/>
                    </a:lnTo>
                    <a:lnTo>
                      <a:pt x="4" y="371"/>
                    </a:lnTo>
                    <a:lnTo>
                      <a:pt x="0" y="327"/>
                    </a:lnTo>
                    <a:lnTo>
                      <a:pt x="4" y="283"/>
                    </a:lnTo>
                    <a:lnTo>
                      <a:pt x="11" y="239"/>
                    </a:lnTo>
                    <a:lnTo>
                      <a:pt x="26" y="200"/>
                    </a:lnTo>
                    <a:lnTo>
                      <a:pt x="45" y="162"/>
                    </a:lnTo>
                    <a:lnTo>
                      <a:pt x="68" y="127"/>
                    </a:lnTo>
                    <a:lnTo>
                      <a:pt x="96" y="95"/>
                    </a:lnTo>
                    <a:lnTo>
                      <a:pt x="127" y="68"/>
                    </a:lnTo>
                    <a:lnTo>
                      <a:pt x="162" y="44"/>
                    </a:lnTo>
                    <a:lnTo>
                      <a:pt x="200" y="25"/>
                    </a:lnTo>
                    <a:lnTo>
                      <a:pt x="240" y="12"/>
                    </a:lnTo>
                    <a:lnTo>
                      <a:pt x="283" y="3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65"/>
              <p:cNvSpPr>
                <a:spLocks/>
              </p:cNvSpPr>
              <p:nvPr/>
            </p:nvSpPr>
            <p:spPr bwMode="auto">
              <a:xfrm>
                <a:off x="5307013" y="5026025"/>
                <a:ext cx="136525" cy="179388"/>
              </a:xfrm>
              <a:custGeom>
                <a:avLst/>
                <a:gdLst>
                  <a:gd name="T0" fmla="*/ 524 w 852"/>
                  <a:gd name="T1" fmla="*/ 0 h 1132"/>
                  <a:gd name="T2" fmla="*/ 524 w 852"/>
                  <a:gd name="T3" fmla="*/ 0 h 1132"/>
                  <a:gd name="T4" fmla="*/ 569 w 852"/>
                  <a:gd name="T5" fmla="*/ 3 h 1132"/>
                  <a:gd name="T6" fmla="*/ 611 w 852"/>
                  <a:gd name="T7" fmla="*/ 12 h 1132"/>
                  <a:gd name="T8" fmla="*/ 652 w 852"/>
                  <a:gd name="T9" fmla="*/ 27 h 1132"/>
                  <a:gd name="T10" fmla="*/ 690 w 852"/>
                  <a:gd name="T11" fmla="*/ 45 h 1132"/>
                  <a:gd name="T12" fmla="*/ 724 w 852"/>
                  <a:gd name="T13" fmla="*/ 69 h 1132"/>
                  <a:gd name="T14" fmla="*/ 755 w 852"/>
                  <a:gd name="T15" fmla="*/ 96 h 1132"/>
                  <a:gd name="T16" fmla="*/ 783 w 852"/>
                  <a:gd name="T17" fmla="*/ 128 h 1132"/>
                  <a:gd name="T18" fmla="*/ 806 w 852"/>
                  <a:gd name="T19" fmla="*/ 162 h 1132"/>
                  <a:gd name="T20" fmla="*/ 825 w 852"/>
                  <a:gd name="T21" fmla="*/ 200 h 1132"/>
                  <a:gd name="T22" fmla="*/ 839 w 852"/>
                  <a:gd name="T23" fmla="*/ 241 h 1132"/>
                  <a:gd name="T24" fmla="*/ 848 w 852"/>
                  <a:gd name="T25" fmla="*/ 283 h 1132"/>
                  <a:gd name="T26" fmla="*/ 852 w 852"/>
                  <a:gd name="T27" fmla="*/ 327 h 1132"/>
                  <a:gd name="T28" fmla="*/ 848 w 852"/>
                  <a:gd name="T29" fmla="*/ 372 h 1132"/>
                  <a:gd name="T30" fmla="*/ 839 w 852"/>
                  <a:gd name="T31" fmla="*/ 414 h 1132"/>
                  <a:gd name="T32" fmla="*/ 825 w 852"/>
                  <a:gd name="T33" fmla="*/ 455 h 1132"/>
                  <a:gd name="T34" fmla="*/ 806 w 852"/>
                  <a:gd name="T35" fmla="*/ 492 h 1132"/>
                  <a:gd name="T36" fmla="*/ 783 w 852"/>
                  <a:gd name="T37" fmla="*/ 527 h 1132"/>
                  <a:gd name="T38" fmla="*/ 755 w 852"/>
                  <a:gd name="T39" fmla="*/ 558 h 1132"/>
                  <a:gd name="T40" fmla="*/ 724 w 852"/>
                  <a:gd name="T41" fmla="*/ 586 h 1132"/>
                  <a:gd name="T42" fmla="*/ 690 w 852"/>
                  <a:gd name="T43" fmla="*/ 609 h 1132"/>
                  <a:gd name="T44" fmla="*/ 652 w 852"/>
                  <a:gd name="T45" fmla="*/ 628 h 1132"/>
                  <a:gd name="T46" fmla="*/ 611 w 852"/>
                  <a:gd name="T47" fmla="*/ 642 h 1132"/>
                  <a:gd name="T48" fmla="*/ 569 w 852"/>
                  <a:gd name="T49" fmla="*/ 651 h 1132"/>
                  <a:gd name="T50" fmla="*/ 524 w 852"/>
                  <a:gd name="T51" fmla="*/ 654 h 1132"/>
                  <a:gd name="T52" fmla="*/ 493 w 852"/>
                  <a:gd name="T53" fmla="*/ 652 h 1132"/>
                  <a:gd name="T54" fmla="*/ 463 w 852"/>
                  <a:gd name="T55" fmla="*/ 647 h 1132"/>
                  <a:gd name="T56" fmla="*/ 434 w 852"/>
                  <a:gd name="T57" fmla="*/ 640 h 1132"/>
                  <a:gd name="T58" fmla="*/ 142 w 852"/>
                  <a:gd name="T59" fmla="*/ 1132 h 1132"/>
                  <a:gd name="T60" fmla="*/ 96 w 852"/>
                  <a:gd name="T61" fmla="*/ 1100 h 1132"/>
                  <a:gd name="T62" fmla="*/ 50 w 852"/>
                  <a:gd name="T63" fmla="*/ 1072 h 1132"/>
                  <a:gd name="T64" fmla="*/ 0 w 852"/>
                  <a:gd name="T65" fmla="*/ 1048 h 1132"/>
                  <a:gd name="T66" fmla="*/ 292 w 852"/>
                  <a:gd name="T67" fmla="*/ 557 h 1132"/>
                  <a:gd name="T68" fmla="*/ 265 w 852"/>
                  <a:gd name="T69" fmla="*/ 526 h 1132"/>
                  <a:gd name="T70" fmla="*/ 242 w 852"/>
                  <a:gd name="T71" fmla="*/ 491 h 1132"/>
                  <a:gd name="T72" fmla="*/ 223 w 852"/>
                  <a:gd name="T73" fmla="*/ 454 h 1132"/>
                  <a:gd name="T74" fmla="*/ 209 w 852"/>
                  <a:gd name="T75" fmla="*/ 414 h 1132"/>
                  <a:gd name="T76" fmla="*/ 201 w 852"/>
                  <a:gd name="T77" fmla="*/ 372 h 1132"/>
                  <a:gd name="T78" fmla="*/ 197 w 852"/>
                  <a:gd name="T79" fmla="*/ 327 h 1132"/>
                  <a:gd name="T80" fmla="*/ 201 w 852"/>
                  <a:gd name="T81" fmla="*/ 283 h 1132"/>
                  <a:gd name="T82" fmla="*/ 209 w 852"/>
                  <a:gd name="T83" fmla="*/ 240 h 1132"/>
                  <a:gd name="T84" fmla="*/ 223 w 852"/>
                  <a:gd name="T85" fmla="*/ 200 h 1132"/>
                  <a:gd name="T86" fmla="*/ 242 w 852"/>
                  <a:gd name="T87" fmla="*/ 162 h 1132"/>
                  <a:gd name="T88" fmla="*/ 266 w 852"/>
                  <a:gd name="T89" fmla="*/ 128 h 1132"/>
                  <a:gd name="T90" fmla="*/ 293 w 852"/>
                  <a:gd name="T91" fmla="*/ 96 h 1132"/>
                  <a:gd name="T92" fmla="*/ 325 w 852"/>
                  <a:gd name="T93" fmla="*/ 69 h 1132"/>
                  <a:gd name="T94" fmla="*/ 359 w 852"/>
                  <a:gd name="T95" fmla="*/ 45 h 1132"/>
                  <a:gd name="T96" fmla="*/ 397 w 852"/>
                  <a:gd name="T97" fmla="*/ 27 h 1132"/>
                  <a:gd name="T98" fmla="*/ 437 w 852"/>
                  <a:gd name="T99" fmla="*/ 12 h 1132"/>
                  <a:gd name="T100" fmla="*/ 480 w 852"/>
                  <a:gd name="T101" fmla="*/ 3 h 1132"/>
                  <a:gd name="T102" fmla="*/ 524 w 852"/>
                  <a:gd name="T103" fmla="*/ 0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2" h="1132">
                    <a:moveTo>
                      <a:pt x="524" y="0"/>
                    </a:moveTo>
                    <a:lnTo>
                      <a:pt x="524" y="0"/>
                    </a:lnTo>
                    <a:lnTo>
                      <a:pt x="569" y="3"/>
                    </a:lnTo>
                    <a:lnTo>
                      <a:pt x="611" y="12"/>
                    </a:lnTo>
                    <a:lnTo>
                      <a:pt x="652" y="27"/>
                    </a:lnTo>
                    <a:lnTo>
                      <a:pt x="690" y="45"/>
                    </a:lnTo>
                    <a:lnTo>
                      <a:pt x="724" y="69"/>
                    </a:lnTo>
                    <a:lnTo>
                      <a:pt x="755" y="96"/>
                    </a:lnTo>
                    <a:lnTo>
                      <a:pt x="783" y="128"/>
                    </a:lnTo>
                    <a:lnTo>
                      <a:pt x="806" y="162"/>
                    </a:lnTo>
                    <a:lnTo>
                      <a:pt x="825" y="200"/>
                    </a:lnTo>
                    <a:lnTo>
                      <a:pt x="839" y="241"/>
                    </a:lnTo>
                    <a:lnTo>
                      <a:pt x="848" y="283"/>
                    </a:lnTo>
                    <a:lnTo>
                      <a:pt x="852" y="327"/>
                    </a:lnTo>
                    <a:lnTo>
                      <a:pt x="848" y="372"/>
                    </a:lnTo>
                    <a:lnTo>
                      <a:pt x="839" y="414"/>
                    </a:lnTo>
                    <a:lnTo>
                      <a:pt x="825" y="455"/>
                    </a:lnTo>
                    <a:lnTo>
                      <a:pt x="806" y="492"/>
                    </a:lnTo>
                    <a:lnTo>
                      <a:pt x="783" y="527"/>
                    </a:lnTo>
                    <a:lnTo>
                      <a:pt x="755" y="558"/>
                    </a:lnTo>
                    <a:lnTo>
                      <a:pt x="724" y="586"/>
                    </a:lnTo>
                    <a:lnTo>
                      <a:pt x="690" y="609"/>
                    </a:lnTo>
                    <a:lnTo>
                      <a:pt x="652" y="628"/>
                    </a:lnTo>
                    <a:lnTo>
                      <a:pt x="611" y="642"/>
                    </a:lnTo>
                    <a:lnTo>
                      <a:pt x="569" y="651"/>
                    </a:lnTo>
                    <a:lnTo>
                      <a:pt x="524" y="654"/>
                    </a:lnTo>
                    <a:lnTo>
                      <a:pt x="493" y="652"/>
                    </a:lnTo>
                    <a:lnTo>
                      <a:pt x="463" y="647"/>
                    </a:lnTo>
                    <a:lnTo>
                      <a:pt x="434" y="640"/>
                    </a:lnTo>
                    <a:lnTo>
                      <a:pt x="142" y="1132"/>
                    </a:lnTo>
                    <a:lnTo>
                      <a:pt x="96" y="1100"/>
                    </a:lnTo>
                    <a:lnTo>
                      <a:pt x="50" y="1072"/>
                    </a:lnTo>
                    <a:lnTo>
                      <a:pt x="0" y="1048"/>
                    </a:lnTo>
                    <a:lnTo>
                      <a:pt x="292" y="557"/>
                    </a:lnTo>
                    <a:lnTo>
                      <a:pt x="265" y="526"/>
                    </a:lnTo>
                    <a:lnTo>
                      <a:pt x="242" y="491"/>
                    </a:lnTo>
                    <a:lnTo>
                      <a:pt x="223" y="454"/>
                    </a:lnTo>
                    <a:lnTo>
                      <a:pt x="209" y="414"/>
                    </a:lnTo>
                    <a:lnTo>
                      <a:pt x="201" y="372"/>
                    </a:lnTo>
                    <a:lnTo>
                      <a:pt x="197" y="327"/>
                    </a:lnTo>
                    <a:lnTo>
                      <a:pt x="201" y="283"/>
                    </a:lnTo>
                    <a:lnTo>
                      <a:pt x="209" y="240"/>
                    </a:lnTo>
                    <a:lnTo>
                      <a:pt x="223" y="200"/>
                    </a:lnTo>
                    <a:lnTo>
                      <a:pt x="242" y="162"/>
                    </a:lnTo>
                    <a:lnTo>
                      <a:pt x="266" y="128"/>
                    </a:lnTo>
                    <a:lnTo>
                      <a:pt x="293" y="96"/>
                    </a:lnTo>
                    <a:lnTo>
                      <a:pt x="325" y="69"/>
                    </a:lnTo>
                    <a:lnTo>
                      <a:pt x="359" y="45"/>
                    </a:lnTo>
                    <a:lnTo>
                      <a:pt x="397" y="27"/>
                    </a:lnTo>
                    <a:lnTo>
                      <a:pt x="437" y="12"/>
                    </a:lnTo>
                    <a:lnTo>
                      <a:pt x="480" y="3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66"/>
              <p:cNvSpPr>
                <a:spLocks/>
              </p:cNvSpPr>
              <p:nvPr/>
            </p:nvSpPr>
            <p:spPr bwMode="auto">
              <a:xfrm>
                <a:off x="5375276" y="5272088"/>
                <a:ext cx="166688" cy="103188"/>
              </a:xfrm>
              <a:custGeom>
                <a:avLst/>
                <a:gdLst>
                  <a:gd name="T0" fmla="*/ 729 w 1055"/>
                  <a:gd name="T1" fmla="*/ 0 h 653"/>
                  <a:gd name="T2" fmla="*/ 773 w 1055"/>
                  <a:gd name="T3" fmla="*/ 2 h 653"/>
                  <a:gd name="T4" fmla="*/ 816 w 1055"/>
                  <a:gd name="T5" fmla="*/ 11 h 653"/>
                  <a:gd name="T6" fmla="*/ 856 w 1055"/>
                  <a:gd name="T7" fmla="*/ 25 h 653"/>
                  <a:gd name="T8" fmla="*/ 893 w 1055"/>
                  <a:gd name="T9" fmla="*/ 44 h 653"/>
                  <a:gd name="T10" fmla="*/ 929 w 1055"/>
                  <a:gd name="T11" fmla="*/ 68 h 653"/>
                  <a:gd name="T12" fmla="*/ 960 w 1055"/>
                  <a:gd name="T13" fmla="*/ 95 h 653"/>
                  <a:gd name="T14" fmla="*/ 988 w 1055"/>
                  <a:gd name="T15" fmla="*/ 126 h 653"/>
                  <a:gd name="T16" fmla="*/ 1011 w 1055"/>
                  <a:gd name="T17" fmla="*/ 162 h 653"/>
                  <a:gd name="T18" fmla="*/ 1030 w 1055"/>
                  <a:gd name="T19" fmla="*/ 200 h 653"/>
                  <a:gd name="T20" fmla="*/ 1044 w 1055"/>
                  <a:gd name="T21" fmla="*/ 239 h 653"/>
                  <a:gd name="T22" fmla="*/ 1053 w 1055"/>
                  <a:gd name="T23" fmla="*/ 282 h 653"/>
                  <a:gd name="T24" fmla="*/ 1055 w 1055"/>
                  <a:gd name="T25" fmla="*/ 326 h 653"/>
                  <a:gd name="T26" fmla="*/ 1053 w 1055"/>
                  <a:gd name="T27" fmla="*/ 370 h 653"/>
                  <a:gd name="T28" fmla="*/ 1044 w 1055"/>
                  <a:gd name="T29" fmla="*/ 414 h 653"/>
                  <a:gd name="T30" fmla="*/ 1030 w 1055"/>
                  <a:gd name="T31" fmla="*/ 454 h 653"/>
                  <a:gd name="T32" fmla="*/ 1011 w 1055"/>
                  <a:gd name="T33" fmla="*/ 491 h 653"/>
                  <a:gd name="T34" fmla="*/ 988 w 1055"/>
                  <a:gd name="T35" fmla="*/ 526 h 653"/>
                  <a:gd name="T36" fmla="*/ 960 w 1055"/>
                  <a:gd name="T37" fmla="*/ 558 h 653"/>
                  <a:gd name="T38" fmla="*/ 929 w 1055"/>
                  <a:gd name="T39" fmla="*/ 584 h 653"/>
                  <a:gd name="T40" fmla="*/ 893 w 1055"/>
                  <a:gd name="T41" fmla="*/ 609 h 653"/>
                  <a:gd name="T42" fmla="*/ 856 w 1055"/>
                  <a:gd name="T43" fmla="*/ 628 h 653"/>
                  <a:gd name="T44" fmla="*/ 816 w 1055"/>
                  <a:gd name="T45" fmla="*/ 641 h 653"/>
                  <a:gd name="T46" fmla="*/ 773 w 1055"/>
                  <a:gd name="T47" fmla="*/ 650 h 653"/>
                  <a:gd name="T48" fmla="*/ 729 w 1055"/>
                  <a:gd name="T49" fmla="*/ 653 h 653"/>
                  <a:gd name="T50" fmla="*/ 685 w 1055"/>
                  <a:gd name="T51" fmla="*/ 650 h 653"/>
                  <a:gd name="T52" fmla="*/ 644 w 1055"/>
                  <a:gd name="T53" fmla="*/ 642 h 653"/>
                  <a:gd name="T54" fmla="*/ 604 w 1055"/>
                  <a:gd name="T55" fmla="*/ 628 h 653"/>
                  <a:gd name="T56" fmla="*/ 566 w 1055"/>
                  <a:gd name="T57" fmla="*/ 610 h 653"/>
                  <a:gd name="T58" fmla="*/ 532 w 1055"/>
                  <a:gd name="T59" fmla="*/ 587 h 653"/>
                  <a:gd name="T60" fmla="*/ 501 w 1055"/>
                  <a:gd name="T61" fmla="*/ 560 h 653"/>
                  <a:gd name="T62" fmla="*/ 474 w 1055"/>
                  <a:gd name="T63" fmla="*/ 529 h 653"/>
                  <a:gd name="T64" fmla="*/ 450 w 1055"/>
                  <a:gd name="T65" fmla="*/ 495 h 653"/>
                  <a:gd name="T66" fmla="*/ 431 w 1055"/>
                  <a:gd name="T67" fmla="*/ 458 h 653"/>
                  <a:gd name="T68" fmla="*/ 416 w 1055"/>
                  <a:gd name="T69" fmla="*/ 419 h 653"/>
                  <a:gd name="T70" fmla="*/ 407 w 1055"/>
                  <a:gd name="T71" fmla="*/ 377 h 653"/>
                  <a:gd name="T72" fmla="*/ 0 w 1055"/>
                  <a:gd name="T73" fmla="*/ 337 h 653"/>
                  <a:gd name="T74" fmla="*/ 9 w 1055"/>
                  <a:gd name="T75" fmla="*/ 287 h 653"/>
                  <a:gd name="T76" fmla="*/ 15 w 1055"/>
                  <a:gd name="T77" fmla="*/ 235 h 653"/>
                  <a:gd name="T78" fmla="*/ 17 w 1055"/>
                  <a:gd name="T79" fmla="*/ 182 h 653"/>
                  <a:gd name="T80" fmla="*/ 16 w 1055"/>
                  <a:gd name="T81" fmla="*/ 173 h 653"/>
                  <a:gd name="T82" fmla="*/ 423 w 1055"/>
                  <a:gd name="T83" fmla="*/ 214 h 653"/>
                  <a:gd name="T84" fmla="*/ 441 w 1055"/>
                  <a:gd name="T85" fmla="*/ 173 h 653"/>
                  <a:gd name="T86" fmla="*/ 464 w 1055"/>
                  <a:gd name="T87" fmla="*/ 136 h 653"/>
                  <a:gd name="T88" fmla="*/ 492 w 1055"/>
                  <a:gd name="T89" fmla="*/ 103 h 653"/>
                  <a:gd name="T90" fmla="*/ 524 w 1055"/>
                  <a:gd name="T91" fmla="*/ 73 h 653"/>
                  <a:gd name="T92" fmla="*/ 558 w 1055"/>
                  <a:gd name="T93" fmla="*/ 48 h 653"/>
                  <a:gd name="T94" fmla="*/ 597 w 1055"/>
                  <a:gd name="T95" fmla="*/ 28 h 653"/>
                  <a:gd name="T96" fmla="*/ 639 w 1055"/>
                  <a:gd name="T97" fmla="*/ 12 h 653"/>
                  <a:gd name="T98" fmla="*/ 683 w 1055"/>
                  <a:gd name="T99" fmla="*/ 3 h 653"/>
                  <a:gd name="T100" fmla="*/ 729 w 1055"/>
                  <a:gd name="T101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55" h="653">
                    <a:moveTo>
                      <a:pt x="729" y="0"/>
                    </a:moveTo>
                    <a:lnTo>
                      <a:pt x="773" y="2"/>
                    </a:lnTo>
                    <a:lnTo>
                      <a:pt x="816" y="11"/>
                    </a:lnTo>
                    <a:lnTo>
                      <a:pt x="856" y="25"/>
                    </a:lnTo>
                    <a:lnTo>
                      <a:pt x="893" y="44"/>
                    </a:lnTo>
                    <a:lnTo>
                      <a:pt x="929" y="68"/>
                    </a:lnTo>
                    <a:lnTo>
                      <a:pt x="960" y="95"/>
                    </a:lnTo>
                    <a:lnTo>
                      <a:pt x="988" y="126"/>
                    </a:lnTo>
                    <a:lnTo>
                      <a:pt x="1011" y="162"/>
                    </a:lnTo>
                    <a:lnTo>
                      <a:pt x="1030" y="200"/>
                    </a:lnTo>
                    <a:lnTo>
                      <a:pt x="1044" y="239"/>
                    </a:lnTo>
                    <a:lnTo>
                      <a:pt x="1053" y="282"/>
                    </a:lnTo>
                    <a:lnTo>
                      <a:pt x="1055" y="326"/>
                    </a:lnTo>
                    <a:lnTo>
                      <a:pt x="1053" y="370"/>
                    </a:lnTo>
                    <a:lnTo>
                      <a:pt x="1044" y="414"/>
                    </a:lnTo>
                    <a:lnTo>
                      <a:pt x="1030" y="454"/>
                    </a:lnTo>
                    <a:lnTo>
                      <a:pt x="1011" y="491"/>
                    </a:lnTo>
                    <a:lnTo>
                      <a:pt x="988" y="526"/>
                    </a:lnTo>
                    <a:lnTo>
                      <a:pt x="960" y="558"/>
                    </a:lnTo>
                    <a:lnTo>
                      <a:pt x="929" y="584"/>
                    </a:lnTo>
                    <a:lnTo>
                      <a:pt x="893" y="609"/>
                    </a:lnTo>
                    <a:lnTo>
                      <a:pt x="856" y="628"/>
                    </a:lnTo>
                    <a:lnTo>
                      <a:pt x="816" y="641"/>
                    </a:lnTo>
                    <a:lnTo>
                      <a:pt x="773" y="650"/>
                    </a:lnTo>
                    <a:lnTo>
                      <a:pt x="729" y="653"/>
                    </a:lnTo>
                    <a:lnTo>
                      <a:pt x="685" y="650"/>
                    </a:lnTo>
                    <a:lnTo>
                      <a:pt x="644" y="642"/>
                    </a:lnTo>
                    <a:lnTo>
                      <a:pt x="604" y="628"/>
                    </a:lnTo>
                    <a:lnTo>
                      <a:pt x="566" y="610"/>
                    </a:lnTo>
                    <a:lnTo>
                      <a:pt x="532" y="587"/>
                    </a:lnTo>
                    <a:lnTo>
                      <a:pt x="501" y="560"/>
                    </a:lnTo>
                    <a:lnTo>
                      <a:pt x="474" y="529"/>
                    </a:lnTo>
                    <a:lnTo>
                      <a:pt x="450" y="495"/>
                    </a:lnTo>
                    <a:lnTo>
                      <a:pt x="431" y="458"/>
                    </a:lnTo>
                    <a:lnTo>
                      <a:pt x="416" y="419"/>
                    </a:lnTo>
                    <a:lnTo>
                      <a:pt x="407" y="377"/>
                    </a:lnTo>
                    <a:lnTo>
                      <a:pt x="0" y="337"/>
                    </a:lnTo>
                    <a:lnTo>
                      <a:pt x="9" y="287"/>
                    </a:lnTo>
                    <a:lnTo>
                      <a:pt x="15" y="235"/>
                    </a:lnTo>
                    <a:lnTo>
                      <a:pt x="17" y="182"/>
                    </a:lnTo>
                    <a:lnTo>
                      <a:pt x="16" y="173"/>
                    </a:lnTo>
                    <a:lnTo>
                      <a:pt x="423" y="214"/>
                    </a:lnTo>
                    <a:lnTo>
                      <a:pt x="441" y="173"/>
                    </a:lnTo>
                    <a:lnTo>
                      <a:pt x="464" y="136"/>
                    </a:lnTo>
                    <a:lnTo>
                      <a:pt x="492" y="103"/>
                    </a:lnTo>
                    <a:lnTo>
                      <a:pt x="524" y="73"/>
                    </a:lnTo>
                    <a:lnTo>
                      <a:pt x="558" y="48"/>
                    </a:lnTo>
                    <a:lnTo>
                      <a:pt x="597" y="28"/>
                    </a:lnTo>
                    <a:lnTo>
                      <a:pt x="639" y="12"/>
                    </a:lnTo>
                    <a:lnTo>
                      <a:pt x="683" y="3"/>
                    </a:lnTo>
                    <a:lnTo>
                      <a:pt x="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67"/>
              <p:cNvSpPr>
                <a:spLocks/>
              </p:cNvSpPr>
              <p:nvPr/>
            </p:nvSpPr>
            <p:spPr bwMode="auto">
              <a:xfrm>
                <a:off x="5259388" y="5411788"/>
                <a:ext cx="103188" cy="166688"/>
              </a:xfrm>
              <a:custGeom>
                <a:avLst/>
                <a:gdLst>
                  <a:gd name="T0" fmla="*/ 246 w 654"/>
                  <a:gd name="T1" fmla="*/ 0 h 1049"/>
                  <a:gd name="T2" fmla="*/ 337 w 654"/>
                  <a:gd name="T3" fmla="*/ 397 h 1049"/>
                  <a:gd name="T4" fmla="*/ 383 w 654"/>
                  <a:gd name="T5" fmla="*/ 402 h 1049"/>
                  <a:gd name="T6" fmla="*/ 429 w 654"/>
                  <a:gd name="T7" fmla="*/ 413 h 1049"/>
                  <a:gd name="T8" fmla="*/ 471 w 654"/>
                  <a:gd name="T9" fmla="*/ 431 h 1049"/>
                  <a:gd name="T10" fmla="*/ 510 w 654"/>
                  <a:gd name="T11" fmla="*/ 453 h 1049"/>
                  <a:gd name="T12" fmla="*/ 545 w 654"/>
                  <a:gd name="T13" fmla="*/ 480 h 1049"/>
                  <a:gd name="T14" fmla="*/ 576 w 654"/>
                  <a:gd name="T15" fmla="*/ 513 h 1049"/>
                  <a:gd name="T16" fmla="*/ 603 w 654"/>
                  <a:gd name="T17" fmla="*/ 548 h 1049"/>
                  <a:gd name="T18" fmla="*/ 624 w 654"/>
                  <a:gd name="T19" fmla="*/ 588 h 1049"/>
                  <a:gd name="T20" fmla="*/ 641 w 654"/>
                  <a:gd name="T21" fmla="*/ 630 h 1049"/>
                  <a:gd name="T22" fmla="*/ 651 w 654"/>
                  <a:gd name="T23" fmla="*/ 676 h 1049"/>
                  <a:gd name="T24" fmla="*/ 654 w 654"/>
                  <a:gd name="T25" fmla="*/ 723 h 1049"/>
                  <a:gd name="T26" fmla="*/ 651 w 654"/>
                  <a:gd name="T27" fmla="*/ 768 h 1049"/>
                  <a:gd name="T28" fmla="*/ 642 w 654"/>
                  <a:gd name="T29" fmla="*/ 810 h 1049"/>
                  <a:gd name="T30" fmla="*/ 628 w 654"/>
                  <a:gd name="T31" fmla="*/ 850 h 1049"/>
                  <a:gd name="T32" fmla="*/ 608 w 654"/>
                  <a:gd name="T33" fmla="*/ 887 h 1049"/>
                  <a:gd name="T34" fmla="*/ 585 w 654"/>
                  <a:gd name="T35" fmla="*/ 923 h 1049"/>
                  <a:gd name="T36" fmla="*/ 557 w 654"/>
                  <a:gd name="T37" fmla="*/ 954 h 1049"/>
                  <a:gd name="T38" fmla="*/ 526 w 654"/>
                  <a:gd name="T39" fmla="*/ 982 h 1049"/>
                  <a:gd name="T40" fmla="*/ 492 w 654"/>
                  <a:gd name="T41" fmla="*/ 1005 h 1049"/>
                  <a:gd name="T42" fmla="*/ 454 w 654"/>
                  <a:gd name="T43" fmla="*/ 1024 h 1049"/>
                  <a:gd name="T44" fmla="*/ 413 w 654"/>
                  <a:gd name="T45" fmla="*/ 1038 h 1049"/>
                  <a:gd name="T46" fmla="*/ 371 w 654"/>
                  <a:gd name="T47" fmla="*/ 1047 h 1049"/>
                  <a:gd name="T48" fmla="*/ 327 w 654"/>
                  <a:gd name="T49" fmla="*/ 1049 h 1049"/>
                  <a:gd name="T50" fmla="*/ 282 w 654"/>
                  <a:gd name="T51" fmla="*/ 1047 h 1049"/>
                  <a:gd name="T52" fmla="*/ 240 w 654"/>
                  <a:gd name="T53" fmla="*/ 1038 h 1049"/>
                  <a:gd name="T54" fmla="*/ 199 w 654"/>
                  <a:gd name="T55" fmla="*/ 1024 h 1049"/>
                  <a:gd name="T56" fmla="*/ 161 w 654"/>
                  <a:gd name="T57" fmla="*/ 1005 h 1049"/>
                  <a:gd name="T58" fmla="*/ 127 w 654"/>
                  <a:gd name="T59" fmla="*/ 982 h 1049"/>
                  <a:gd name="T60" fmla="*/ 96 w 654"/>
                  <a:gd name="T61" fmla="*/ 954 h 1049"/>
                  <a:gd name="T62" fmla="*/ 68 w 654"/>
                  <a:gd name="T63" fmla="*/ 923 h 1049"/>
                  <a:gd name="T64" fmla="*/ 45 w 654"/>
                  <a:gd name="T65" fmla="*/ 887 h 1049"/>
                  <a:gd name="T66" fmla="*/ 26 w 654"/>
                  <a:gd name="T67" fmla="*/ 850 h 1049"/>
                  <a:gd name="T68" fmla="*/ 12 w 654"/>
                  <a:gd name="T69" fmla="*/ 810 h 1049"/>
                  <a:gd name="T70" fmla="*/ 3 w 654"/>
                  <a:gd name="T71" fmla="*/ 768 h 1049"/>
                  <a:gd name="T72" fmla="*/ 0 w 654"/>
                  <a:gd name="T73" fmla="*/ 723 h 1049"/>
                  <a:gd name="T74" fmla="*/ 3 w 654"/>
                  <a:gd name="T75" fmla="*/ 677 h 1049"/>
                  <a:gd name="T76" fmla="*/ 13 w 654"/>
                  <a:gd name="T77" fmla="*/ 632 h 1049"/>
                  <a:gd name="T78" fmla="*/ 28 w 654"/>
                  <a:gd name="T79" fmla="*/ 591 h 1049"/>
                  <a:gd name="T80" fmla="*/ 49 w 654"/>
                  <a:gd name="T81" fmla="*/ 553 h 1049"/>
                  <a:gd name="T82" fmla="*/ 75 w 654"/>
                  <a:gd name="T83" fmla="*/ 517 h 1049"/>
                  <a:gd name="T84" fmla="*/ 105 w 654"/>
                  <a:gd name="T85" fmla="*/ 485 h 1049"/>
                  <a:gd name="T86" fmla="*/ 139 w 654"/>
                  <a:gd name="T87" fmla="*/ 457 h 1049"/>
                  <a:gd name="T88" fmla="*/ 177 w 654"/>
                  <a:gd name="T89" fmla="*/ 435 h 1049"/>
                  <a:gd name="T90" fmla="*/ 85 w 654"/>
                  <a:gd name="T91" fmla="*/ 37 h 1049"/>
                  <a:gd name="T92" fmla="*/ 140 w 654"/>
                  <a:gd name="T93" fmla="*/ 28 h 1049"/>
                  <a:gd name="T94" fmla="*/ 194 w 654"/>
                  <a:gd name="T95" fmla="*/ 16 h 1049"/>
                  <a:gd name="T96" fmla="*/ 246 w 654"/>
                  <a:gd name="T97" fmla="*/ 0 h 1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4" h="1049">
                    <a:moveTo>
                      <a:pt x="246" y="0"/>
                    </a:moveTo>
                    <a:lnTo>
                      <a:pt x="337" y="397"/>
                    </a:lnTo>
                    <a:lnTo>
                      <a:pt x="383" y="402"/>
                    </a:lnTo>
                    <a:lnTo>
                      <a:pt x="429" y="413"/>
                    </a:lnTo>
                    <a:lnTo>
                      <a:pt x="471" y="431"/>
                    </a:lnTo>
                    <a:lnTo>
                      <a:pt x="510" y="453"/>
                    </a:lnTo>
                    <a:lnTo>
                      <a:pt x="545" y="480"/>
                    </a:lnTo>
                    <a:lnTo>
                      <a:pt x="576" y="513"/>
                    </a:lnTo>
                    <a:lnTo>
                      <a:pt x="603" y="548"/>
                    </a:lnTo>
                    <a:lnTo>
                      <a:pt x="624" y="588"/>
                    </a:lnTo>
                    <a:lnTo>
                      <a:pt x="641" y="630"/>
                    </a:lnTo>
                    <a:lnTo>
                      <a:pt x="651" y="676"/>
                    </a:lnTo>
                    <a:lnTo>
                      <a:pt x="654" y="723"/>
                    </a:lnTo>
                    <a:lnTo>
                      <a:pt x="651" y="768"/>
                    </a:lnTo>
                    <a:lnTo>
                      <a:pt x="642" y="810"/>
                    </a:lnTo>
                    <a:lnTo>
                      <a:pt x="628" y="850"/>
                    </a:lnTo>
                    <a:lnTo>
                      <a:pt x="608" y="887"/>
                    </a:lnTo>
                    <a:lnTo>
                      <a:pt x="585" y="923"/>
                    </a:lnTo>
                    <a:lnTo>
                      <a:pt x="557" y="954"/>
                    </a:lnTo>
                    <a:lnTo>
                      <a:pt x="526" y="982"/>
                    </a:lnTo>
                    <a:lnTo>
                      <a:pt x="492" y="1005"/>
                    </a:lnTo>
                    <a:lnTo>
                      <a:pt x="454" y="1024"/>
                    </a:lnTo>
                    <a:lnTo>
                      <a:pt x="413" y="1038"/>
                    </a:lnTo>
                    <a:lnTo>
                      <a:pt x="371" y="1047"/>
                    </a:lnTo>
                    <a:lnTo>
                      <a:pt x="327" y="1049"/>
                    </a:lnTo>
                    <a:lnTo>
                      <a:pt x="282" y="1047"/>
                    </a:lnTo>
                    <a:lnTo>
                      <a:pt x="240" y="1038"/>
                    </a:lnTo>
                    <a:lnTo>
                      <a:pt x="199" y="1024"/>
                    </a:lnTo>
                    <a:lnTo>
                      <a:pt x="161" y="1005"/>
                    </a:lnTo>
                    <a:lnTo>
                      <a:pt x="127" y="982"/>
                    </a:lnTo>
                    <a:lnTo>
                      <a:pt x="96" y="954"/>
                    </a:lnTo>
                    <a:lnTo>
                      <a:pt x="68" y="923"/>
                    </a:lnTo>
                    <a:lnTo>
                      <a:pt x="45" y="887"/>
                    </a:lnTo>
                    <a:lnTo>
                      <a:pt x="26" y="850"/>
                    </a:lnTo>
                    <a:lnTo>
                      <a:pt x="12" y="810"/>
                    </a:lnTo>
                    <a:lnTo>
                      <a:pt x="3" y="768"/>
                    </a:lnTo>
                    <a:lnTo>
                      <a:pt x="0" y="723"/>
                    </a:lnTo>
                    <a:lnTo>
                      <a:pt x="3" y="677"/>
                    </a:lnTo>
                    <a:lnTo>
                      <a:pt x="13" y="632"/>
                    </a:lnTo>
                    <a:lnTo>
                      <a:pt x="28" y="591"/>
                    </a:lnTo>
                    <a:lnTo>
                      <a:pt x="49" y="553"/>
                    </a:lnTo>
                    <a:lnTo>
                      <a:pt x="75" y="517"/>
                    </a:lnTo>
                    <a:lnTo>
                      <a:pt x="105" y="485"/>
                    </a:lnTo>
                    <a:lnTo>
                      <a:pt x="139" y="457"/>
                    </a:lnTo>
                    <a:lnTo>
                      <a:pt x="177" y="435"/>
                    </a:lnTo>
                    <a:lnTo>
                      <a:pt x="85" y="37"/>
                    </a:lnTo>
                    <a:lnTo>
                      <a:pt x="140" y="28"/>
                    </a:lnTo>
                    <a:lnTo>
                      <a:pt x="194" y="16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68"/>
              <p:cNvSpPr>
                <a:spLocks/>
              </p:cNvSpPr>
              <p:nvPr/>
            </p:nvSpPr>
            <p:spPr bwMode="auto">
              <a:xfrm>
                <a:off x="4967288" y="5326063"/>
                <a:ext cx="184150" cy="106363"/>
              </a:xfrm>
              <a:custGeom>
                <a:avLst/>
                <a:gdLst>
                  <a:gd name="T0" fmla="*/ 1106 w 1159"/>
                  <a:gd name="T1" fmla="*/ 0 h 675"/>
                  <a:gd name="T2" fmla="*/ 1120 w 1159"/>
                  <a:gd name="T3" fmla="*/ 54 h 675"/>
                  <a:gd name="T4" fmla="*/ 1138 w 1159"/>
                  <a:gd name="T5" fmla="*/ 106 h 675"/>
                  <a:gd name="T6" fmla="*/ 1159 w 1159"/>
                  <a:gd name="T7" fmla="*/ 156 h 675"/>
                  <a:gd name="T8" fmla="*/ 651 w 1159"/>
                  <a:gd name="T9" fmla="*/ 326 h 675"/>
                  <a:gd name="T10" fmla="*/ 652 w 1159"/>
                  <a:gd name="T11" fmla="*/ 336 h 675"/>
                  <a:gd name="T12" fmla="*/ 653 w 1159"/>
                  <a:gd name="T13" fmla="*/ 348 h 675"/>
                  <a:gd name="T14" fmla="*/ 651 w 1159"/>
                  <a:gd name="T15" fmla="*/ 392 h 675"/>
                  <a:gd name="T16" fmla="*/ 642 w 1159"/>
                  <a:gd name="T17" fmla="*/ 435 h 675"/>
                  <a:gd name="T18" fmla="*/ 628 w 1159"/>
                  <a:gd name="T19" fmla="*/ 475 h 675"/>
                  <a:gd name="T20" fmla="*/ 609 w 1159"/>
                  <a:gd name="T21" fmla="*/ 513 h 675"/>
                  <a:gd name="T22" fmla="*/ 586 w 1159"/>
                  <a:gd name="T23" fmla="*/ 547 h 675"/>
                  <a:gd name="T24" fmla="*/ 558 w 1159"/>
                  <a:gd name="T25" fmla="*/ 579 h 675"/>
                  <a:gd name="T26" fmla="*/ 527 w 1159"/>
                  <a:gd name="T27" fmla="*/ 607 h 675"/>
                  <a:gd name="T28" fmla="*/ 491 w 1159"/>
                  <a:gd name="T29" fmla="*/ 630 h 675"/>
                  <a:gd name="T30" fmla="*/ 454 w 1159"/>
                  <a:gd name="T31" fmla="*/ 649 h 675"/>
                  <a:gd name="T32" fmla="*/ 414 w 1159"/>
                  <a:gd name="T33" fmla="*/ 664 h 675"/>
                  <a:gd name="T34" fmla="*/ 370 w 1159"/>
                  <a:gd name="T35" fmla="*/ 671 h 675"/>
                  <a:gd name="T36" fmla="*/ 326 w 1159"/>
                  <a:gd name="T37" fmla="*/ 675 h 675"/>
                  <a:gd name="T38" fmla="*/ 282 w 1159"/>
                  <a:gd name="T39" fmla="*/ 671 h 675"/>
                  <a:gd name="T40" fmla="*/ 240 w 1159"/>
                  <a:gd name="T41" fmla="*/ 664 h 675"/>
                  <a:gd name="T42" fmla="*/ 200 w 1159"/>
                  <a:gd name="T43" fmla="*/ 649 h 675"/>
                  <a:gd name="T44" fmla="*/ 162 w 1159"/>
                  <a:gd name="T45" fmla="*/ 630 h 675"/>
                  <a:gd name="T46" fmla="*/ 126 w 1159"/>
                  <a:gd name="T47" fmla="*/ 607 h 675"/>
                  <a:gd name="T48" fmla="*/ 95 w 1159"/>
                  <a:gd name="T49" fmla="*/ 579 h 675"/>
                  <a:gd name="T50" fmla="*/ 68 w 1159"/>
                  <a:gd name="T51" fmla="*/ 547 h 675"/>
                  <a:gd name="T52" fmla="*/ 44 w 1159"/>
                  <a:gd name="T53" fmla="*/ 513 h 675"/>
                  <a:gd name="T54" fmla="*/ 26 w 1159"/>
                  <a:gd name="T55" fmla="*/ 475 h 675"/>
                  <a:gd name="T56" fmla="*/ 12 w 1159"/>
                  <a:gd name="T57" fmla="*/ 435 h 675"/>
                  <a:gd name="T58" fmla="*/ 3 w 1159"/>
                  <a:gd name="T59" fmla="*/ 392 h 675"/>
                  <a:gd name="T60" fmla="*/ 0 w 1159"/>
                  <a:gd name="T61" fmla="*/ 348 h 675"/>
                  <a:gd name="T62" fmla="*/ 3 w 1159"/>
                  <a:gd name="T63" fmla="*/ 303 h 675"/>
                  <a:gd name="T64" fmla="*/ 12 w 1159"/>
                  <a:gd name="T65" fmla="*/ 261 h 675"/>
                  <a:gd name="T66" fmla="*/ 26 w 1159"/>
                  <a:gd name="T67" fmla="*/ 221 h 675"/>
                  <a:gd name="T68" fmla="*/ 44 w 1159"/>
                  <a:gd name="T69" fmla="*/ 183 h 675"/>
                  <a:gd name="T70" fmla="*/ 68 w 1159"/>
                  <a:gd name="T71" fmla="*/ 148 h 675"/>
                  <a:gd name="T72" fmla="*/ 95 w 1159"/>
                  <a:gd name="T73" fmla="*/ 117 h 675"/>
                  <a:gd name="T74" fmla="*/ 126 w 1159"/>
                  <a:gd name="T75" fmla="*/ 89 h 675"/>
                  <a:gd name="T76" fmla="*/ 162 w 1159"/>
                  <a:gd name="T77" fmla="*/ 66 h 675"/>
                  <a:gd name="T78" fmla="*/ 200 w 1159"/>
                  <a:gd name="T79" fmla="*/ 47 h 675"/>
                  <a:gd name="T80" fmla="*/ 240 w 1159"/>
                  <a:gd name="T81" fmla="*/ 33 h 675"/>
                  <a:gd name="T82" fmla="*/ 282 w 1159"/>
                  <a:gd name="T83" fmla="*/ 25 h 675"/>
                  <a:gd name="T84" fmla="*/ 326 w 1159"/>
                  <a:gd name="T85" fmla="*/ 21 h 675"/>
                  <a:gd name="T86" fmla="*/ 369 w 1159"/>
                  <a:gd name="T87" fmla="*/ 24 h 675"/>
                  <a:gd name="T88" fmla="*/ 409 w 1159"/>
                  <a:gd name="T89" fmla="*/ 33 h 675"/>
                  <a:gd name="T90" fmla="*/ 448 w 1159"/>
                  <a:gd name="T91" fmla="*/ 45 h 675"/>
                  <a:gd name="T92" fmla="*/ 485 w 1159"/>
                  <a:gd name="T93" fmla="*/ 63 h 675"/>
                  <a:gd name="T94" fmla="*/ 518 w 1159"/>
                  <a:gd name="T95" fmla="*/ 84 h 675"/>
                  <a:gd name="T96" fmla="*/ 549 w 1159"/>
                  <a:gd name="T97" fmla="*/ 109 h 675"/>
                  <a:gd name="T98" fmla="*/ 577 w 1159"/>
                  <a:gd name="T99" fmla="*/ 138 h 675"/>
                  <a:gd name="T100" fmla="*/ 600 w 1159"/>
                  <a:gd name="T101" fmla="*/ 170 h 675"/>
                  <a:gd name="T102" fmla="*/ 1106 w 1159"/>
                  <a:gd name="T103" fmla="*/ 0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59" h="675">
                    <a:moveTo>
                      <a:pt x="1106" y="0"/>
                    </a:moveTo>
                    <a:lnTo>
                      <a:pt x="1120" y="54"/>
                    </a:lnTo>
                    <a:lnTo>
                      <a:pt x="1138" y="106"/>
                    </a:lnTo>
                    <a:lnTo>
                      <a:pt x="1159" y="156"/>
                    </a:lnTo>
                    <a:lnTo>
                      <a:pt x="651" y="326"/>
                    </a:lnTo>
                    <a:lnTo>
                      <a:pt x="652" y="336"/>
                    </a:lnTo>
                    <a:lnTo>
                      <a:pt x="653" y="348"/>
                    </a:lnTo>
                    <a:lnTo>
                      <a:pt x="651" y="392"/>
                    </a:lnTo>
                    <a:lnTo>
                      <a:pt x="642" y="435"/>
                    </a:lnTo>
                    <a:lnTo>
                      <a:pt x="628" y="475"/>
                    </a:lnTo>
                    <a:lnTo>
                      <a:pt x="609" y="513"/>
                    </a:lnTo>
                    <a:lnTo>
                      <a:pt x="586" y="547"/>
                    </a:lnTo>
                    <a:lnTo>
                      <a:pt x="558" y="579"/>
                    </a:lnTo>
                    <a:lnTo>
                      <a:pt x="527" y="607"/>
                    </a:lnTo>
                    <a:lnTo>
                      <a:pt x="491" y="630"/>
                    </a:lnTo>
                    <a:lnTo>
                      <a:pt x="454" y="649"/>
                    </a:lnTo>
                    <a:lnTo>
                      <a:pt x="414" y="664"/>
                    </a:lnTo>
                    <a:lnTo>
                      <a:pt x="370" y="671"/>
                    </a:lnTo>
                    <a:lnTo>
                      <a:pt x="326" y="675"/>
                    </a:lnTo>
                    <a:lnTo>
                      <a:pt x="282" y="671"/>
                    </a:lnTo>
                    <a:lnTo>
                      <a:pt x="240" y="664"/>
                    </a:lnTo>
                    <a:lnTo>
                      <a:pt x="200" y="649"/>
                    </a:lnTo>
                    <a:lnTo>
                      <a:pt x="162" y="630"/>
                    </a:lnTo>
                    <a:lnTo>
                      <a:pt x="126" y="607"/>
                    </a:lnTo>
                    <a:lnTo>
                      <a:pt x="95" y="579"/>
                    </a:lnTo>
                    <a:lnTo>
                      <a:pt x="68" y="547"/>
                    </a:lnTo>
                    <a:lnTo>
                      <a:pt x="44" y="513"/>
                    </a:lnTo>
                    <a:lnTo>
                      <a:pt x="26" y="475"/>
                    </a:lnTo>
                    <a:lnTo>
                      <a:pt x="12" y="435"/>
                    </a:lnTo>
                    <a:lnTo>
                      <a:pt x="3" y="392"/>
                    </a:lnTo>
                    <a:lnTo>
                      <a:pt x="0" y="348"/>
                    </a:lnTo>
                    <a:lnTo>
                      <a:pt x="3" y="303"/>
                    </a:lnTo>
                    <a:lnTo>
                      <a:pt x="12" y="261"/>
                    </a:lnTo>
                    <a:lnTo>
                      <a:pt x="26" y="221"/>
                    </a:lnTo>
                    <a:lnTo>
                      <a:pt x="44" y="183"/>
                    </a:lnTo>
                    <a:lnTo>
                      <a:pt x="68" y="148"/>
                    </a:lnTo>
                    <a:lnTo>
                      <a:pt x="95" y="117"/>
                    </a:lnTo>
                    <a:lnTo>
                      <a:pt x="126" y="89"/>
                    </a:lnTo>
                    <a:lnTo>
                      <a:pt x="162" y="66"/>
                    </a:lnTo>
                    <a:lnTo>
                      <a:pt x="200" y="47"/>
                    </a:lnTo>
                    <a:lnTo>
                      <a:pt x="240" y="33"/>
                    </a:lnTo>
                    <a:lnTo>
                      <a:pt x="282" y="25"/>
                    </a:lnTo>
                    <a:lnTo>
                      <a:pt x="326" y="21"/>
                    </a:lnTo>
                    <a:lnTo>
                      <a:pt x="369" y="24"/>
                    </a:lnTo>
                    <a:lnTo>
                      <a:pt x="409" y="33"/>
                    </a:lnTo>
                    <a:lnTo>
                      <a:pt x="448" y="45"/>
                    </a:lnTo>
                    <a:lnTo>
                      <a:pt x="485" y="63"/>
                    </a:lnTo>
                    <a:lnTo>
                      <a:pt x="518" y="84"/>
                    </a:lnTo>
                    <a:lnTo>
                      <a:pt x="549" y="109"/>
                    </a:lnTo>
                    <a:lnTo>
                      <a:pt x="577" y="138"/>
                    </a:lnTo>
                    <a:lnTo>
                      <a:pt x="600" y="170"/>
                    </a:lnTo>
                    <a:lnTo>
                      <a:pt x="110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 69"/>
              <p:cNvSpPr>
                <a:spLocks/>
              </p:cNvSpPr>
              <p:nvPr/>
            </p:nvSpPr>
            <p:spPr bwMode="auto">
              <a:xfrm>
                <a:off x="5170488" y="5211763"/>
                <a:ext cx="177800" cy="177800"/>
              </a:xfrm>
              <a:custGeom>
                <a:avLst/>
                <a:gdLst>
                  <a:gd name="T0" fmla="*/ 561 w 1122"/>
                  <a:gd name="T1" fmla="*/ 0 h 1121"/>
                  <a:gd name="T2" fmla="*/ 622 w 1122"/>
                  <a:gd name="T3" fmla="*/ 3 h 1121"/>
                  <a:gd name="T4" fmla="*/ 681 w 1122"/>
                  <a:gd name="T5" fmla="*/ 13 h 1121"/>
                  <a:gd name="T6" fmla="*/ 738 w 1122"/>
                  <a:gd name="T7" fmla="*/ 29 h 1121"/>
                  <a:gd name="T8" fmla="*/ 792 w 1122"/>
                  <a:gd name="T9" fmla="*/ 50 h 1121"/>
                  <a:gd name="T10" fmla="*/ 843 w 1122"/>
                  <a:gd name="T11" fmla="*/ 76 h 1121"/>
                  <a:gd name="T12" fmla="*/ 892 w 1122"/>
                  <a:gd name="T13" fmla="*/ 108 h 1121"/>
                  <a:gd name="T14" fmla="*/ 937 w 1122"/>
                  <a:gd name="T15" fmla="*/ 145 h 1121"/>
                  <a:gd name="T16" fmla="*/ 976 w 1122"/>
                  <a:gd name="T17" fmla="*/ 185 h 1121"/>
                  <a:gd name="T18" fmla="*/ 1013 w 1122"/>
                  <a:gd name="T19" fmla="*/ 229 h 1121"/>
                  <a:gd name="T20" fmla="*/ 1045 w 1122"/>
                  <a:gd name="T21" fmla="*/ 278 h 1121"/>
                  <a:gd name="T22" fmla="*/ 1072 w 1122"/>
                  <a:gd name="T23" fmla="*/ 329 h 1121"/>
                  <a:gd name="T24" fmla="*/ 1093 w 1122"/>
                  <a:gd name="T25" fmla="*/ 383 h 1121"/>
                  <a:gd name="T26" fmla="*/ 1108 w 1122"/>
                  <a:gd name="T27" fmla="*/ 440 h 1121"/>
                  <a:gd name="T28" fmla="*/ 1118 w 1122"/>
                  <a:gd name="T29" fmla="*/ 499 h 1121"/>
                  <a:gd name="T30" fmla="*/ 1122 w 1122"/>
                  <a:gd name="T31" fmla="*/ 560 h 1121"/>
                  <a:gd name="T32" fmla="*/ 1118 w 1122"/>
                  <a:gd name="T33" fmla="*/ 621 h 1121"/>
                  <a:gd name="T34" fmla="*/ 1108 w 1122"/>
                  <a:gd name="T35" fmla="*/ 681 h 1121"/>
                  <a:gd name="T36" fmla="*/ 1093 w 1122"/>
                  <a:gd name="T37" fmla="*/ 737 h 1121"/>
                  <a:gd name="T38" fmla="*/ 1072 w 1122"/>
                  <a:gd name="T39" fmla="*/ 792 h 1121"/>
                  <a:gd name="T40" fmla="*/ 1045 w 1122"/>
                  <a:gd name="T41" fmla="*/ 843 h 1121"/>
                  <a:gd name="T42" fmla="*/ 1013 w 1122"/>
                  <a:gd name="T43" fmla="*/ 891 h 1121"/>
                  <a:gd name="T44" fmla="*/ 976 w 1122"/>
                  <a:gd name="T45" fmla="*/ 936 h 1121"/>
                  <a:gd name="T46" fmla="*/ 937 w 1122"/>
                  <a:gd name="T47" fmla="*/ 977 h 1121"/>
                  <a:gd name="T48" fmla="*/ 892 w 1122"/>
                  <a:gd name="T49" fmla="*/ 1012 h 1121"/>
                  <a:gd name="T50" fmla="*/ 843 w 1122"/>
                  <a:gd name="T51" fmla="*/ 1044 h 1121"/>
                  <a:gd name="T52" fmla="*/ 792 w 1122"/>
                  <a:gd name="T53" fmla="*/ 1071 h 1121"/>
                  <a:gd name="T54" fmla="*/ 738 w 1122"/>
                  <a:gd name="T55" fmla="*/ 1092 h 1121"/>
                  <a:gd name="T56" fmla="*/ 681 w 1122"/>
                  <a:gd name="T57" fmla="*/ 1108 h 1121"/>
                  <a:gd name="T58" fmla="*/ 622 w 1122"/>
                  <a:gd name="T59" fmla="*/ 1118 h 1121"/>
                  <a:gd name="T60" fmla="*/ 561 w 1122"/>
                  <a:gd name="T61" fmla="*/ 1121 h 1121"/>
                  <a:gd name="T62" fmla="*/ 500 w 1122"/>
                  <a:gd name="T63" fmla="*/ 1118 h 1121"/>
                  <a:gd name="T64" fmla="*/ 441 w 1122"/>
                  <a:gd name="T65" fmla="*/ 1108 h 1121"/>
                  <a:gd name="T66" fmla="*/ 384 w 1122"/>
                  <a:gd name="T67" fmla="*/ 1092 h 1121"/>
                  <a:gd name="T68" fmla="*/ 330 w 1122"/>
                  <a:gd name="T69" fmla="*/ 1071 h 1121"/>
                  <a:gd name="T70" fmla="*/ 279 w 1122"/>
                  <a:gd name="T71" fmla="*/ 1044 h 1121"/>
                  <a:gd name="T72" fmla="*/ 230 w 1122"/>
                  <a:gd name="T73" fmla="*/ 1012 h 1121"/>
                  <a:gd name="T74" fmla="*/ 186 w 1122"/>
                  <a:gd name="T75" fmla="*/ 977 h 1121"/>
                  <a:gd name="T76" fmla="*/ 145 w 1122"/>
                  <a:gd name="T77" fmla="*/ 936 h 1121"/>
                  <a:gd name="T78" fmla="*/ 109 w 1122"/>
                  <a:gd name="T79" fmla="*/ 891 h 1121"/>
                  <a:gd name="T80" fmla="*/ 77 w 1122"/>
                  <a:gd name="T81" fmla="*/ 843 h 1121"/>
                  <a:gd name="T82" fmla="*/ 50 w 1122"/>
                  <a:gd name="T83" fmla="*/ 792 h 1121"/>
                  <a:gd name="T84" fmla="*/ 29 w 1122"/>
                  <a:gd name="T85" fmla="*/ 737 h 1121"/>
                  <a:gd name="T86" fmla="*/ 14 w 1122"/>
                  <a:gd name="T87" fmla="*/ 681 h 1121"/>
                  <a:gd name="T88" fmla="*/ 4 w 1122"/>
                  <a:gd name="T89" fmla="*/ 621 h 1121"/>
                  <a:gd name="T90" fmla="*/ 0 w 1122"/>
                  <a:gd name="T91" fmla="*/ 560 h 1121"/>
                  <a:gd name="T92" fmla="*/ 4 w 1122"/>
                  <a:gd name="T93" fmla="*/ 499 h 1121"/>
                  <a:gd name="T94" fmla="*/ 14 w 1122"/>
                  <a:gd name="T95" fmla="*/ 440 h 1121"/>
                  <a:gd name="T96" fmla="*/ 29 w 1122"/>
                  <a:gd name="T97" fmla="*/ 383 h 1121"/>
                  <a:gd name="T98" fmla="*/ 50 w 1122"/>
                  <a:gd name="T99" fmla="*/ 329 h 1121"/>
                  <a:gd name="T100" fmla="*/ 77 w 1122"/>
                  <a:gd name="T101" fmla="*/ 278 h 1121"/>
                  <a:gd name="T102" fmla="*/ 109 w 1122"/>
                  <a:gd name="T103" fmla="*/ 229 h 1121"/>
                  <a:gd name="T104" fmla="*/ 145 w 1122"/>
                  <a:gd name="T105" fmla="*/ 185 h 1121"/>
                  <a:gd name="T106" fmla="*/ 186 w 1122"/>
                  <a:gd name="T107" fmla="*/ 145 h 1121"/>
                  <a:gd name="T108" fmla="*/ 230 w 1122"/>
                  <a:gd name="T109" fmla="*/ 108 h 1121"/>
                  <a:gd name="T110" fmla="*/ 279 w 1122"/>
                  <a:gd name="T111" fmla="*/ 76 h 1121"/>
                  <a:gd name="T112" fmla="*/ 330 w 1122"/>
                  <a:gd name="T113" fmla="*/ 50 h 1121"/>
                  <a:gd name="T114" fmla="*/ 384 w 1122"/>
                  <a:gd name="T115" fmla="*/ 29 h 1121"/>
                  <a:gd name="T116" fmla="*/ 441 w 1122"/>
                  <a:gd name="T117" fmla="*/ 13 h 1121"/>
                  <a:gd name="T118" fmla="*/ 500 w 1122"/>
                  <a:gd name="T119" fmla="*/ 3 h 1121"/>
                  <a:gd name="T120" fmla="*/ 561 w 1122"/>
                  <a:gd name="T121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22" h="1121">
                    <a:moveTo>
                      <a:pt x="561" y="0"/>
                    </a:moveTo>
                    <a:lnTo>
                      <a:pt x="622" y="3"/>
                    </a:lnTo>
                    <a:lnTo>
                      <a:pt x="681" y="13"/>
                    </a:lnTo>
                    <a:lnTo>
                      <a:pt x="738" y="29"/>
                    </a:lnTo>
                    <a:lnTo>
                      <a:pt x="792" y="50"/>
                    </a:lnTo>
                    <a:lnTo>
                      <a:pt x="843" y="76"/>
                    </a:lnTo>
                    <a:lnTo>
                      <a:pt x="892" y="108"/>
                    </a:lnTo>
                    <a:lnTo>
                      <a:pt x="937" y="145"/>
                    </a:lnTo>
                    <a:lnTo>
                      <a:pt x="976" y="185"/>
                    </a:lnTo>
                    <a:lnTo>
                      <a:pt x="1013" y="229"/>
                    </a:lnTo>
                    <a:lnTo>
                      <a:pt x="1045" y="278"/>
                    </a:lnTo>
                    <a:lnTo>
                      <a:pt x="1072" y="329"/>
                    </a:lnTo>
                    <a:lnTo>
                      <a:pt x="1093" y="383"/>
                    </a:lnTo>
                    <a:lnTo>
                      <a:pt x="1108" y="440"/>
                    </a:lnTo>
                    <a:lnTo>
                      <a:pt x="1118" y="499"/>
                    </a:lnTo>
                    <a:lnTo>
                      <a:pt x="1122" y="560"/>
                    </a:lnTo>
                    <a:lnTo>
                      <a:pt x="1118" y="621"/>
                    </a:lnTo>
                    <a:lnTo>
                      <a:pt x="1108" y="681"/>
                    </a:lnTo>
                    <a:lnTo>
                      <a:pt x="1093" y="737"/>
                    </a:lnTo>
                    <a:lnTo>
                      <a:pt x="1072" y="792"/>
                    </a:lnTo>
                    <a:lnTo>
                      <a:pt x="1045" y="843"/>
                    </a:lnTo>
                    <a:lnTo>
                      <a:pt x="1013" y="891"/>
                    </a:lnTo>
                    <a:lnTo>
                      <a:pt x="976" y="936"/>
                    </a:lnTo>
                    <a:lnTo>
                      <a:pt x="937" y="977"/>
                    </a:lnTo>
                    <a:lnTo>
                      <a:pt x="892" y="1012"/>
                    </a:lnTo>
                    <a:lnTo>
                      <a:pt x="843" y="1044"/>
                    </a:lnTo>
                    <a:lnTo>
                      <a:pt x="792" y="1071"/>
                    </a:lnTo>
                    <a:lnTo>
                      <a:pt x="738" y="1092"/>
                    </a:lnTo>
                    <a:lnTo>
                      <a:pt x="681" y="1108"/>
                    </a:lnTo>
                    <a:lnTo>
                      <a:pt x="622" y="1118"/>
                    </a:lnTo>
                    <a:lnTo>
                      <a:pt x="561" y="1121"/>
                    </a:lnTo>
                    <a:lnTo>
                      <a:pt x="500" y="1118"/>
                    </a:lnTo>
                    <a:lnTo>
                      <a:pt x="441" y="1108"/>
                    </a:lnTo>
                    <a:lnTo>
                      <a:pt x="384" y="1092"/>
                    </a:lnTo>
                    <a:lnTo>
                      <a:pt x="330" y="1071"/>
                    </a:lnTo>
                    <a:lnTo>
                      <a:pt x="279" y="1044"/>
                    </a:lnTo>
                    <a:lnTo>
                      <a:pt x="230" y="1012"/>
                    </a:lnTo>
                    <a:lnTo>
                      <a:pt x="186" y="977"/>
                    </a:lnTo>
                    <a:lnTo>
                      <a:pt x="145" y="936"/>
                    </a:lnTo>
                    <a:lnTo>
                      <a:pt x="109" y="891"/>
                    </a:lnTo>
                    <a:lnTo>
                      <a:pt x="77" y="843"/>
                    </a:lnTo>
                    <a:lnTo>
                      <a:pt x="50" y="792"/>
                    </a:lnTo>
                    <a:lnTo>
                      <a:pt x="29" y="737"/>
                    </a:lnTo>
                    <a:lnTo>
                      <a:pt x="14" y="681"/>
                    </a:lnTo>
                    <a:lnTo>
                      <a:pt x="4" y="621"/>
                    </a:lnTo>
                    <a:lnTo>
                      <a:pt x="0" y="560"/>
                    </a:lnTo>
                    <a:lnTo>
                      <a:pt x="4" y="499"/>
                    </a:lnTo>
                    <a:lnTo>
                      <a:pt x="14" y="440"/>
                    </a:lnTo>
                    <a:lnTo>
                      <a:pt x="29" y="383"/>
                    </a:lnTo>
                    <a:lnTo>
                      <a:pt x="50" y="329"/>
                    </a:lnTo>
                    <a:lnTo>
                      <a:pt x="77" y="278"/>
                    </a:lnTo>
                    <a:lnTo>
                      <a:pt x="109" y="229"/>
                    </a:lnTo>
                    <a:lnTo>
                      <a:pt x="145" y="185"/>
                    </a:lnTo>
                    <a:lnTo>
                      <a:pt x="186" y="145"/>
                    </a:lnTo>
                    <a:lnTo>
                      <a:pt x="230" y="108"/>
                    </a:lnTo>
                    <a:lnTo>
                      <a:pt x="279" y="76"/>
                    </a:lnTo>
                    <a:lnTo>
                      <a:pt x="330" y="50"/>
                    </a:lnTo>
                    <a:lnTo>
                      <a:pt x="384" y="29"/>
                    </a:lnTo>
                    <a:lnTo>
                      <a:pt x="441" y="13"/>
                    </a:lnTo>
                    <a:lnTo>
                      <a:pt x="500" y="3"/>
                    </a:lnTo>
                    <a:lnTo>
                      <a:pt x="56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9" name="Freeform 74"/>
            <p:cNvSpPr>
              <a:spLocks noEditPoints="1"/>
            </p:cNvSpPr>
            <p:nvPr/>
          </p:nvSpPr>
          <p:spPr bwMode="auto">
            <a:xfrm>
              <a:off x="6650038" y="4946650"/>
              <a:ext cx="517525" cy="635000"/>
            </a:xfrm>
            <a:custGeom>
              <a:avLst/>
              <a:gdLst>
                <a:gd name="T0" fmla="*/ 2003 w 2939"/>
                <a:gd name="T1" fmla="*/ 2890 h 3600"/>
                <a:gd name="T2" fmla="*/ 1859 w 2939"/>
                <a:gd name="T3" fmla="*/ 2961 h 3600"/>
                <a:gd name="T4" fmla="*/ 2195 w 2939"/>
                <a:gd name="T5" fmla="*/ 3289 h 3600"/>
                <a:gd name="T6" fmla="*/ 2729 w 2939"/>
                <a:gd name="T7" fmla="*/ 2753 h 3600"/>
                <a:gd name="T8" fmla="*/ 2634 w 2939"/>
                <a:gd name="T9" fmla="*/ 2623 h 3600"/>
                <a:gd name="T10" fmla="*/ 1495 w 2939"/>
                <a:gd name="T11" fmla="*/ 2623 h 3600"/>
                <a:gd name="T12" fmla="*/ 949 w 2939"/>
                <a:gd name="T13" fmla="*/ 2664 h 3600"/>
                <a:gd name="T14" fmla="*/ 963 w 2939"/>
                <a:gd name="T15" fmla="*/ 2522 h 3600"/>
                <a:gd name="T16" fmla="*/ 838 w 2939"/>
                <a:gd name="T17" fmla="*/ 2470 h 3600"/>
                <a:gd name="T18" fmla="*/ 456 w 2939"/>
                <a:gd name="T19" fmla="*/ 2606 h 3600"/>
                <a:gd name="T20" fmla="*/ 488 w 2939"/>
                <a:gd name="T21" fmla="*/ 2522 h 3600"/>
                <a:gd name="T22" fmla="*/ 2269 w 2939"/>
                <a:gd name="T23" fmla="*/ 2263 h 3600"/>
                <a:gd name="T24" fmla="*/ 2743 w 2939"/>
                <a:gd name="T25" fmla="*/ 2459 h 3600"/>
                <a:gd name="T26" fmla="*/ 2939 w 2939"/>
                <a:gd name="T27" fmla="*/ 2931 h 3600"/>
                <a:gd name="T28" fmla="*/ 2743 w 2939"/>
                <a:gd name="T29" fmla="*/ 3404 h 3600"/>
                <a:gd name="T30" fmla="*/ 2269 w 2939"/>
                <a:gd name="T31" fmla="*/ 3600 h 3600"/>
                <a:gd name="T32" fmla="*/ 1795 w 2939"/>
                <a:gd name="T33" fmla="*/ 3404 h 3600"/>
                <a:gd name="T34" fmla="*/ 1599 w 2939"/>
                <a:gd name="T35" fmla="*/ 2931 h 3600"/>
                <a:gd name="T36" fmla="*/ 1795 w 2939"/>
                <a:gd name="T37" fmla="*/ 2459 h 3600"/>
                <a:gd name="T38" fmla="*/ 2269 w 2939"/>
                <a:gd name="T39" fmla="*/ 2263 h 3600"/>
                <a:gd name="T40" fmla="*/ 1599 w 2939"/>
                <a:gd name="T41" fmla="*/ 2160 h 3600"/>
                <a:gd name="T42" fmla="*/ 949 w 2939"/>
                <a:gd name="T43" fmla="*/ 2201 h 3600"/>
                <a:gd name="T44" fmla="*/ 963 w 2939"/>
                <a:gd name="T45" fmla="*/ 2060 h 3600"/>
                <a:gd name="T46" fmla="*/ 838 w 2939"/>
                <a:gd name="T47" fmla="*/ 2029 h 3600"/>
                <a:gd name="T48" fmla="*/ 456 w 2939"/>
                <a:gd name="T49" fmla="*/ 2165 h 3600"/>
                <a:gd name="T50" fmla="*/ 488 w 2939"/>
                <a:gd name="T51" fmla="*/ 2081 h 3600"/>
                <a:gd name="T52" fmla="*/ 980 w 2939"/>
                <a:gd name="T53" fmla="*/ 1646 h 3600"/>
                <a:gd name="T54" fmla="*/ 1854 w 2939"/>
                <a:gd name="T55" fmla="*/ 1765 h 3600"/>
                <a:gd name="T56" fmla="*/ 938 w 2939"/>
                <a:gd name="T57" fmla="*/ 1779 h 3600"/>
                <a:gd name="T58" fmla="*/ 980 w 2939"/>
                <a:gd name="T59" fmla="*/ 1646 h 3600"/>
                <a:gd name="T60" fmla="*/ 830 w 2939"/>
                <a:gd name="T61" fmla="*/ 1605 h 3600"/>
                <a:gd name="T62" fmla="*/ 446 w 2939"/>
                <a:gd name="T63" fmla="*/ 1717 h 3600"/>
                <a:gd name="T64" fmla="*/ 502 w 2939"/>
                <a:gd name="T65" fmla="*/ 1647 h 3600"/>
                <a:gd name="T66" fmla="*/ 1804 w 2939"/>
                <a:gd name="T67" fmla="*/ 1183 h 3600"/>
                <a:gd name="T68" fmla="*/ 1846 w 2939"/>
                <a:gd name="T69" fmla="*/ 1316 h 3600"/>
                <a:gd name="T70" fmla="*/ 931 w 2939"/>
                <a:gd name="T71" fmla="*/ 1301 h 3600"/>
                <a:gd name="T72" fmla="*/ 798 w 2939"/>
                <a:gd name="T73" fmla="*/ 1068 h 3600"/>
                <a:gd name="T74" fmla="*/ 640 w 2939"/>
                <a:gd name="T75" fmla="*/ 1360 h 3600"/>
                <a:gd name="T76" fmla="*/ 440 w 2939"/>
                <a:gd name="T77" fmla="*/ 1246 h 3600"/>
                <a:gd name="T78" fmla="*/ 515 w 2939"/>
                <a:gd name="T79" fmla="*/ 1197 h 3600"/>
                <a:gd name="T80" fmla="*/ 569 w 2939"/>
                <a:gd name="T81" fmla="*/ 386 h 3600"/>
                <a:gd name="T82" fmla="*/ 706 w 2939"/>
                <a:gd name="T83" fmla="*/ 640 h 3600"/>
                <a:gd name="T84" fmla="*/ 1648 w 2939"/>
                <a:gd name="T85" fmla="*/ 619 h 3600"/>
                <a:gd name="T86" fmla="*/ 1748 w 2939"/>
                <a:gd name="T87" fmla="*/ 360 h 3600"/>
                <a:gd name="T88" fmla="*/ 2285 w 2939"/>
                <a:gd name="T89" fmla="*/ 454 h 3600"/>
                <a:gd name="T90" fmla="*/ 2198 w 2939"/>
                <a:gd name="T91" fmla="*/ 2112 h 3600"/>
                <a:gd name="T92" fmla="*/ 1465 w 2939"/>
                <a:gd name="T93" fmla="*/ 3116 h 3600"/>
                <a:gd name="T94" fmla="*/ 49 w 2939"/>
                <a:gd name="T95" fmla="*/ 3167 h 3600"/>
                <a:gd name="T96" fmla="*/ 22 w 2939"/>
                <a:gd name="T97" fmla="*/ 471 h 3600"/>
                <a:gd name="T98" fmla="*/ 1160 w 2939"/>
                <a:gd name="T99" fmla="*/ 103 h 3600"/>
                <a:gd name="T100" fmla="*/ 1094 w 2939"/>
                <a:gd name="T101" fmla="*/ 219 h 3600"/>
                <a:gd name="T102" fmla="*/ 1227 w 2939"/>
                <a:gd name="T103" fmla="*/ 219 h 3600"/>
                <a:gd name="T104" fmla="*/ 1160 w 2939"/>
                <a:gd name="T105" fmla="*/ 103 h 3600"/>
                <a:gd name="T106" fmla="*/ 1317 w 2939"/>
                <a:gd name="T107" fmla="*/ 88 h 3600"/>
                <a:gd name="T108" fmla="*/ 1379 w 2939"/>
                <a:gd name="T109" fmla="*/ 247 h 3600"/>
                <a:gd name="T110" fmla="*/ 1624 w 2939"/>
                <a:gd name="T111" fmla="*/ 324 h 3600"/>
                <a:gd name="T112" fmla="*/ 1605 w 2939"/>
                <a:gd name="T113" fmla="*/ 521 h 3600"/>
                <a:gd name="T114" fmla="*/ 738 w 2939"/>
                <a:gd name="T115" fmla="*/ 540 h 3600"/>
                <a:gd name="T116" fmla="*/ 682 w 2939"/>
                <a:gd name="T117" fmla="*/ 350 h 3600"/>
                <a:gd name="T118" fmla="*/ 923 w 2939"/>
                <a:gd name="T119" fmla="*/ 254 h 3600"/>
                <a:gd name="T120" fmla="*/ 991 w 2939"/>
                <a:gd name="T121" fmla="*/ 116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39" h="3600">
                  <a:moveTo>
                    <a:pt x="2634" y="2623"/>
                  </a:moveTo>
                  <a:lnTo>
                    <a:pt x="2613" y="2625"/>
                  </a:lnTo>
                  <a:lnTo>
                    <a:pt x="2591" y="2630"/>
                  </a:lnTo>
                  <a:lnTo>
                    <a:pt x="2570" y="2641"/>
                  </a:lnTo>
                  <a:lnTo>
                    <a:pt x="2552" y="2657"/>
                  </a:lnTo>
                  <a:lnTo>
                    <a:pt x="2205" y="3047"/>
                  </a:lnTo>
                  <a:lnTo>
                    <a:pt x="2024" y="2903"/>
                  </a:lnTo>
                  <a:lnTo>
                    <a:pt x="2003" y="2890"/>
                  </a:lnTo>
                  <a:lnTo>
                    <a:pt x="1982" y="2882"/>
                  </a:lnTo>
                  <a:lnTo>
                    <a:pt x="1960" y="2880"/>
                  </a:lnTo>
                  <a:lnTo>
                    <a:pt x="1937" y="2882"/>
                  </a:lnTo>
                  <a:lnTo>
                    <a:pt x="1915" y="2890"/>
                  </a:lnTo>
                  <a:lnTo>
                    <a:pt x="1895" y="2902"/>
                  </a:lnTo>
                  <a:lnTo>
                    <a:pt x="1879" y="2918"/>
                  </a:lnTo>
                  <a:lnTo>
                    <a:pt x="1866" y="2939"/>
                  </a:lnTo>
                  <a:lnTo>
                    <a:pt x="1859" y="2961"/>
                  </a:lnTo>
                  <a:lnTo>
                    <a:pt x="1856" y="2983"/>
                  </a:lnTo>
                  <a:lnTo>
                    <a:pt x="1859" y="3005"/>
                  </a:lnTo>
                  <a:lnTo>
                    <a:pt x="1866" y="3027"/>
                  </a:lnTo>
                  <a:lnTo>
                    <a:pt x="1878" y="3046"/>
                  </a:lnTo>
                  <a:lnTo>
                    <a:pt x="1895" y="3063"/>
                  </a:lnTo>
                  <a:lnTo>
                    <a:pt x="2152" y="3268"/>
                  </a:lnTo>
                  <a:lnTo>
                    <a:pt x="2173" y="3281"/>
                  </a:lnTo>
                  <a:lnTo>
                    <a:pt x="2195" y="3289"/>
                  </a:lnTo>
                  <a:lnTo>
                    <a:pt x="2217" y="3291"/>
                  </a:lnTo>
                  <a:lnTo>
                    <a:pt x="2239" y="3289"/>
                  </a:lnTo>
                  <a:lnTo>
                    <a:pt x="2258" y="3283"/>
                  </a:lnTo>
                  <a:lnTo>
                    <a:pt x="2278" y="3272"/>
                  </a:lnTo>
                  <a:lnTo>
                    <a:pt x="2294" y="3257"/>
                  </a:lnTo>
                  <a:lnTo>
                    <a:pt x="2707" y="2794"/>
                  </a:lnTo>
                  <a:lnTo>
                    <a:pt x="2720" y="2774"/>
                  </a:lnTo>
                  <a:lnTo>
                    <a:pt x="2729" y="2753"/>
                  </a:lnTo>
                  <a:lnTo>
                    <a:pt x="2733" y="2731"/>
                  </a:lnTo>
                  <a:lnTo>
                    <a:pt x="2731" y="2709"/>
                  </a:lnTo>
                  <a:lnTo>
                    <a:pt x="2725" y="2687"/>
                  </a:lnTo>
                  <a:lnTo>
                    <a:pt x="2714" y="2666"/>
                  </a:lnTo>
                  <a:lnTo>
                    <a:pt x="2698" y="2649"/>
                  </a:lnTo>
                  <a:lnTo>
                    <a:pt x="2678" y="2636"/>
                  </a:lnTo>
                  <a:lnTo>
                    <a:pt x="2657" y="2627"/>
                  </a:lnTo>
                  <a:lnTo>
                    <a:pt x="2634" y="2623"/>
                  </a:lnTo>
                  <a:close/>
                  <a:moveTo>
                    <a:pt x="980" y="2520"/>
                  </a:moveTo>
                  <a:lnTo>
                    <a:pt x="1444" y="2520"/>
                  </a:lnTo>
                  <a:lnTo>
                    <a:pt x="1460" y="2522"/>
                  </a:lnTo>
                  <a:lnTo>
                    <a:pt x="1474" y="2530"/>
                  </a:lnTo>
                  <a:lnTo>
                    <a:pt x="1485" y="2541"/>
                  </a:lnTo>
                  <a:lnTo>
                    <a:pt x="1493" y="2555"/>
                  </a:lnTo>
                  <a:lnTo>
                    <a:pt x="1495" y="2571"/>
                  </a:lnTo>
                  <a:lnTo>
                    <a:pt x="1495" y="2623"/>
                  </a:lnTo>
                  <a:lnTo>
                    <a:pt x="1493" y="2639"/>
                  </a:lnTo>
                  <a:lnTo>
                    <a:pt x="1485" y="2653"/>
                  </a:lnTo>
                  <a:lnTo>
                    <a:pt x="1474" y="2664"/>
                  </a:lnTo>
                  <a:lnTo>
                    <a:pt x="1460" y="2672"/>
                  </a:lnTo>
                  <a:lnTo>
                    <a:pt x="1444" y="2674"/>
                  </a:lnTo>
                  <a:lnTo>
                    <a:pt x="980" y="2674"/>
                  </a:lnTo>
                  <a:lnTo>
                    <a:pt x="963" y="2672"/>
                  </a:lnTo>
                  <a:lnTo>
                    <a:pt x="949" y="2664"/>
                  </a:lnTo>
                  <a:lnTo>
                    <a:pt x="938" y="2653"/>
                  </a:lnTo>
                  <a:lnTo>
                    <a:pt x="931" y="2639"/>
                  </a:lnTo>
                  <a:lnTo>
                    <a:pt x="928" y="2623"/>
                  </a:lnTo>
                  <a:lnTo>
                    <a:pt x="928" y="2571"/>
                  </a:lnTo>
                  <a:lnTo>
                    <a:pt x="931" y="2555"/>
                  </a:lnTo>
                  <a:lnTo>
                    <a:pt x="938" y="2541"/>
                  </a:lnTo>
                  <a:lnTo>
                    <a:pt x="949" y="2530"/>
                  </a:lnTo>
                  <a:lnTo>
                    <a:pt x="963" y="2522"/>
                  </a:lnTo>
                  <a:lnTo>
                    <a:pt x="980" y="2520"/>
                  </a:lnTo>
                  <a:close/>
                  <a:moveTo>
                    <a:pt x="798" y="2404"/>
                  </a:moveTo>
                  <a:lnTo>
                    <a:pt x="812" y="2408"/>
                  </a:lnTo>
                  <a:lnTo>
                    <a:pt x="826" y="2416"/>
                  </a:lnTo>
                  <a:lnTo>
                    <a:pt x="835" y="2427"/>
                  </a:lnTo>
                  <a:lnTo>
                    <a:pt x="841" y="2441"/>
                  </a:lnTo>
                  <a:lnTo>
                    <a:pt x="841" y="2456"/>
                  </a:lnTo>
                  <a:lnTo>
                    <a:pt x="838" y="2470"/>
                  </a:lnTo>
                  <a:lnTo>
                    <a:pt x="830" y="2483"/>
                  </a:lnTo>
                  <a:lnTo>
                    <a:pt x="640" y="2696"/>
                  </a:lnTo>
                  <a:lnTo>
                    <a:pt x="629" y="2704"/>
                  </a:lnTo>
                  <a:lnTo>
                    <a:pt x="617" y="2710"/>
                  </a:lnTo>
                  <a:lnTo>
                    <a:pt x="604" y="2712"/>
                  </a:lnTo>
                  <a:lnTo>
                    <a:pt x="588" y="2709"/>
                  </a:lnTo>
                  <a:lnTo>
                    <a:pt x="574" y="2701"/>
                  </a:lnTo>
                  <a:lnTo>
                    <a:pt x="456" y="2606"/>
                  </a:lnTo>
                  <a:lnTo>
                    <a:pt x="446" y="2595"/>
                  </a:lnTo>
                  <a:lnTo>
                    <a:pt x="440" y="2582"/>
                  </a:lnTo>
                  <a:lnTo>
                    <a:pt x="438" y="2568"/>
                  </a:lnTo>
                  <a:lnTo>
                    <a:pt x="441" y="2554"/>
                  </a:lnTo>
                  <a:lnTo>
                    <a:pt x="448" y="2540"/>
                  </a:lnTo>
                  <a:lnTo>
                    <a:pt x="459" y="2530"/>
                  </a:lnTo>
                  <a:lnTo>
                    <a:pt x="473" y="2524"/>
                  </a:lnTo>
                  <a:lnTo>
                    <a:pt x="488" y="2522"/>
                  </a:lnTo>
                  <a:lnTo>
                    <a:pt x="502" y="2525"/>
                  </a:lnTo>
                  <a:lnTo>
                    <a:pt x="515" y="2533"/>
                  </a:lnTo>
                  <a:lnTo>
                    <a:pt x="598" y="2600"/>
                  </a:lnTo>
                  <a:lnTo>
                    <a:pt x="759" y="2420"/>
                  </a:lnTo>
                  <a:lnTo>
                    <a:pt x="770" y="2410"/>
                  </a:lnTo>
                  <a:lnTo>
                    <a:pt x="784" y="2405"/>
                  </a:lnTo>
                  <a:lnTo>
                    <a:pt x="798" y="2404"/>
                  </a:lnTo>
                  <a:close/>
                  <a:moveTo>
                    <a:pt x="2269" y="2263"/>
                  </a:moveTo>
                  <a:lnTo>
                    <a:pt x="2337" y="2266"/>
                  </a:lnTo>
                  <a:lnTo>
                    <a:pt x="2404" y="2277"/>
                  </a:lnTo>
                  <a:lnTo>
                    <a:pt x="2468" y="2293"/>
                  </a:lnTo>
                  <a:lnTo>
                    <a:pt x="2530" y="2315"/>
                  </a:lnTo>
                  <a:lnTo>
                    <a:pt x="2589" y="2343"/>
                  </a:lnTo>
                  <a:lnTo>
                    <a:pt x="2643" y="2377"/>
                  </a:lnTo>
                  <a:lnTo>
                    <a:pt x="2695" y="2415"/>
                  </a:lnTo>
                  <a:lnTo>
                    <a:pt x="2743" y="2459"/>
                  </a:lnTo>
                  <a:lnTo>
                    <a:pt x="2785" y="2506"/>
                  </a:lnTo>
                  <a:lnTo>
                    <a:pt x="2825" y="2557"/>
                  </a:lnTo>
                  <a:lnTo>
                    <a:pt x="2858" y="2613"/>
                  </a:lnTo>
                  <a:lnTo>
                    <a:pt x="2886" y="2672"/>
                  </a:lnTo>
                  <a:lnTo>
                    <a:pt x="2909" y="2733"/>
                  </a:lnTo>
                  <a:lnTo>
                    <a:pt x="2925" y="2797"/>
                  </a:lnTo>
                  <a:lnTo>
                    <a:pt x="2935" y="2863"/>
                  </a:lnTo>
                  <a:lnTo>
                    <a:pt x="2939" y="2931"/>
                  </a:lnTo>
                  <a:lnTo>
                    <a:pt x="2935" y="3000"/>
                  </a:lnTo>
                  <a:lnTo>
                    <a:pt x="2925" y="3067"/>
                  </a:lnTo>
                  <a:lnTo>
                    <a:pt x="2909" y="3130"/>
                  </a:lnTo>
                  <a:lnTo>
                    <a:pt x="2886" y="3192"/>
                  </a:lnTo>
                  <a:lnTo>
                    <a:pt x="2858" y="3250"/>
                  </a:lnTo>
                  <a:lnTo>
                    <a:pt x="2825" y="3305"/>
                  </a:lnTo>
                  <a:lnTo>
                    <a:pt x="2785" y="3357"/>
                  </a:lnTo>
                  <a:lnTo>
                    <a:pt x="2743" y="3404"/>
                  </a:lnTo>
                  <a:lnTo>
                    <a:pt x="2695" y="3447"/>
                  </a:lnTo>
                  <a:lnTo>
                    <a:pt x="2643" y="3485"/>
                  </a:lnTo>
                  <a:lnTo>
                    <a:pt x="2589" y="3519"/>
                  </a:lnTo>
                  <a:lnTo>
                    <a:pt x="2530" y="3548"/>
                  </a:lnTo>
                  <a:lnTo>
                    <a:pt x="2468" y="3569"/>
                  </a:lnTo>
                  <a:lnTo>
                    <a:pt x="2404" y="3587"/>
                  </a:lnTo>
                  <a:lnTo>
                    <a:pt x="2337" y="3597"/>
                  </a:lnTo>
                  <a:lnTo>
                    <a:pt x="2269" y="3600"/>
                  </a:lnTo>
                  <a:lnTo>
                    <a:pt x="2200" y="3597"/>
                  </a:lnTo>
                  <a:lnTo>
                    <a:pt x="2134" y="3587"/>
                  </a:lnTo>
                  <a:lnTo>
                    <a:pt x="2069" y="3569"/>
                  </a:lnTo>
                  <a:lnTo>
                    <a:pt x="2008" y="3548"/>
                  </a:lnTo>
                  <a:lnTo>
                    <a:pt x="1949" y="3519"/>
                  </a:lnTo>
                  <a:lnTo>
                    <a:pt x="1894" y="3485"/>
                  </a:lnTo>
                  <a:lnTo>
                    <a:pt x="1843" y="3447"/>
                  </a:lnTo>
                  <a:lnTo>
                    <a:pt x="1795" y="3404"/>
                  </a:lnTo>
                  <a:lnTo>
                    <a:pt x="1752" y="3357"/>
                  </a:lnTo>
                  <a:lnTo>
                    <a:pt x="1713" y="3305"/>
                  </a:lnTo>
                  <a:lnTo>
                    <a:pt x="1680" y="3250"/>
                  </a:lnTo>
                  <a:lnTo>
                    <a:pt x="1651" y="3192"/>
                  </a:lnTo>
                  <a:lnTo>
                    <a:pt x="1628" y="3130"/>
                  </a:lnTo>
                  <a:lnTo>
                    <a:pt x="1612" y="3067"/>
                  </a:lnTo>
                  <a:lnTo>
                    <a:pt x="1602" y="3000"/>
                  </a:lnTo>
                  <a:lnTo>
                    <a:pt x="1599" y="2931"/>
                  </a:lnTo>
                  <a:lnTo>
                    <a:pt x="1602" y="2863"/>
                  </a:lnTo>
                  <a:lnTo>
                    <a:pt x="1612" y="2797"/>
                  </a:lnTo>
                  <a:lnTo>
                    <a:pt x="1628" y="2733"/>
                  </a:lnTo>
                  <a:lnTo>
                    <a:pt x="1651" y="2672"/>
                  </a:lnTo>
                  <a:lnTo>
                    <a:pt x="1680" y="2613"/>
                  </a:lnTo>
                  <a:lnTo>
                    <a:pt x="1713" y="2557"/>
                  </a:lnTo>
                  <a:lnTo>
                    <a:pt x="1752" y="2506"/>
                  </a:lnTo>
                  <a:lnTo>
                    <a:pt x="1795" y="2459"/>
                  </a:lnTo>
                  <a:lnTo>
                    <a:pt x="1843" y="2415"/>
                  </a:lnTo>
                  <a:lnTo>
                    <a:pt x="1894" y="2377"/>
                  </a:lnTo>
                  <a:lnTo>
                    <a:pt x="1949" y="2343"/>
                  </a:lnTo>
                  <a:lnTo>
                    <a:pt x="2008" y="2315"/>
                  </a:lnTo>
                  <a:lnTo>
                    <a:pt x="2069" y="2293"/>
                  </a:lnTo>
                  <a:lnTo>
                    <a:pt x="2134" y="2277"/>
                  </a:lnTo>
                  <a:lnTo>
                    <a:pt x="2200" y="2266"/>
                  </a:lnTo>
                  <a:lnTo>
                    <a:pt x="2269" y="2263"/>
                  </a:lnTo>
                  <a:close/>
                  <a:moveTo>
                    <a:pt x="980" y="2057"/>
                  </a:moveTo>
                  <a:lnTo>
                    <a:pt x="1547" y="2057"/>
                  </a:lnTo>
                  <a:lnTo>
                    <a:pt x="1563" y="2060"/>
                  </a:lnTo>
                  <a:lnTo>
                    <a:pt x="1577" y="2067"/>
                  </a:lnTo>
                  <a:lnTo>
                    <a:pt x="1589" y="2078"/>
                  </a:lnTo>
                  <a:lnTo>
                    <a:pt x="1596" y="2092"/>
                  </a:lnTo>
                  <a:lnTo>
                    <a:pt x="1599" y="2109"/>
                  </a:lnTo>
                  <a:lnTo>
                    <a:pt x="1599" y="2160"/>
                  </a:lnTo>
                  <a:lnTo>
                    <a:pt x="1596" y="2176"/>
                  </a:lnTo>
                  <a:lnTo>
                    <a:pt x="1589" y="2191"/>
                  </a:lnTo>
                  <a:lnTo>
                    <a:pt x="1577" y="2201"/>
                  </a:lnTo>
                  <a:lnTo>
                    <a:pt x="1563" y="2209"/>
                  </a:lnTo>
                  <a:lnTo>
                    <a:pt x="1547" y="2211"/>
                  </a:lnTo>
                  <a:lnTo>
                    <a:pt x="980" y="2211"/>
                  </a:lnTo>
                  <a:lnTo>
                    <a:pt x="963" y="2209"/>
                  </a:lnTo>
                  <a:lnTo>
                    <a:pt x="949" y="2201"/>
                  </a:lnTo>
                  <a:lnTo>
                    <a:pt x="938" y="2191"/>
                  </a:lnTo>
                  <a:lnTo>
                    <a:pt x="931" y="2176"/>
                  </a:lnTo>
                  <a:lnTo>
                    <a:pt x="928" y="2160"/>
                  </a:lnTo>
                  <a:lnTo>
                    <a:pt x="928" y="2109"/>
                  </a:lnTo>
                  <a:lnTo>
                    <a:pt x="931" y="2092"/>
                  </a:lnTo>
                  <a:lnTo>
                    <a:pt x="938" y="2078"/>
                  </a:lnTo>
                  <a:lnTo>
                    <a:pt x="949" y="2067"/>
                  </a:lnTo>
                  <a:lnTo>
                    <a:pt x="963" y="2060"/>
                  </a:lnTo>
                  <a:lnTo>
                    <a:pt x="980" y="2057"/>
                  </a:lnTo>
                  <a:close/>
                  <a:moveTo>
                    <a:pt x="798" y="1964"/>
                  </a:moveTo>
                  <a:lnTo>
                    <a:pt x="812" y="1967"/>
                  </a:lnTo>
                  <a:lnTo>
                    <a:pt x="826" y="1976"/>
                  </a:lnTo>
                  <a:lnTo>
                    <a:pt x="835" y="1987"/>
                  </a:lnTo>
                  <a:lnTo>
                    <a:pt x="841" y="2001"/>
                  </a:lnTo>
                  <a:lnTo>
                    <a:pt x="841" y="2015"/>
                  </a:lnTo>
                  <a:lnTo>
                    <a:pt x="838" y="2029"/>
                  </a:lnTo>
                  <a:lnTo>
                    <a:pt x="830" y="2042"/>
                  </a:lnTo>
                  <a:lnTo>
                    <a:pt x="640" y="2255"/>
                  </a:lnTo>
                  <a:lnTo>
                    <a:pt x="629" y="2264"/>
                  </a:lnTo>
                  <a:lnTo>
                    <a:pt x="617" y="2269"/>
                  </a:lnTo>
                  <a:lnTo>
                    <a:pt x="604" y="2271"/>
                  </a:lnTo>
                  <a:lnTo>
                    <a:pt x="588" y="2268"/>
                  </a:lnTo>
                  <a:lnTo>
                    <a:pt x="574" y="2260"/>
                  </a:lnTo>
                  <a:lnTo>
                    <a:pt x="456" y="2165"/>
                  </a:lnTo>
                  <a:lnTo>
                    <a:pt x="446" y="2155"/>
                  </a:lnTo>
                  <a:lnTo>
                    <a:pt x="440" y="2141"/>
                  </a:lnTo>
                  <a:lnTo>
                    <a:pt x="438" y="2127"/>
                  </a:lnTo>
                  <a:lnTo>
                    <a:pt x="441" y="2113"/>
                  </a:lnTo>
                  <a:lnTo>
                    <a:pt x="448" y="2099"/>
                  </a:lnTo>
                  <a:lnTo>
                    <a:pt x="459" y="2089"/>
                  </a:lnTo>
                  <a:lnTo>
                    <a:pt x="473" y="2084"/>
                  </a:lnTo>
                  <a:lnTo>
                    <a:pt x="488" y="2081"/>
                  </a:lnTo>
                  <a:lnTo>
                    <a:pt x="502" y="2085"/>
                  </a:lnTo>
                  <a:lnTo>
                    <a:pt x="515" y="2092"/>
                  </a:lnTo>
                  <a:lnTo>
                    <a:pt x="598" y="2159"/>
                  </a:lnTo>
                  <a:lnTo>
                    <a:pt x="759" y="1979"/>
                  </a:lnTo>
                  <a:lnTo>
                    <a:pt x="770" y="1969"/>
                  </a:lnTo>
                  <a:lnTo>
                    <a:pt x="784" y="1965"/>
                  </a:lnTo>
                  <a:lnTo>
                    <a:pt x="798" y="1964"/>
                  </a:lnTo>
                  <a:close/>
                  <a:moveTo>
                    <a:pt x="980" y="1646"/>
                  </a:moveTo>
                  <a:lnTo>
                    <a:pt x="1804" y="1646"/>
                  </a:lnTo>
                  <a:lnTo>
                    <a:pt x="1821" y="1648"/>
                  </a:lnTo>
                  <a:lnTo>
                    <a:pt x="1835" y="1656"/>
                  </a:lnTo>
                  <a:lnTo>
                    <a:pt x="1846" y="1667"/>
                  </a:lnTo>
                  <a:lnTo>
                    <a:pt x="1854" y="1681"/>
                  </a:lnTo>
                  <a:lnTo>
                    <a:pt x="1856" y="1697"/>
                  </a:lnTo>
                  <a:lnTo>
                    <a:pt x="1856" y="1749"/>
                  </a:lnTo>
                  <a:lnTo>
                    <a:pt x="1854" y="1765"/>
                  </a:lnTo>
                  <a:lnTo>
                    <a:pt x="1846" y="1779"/>
                  </a:lnTo>
                  <a:lnTo>
                    <a:pt x="1835" y="1790"/>
                  </a:lnTo>
                  <a:lnTo>
                    <a:pt x="1821" y="1798"/>
                  </a:lnTo>
                  <a:lnTo>
                    <a:pt x="1804" y="1800"/>
                  </a:lnTo>
                  <a:lnTo>
                    <a:pt x="980" y="1800"/>
                  </a:lnTo>
                  <a:lnTo>
                    <a:pt x="963" y="1798"/>
                  </a:lnTo>
                  <a:lnTo>
                    <a:pt x="949" y="1790"/>
                  </a:lnTo>
                  <a:lnTo>
                    <a:pt x="938" y="1779"/>
                  </a:lnTo>
                  <a:lnTo>
                    <a:pt x="931" y="1765"/>
                  </a:lnTo>
                  <a:lnTo>
                    <a:pt x="928" y="1749"/>
                  </a:lnTo>
                  <a:lnTo>
                    <a:pt x="928" y="1697"/>
                  </a:lnTo>
                  <a:lnTo>
                    <a:pt x="931" y="1681"/>
                  </a:lnTo>
                  <a:lnTo>
                    <a:pt x="938" y="1667"/>
                  </a:lnTo>
                  <a:lnTo>
                    <a:pt x="949" y="1656"/>
                  </a:lnTo>
                  <a:lnTo>
                    <a:pt x="963" y="1648"/>
                  </a:lnTo>
                  <a:lnTo>
                    <a:pt x="980" y="1646"/>
                  </a:lnTo>
                  <a:close/>
                  <a:moveTo>
                    <a:pt x="798" y="1526"/>
                  </a:moveTo>
                  <a:lnTo>
                    <a:pt x="812" y="1529"/>
                  </a:lnTo>
                  <a:lnTo>
                    <a:pt x="826" y="1538"/>
                  </a:lnTo>
                  <a:lnTo>
                    <a:pt x="835" y="1549"/>
                  </a:lnTo>
                  <a:lnTo>
                    <a:pt x="841" y="1563"/>
                  </a:lnTo>
                  <a:lnTo>
                    <a:pt x="841" y="1577"/>
                  </a:lnTo>
                  <a:lnTo>
                    <a:pt x="838" y="1592"/>
                  </a:lnTo>
                  <a:lnTo>
                    <a:pt x="830" y="1605"/>
                  </a:lnTo>
                  <a:lnTo>
                    <a:pt x="640" y="1817"/>
                  </a:lnTo>
                  <a:lnTo>
                    <a:pt x="629" y="1826"/>
                  </a:lnTo>
                  <a:lnTo>
                    <a:pt x="617" y="1832"/>
                  </a:lnTo>
                  <a:lnTo>
                    <a:pt x="604" y="1834"/>
                  </a:lnTo>
                  <a:lnTo>
                    <a:pt x="588" y="1831"/>
                  </a:lnTo>
                  <a:lnTo>
                    <a:pt x="574" y="1823"/>
                  </a:lnTo>
                  <a:lnTo>
                    <a:pt x="456" y="1728"/>
                  </a:lnTo>
                  <a:lnTo>
                    <a:pt x="446" y="1717"/>
                  </a:lnTo>
                  <a:lnTo>
                    <a:pt x="440" y="1704"/>
                  </a:lnTo>
                  <a:lnTo>
                    <a:pt x="438" y="1690"/>
                  </a:lnTo>
                  <a:lnTo>
                    <a:pt x="441" y="1675"/>
                  </a:lnTo>
                  <a:lnTo>
                    <a:pt x="448" y="1661"/>
                  </a:lnTo>
                  <a:lnTo>
                    <a:pt x="459" y="1652"/>
                  </a:lnTo>
                  <a:lnTo>
                    <a:pt x="473" y="1646"/>
                  </a:lnTo>
                  <a:lnTo>
                    <a:pt x="488" y="1644"/>
                  </a:lnTo>
                  <a:lnTo>
                    <a:pt x="502" y="1647"/>
                  </a:lnTo>
                  <a:lnTo>
                    <a:pt x="515" y="1655"/>
                  </a:lnTo>
                  <a:lnTo>
                    <a:pt x="598" y="1721"/>
                  </a:lnTo>
                  <a:lnTo>
                    <a:pt x="759" y="1541"/>
                  </a:lnTo>
                  <a:lnTo>
                    <a:pt x="770" y="1532"/>
                  </a:lnTo>
                  <a:lnTo>
                    <a:pt x="784" y="1527"/>
                  </a:lnTo>
                  <a:lnTo>
                    <a:pt x="798" y="1526"/>
                  </a:lnTo>
                  <a:close/>
                  <a:moveTo>
                    <a:pt x="980" y="1183"/>
                  </a:moveTo>
                  <a:lnTo>
                    <a:pt x="1804" y="1183"/>
                  </a:lnTo>
                  <a:lnTo>
                    <a:pt x="1821" y="1186"/>
                  </a:lnTo>
                  <a:lnTo>
                    <a:pt x="1835" y="1192"/>
                  </a:lnTo>
                  <a:lnTo>
                    <a:pt x="1846" y="1204"/>
                  </a:lnTo>
                  <a:lnTo>
                    <a:pt x="1854" y="1219"/>
                  </a:lnTo>
                  <a:lnTo>
                    <a:pt x="1856" y="1234"/>
                  </a:lnTo>
                  <a:lnTo>
                    <a:pt x="1856" y="1286"/>
                  </a:lnTo>
                  <a:lnTo>
                    <a:pt x="1854" y="1301"/>
                  </a:lnTo>
                  <a:lnTo>
                    <a:pt x="1846" y="1316"/>
                  </a:lnTo>
                  <a:lnTo>
                    <a:pt x="1835" y="1328"/>
                  </a:lnTo>
                  <a:lnTo>
                    <a:pt x="1821" y="1334"/>
                  </a:lnTo>
                  <a:lnTo>
                    <a:pt x="1804" y="1337"/>
                  </a:lnTo>
                  <a:lnTo>
                    <a:pt x="980" y="1337"/>
                  </a:lnTo>
                  <a:lnTo>
                    <a:pt x="963" y="1334"/>
                  </a:lnTo>
                  <a:lnTo>
                    <a:pt x="949" y="1328"/>
                  </a:lnTo>
                  <a:lnTo>
                    <a:pt x="938" y="1316"/>
                  </a:lnTo>
                  <a:lnTo>
                    <a:pt x="931" y="1301"/>
                  </a:lnTo>
                  <a:lnTo>
                    <a:pt x="928" y="1286"/>
                  </a:lnTo>
                  <a:lnTo>
                    <a:pt x="928" y="1234"/>
                  </a:lnTo>
                  <a:lnTo>
                    <a:pt x="931" y="1219"/>
                  </a:lnTo>
                  <a:lnTo>
                    <a:pt x="938" y="1204"/>
                  </a:lnTo>
                  <a:lnTo>
                    <a:pt x="949" y="1192"/>
                  </a:lnTo>
                  <a:lnTo>
                    <a:pt x="963" y="1186"/>
                  </a:lnTo>
                  <a:lnTo>
                    <a:pt x="980" y="1183"/>
                  </a:lnTo>
                  <a:close/>
                  <a:moveTo>
                    <a:pt x="798" y="1068"/>
                  </a:moveTo>
                  <a:lnTo>
                    <a:pt x="812" y="1072"/>
                  </a:lnTo>
                  <a:lnTo>
                    <a:pt x="826" y="1080"/>
                  </a:lnTo>
                  <a:lnTo>
                    <a:pt x="835" y="1092"/>
                  </a:lnTo>
                  <a:lnTo>
                    <a:pt x="841" y="1105"/>
                  </a:lnTo>
                  <a:lnTo>
                    <a:pt x="841" y="1120"/>
                  </a:lnTo>
                  <a:lnTo>
                    <a:pt x="838" y="1135"/>
                  </a:lnTo>
                  <a:lnTo>
                    <a:pt x="830" y="1147"/>
                  </a:lnTo>
                  <a:lnTo>
                    <a:pt x="640" y="1360"/>
                  </a:lnTo>
                  <a:lnTo>
                    <a:pt x="629" y="1369"/>
                  </a:lnTo>
                  <a:lnTo>
                    <a:pt x="617" y="1375"/>
                  </a:lnTo>
                  <a:lnTo>
                    <a:pt x="604" y="1376"/>
                  </a:lnTo>
                  <a:lnTo>
                    <a:pt x="588" y="1373"/>
                  </a:lnTo>
                  <a:lnTo>
                    <a:pt x="574" y="1366"/>
                  </a:lnTo>
                  <a:lnTo>
                    <a:pt x="456" y="1271"/>
                  </a:lnTo>
                  <a:lnTo>
                    <a:pt x="446" y="1260"/>
                  </a:lnTo>
                  <a:lnTo>
                    <a:pt x="440" y="1246"/>
                  </a:lnTo>
                  <a:lnTo>
                    <a:pt x="438" y="1232"/>
                  </a:lnTo>
                  <a:lnTo>
                    <a:pt x="441" y="1217"/>
                  </a:lnTo>
                  <a:lnTo>
                    <a:pt x="448" y="1204"/>
                  </a:lnTo>
                  <a:lnTo>
                    <a:pt x="459" y="1195"/>
                  </a:lnTo>
                  <a:lnTo>
                    <a:pt x="473" y="1188"/>
                  </a:lnTo>
                  <a:lnTo>
                    <a:pt x="488" y="1187"/>
                  </a:lnTo>
                  <a:lnTo>
                    <a:pt x="502" y="1189"/>
                  </a:lnTo>
                  <a:lnTo>
                    <a:pt x="515" y="1197"/>
                  </a:lnTo>
                  <a:lnTo>
                    <a:pt x="598" y="1263"/>
                  </a:lnTo>
                  <a:lnTo>
                    <a:pt x="759" y="1084"/>
                  </a:lnTo>
                  <a:lnTo>
                    <a:pt x="770" y="1075"/>
                  </a:lnTo>
                  <a:lnTo>
                    <a:pt x="784" y="1069"/>
                  </a:lnTo>
                  <a:lnTo>
                    <a:pt x="798" y="1068"/>
                  </a:lnTo>
                  <a:close/>
                  <a:moveTo>
                    <a:pt x="155" y="360"/>
                  </a:moveTo>
                  <a:lnTo>
                    <a:pt x="573" y="360"/>
                  </a:lnTo>
                  <a:lnTo>
                    <a:pt x="569" y="386"/>
                  </a:lnTo>
                  <a:lnTo>
                    <a:pt x="568" y="413"/>
                  </a:lnTo>
                  <a:lnTo>
                    <a:pt x="571" y="455"/>
                  </a:lnTo>
                  <a:lnTo>
                    <a:pt x="581" y="494"/>
                  </a:lnTo>
                  <a:lnTo>
                    <a:pt x="596" y="530"/>
                  </a:lnTo>
                  <a:lnTo>
                    <a:pt x="617" y="564"/>
                  </a:lnTo>
                  <a:lnTo>
                    <a:pt x="642" y="593"/>
                  </a:lnTo>
                  <a:lnTo>
                    <a:pt x="672" y="620"/>
                  </a:lnTo>
                  <a:lnTo>
                    <a:pt x="706" y="640"/>
                  </a:lnTo>
                  <a:lnTo>
                    <a:pt x="742" y="656"/>
                  </a:lnTo>
                  <a:lnTo>
                    <a:pt x="782" y="665"/>
                  </a:lnTo>
                  <a:lnTo>
                    <a:pt x="823" y="669"/>
                  </a:lnTo>
                  <a:lnTo>
                    <a:pt x="1497" y="669"/>
                  </a:lnTo>
                  <a:lnTo>
                    <a:pt x="1539" y="665"/>
                  </a:lnTo>
                  <a:lnTo>
                    <a:pt x="1578" y="656"/>
                  </a:lnTo>
                  <a:lnTo>
                    <a:pt x="1614" y="640"/>
                  </a:lnTo>
                  <a:lnTo>
                    <a:pt x="1648" y="619"/>
                  </a:lnTo>
                  <a:lnTo>
                    <a:pt x="1678" y="593"/>
                  </a:lnTo>
                  <a:lnTo>
                    <a:pt x="1704" y="563"/>
                  </a:lnTo>
                  <a:lnTo>
                    <a:pt x="1725" y="529"/>
                  </a:lnTo>
                  <a:lnTo>
                    <a:pt x="1740" y="492"/>
                  </a:lnTo>
                  <a:lnTo>
                    <a:pt x="1750" y="452"/>
                  </a:lnTo>
                  <a:lnTo>
                    <a:pt x="1753" y="410"/>
                  </a:lnTo>
                  <a:lnTo>
                    <a:pt x="1752" y="385"/>
                  </a:lnTo>
                  <a:lnTo>
                    <a:pt x="1748" y="360"/>
                  </a:lnTo>
                  <a:lnTo>
                    <a:pt x="2063" y="360"/>
                  </a:lnTo>
                  <a:lnTo>
                    <a:pt x="2106" y="362"/>
                  </a:lnTo>
                  <a:lnTo>
                    <a:pt x="2146" y="369"/>
                  </a:lnTo>
                  <a:lnTo>
                    <a:pt x="2181" y="380"/>
                  </a:lnTo>
                  <a:lnTo>
                    <a:pt x="2213" y="393"/>
                  </a:lnTo>
                  <a:lnTo>
                    <a:pt x="2241" y="410"/>
                  </a:lnTo>
                  <a:lnTo>
                    <a:pt x="2265" y="431"/>
                  </a:lnTo>
                  <a:lnTo>
                    <a:pt x="2285" y="454"/>
                  </a:lnTo>
                  <a:lnTo>
                    <a:pt x="2300" y="479"/>
                  </a:lnTo>
                  <a:lnTo>
                    <a:pt x="2311" y="506"/>
                  </a:lnTo>
                  <a:lnTo>
                    <a:pt x="2318" y="536"/>
                  </a:lnTo>
                  <a:lnTo>
                    <a:pt x="2321" y="566"/>
                  </a:lnTo>
                  <a:lnTo>
                    <a:pt x="2321" y="2111"/>
                  </a:lnTo>
                  <a:lnTo>
                    <a:pt x="2294" y="2110"/>
                  </a:lnTo>
                  <a:lnTo>
                    <a:pt x="2269" y="2109"/>
                  </a:lnTo>
                  <a:lnTo>
                    <a:pt x="2198" y="2112"/>
                  </a:lnTo>
                  <a:lnTo>
                    <a:pt x="2129" y="2121"/>
                  </a:lnTo>
                  <a:lnTo>
                    <a:pt x="2063" y="2136"/>
                  </a:lnTo>
                  <a:lnTo>
                    <a:pt x="2063" y="926"/>
                  </a:lnTo>
                  <a:lnTo>
                    <a:pt x="258" y="926"/>
                  </a:lnTo>
                  <a:lnTo>
                    <a:pt x="258" y="2983"/>
                  </a:lnTo>
                  <a:lnTo>
                    <a:pt x="1447" y="2983"/>
                  </a:lnTo>
                  <a:lnTo>
                    <a:pt x="1453" y="3050"/>
                  </a:lnTo>
                  <a:lnTo>
                    <a:pt x="1465" y="3116"/>
                  </a:lnTo>
                  <a:lnTo>
                    <a:pt x="1483" y="3179"/>
                  </a:lnTo>
                  <a:lnTo>
                    <a:pt x="1505" y="3240"/>
                  </a:lnTo>
                  <a:lnTo>
                    <a:pt x="207" y="3240"/>
                  </a:lnTo>
                  <a:lnTo>
                    <a:pt x="169" y="3237"/>
                  </a:lnTo>
                  <a:lnTo>
                    <a:pt x="134" y="3227"/>
                  </a:lnTo>
                  <a:lnTo>
                    <a:pt x="103" y="3212"/>
                  </a:lnTo>
                  <a:lnTo>
                    <a:pt x="73" y="3192"/>
                  </a:lnTo>
                  <a:lnTo>
                    <a:pt x="49" y="3167"/>
                  </a:lnTo>
                  <a:lnTo>
                    <a:pt x="28" y="3139"/>
                  </a:lnTo>
                  <a:lnTo>
                    <a:pt x="13" y="3106"/>
                  </a:lnTo>
                  <a:lnTo>
                    <a:pt x="3" y="3071"/>
                  </a:lnTo>
                  <a:lnTo>
                    <a:pt x="0" y="3034"/>
                  </a:lnTo>
                  <a:lnTo>
                    <a:pt x="0" y="566"/>
                  </a:lnTo>
                  <a:lnTo>
                    <a:pt x="3" y="532"/>
                  </a:lnTo>
                  <a:lnTo>
                    <a:pt x="10" y="501"/>
                  </a:lnTo>
                  <a:lnTo>
                    <a:pt x="22" y="471"/>
                  </a:lnTo>
                  <a:lnTo>
                    <a:pt x="37" y="444"/>
                  </a:lnTo>
                  <a:lnTo>
                    <a:pt x="55" y="420"/>
                  </a:lnTo>
                  <a:lnTo>
                    <a:pt x="73" y="399"/>
                  </a:lnTo>
                  <a:lnTo>
                    <a:pt x="94" y="383"/>
                  </a:lnTo>
                  <a:lnTo>
                    <a:pt x="115" y="371"/>
                  </a:lnTo>
                  <a:lnTo>
                    <a:pt x="136" y="362"/>
                  </a:lnTo>
                  <a:lnTo>
                    <a:pt x="155" y="360"/>
                  </a:lnTo>
                  <a:close/>
                  <a:moveTo>
                    <a:pt x="1160" y="103"/>
                  </a:moveTo>
                  <a:lnTo>
                    <a:pt x="1139" y="106"/>
                  </a:lnTo>
                  <a:lnTo>
                    <a:pt x="1121" y="113"/>
                  </a:lnTo>
                  <a:lnTo>
                    <a:pt x="1106" y="125"/>
                  </a:lnTo>
                  <a:lnTo>
                    <a:pt x="1094" y="141"/>
                  </a:lnTo>
                  <a:lnTo>
                    <a:pt x="1086" y="159"/>
                  </a:lnTo>
                  <a:lnTo>
                    <a:pt x="1083" y="180"/>
                  </a:lnTo>
                  <a:lnTo>
                    <a:pt x="1086" y="201"/>
                  </a:lnTo>
                  <a:lnTo>
                    <a:pt x="1094" y="219"/>
                  </a:lnTo>
                  <a:lnTo>
                    <a:pt x="1106" y="235"/>
                  </a:lnTo>
                  <a:lnTo>
                    <a:pt x="1121" y="247"/>
                  </a:lnTo>
                  <a:lnTo>
                    <a:pt x="1139" y="254"/>
                  </a:lnTo>
                  <a:lnTo>
                    <a:pt x="1160" y="257"/>
                  </a:lnTo>
                  <a:lnTo>
                    <a:pt x="1181" y="254"/>
                  </a:lnTo>
                  <a:lnTo>
                    <a:pt x="1200" y="247"/>
                  </a:lnTo>
                  <a:lnTo>
                    <a:pt x="1215" y="235"/>
                  </a:lnTo>
                  <a:lnTo>
                    <a:pt x="1227" y="219"/>
                  </a:lnTo>
                  <a:lnTo>
                    <a:pt x="1235" y="201"/>
                  </a:lnTo>
                  <a:lnTo>
                    <a:pt x="1238" y="180"/>
                  </a:lnTo>
                  <a:lnTo>
                    <a:pt x="1235" y="159"/>
                  </a:lnTo>
                  <a:lnTo>
                    <a:pt x="1227" y="141"/>
                  </a:lnTo>
                  <a:lnTo>
                    <a:pt x="1215" y="125"/>
                  </a:lnTo>
                  <a:lnTo>
                    <a:pt x="1200" y="113"/>
                  </a:lnTo>
                  <a:lnTo>
                    <a:pt x="1181" y="106"/>
                  </a:lnTo>
                  <a:lnTo>
                    <a:pt x="1160" y="103"/>
                  </a:lnTo>
                  <a:close/>
                  <a:moveTo>
                    <a:pt x="1158" y="0"/>
                  </a:moveTo>
                  <a:lnTo>
                    <a:pt x="1162" y="0"/>
                  </a:lnTo>
                  <a:lnTo>
                    <a:pt x="1194" y="3"/>
                  </a:lnTo>
                  <a:lnTo>
                    <a:pt x="1225" y="11"/>
                  </a:lnTo>
                  <a:lnTo>
                    <a:pt x="1252" y="24"/>
                  </a:lnTo>
                  <a:lnTo>
                    <a:pt x="1277" y="41"/>
                  </a:lnTo>
                  <a:lnTo>
                    <a:pt x="1299" y="63"/>
                  </a:lnTo>
                  <a:lnTo>
                    <a:pt x="1317" y="88"/>
                  </a:lnTo>
                  <a:lnTo>
                    <a:pt x="1330" y="116"/>
                  </a:lnTo>
                  <a:lnTo>
                    <a:pt x="1337" y="146"/>
                  </a:lnTo>
                  <a:lnTo>
                    <a:pt x="1341" y="178"/>
                  </a:lnTo>
                  <a:lnTo>
                    <a:pt x="1341" y="180"/>
                  </a:lnTo>
                  <a:lnTo>
                    <a:pt x="1343" y="201"/>
                  </a:lnTo>
                  <a:lnTo>
                    <a:pt x="1352" y="219"/>
                  </a:lnTo>
                  <a:lnTo>
                    <a:pt x="1364" y="235"/>
                  </a:lnTo>
                  <a:lnTo>
                    <a:pt x="1379" y="247"/>
                  </a:lnTo>
                  <a:lnTo>
                    <a:pt x="1396" y="254"/>
                  </a:lnTo>
                  <a:lnTo>
                    <a:pt x="1417" y="257"/>
                  </a:lnTo>
                  <a:lnTo>
                    <a:pt x="1497" y="257"/>
                  </a:lnTo>
                  <a:lnTo>
                    <a:pt x="1528" y="261"/>
                  </a:lnTo>
                  <a:lnTo>
                    <a:pt x="1556" y="269"/>
                  </a:lnTo>
                  <a:lnTo>
                    <a:pt x="1582" y="284"/>
                  </a:lnTo>
                  <a:lnTo>
                    <a:pt x="1605" y="302"/>
                  </a:lnTo>
                  <a:lnTo>
                    <a:pt x="1624" y="324"/>
                  </a:lnTo>
                  <a:lnTo>
                    <a:pt x="1638" y="350"/>
                  </a:lnTo>
                  <a:lnTo>
                    <a:pt x="1647" y="380"/>
                  </a:lnTo>
                  <a:lnTo>
                    <a:pt x="1650" y="410"/>
                  </a:lnTo>
                  <a:lnTo>
                    <a:pt x="1650" y="413"/>
                  </a:lnTo>
                  <a:lnTo>
                    <a:pt x="1647" y="444"/>
                  </a:lnTo>
                  <a:lnTo>
                    <a:pt x="1638" y="472"/>
                  </a:lnTo>
                  <a:lnTo>
                    <a:pt x="1624" y="499"/>
                  </a:lnTo>
                  <a:lnTo>
                    <a:pt x="1605" y="521"/>
                  </a:lnTo>
                  <a:lnTo>
                    <a:pt x="1582" y="540"/>
                  </a:lnTo>
                  <a:lnTo>
                    <a:pt x="1556" y="554"/>
                  </a:lnTo>
                  <a:lnTo>
                    <a:pt x="1528" y="563"/>
                  </a:lnTo>
                  <a:lnTo>
                    <a:pt x="1497" y="566"/>
                  </a:lnTo>
                  <a:lnTo>
                    <a:pt x="823" y="566"/>
                  </a:lnTo>
                  <a:lnTo>
                    <a:pt x="793" y="563"/>
                  </a:lnTo>
                  <a:lnTo>
                    <a:pt x="764" y="554"/>
                  </a:lnTo>
                  <a:lnTo>
                    <a:pt x="738" y="540"/>
                  </a:lnTo>
                  <a:lnTo>
                    <a:pt x="715" y="521"/>
                  </a:lnTo>
                  <a:lnTo>
                    <a:pt x="697" y="499"/>
                  </a:lnTo>
                  <a:lnTo>
                    <a:pt x="682" y="472"/>
                  </a:lnTo>
                  <a:lnTo>
                    <a:pt x="674" y="444"/>
                  </a:lnTo>
                  <a:lnTo>
                    <a:pt x="670" y="413"/>
                  </a:lnTo>
                  <a:lnTo>
                    <a:pt x="670" y="410"/>
                  </a:lnTo>
                  <a:lnTo>
                    <a:pt x="674" y="380"/>
                  </a:lnTo>
                  <a:lnTo>
                    <a:pt x="682" y="350"/>
                  </a:lnTo>
                  <a:lnTo>
                    <a:pt x="697" y="324"/>
                  </a:lnTo>
                  <a:lnTo>
                    <a:pt x="715" y="302"/>
                  </a:lnTo>
                  <a:lnTo>
                    <a:pt x="738" y="284"/>
                  </a:lnTo>
                  <a:lnTo>
                    <a:pt x="764" y="269"/>
                  </a:lnTo>
                  <a:lnTo>
                    <a:pt x="793" y="261"/>
                  </a:lnTo>
                  <a:lnTo>
                    <a:pt x="823" y="257"/>
                  </a:lnTo>
                  <a:lnTo>
                    <a:pt x="903" y="257"/>
                  </a:lnTo>
                  <a:lnTo>
                    <a:pt x="923" y="254"/>
                  </a:lnTo>
                  <a:lnTo>
                    <a:pt x="942" y="247"/>
                  </a:lnTo>
                  <a:lnTo>
                    <a:pt x="957" y="235"/>
                  </a:lnTo>
                  <a:lnTo>
                    <a:pt x="969" y="219"/>
                  </a:lnTo>
                  <a:lnTo>
                    <a:pt x="977" y="201"/>
                  </a:lnTo>
                  <a:lnTo>
                    <a:pt x="980" y="180"/>
                  </a:lnTo>
                  <a:lnTo>
                    <a:pt x="980" y="178"/>
                  </a:lnTo>
                  <a:lnTo>
                    <a:pt x="983" y="146"/>
                  </a:lnTo>
                  <a:lnTo>
                    <a:pt x="991" y="116"/>
                  </a:lnTo>
                  <a:lnTo>
                    <a:pt x="1004" y="88"/>
                  </a:lnTo>
                  <a:lnTo>
                    <a:pt x="1021" y="63"/>
                  </a:lnTo>
                  <a:lnTo>
                    <a:pt x="1043" y="41"/>
                  </a:lnTo>
                  <a:lnTo>
                    <a:pt x="1068" y="24"/>
                  </a:lnTo>
                  <a:lnTo>
                    <a:pt x="1096" y="11"/>
                  </a:lnTo>
                  <a:lnTo>
                    <a:pt x="1126" y="3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Steps Infographic Colored Petals for PowerPoint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97347" y="1325053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7347" y="951829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75907" y="2079861"/>
            <a:ext cx="4037011" cy="3919022"/>
            <a:chOff x="4075907" y="2079861"/>
            <a:chExt cx="4037011" cy="3919022"/>
          </a:xfrm>
          <a:effectLst>
            <a:outerShdw blurRad="101600" dist="762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41" name="Freeform 24"/>
            <p:cNvSpPr>
              <a:spLocks noEditPoints="1"/>
            </p:cNvSpPr>
            <p:nvPr/>
          </p:nvSpPr>
          <p:spPr bwMode="auto">
            <a:xfrm>
              <a:off x="5348364" y="2079861"/>
              <a:ext cx="1504804" cy="1944083"/>
            </a:xfrm>
            <a:custGeom>
              <a:avLst/>
              <a:gdLst>
                <a:gd name="T0" fmla="*/ 679 w 1658"/>
                <a:gd name="T1" fmla="*/ 110 h 2143"/>
                <a:gd name="T2" fmla="*/ 476 w 1658"/>
                <a:gd name="T3" fmla="*/ 189 h 2143"/>
                <a:gd name="T4" fmla="*/ 310 w 1658"/>
                <a:gd name="T5" fmla="*/ 324 h 2143"/>
                <a:gd name="T6" fmla="*/ 193 w 1658"/>
                <a:gd name="T7" fmla="*/ 503 h 2143"/>
                <a:gd name="T8" fmla="*/ 134 w 1658"/>
                <a:gd name="T9" fmla="*/ 717 h 2143"/>
                <a:gd name="T10" fmla="*/ 146 w 1658"/>
                <a:gd name="T11" fmla="*/ 942 h 2143"/>
                <a:gd name="T12" fmla="*/ 225 w 1658"/>
                <a:gd name="T13" fmla="*/ 1145 h 2143"/>
                <a:gd name="T14" fmla="*/ 360 w 1658"/>
                <a:gd name="T15" fmla="*/ 1311 h 2143"/>
                <a:gd name="T16" fmla="*/ 541 w 1658"/>
                <a:gd name="T17" fmla="*/ 1429 h 2143"/>
                <a:gd name="T18" fmla="*/ 753 w 1658"/>
                <a:gd name="T19" fmla="*/ 1487 h 2143"/>
                <a:gd name="T20" fmla="*/ 979 w 1658"/>
                <a:gd name="T21" fmla="*/ 1475 h 2143"/>
                <a:gd name="T22" fmla="*/ 1182 w 1658"/>
                <a:gd name="T23" fmla="*/ 1396 h 2143"/>
                <a:gd name="T24" fmla="*/ 1348 w 1658"/>
                <a:gd name="T25" fmla="*/ 1260 h 2143"/>
                <a:gd name="T26" fmla="*/ 1465 w 1658"/>
                <a:gd name="T27" fmla="*/ 1081 h 2143"/>
                <a:gd name="T28" fmla="*/ 1525 w 1658"/>
                <a:gd name="T29" fmla="*/ 869 h 2143"/>
                <a:gd name="T30" fmla="*/ 1512 w 1658"/>
                <a:gd name="T31" fmla="*/ 642 h 2143"/>
                <a:gd name="T32" fmla="*/ 1433 w 1658"/>
                <a:gd name="T33" fmla="*/ 440 h 2143"/>
                <a:gd name="T34" fmla="*/ 1298 w 1658"/>
                <a:gd name="T35" fmla="*/ 274 h 2143"/>
                <a:gd name="T36" fmla="*/ 1117 w 1658"/>
                <a:gd name="T37" fmla="*/ 155 h 2143"/>
                <a:gd name="T38" fmla="*/ 905 w 1658"/>
                <a:gd name="T39" fmla="*/ 97 h 2143"/>
                <a:gd name="T40" fmla="*/ 913 w 1658"/>
                <a:gd name="T41" fmla="*/ 4 h 2143"/>
                <a:gd name="T42" fmla="*/ 1152 w 1658"/>
                <a:gd name="T43" fmla="*/ 65 h 2143"/>
                <a:gd name="T44" fmla="*/ 1356 w 1658"/>
                <a:gd name="T45" fmla="*/ 189 h 2143"/>
                <a:gd name="T46" fmla="*/ 1516 w 1658"/>
                <a:gd name="T47" fmla="*/ 366 h 2143"/>
                <a:gd name="T48" fmla="*/ 1620 w 1658"/>
                <a:gd name="T49" fmla="*/ 583 h 2143"/>
                <a:gd name="T50" fmla="*/ 1658 w 1658"/>
                <a:gd name="T51" fmla="*/ 828 h 2143"/>
                <a:gd name="T52" fmla="*/ 1637 w 1658"/>
                <a:gd name="T53" fmla="*/ 971 h 2143"/>
                <a:gd name="T54" fmla="*/ 1577 w 1658"/>
                <a:gd name="T55" fmla="*/ 1131 h 2143"/>
                <a:gd name="T56" fmla="*/ 1489 w 1658"/>
                <a:gd name="T57" fmla="*/ 1298 h 2143"/>
                <a:gd name="T58" fmla="*/ 1382 w 1658"/>
                <a:gd name="T59" fmla="*/ 1468 h 2143"/>
                <a:gd name="T60" fmla="*/ 1264 w 1658"/>
                <a:gd name="T61" fmla="*/ 1631 h 2143"/>
                <a:gd name="T62" fmla="*/ 1144 w 1658"/>
                <a:gd name="T63" fmla="*/ 1785 h 2143"/>
                <a:gd name="T64" fmla="*/ 1032 w 1658"/>
                <a:gd name="T65" fmla="*/ 1918 h 2143"/>
                <a:gd name="T66" fmla="*/ 936 w 1658"/>
                <a:gd name="T67" fmla="*/ 2027 h 2143"/>
                <a:gd name="T68" fmla="*/ 868 w 1658"/>
                <a:gd name="T69" fmla="*/ 2103 h 2143"/>
                <a:gd name="T70" fmla="*/ 831 w 1658"/>
                <a:gd name="T71" fmla="*/ 2141 h 2143"/>
                <a:gd name="T72" fmla="*/ 819 w 1658"/>
                <a:gd name="T73" fmla="*/ 2133 h 2143"/>
                <a:gd name="T74" fmla="*/ 772 w 1658"/>
                <a:gd name="T75" fmla="*/ 2081 h 2143"/>
                <a:gd name="T76" fmla="*/ 692 w 1658"/>
                <a:gd name="T77" fmla="*/ 1994 h 2143"/>
                <a:gd name="T78" fmla="*/ 590 w 1658"/>
                <a:gd name="T79" fmla="*/ 1876 h 2143"/>
                <a:gd name="T80" fmla="*/ 475 w 1658"/>
                <a:gd name="T81" fmla="*/ 1735 h 2143"/>
                <a:gd name="T82" fmla="*/ 355 w 1658"/>
                <a:gd name="T83" fmla="*/ 1577 h 2143"/>
                <a:gd name="T84" fmla="*/ 239 w 1658"/>
                <a:gd name="T85" fmla="*/ 1411 h 2143"/>
                <a:gd name="T86" fmla="*/ 138 w 1658"/>
                <a:gd name="T87" fmla="*/ 1241 h 2143"/>
                <a:gd name="T88" fmla="*/ 58 w 1658"/>
                <a:gd name="T89" fmla="*/ 1077 h 2143"/>
                <a:gd name="T90" fmla="*/ 9 w 1658"/>
                <a:gd name="T91" fmla="*/ 923 h 2143"/>
                <a:gd name="T92" fmla="*/ 4 w 1658"/>
                <a:gd name="T93" fmla="*/ 745 h 2143"/>
                <a:gd name="T94" fmla="*/ 65 w 1658"/>
                <a:gd name="T95" fmla="*/ 506 h 2143"/>
                <a:gd name="T96" fmla="*/ 189 w 1658"/>
                <a:gd name="T97" fmla="*/ 302 h 2143"/>
                <a:gd name="T98" fmla="*/ 366 w 1658"/>
                <a:gd name="T99" fmla="*/ 142 h 2143"/>
                <a:gd name="T100" fmla="*/ 583 w 1658"/>
                <a:gd name="T101" fmla="*/ 38 h 2143"/>
                <a:gd name="T102" fmla="*/ 828 w 1658"/>
                <a:gd name="T103" fmla="*/ 0 h 2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58" h="2143">
                  <a:moveTo>
                    <a:pt x="828" y="93"/>
                  </a:moveTo>
                  <a:lnTo>
                    <a:pt x="753" y="97"/>
                  </a:lnTo>
                  <a:lnTo>
                    <a:pt x="679" y="110"/>
                  </a:lnTo>
                  <a:lnTo>
                    <a:pt x="608" y="130"/>
                  </a:lnTo>
                  <a:lnTo>
                    <a:pt x="541" y="155"/>
                  </a:lnTo>
                  <a:lnTo>
                    <a:pt x="476" y="189"/>
                  </a:lnTo>
                  <a:lnTo>
                    <a:pt x="417" y="228"/>
                  </a:lnTo>
                  <a:lnTo>
                    <a:pt x="360" y="274"/>
                  </a:lnTo>
                  <a:lnTo>
                    <a:pt x="310" y="324"/>
                  </a:lnTo>
                  <a:lnTo>
                    <a:pt x="264" y="379"/>
                  </a:lnTo>
                  <a:lnTo>
                    <a:pt x="225" y="440"/>
                  </a:lnTo>
                  <a:lnTo>
                    <a:pt x="193" y="503"/>
                  </a:lnTo>
                  <a:lnTo>
                    <a:pt x="166" y="572"/>
                  </a:lnTo>
                  <a:lnTo>
                    <a:pt x="146" y="642"/>
                  </a:lnTo>
                  <a:lnTo>
                    <a:pt x="134" y="717"/>
                  </a:lnTo>
                  <a:lnTo>
                    <a:pt x="130" y="792"/>
                  </a:lnTo>
                  <a:lnTo>
                    <a:pt x="134" y="869"/>
                  </a:lnTo>
                  <a:lnTo>
                    <a:pt x="146" y="942"/>
                  </a:lnTo>
                  <a:lnTo>
                    <a:pt x="166" y="1013"/>
                  </a:lnTo>
                  <a:lnTo>
                    <a:pt x="193" y="1081"/>
                  </a:lnTo>
                  <a:lnTo>
                    <a:pt x="225" y="1145"/>
                  </a:lnTo>
                  <a:lnTo>
                    <a:pt x="264" y="1205"/>
                  </a:lnTo>
                  <a:lnTo>
                    <a:pt x="310" y="1260"/>
                  </a:lnTo>
                  <a:lnTo>
                    <a:pt x="360" y="1311"/>
                  </a:lnTo>
                  <a:lnTo>
                    <a:pt x="417" y="1356"/>
                  </a:lnTo>
                  <a:lnTo>
                    <a:pt x="476" y="1396"/>
                  </a:lnTo>
                  <a:lnTo>
                    <a:pt x="541" y="1429"/>
                  </a:lnTo>
                  <a:lnTo>
                    <a:pt x="608" y="1456"/>
                  </a:lnTo>
                  <a:lnTo>
                    <a:pt x="679" y="1475"/>
                  </a:lnTo>
                  <a:lnTo>
                    <a:pt x="753" y="1487"/>
                  </a:lnTo>
                  <a:lnTo>
                    <a:pt x="828" y="1491"/>
                  </a:lnTo>
                  <a:lnTo>
                    <a:pt x="905" y="1487"/>
                  </a:lnTo>
                  <a:lnTo>
                    <a:pt x="979" y="1475"/>
                  </a:lnTo>
                  <a:lnTo>
                    <a:pt x="1050" y="1456"/>
                  </a:lnTo>
                  <a:lnTo>
                    <a:pt x="1117" y="1429"/>
                  </a:lnTo>
                  <a:lnTo>
                    <a:pt x="1182" y="1396"/>
                  </a:lnTo>
                  <a:lnTo>
                    <a:pt x="1241" y="1356"/>
                  </a:lnTo>
                  <a:lnTo>
                    <a:pt x="1298" y="1311"/>
                  </a:lnTo>
                  <a:lnTo>
                    <a:pt x="1348" y="1260"/>
                  </a:lnTo>
                  <a:lnTo>
                    <a:pt x="1394" y="1205"/>
                  </a:lnTo>
                  <a:lnTo>
                    <a:pt x="1433" y="1145"/>
                  </a:lnTo>
                  <a:lnTo>
                    <a:pt x="1465" y="1081"/>
                  </a:lnTo>
                  <a:lnTo>
                    <a:pt x="1492" y="1013"/>
                  </a:lnTo>
                  <a:lnTo>
                    <a:pt x="1512" y="942"/>
                  </a:lnTo>
                  <a:lnTo>
                    <a:pt x="1525" y="869"/>
                  </a:lnTo>
                  <a:lnTo>
                    <a:pt x="1529" y="792"/>
                  </a:lnTo>
                  <a:lnTo>
                    <a:pt x="1525" y="717"/>
                  </a:lnTo>
                  <a:lnTo>
                    <a:pt x="1512" y="642"/>
                  </a:lnTo>
                  <a:lnTo>
                    <a:pt x="1492" y="572"/>
                  </a:lnTo>
                  <a:lnTo>
                    <a:pt x="1465" y="503"/>
                  </a:lnTo>
                  <a:lnTo>
                    <a:pt x="1433" y="440"/>
                  </a:lnTo>
                  <a:lnTo>
                    <a:pt x="1394" y="379"/>
                  </a:lnTo>
                  <a:lnTo>
                    <a:pt x="1348" y="324"/>
                  </a:lnTo>
                  <a:lnTo>
                    <a:pt x="1298" y="274"/>
                  </a:lnTo>
                  <a:lnTo>
                    <a:pt x="1241" y="228"/>
                  </a:lnTo>
                  <a:lnTo>
                    <a:pt x="1182" y="189"/>
                  </a:lnTo>
                  <a:lnTo>
                    <a:pt x="1117" y="155"/>
                  </a:lnTo>
                  <a:lnTo>
                    <a:pt x="1050" y="130"/>
                  </a:lnTo>
                  <a:lnTo>
                    <a:pt x="979" y="110"/>
                  </a:lnTo>
                  <a:lnTo>
                    <a:pt x="905" y="97"/>
                  </a:lnTo>
                  <a:lnTo>
                    <a:pt x="828" y="93"/>
                  </a:lnTo>
                  <a:close/>
                  <a:moveTo>
                    <a:pt x="828" y="0"/>
                  </a:moveTo>
                  <a:lnTo>
                    <a:pt x="913" y="4"/>
                  </a:lnTo>
                  <a:lnTo>
                    <a:pt x="996" y="18"/>
                  </a:lnTo>
                  <a:lnTo>
                    <a:pt x="1075" y="38"/>
                  </a:lnTo>
                  <a:lnTo>
                    <a:pt x="1152" y="65"/>
                  </a:lnTo>
                  <a:lnTo>
                    <a:pt x="1224" y="100"/>
                  </a:lnTo>
                  <a:lnTo>
                    <a:pt x="1292" y="142"/>
                  </a:lnTo>
                  <a:lnTo>
                    <a:pt x="1356" y="189"/>
                  </a:lnTo>
                  <a:lnTo>
                    <a:pt x="1415" y="243"/>
                  </a:lnTo>
                  <a:lnTo>
                    <a:pt x="1469" y="302"/>
                  </a:lnTo>
                  <a:lnTo>
                    <a:pt x="1516" y="366"/>
                  </a:lnTo>
                  <a:lnTo>
                    <a:pt x="1558" y="435"/>
                  </a:lnTo>
                  <a:lnTo>
                    <a:pt x="1593" y="506"/>
                  </a:lnTo>
                  <a:lnTo>
                    <a:pt x="1620" y="583"/>
                  </a:lnTo>
                  <a:lnTo>
                    <a:pt x="1641" y="663"/>
                  </a:lnTo>
                  <a:lnTo>
                    <a:pt x="1654" y="745"/>
                  </a:lnTo>
                  <a:lnTo>
                    <a:pt x="1658" y="828"/>
                  </a:lnTo>
                  <a:lnTo>
                    <a:pt x="1655" y="874"/>
                  </a:lnTo>
                  <a:lnTo>
                    <a:pt x="1649" y="923"/>
                  </a:lnTo>
                  <a:lnTo>
                    <a:pt x="1637" y="971"/>
                  </a:lnTo>
                  <a:lnTo>
                    <a:pt x="1620" y="1024"/>
                  </a:lnTo>
                  <a:lnTo>
                    <a:pt x="1600" y="1077"/>
                  </a:lnTo>
                  <a:lnTo>
                    <a:pt x="1577" y="1131"/>
                  </a:lnTo>
                  <a:lnTo>
                    <a:pt x="1550" y="1186"/>
                  </a:lnTo>
                  <a:lnTo>
                    <a:pt x="1520" y="1241"/>
                  </a:lnTo>
                  <a:lnTo>
                    <a:pt x="1489" y="1298"/>
                  </a:lnTo>
                  <a:lnTo>
                    <a:pt x="1454" y="1354"/>
                  </a:lnTo>
                  <a:lnTo>
                    <a:pt x="1419" y="1411"/>
                  </a:lnTo>
                  <a:lnTo>
                    <a:pt x="1382" y="1468"/>
                  </a:lnTo>
                  <a:lnTo>
                    <a:pt x="1342" y="1523"/>
                  </a:lnTo>
                  <a:lnTo>
                    <a:pt x="1303" y="1577"/>
                  </a:lnTo>
                  <a:lnTo>
                    <a:pt x="1264" y="1631"/>
                  </a:lnTo>
                  <a:lnTo>
                    <a:pt x="1224" y="1684"/>
                  </a:lnTo>
                  <a:lnTo>
                    <a:pt x="1183" y="1735"/>
                  </a:lnTo>
                  <a:lnTo>
                    <a:pt x="1144" y="1785"/>
                  </a:lnTo>
                  <a:lnTo>
                    <a:pt x="1105" y="1831"/>
                  </a:lnTo>
                  <a:lnTo>
                    <a:pt x="1069" y="1876"/>
                  </a:lnTo>
                  <a:lnTo>
                    <a:pt x="1032" y="1918"/>
                  </a:lnTo>
                  <a:lnTo>
                    <a:pt x="998" y="1957"/>
                  </a:lnTo>
                  <a:lnTo>
                    <a:pt x="966" y="1994"/>
                  </a:lnTo>
                  <a:lnTo>
                    <a:pt x="936" y="2027"/>
                  </a:lnTo>
                  <a:lnTo>
                    <a:pt x="911" y="2056"/>
                  </a:lnTo>
                  <a:lnTo>
                    <a:pt x="886" y="2081"/>
                  </a:lnTo>
                  <a:lnTo>
                    <a:pt x="868" y="2103"/>
                  </a:lnTo>
                  <a:lnTo>
                    <a:pt x="851" y="2121"/>
                  </a:lnTo>
                  <a:lnTo>
                    <a:pt x="839" y="2133"/>
                  </a:lnTo>
                  <a:lnTo>
                    <a:pt x="831" y="2141"/>
                  </a:lnTo>
                  <a:lnTo>
                    <a:pt x="828" y="2143"/>
                  </a:lnTo>
                  <a:lnTo>
                    <a:pt x="827" y="2141"/>
                  </a:lnTo>
                  <a:lnTo>
                    <a:pt x="819" y="2133"/>
                  </a:lnTo>
                  <a:lnTo>
                    <a:pt x="807" y="2121"/>
                  </a:lnTo>
                  <a:lnTo>
                    <a:pt x="791" y="2103"/>
                  </a:lnTo>
                  <a:lnTo>
                    <a:pt x="772" y="2081"/>
                  </a:lnTo>
                  <a:lnTo>
                    <a:pt x="747" y="2056"/>
                  </a:lnTo>
                  <a:lnTo>
                    <a:pt x="722" y="2027"/>
                  </a:lnTo>
                  <a:lnTo>
                    <a:pt x="692" y="1994"/>
                  </a:lnTo>
                  <a:lnTo>
                    <a:pt x="660" y="1957"/>
                  </a:lnTo>
                  <a:lnTo>
                    <a:pt x="626" y="1918"/>
                  </a:lnTo>
                  <a:lnTo>
                    <a:pt x="590" y="1876"/>
                  </a:lnTo>
                  <a:lnTo>
                    <a:pt x="553" y="1831"/>
                  </a:lnTo>
                  <a:lnTo>
                    <a:pt x="514" y="1785"/>
                  </a:lnTo>
                  <a:lnTo>
                    <a:pt x="475" y="1735"/>
                  </a:lnTo>
                  <a:lnTo>
                    <a:pt x="434" y="1684"/>
                  </a:lnTo>
                  <a:lnTo>
                    <a:pt x="394" y="1631"/>
                  </a:lnTo>
                  <a:lnTo>
                    <a:pt x="355" y="1577"/>
                  </a:lnTo>
                  <a:lnTo>
                    <a:pt x="316" y="1523"/>
                  </a:lnTo>
                  <a:lnTo>
                    <a:pt x="277" y="1468"/>
                  </a:lnTo>
                  <a:lnTo>
                    <a:pt x="239" y="1411"/>
                  </a:lnTo>
                  <a:lnTo>
                    <a:pt x="204" y="1354"/>
                  </a:lnTo>
                  <a:lnTo>
                    <a:pt x="169" y="1298"/>
                  </a:lnTo>
                  <a:lnTo>
                    <a:pt x="138" y="1241"/>
                  </a:lnTo>
                  <a:lnTo>
                    <a:pt x="108" y="1186"/>
                  </a:lnTo>
                  <a:lnTo>
                    <a:pt x="81" y="1131"/>
                  </a:lnTo>
                  <a:lnTo>
                    <a:pt x="58" y="1077"/>
                  </a:lnTo>
                  <a:lnTo>
                    <a:pt x="38" y="1024"/>
                  </a:lnTo>
                  <a:lnTo>
                    <a:pt x="22" y="971"/>
                  </a:lnTo>
                  <a:lnTo>
                    <a:pt x="9" y="923"/>
                  </a:lnTo>
                  <a:lnTo>
                    <a:pt x="3" y="874"/>
                  </a:lnTo>
                  <a:lnTo>
                    <a:pt x="0" y="828"/>
                  </a:lnTo>
                  <a:lnTo>
                    <a:pt x="4" y="745"/>
                  </a:lnTo>
                  <a:lnTo>
                    <a:pt x="18" y="663"/>
                  </a:lnTo>
                  <a:lnTo>
                    <a:pt x="38" y="583"/>
                  </a:lnTo>
                  <a:lnTo>
                    <a:pt x="65" y="506"/>
                  </a:lnTo>
                  <a:lnTo>
                    <a:pt x="100" y="435"/>
                  </a:lnTo>
                  <a:lnTo>
                    <a:pt x="142" y="366"/>
                  </a:lnTo>
                  <a:lnTo>
                    <a:pt x="189" y="302"/>
                  </a:lnTo>
                  <a:lnTo>
                    <a:pt x="243" y="243"/>
                  </a:lnTo>
                  <a:lnTo>
                    <a:pt x="302" y="189"/>
                  </a:lnTo>
                  <a:lnTo>
                    <a:pt x="366" y="142"/>
                  </a:lnTo>
                  <a:lnTo>
                    <a:pt x="434" y="100"/>
                  </a:lnTo>
                  <a:lnTo>
                    <a:pt x="506" y="65"/>
                  </a:lnTo>
                  <a:lnTo>
                    <a:pt x="583" y="38"/>
                  </a:lnTo>
                  <a:lnTo>
                    <a:pt x="662" y="18"/>
                  </a:lnTo>
                  <a:lnTo>
                    <a:pt x="745" y="4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25"/>
            <p:cNvSpPr>
              <a:spLocks noEditPoints="1"/>
            </p:cNvSpPr>
            <p:nvPr/>
          </p:nvSpPr>
          <p:spPr bwMode="auto">
            <a:xfrm>
              <a:off x="6225107" y="3009245"/>
              <a:ext cx="1887811" cy="1488466"/>
            </a:xfrm>
            <a:custGeom>
              <a:avLst/>
              <a:gdLst>
                <a:gd name="T0" fmla="*/ 1139 w 2079"/>
                <a:gd name="T1" fmla="*/ 134 h 1640"/>
                <a:gd name="T2" fmla="*/ 941 w 2079"/>
                <a:gd name="T3" fmla="*/ 210 h 1640"/>
                <a:gd name="T4" fmla="*/ 779 w 2079"/>
                <a:gd name="T5" fmla="*/ 336 h 1640"/>
                <a:gd name="T6" fmla="*/ 663 w 2079"/>
                <a:gd name="T7" fmla="*/ 500 h 1640"/>
                <a:gd name="T8" fmla="*/ 598 w 2079"/>
                <a:gd name="T9" fmla="*/ 691 h 1640"/>
                <a:gd name="T10" fmla="*/ 591 w 2079"/>
                <a:gd name="T11" fmla="*/ 896 h 1640"/>
                <a:gd name="T12" fmla="*/ 647 w 2079"/>
                <a:gd name="T13" fmla="*/ 1101 h 1640"/>
                <a:gd name="T14" fmla="*/ 757 w 2079"/>
                <a:gd name="T15" fmla="*/ 1275 h 1640"/>
                <a:gd name="T16" fmla="*/ 911 w 2079"/>
                <a:gd name="T17" fmla="*/ 1407 h 1640"/>
                <a:gd name="T18" fmla="*/ 1093 w 2079"/>
                <a:gd name="T19" fmla="*/ 1489 h 1640"/>
                <a:gd name="T20" fmla="*/ 1294 w 2079"/>
                <a:gd name="T21" fmla="*/ 1516 h 1640"/>
                <a:gd name="T22" fmla="*/ 1502 w 2079"/>
                <a:gd name="T23" fmla="*/ 1482 h 1640"/>
                <a:gd name="T24" fmla="*/ 1689 w 2079"/>
                <a:gd name="T25" fmla="*/ 1388 h 1640"/>
                <a:gd name="T26" fmla="*/ 1836 w 2079"/>
                <a:gd name="T27" fmla="*/ 1248 h 1640"/>
                <a:gd name="T28" fmla="*/ 1936 w 2079"/>
                <a:gd name="T29" fmla="*/ 1074 h 1640"/>
                <a:gd name="T30" fmla="*/ 1982 w 2079"/>
                <a:gd name="T31" fmla="*/ 877 h 1640"/>
                <a:gd name="T32" fmla="*/ 1970 w 2079"/>
                <a:gd name="T33" fmla="*/ 670 h 1640"/>
                <a:gd name="T34" fmla="*/ 1893 w 2079"/>
                <a:gd name="T35" fmla="*/ 472 h 1640"/>
                <a:gd name="T36" fmla="*/ 1768 w 2079"/>
                <a:gd name="T37" fmla="*/ 310 h 1640"/>
                <a:gd name="T38" fmla="*/ 1603 w 2079"/>
                <a:gd name="T39" fmla="*/ 194 h 1640"/>
                <a:gd name="T40" fmla="*/ 1413 w 2079"/>
                <a:gd name="T41" fmla="*/ 130 h 1640"/>
                <a:gd name="T42" fmla="*/ 1286 w 2079"/>
                <a:gd name="T43" fmla="*/ 0 h 1640"/>
                <a:gd name="T44" fmla="*/ 1496 w 2079"/>
                <a:gd name="T45" fmla="*/ 36 h 1640"/>
                <a:gd name="T46" fmla="*/ 1689 w 2079"/>
                <a:gd name="T47" fmla="*/ 125 h 1640"/>
                <a:gd name="T48" fmla="*/ 1854 w 2079"/>
                <a:gd name="T49" fmla="*/ 259 h 1640"/>
                <a:gd name="T50" fmla="*/ 1981 w 2079"/>
                <a:gd name="T51" fmla="*/ 436 h 1640"/>
                <a:gd name="T52" fmla="*/ 2059 w 2079"/>
                <a:gd name="T53" fmla="*/ 645 h 1640"/>
                <a:gd name="T54" fmla="*/ 2079 w 2079"/>
                <a:gd name="T55" fmla="*/ 863 h 1640"/>
                <a:gd name="T56" fmla="*/ 2043 w 2079"/>
                <a:gd name="T57" fmla="*/ 1074 h 1640"/>
                <a:gd name="T58" fmla="*/ 1955 w 2079"/>
                <a:gd name="T59" fmla="*/ 1267 h 1640"/>
                <a:gd name="T60" fmla="*/ 1820 w 2079"/>
                <a:gd name="T61" fmla="*/ 1431 h 1640"/>
                <a:gd name="T62" fmla="*/ 1645 w 2079"/>
                <a:gd name="T63" fmla="*/ 1558 h 1640"/>
                <a:gd name="T64" fmla="*/ 1461 w 2079"/>
                <a:gd name="T65" fmla="*/ 1629 h 1640"/>
                <a:gd name="T66" fmla="*/ 1304 w 2079"/>
                <a:gd name="T67" fmla="*/ 1640 h 1640"/>
                <a:gd name="T68" fmla="*/ 1120 w 2079"/>
                <a:gd name="T69" fmla="*/ 1623 h 1640"/>
                <a:gd name="T70" fmla="*/ 923 w 2079"/>
                <a:gd name="T71" fmla="*/ 1581 h 1640"/>
                <a:gd name="T72" fmla="*/ 722 w 2079"/>
                <a:gd name="T73" fmla="*/ 1523 h 1640"/>
                <a:gd name="T74" fmla="*/ 526 w 2079"/>
                <a:gd name="T75" fmla="*/ 1455 h 1640"/>
                <a:gd name="T76" fmla="*/ 348 w 2079"/>
                <a:gd name="T77" fmla="*/ 1388 h 1640"/>
                <a:gd name="T78" fmla="*/ 197 w 2079"/>
                <a:gd name="T79" fmla="*/ 1324 h 1640"/>
                <a:gd name="T80" fmla="*/ 83 w 2079"/>
                <a:gd name="T81" fmla="*/ 1273 h 1640"/>
                <a:gd name="T82" fmla="*/ 15 w 2079"/>
                <a:gd name="T83" fmla="*/ 1241 h 1640"/>
                <a:gd name="T84" fmla="*/ 3 w 2079"/>
                <a:gd name="T85" fmla="*/ 1231 h 1640"/>
                <a:gd name="T86" fmla="*/ 29 w 2079"/>
                <a:gd name="T87" fmla="*/ 1183 h 1640"/>
                <a:gd name="T88" fmla="*/ 84 w 2079"/>
                <a:gd name="T89" fmla="*/ 1088 h 1640"/>
                <a:gd name="T90" fmla="*/ 162 w 2079"/>
                <a:gd name="T91" fmla="*/ 956 h 1640"/>
                <a:gd name="T92" fmla="*/ 261 w 2079"/>
                <a:gd name="T93" fmla="*/ 801 h 1640"/>
                <a:gd name="T94" fmla="*/ 374 w 2079"/>
                <a:gd name="T95" fmla="*/ 634 h 1640"/>
                <a:gd name="T96" fmla="*/ 500 w 2079"/>
                <a:gd name="T97" fmla="*/ 467 h 1640"/>
                <a:gd name="T98" fmla="*/ 633 w 2079"/>
                <a:gd name="T99" fmla="*/ 310 h 1640"/>
                <a:gd name="T100" fmla="*/ 771 w 2079"/>
                <a:gd name="T101" fmla="*/ 178 h 1640"/>
                <a:gd name="T102" fmla="*/ 907 w 2079"/>
                <a:gd name="T103" fmla="*/ 81 h 1640"/>
                <a:gd name="T104" fmla="*/ 1067 w 2079"/>
                <a:gd name="T105" fmla="*/ 20 h 1640"/>
                <a:gd name="T106" fmla="*/ 1286 w 2079"/>
                <a:gd name="T107" fmla="*/ 0 h 1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79" h="1640">
                  <a:moveTo>
                    <a:pt x="1278" y="119"/>
                  </a:moveTo>
                  <a:lnTo>
                    <a:pt x="1208" y="123"/>
                  </a:lnTo>
                  <a:lnTo>
                    <a:pt x="1139" y="134"/>
                  </a:lnTo>
                  <a:lnTo>
                    <a:pt x="1070" y="152"/>
                  </a:lnTo>
                  <a:lnTo>
                    <a:pt x="1003" y="178"/>
                  </a:lnTo>
                  <a:lnTo>
                    <a:pt x="941" y="210"/>
                  </a:lnTo>
                  <a:lnTo>
                    <a:pt x="883" y="247"/>
                  </a:lnTo>
                  <a:lnTo>
                    <a:pt x="829" y="289"/>
                  </a:lnTo>
                  <a:lnTo>
                    <a:pt x="779" y="336"/>
                  </a:lnTo>
                  <a:lnTo>
                    <a:pt x="736" y="387"/>
                  </a:lnTo>
                  <a:lnTo>
                    <a:pt x="696" y="442"/>
                  </a:lnTo>
                  <a:lnTo>
                    <a:pt x="663" y="500"/>
                  </a:lnTo>
                  <a:lnTo>
                    <a:pt x="636" y="561"/>
                  </a:lnTo>
                  <a:lnTo>
                    <a:pt x="614" y="625"/>
                  </a:lnTo>
                  <a:lnTo>
                    <a:pt x="598" y="691"/>
                  </a:lnTo>
                  <a:lnTo>
                    <a:pt x="590" y="758"/>
                  </a:lnTo>
                  <a:lnTo>
                    <a:pt x="587" y="825"/>
                  </a:lnTo>
                  <a:lnTo>
                    <a:pt x="591" y="896"/>
                  </a:lnTo>
                  <a:lnTo>
                    <a:pt x="602" y="964"/>
                  </a:lnTo>
                  <a:lnTo>
                    <a:pt x="621" y="1033"/>
                  </a:lnTo>
                  <a:lnTo>
                    <a:pt x="647" y="1101"/>
                  </a:lnTo>
                  <a:lnTo>
                    <a:pt x="679" y="1163"/>
                  </a:lnTo>
                  <a:lnTo>
                    <a:pt x="715" y="1221"/>
                  </a:lnTo>
                  <a:lnTo>
                    <a:pt x="757" y="1275"/>
                  </a:lnTo>
                  <a:lnTo>
                    <a:pt x="804" y="1324"/>
                  </a:lnTo>
                  <a:lnTo>
                    <a:pt x="856" y="1368"/>
                  </a:lnTo>
                  <a:lnTo>
                    <a:pt x="911" y="1407"/>
                  </a:lnTo>
                  <a:lnTo>
                    <a:pt x="969" y="1440"/>
                  </a:lnTo>
                  <a:lnTo>
                    <a:pt x="1030" y="1467"/>
                  </a:lnTo>
                  <a:lnTo>
                    <a:pt x="1093" y="1489"/>
                  </a:lnTo>
                  <a:lnTo>
                    <a:pt x="1159" y="1505"/>
                  </a:lnTo>
                  <a:lnTo>
                    <a:pt x="1227" y="1513"/>
                  </a:lnTo>
                  <a:lnTo>
                    <a:pt x="1294" y="1516"/>
                  </a:lnTo>
                  <a:lnTo>
                    <a:pt x="1364" y="1512"/>
                  </a:lnTo>
                  <a:lnTo>
                    <a:pt x="1433" y="1501"/>
                  </a:lnTo>
                  <a:lnTo>
                    <a:pt x="1502" y="1482"/>
                  </a:lnTo>
                  <a:lnTo>
                    <a:pt x="1569" y="1457"/>
                  </a:lnTo>
                  <a:lnTo>
                    <a:pt x="1631" y="1424"/>
                  </a:lnTo>
                  <a:lnTo>
                    <a:pt x="1689" y="1388"/>
                  </a:lnTo>
                  <a:lnTo>
                    <a:pt x="1743" y="1346"/>
                  </a:lnTo>
                  <a:lnTo>
                    <a:pt x="1793" y="1299"/>
                  </a:lnTo>
                  <a:lnTo>
                    <a:pt x="1836" y="1248"/>
                  </a:lnTo>
                  <a:lnTo>
                    <a:pt x="1876" y="1192"/>
                  </a:lnTo>
                  <a:lnTo>
                    <a:pt x="1909" y="1134"/>
                  </a:lnTo>
                  <a:lnTo>
                    <a:pt x="1936" y="1074"/>
                  </a:lnTo>
                  <a:lnTo>
                    <a:pt x="1958" y="1010"/>
                  </a:lnTo>
                  <a:lnTo>
                    <a:pt x="1974" y="944"/>
                  </a:lnTo>
                  <a:lnTo>
                    <a:pt x="1982" y="877"/>
                  </a:lnTo>
                  <a:lnTo>
                    <a:pt x="1985" y="809"/>
                  </a:lnTo>
                  <a:lnTo>
                    <a:pt x="1981" y="739"/>
                  </a:lnTo>
                  <a:lnTo>
                    <a:pt x="1970" y="670"/>
                  </a:lnTo>
                  <a:lnTo>
                    <a:pt x="1951" y="602"/>
                  </a:lnTo>
                  <a:lnTo>
                    <a:pt x="1926" y="534"/>
                  </a:lnTo>
                  <a:lnTo>
                    <a:pt x="1893" y="472"/>
                  </a:lnTo>
                  <a:lnTo>
                    <a:pt x="1857" y="414"/>
                  </a:lnTo>
                  <a:lnTo>
                    <a:pt x="1815" y="360"/>
                  </a:lnTo>
                  <a:lnTo>
                    <a:pt x="1768" y="310"/>
                  </a:lnTo>
                  <a:lnTo>
                    <a:pt x="1716" y="267"/>
                  </a:lnTo>
                  <a:lnTo>
                    <a:pt x="1661" y="228"/>
                  </a:lnTo>
                  <a:lnTo>
                    <a:pt x="1603" y="194"/>
                  </a:lnTo>
                  <a:lnTo>
                    <a:pt x="1542" y="167"/>
                  </a:lnTo>
                  <a:lnTo>
                    <a:pt x="1479" y="146"/>
                  </a:lnTo>
                  <a:lnTo>
                    <a:pt x="1413" y="130"/>
                  </a:lnTo>
                  <a:lnTo>
                    <a:pt x="1345" y="121"/>
                  </a:lnTo>
                  <a:lnTo>
                    <a:pt x="1278" y="119"/>
                  </a:lnTo>
                  <a:close/>
                  <a:moveTo>
                    <a:pt x="1286" y="0"/>
                  </a:moveTo>
                  <a:lnTo>
                    <a:pt x="1358" y="7"/>
                  </a:lnTo>
                  <a:lnTo>
                    <a:pt x="1428" y="19"/>
                  </a:lnTo>
                  <a:lnTo>
                    <a:pt x="1496" y="36"/>
                  </a:lnTo>
                  <a:lnTo>
                    <a:pt x="1563" y="61"/>
                  </a:lnTo>
                  <a:lnTo>
                    <a:pt x="1627" y="90"/>
                  </a:lnTo>
                  <a:lnTo>
                    <a:pt x="1689" y="125"/>
                  </a:lnTo>
                  <a:lnTo>
                    <a:pt x="1747" y="165"/>
                  </a:lnTo>
                  <a:lnTo>
                    <a:pt x="1803" y="210"/>
                  </a:lnTo>
                  <a:lnTo>
                    <a:pt x="1854" y="259"/>
                  </a:lnTo>
                  <a:lnTo>
                    <a:pt x="1901" y="313"/>
                  </a:lnTo>
                  <a:lnTo>
                    <a:pt x="1943" y="372"/>
                  </a:lnTo>
                  <a:lnTo>
                    <a:pt x="1981" y="436"/>
                  </a:lnTo>
                  <a:lnTo>
                    <a:pt x="2013" y="502"/>
                  </a:lnTo>
                  <a:lnTo>
                    <a:pt x="2040" y="572"/>
                  </a:lnTo>
                  <a:lnTo>
                    <a:pt x="2059" y="645"/>
                  </a:lnTo>
                  <a:lnTo>
                    <a:pt x="2073" y="719"/>
                  </a:lnTo>
                  <a:lnTo>
                    <a:pt x="2079" y="792"/>
                  </a:lnTo>
                  <a:lnTo>
                    <a:pt x="2079" y="863"/>
                  </a:lnTo>
                  <a:lnTo>
                    <a:pt x="2074" y="935"/>
                  </a:lnTo>
                  <a:lnTo>
                    <a:pt x="2062" y="1005"/>
                  </a:lnTo>
                  <a:lnTo>
                    <a:pt x="2043" y="1074"/>
                  </a:lnTo>
                  <a:lnTo>
                    <a:pt x="2019" y="1141"/>
                  </a:lnTo>
                  <a:lnTo>
                    <a:pt x="1990" y="1204"/>
                  </a:lnTo>
                  <a:lnTo>
                    <a:pt x="1955" y="1267"/>
                  </a:lnTo>
                  <a:lnTo>
                    <a:pt x="1915" y="1324"/>
                  </a:lnTo>
                  <a:lnTo>
                    <a:pt x="1870" y="1380"/>
                  </a:lnTo>
                  <a:lnTo>
                    <a:pt x="1820" y="1431"/>
                  </a:lnTo>
                  <a:lnTo>
                    <a:pt x="1766" y="1478"/>
                  </a:lnTo>
                  <a:lnTo>
                    <a:pt x="1708" y="1520"/>
                  </a:lnTo>
                  <a:lnTo>
                    <a:pt x="1645" y="1558"/>
                  </a:lnTo>
                  <a:lnTo>
                    <a:pt x="1579" y="1590"/>
                  </a:lnTo>
                  <a:lnTo>
                    <a:pt x="1507" y="1617"/>
                  </a:lnTo>
                  <a:lnTo>
                    <a:pt x="1461" y="1629"/>
                  </a:lnTo>
                  <a:lnTo>
                    <a:pt x="1413" y="1636"/>
                  </a:lnTo>
                  <a:lnTo>
                    <a:pt x="1359" y="1640"/>
                  </a:lnTo>
                  <a:lnTo>
                    <a:pt x="1304" y="1640"/>
                  </a:lnTo>
                  <a:lnTo>
                    <a:pt x="1244" y="1637"/>
                  </a:lnTo>
                  <a:lnTo>
                    <a:pt x="1184" y="1631"/>
                  </a:lnTo>
                  <a:lnTo>
                    <a:pt x="1120" y="1623"/>
                  </a:lnTo>
                  <a:lnTo>
                    <a:pt x="1055" y="1610"/>
                  </a:lnTo>
                  <a:lnTo>
                    <a:pt x="991" y="1597"/>
                  </a:lnTo>
                  <a:lnTo>
                    <a:pt x="923" y="1581"/>
                  </a:lnTo>
                  <a:lnTo>
                    <a:pt x="856" y="1563"/>
                  </a:lnTo>
                  <a:lnTo>
                    <a:pt x="790" y="1543"/>
                  </a:lnTo>
                  <a:lnTo>
                    <a:pt x="722" y="1523"/>
                  </a:lnTo>
                  <a:lnTo>
                    <a:pt x="656" y="1501"/>
                  </a:lnTo>
                  <a:lnTo>
                    <a:pt x="591" y="1478"/>
                  </a:lnTo>
                  <a:lnTo>
                    <a:pt x="526" y="1455"/>
                  </a:lnTo>
                  <a:lnTo>
                    <a:pt x="466" y="1432"/>
                  </a:lnTo>
                  <a:lnTo>
                    <a:pt x="405" y="1409"/>
                  </a:lnTo>
                  <a:lnTo>
                    <a:pt x="348" y="1388"/>
                  </a:lnTo>
                  <a:lnTo>
                    <a:pt x="294" y="1365"/>
                  </a:lnTo>
                  <a:lnTo>
                    <a:pt x="245" y="1343"/>
                  </a:lnTo>
                  <a:lnTo>
                    <a:pt x="197" y="1324"/>
                  </a:lnTo>
                  <a:lnTo>
                    <a:pt x="154" y="1306"/>
                  </a:lnTo>
                  <a:lnTo>
                    <a:pt x="115" y="1288"/>
                  </a:lnTo>
                  <a:lnTo>
                    <a:pt x="83" y="1273"/>
                  </a:lnTo>
                  <a:lnTo>
                    <a:pt x="54" y="1260"/>
                  </a:lnTo>
                  <a:lnTo>
                    <a:pt x="31" y="1249"/>
                  </a:lnTo>
                  <a:lnTo>
                    <a:pt x="15" y="1241"/>
                  </a:lnTo>
                  <a:lnTo>
                    <a:pt x="4" y="1237"/>
                  </a:lnTo>
                  <a:lnTo>
                    <a:pt x="0" y="1235"/>
                  </a:lnTo>
                  <a:lnTo>
                    <a:pt x="3" y="1231"/>
                  </a:lnTo>
                  <a:lnTo>
                    <a:pt x="8" y="1222"/>
                  </a:lnTo>
                  <a:lnTo>
                    <a:pt x="17" y="1206"/>
                  </a:lnTo>
                  <a:lnTo>
                    <a:pt x="29" y="1183"/>
                  </a:lnTo>
                  <a:lnTo>
                    <a:pt x="45" y="1156"/>
                  </a:lnTo>
                  <a:lnTo>
                    <a:pt x="62" y="1124"/>
                  </a:lnTo>
                  <a:lnTo>
                    <a:pt x="84" y="1088"/>
                  </a:lnTo>
                  <a:lnTo>
                    <a:pt x="107" y="1048"/>
                  </a:lnTo>
                  <a:lnTo>
                    <a:pt x="134" y="1003"/>
                  </a:lnTo>
                  <a:lnTo>
                    <a:pt x="162" y="956"/>
                  </a:lnTo>
                  <a:lnTo>
                    <a:pt x="192" y="906"/>
                  </a:lnTo>
                  <a:lnTo>
                    <a:pt x="226" y="855"/>
                  </a:lnTo>
                  <a:lnTo>
                    <a:pt x="261" y="801"/>
                  </a:lnTo>
                  <a:lnTo>
                    <a:pt x="297" y="747"/>
                  </a:lnTo>
                  <a:lnTo>
                    <a:pt x="335" y="691"/>
                  </a:lnTo>
                  <a:lnTo>
                    <a:pt x="374" y="634"/>
                  </a:lnTo>
                  <a:lnTo>
                    <a:pt x="415" y="579"/>
                  </a:lnTo>
                  <a:lnTo>
                    <a:pt x="458" y="522"/>
                  </a:lnTo>
                  <a:lnTo>
                    <a:pt x="500" y="467"/>
                  </a:lnTo>
                  <a:lnTo>
                    <a:pt x="544" y="413"/>
                  </a:lnTo>
                  <a:lnTo>
                    <a:pt x="589" y="362"/>
                  </a:lnTo>
                  <a:lnTo>
                    <a:pt x="633" y="310"/>
                  </a:lnTo>
                  <a:lnTo>
                    <a:pt x="679" y="263"/>
                  </a:lnTo>
                  <a:lnTo>
                    <a:pt x="725" y="219"/>
                  </a:lnTo>
                  <a:lnTo>
                    <a:pt x="771" y="178"/>
                  </a:lnTo>
                  <a:lnTo>
                    <a:pt x="817" y="142"/>
                  </a:lnTo>
                  <a:lnTo>
                    <a:pt x="861" y="108"/>
                  </a:lnTo>
                  <a:lnTo>
                    <a:pt x="907" y="81"/>
                  </a:lnTo>
                  <a:lnTo>
                    <a:pt x="951" y="58"/>
                  </a:lnTo>
                  <a:lnTo>
                    <a:pt x="995" y="41"/>
                  </a:lnTo>
                  <a:lnTo>
                    <a:pt x="1067" y="20"/>
                  </a:lnTo>
                  <a:lnTo>
                    <a:pt x="1140" y="7"/>
                  </a:lnTo>
                  <a:lnTo>
                    <a:pt x="1213" y="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4075907" y="2991093"/>
              <a:ext cx="1884180" cy="1488466"/>
            </a:xfrm>
            <a:custGeom>
              <a:avLst/>
              <a:gdLst>
                <a:gd name="T0" fmla="*/ 667 w 2078"/>
                <a:gd name="T1" fmla="*/ 130 h 1640"/>
                <a:gd name="T2" fmla="*/ 477 w 2078"/>
                <a:gd name="T3" fmla="*/ 194 h 1640"/>
                <a:gd name="T4" fmla="*/ 312 w 2078"/>
                <a:gd name="T5" fmla="*/ 310 h 1640"/>
                <a:gd name="T6" fmla="*/ 185 w 2078"/>
                <a:gd name="T7" fmla="*/ 472 h 1640"/>
                <a:gd name="T8" fmla="*/ 110 w 2078"/>
                <a:gd name="T9" fmla="*/ 670 h 1640"/>
                <a:gd name="T10" fmla="*/ 96 w 2078"/>
                <a:gd name="T11" fmla="*/ 877 h 1640"/>
                <a:gd name="T12" fmla="*/ 143 w 2078"/>
                <a:gd name="T13" fmla="*/ 1074 h 1640"/>
                <a:gd name="T14" fmla="*/ 242 w 2078"/>
                <a:gd name="T15" fmla="*/ 1248 h 1640"/>
                <a:gd name="T16" fmla="*/ 389 w 2078"/>
                <a:gd name="T17" fmla="*/ 1388 h 1640"/>
                <a:gd name="T18" fmla="*/ 578 w 2078"/>
                <a:gd name="T19" fmla="*/ 1482 h 1640"/>
                <a:gd name="T20" fmla="*/ 784 w 2078"/>
                <a:gd name="T21" fmla="*/ 1516 h 1640"/>
                <a:gd name="T22" fmla="*/ 985 w 2078"/>
                <a:gd name="T23" fmla="*/ 1489 h 1640"/>
                <a:gd name="T24" fmla="*/ 1169 w 2078"/>
                <a:gd name="T25" fmla="*/ 1407 h 1640"/>
                <a:gd name="T26" fmla="*/ 1321 w 2078"/>
                <a:gd name="T27" fmla="*/ 1275 h 1640"/>
                <a:gd name="T28" fmla="*/ 1433 w 2078"/>
                <a:gd name="T29" fmla="*/ 1101 h 1640"/>
                <a:gd name="T30" fmla="*/ 1488 w 2078"/>
                <a:gd name="T31" fmla="*/ 894 h 1640"/>
                <a:gd name="T32" fmla="*/ 1480 w 2078"/>
                <a:gd name="T33" fmla="*/ 691 h 1640"/>
                <a:gd name="T34" fmla="*/ 1416 w 2078"/>
                <a:gd name="T35" fmla="*/ 501 h 1640"/>
                <a:gd name="T36" fmla="*/ 1300 w 2078"/>
                <a:gd name="T37" fmla="*/ 336 h 1640"/>
                <a:gd name="T38" fmla="*/ 1139 w 2078"/>
                <a:gd name="T39" fmla="*/ 209 h 1640"/>
                <a:gd name="T40" fmla="*/ 941 w 2078"/>
                <a:gd name="T41" fmla="*/ 134 h 1640"/>
                <a:gd name="T42" fmla="*/ 794 w 2078"/>
                <a:gd name="T43" fmla="*/ 0 h 1640"/>
                <a:gd name="T44" fmla="*/ 1011 w 2078"/>
                <a:gd name="T45" fmla="*/ 20 h 1640"/>
                <a:gd name="T46" fmla="*/ 1173 w 2078"/>
                <a:gd name="T47" fmla="*/ 81 h 1640"/>
                <a:gd name="T48" fmla="*/ 1309 w 2078"/>
                <a:gd name="T49" fmla="*/ 178 h 1640"/>
                <a:gd name="T50" fmla="*/ 1447 w 2078"/>
                <a:gd name="T51" fmla="*/ 310 h 1640"/>
                <a:gd name="T52" fmla="*/ 1579 w 2078"/>
                <a:gd name="T53" fmla="*/ 467 h 1640"/>
                <a:gd name="T54" fmla="*/ 1706 w 2078"/>
                <a:gd name="T55" fmla="*/ 634 h 1640"/>
                <a:gd name="T56" fmla="*/ 1819 w 2078"/>
                <a:gd name="T57" fmla="*/ 801 h 1640"/>
                <a:gd name="T58" fmla="*/ 1917 w 2078"/>
                <a:gd name="T59" fmla="*/ 956 h 1640"/>
                <a:gd name="T60" fmla="*/ 1996 w 2078"/>
                <a:gd name="T61" fmla="*/ 1087 h 1640"/>
                <a:gd name="T62" fmla="*/ 2051 w 2078"/>
                <a:gd name="T63" fmla="*/ 1183 h 1640"/>
                <a:gd name="T64" fmla="*/ 2077 w 2078"/>
                <a:gd name="T65" fmla="*/ 1232 h 1640"/>
                <a:gd name="T66" fmla="*/ 2064 w 2078"/>
                <a:gd name="T67" fmla="*/ 1241 h 1640"/>
                <a:gd name="T68" fmla="*/ 1997 w 2078"/>
                <a:gd name="T69" fmla="*/ 1273 h 1640"/>
                <a:gd name="T70" fmla="*/ 1882 w 2078"/>
                <a:gd name="T71" fmla="*/ 1323 h 1640"/>
                <a:gd name="T72" fmla="*/ 1731 w 2078"/>
                <a:gd name="T73" fmla="*/ 1387 h 1640"/>
                <a:gd name="T74" fmla="*/ 1552 w 2078"/>
                <a:gd name="T75" fmla="*/ 1455 h 1640"/>
                <a:gd name="T76" fmla="*/ 1358 w 2078"/>
                <a:gd name="T77" fmla="*/ 1523 h 1640"/>
                <a:gd name="T78" fmla="*/ 1157 w 2078"/>
                <a:gd name="T79" fmla="*/ 1581 h 1640"/>
                <a:gd name="T80" fmla="*/ 958 w 2078"/>
                <a:gd name="T81" fmla="*/ 1623 h 1640"/>
                <a:gd name="T82" fmla="*/ 776 w 2078"/>
                <a:gd name="T83" fmla="*/ 1640 h 1640"/>
                <a:gd name="T84" fmla="*/ 617 w 2078"/>
                <a:gd name="T85" fmla="*/ 1628 h 1640"/>
                <a:gd name="T86" fmla="*/ 435 w 2078"/>
                <a:gd name="T87" fmla="*/ 1558 h 1640"/>
                <a:gd name="T88" fmla="*/ 258 w 2078"/>
                <a:gd name="T89" fmla="*/ 1431 h 1640"/>
                <a:gd name="T90" fmla="*/ 124 w 2078"/>
                <a:gd name="T91" fmla="*/ 1267 h 1640"/>
                <a:gd name="T92" fmla="*/ 37 w 2078"/>
                <a:gd name="T93" fmla="*/ 1074 h 1640"/>
                <a:gd name="T94" fmla="*/ 0 w 2078"/>
                <a:gd name="T95" fmla="*/ 863 h 1640"/>
                <a:gd name="T96" fmla="*/ 19 w 2078"/>
                <a:gd name="T97" fmla="*/ 645 h 1640"/>
                <a:gd name="T98" fmla="*/ 99 w 2078"/>
                <a:gd name="T99" fmla="*/ 434 h 1640"/>
                <a:gd name="T100" fmla="*/ 226 w 2078"/>
                <a:gd name="T101" fmla="*/ 259 h 1640"/>
                <a:gd name="T102" fmla="*/ 390 w 2078"/>
                <a:gd name="T103" fmla="*/ 126 h 1640"/>
                <a:gd name="T104" fmla="*/ 583 w 2078"/>
                <a:gd name="T105" fmla="*/ 37 h 1640"/>
                <a:gd name="T106" fmla="*/ 794 w 2078"/>
                <a:gd name="T107" fmla="*/ 0 h 1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78" h="1640">
                  <a:moveTo>
                    <a:pt x="802" y="119"/>
                  </a:moveTo>
                  <a:lnTo>
                    <a:pt x="733" y="122"/>
                  </a:lnTo>
                  <a:lnTo>
                    <a:pt x="667" y="130"/>
                  </a:lnTo>
                  <a:lnTo>
                    <a:pt x="601" y="146"/>
                  </a:lnTo>
                  <a:lnTo>
                    <a:pt x="537" y="167"/>
                  </a:lnTo>
                  <a:lnTo>
                    <a:pt x="477" y="194"/>
                  </a:lnTo>
                  <a:lnTo>
                    <a:pt x="417" y="228"/>
                  </a:lnTo>
                  <a:lnTo>
                    <a:pt x="363" y="267"/>
                  </a:lnTo>
                  <a:lnTo>
                    <a:pt x="312" y="310"/>
                  </a:lnTo>
                  <a:lnTo>
                    <a:pt x="265" y="360"/>
                  </a:lnTo>
                  <a:lnTo>
                    <a:pt x="223" y="413"/>
                  </a:lnTo>
                  <a:lnTo>
                    <a:pt x="185" y="472"/>
                  </a:lnTo>
                  <a:lnTo>
                    <a:pt x="154" y="534"/>
                  </a:lnTo>
                  <a:lnTo>
                    <a:pt x="129" y="602"/>
                  </a:lnTo>
                  <a:lnTo>
                    <a:pt x="110" y="670"/>
                  </a:lnTo>
                  <a:lnTo>
                    <a:pt x="99" y="739"/>
                  </a:lnTo>
                  <a:lnTo>
                    <a:pt x="95" y="808"/>
                  </a:lnTo>
                  <a:lnTo>
                    <a:pt x="96" y="877"/>
                  </a:lnTo>
                  <a:lnTo>
                    <a:pt x="106" y="944"/>
                  </a:lnTo>
                  <a:lnTo>
                    <a:pt x="122" y="1010"/>
                  </a:lnTo>
                  <a:lnTo>
                    <a:pt x="143" y="1074"/>
                  </a:lnTo>
                  <a:lnTo>
                    <a:pt x="170" y="1134"/>
                  </a:lnTo>
                  <a:lnTo>
                    <a:pt x="204" y="1192"/>
                  </a:lnTo>
                  <a:lnTo>
                    <a:pt x="242" y="1248"/>
                  </a:lnTo>
                  <a:lnTo>
                    <a:pt x="286" y="1299"/>
                  </a:lnTo>
                  <a:lnTo>
                    <a:pt x="335" y="1346"/>
                  </a:lnTo>
                  <a:lnTo>
                    <a:pt x="389" y="1388"/>
                  </a:lnTo>
                  <a:lnTo>
                    <a:pt x="448" y="1424"/>
                  </a:lnTo>
                  <a:lnTo>
                    <a:pt x="510" y="1457"/>
                  </a:lnTo>
                  <a:lnTo>
                    <a:pt x="578" y="1482"/>
                  </a:lnTo>
                  <a:lnTo>
                    <a:pt x="647" y="1500"/>
                  </a:lnTo>
                  <a:lnTo>
                    <a:pt x="715" y="1512"/>
                  </a:lnTo>
                  <a:lnTo>
                    <a:pt x="784" y="1516"/>
                  </a:lnTo>
                  <a:lnTo>
                    <a:pt x="853" y="1513"/>
                  </a:lnTo>
                  <a:lnTo>
                    <a:pt x="920" y="1504"/>
                  </a:lnTo>
                  <a:lnTo>
                    <a:pt x="985" y="1489"/>
                  </a:lnTo>
                  <a:lnTo>
                    <a:pt x="1050" y="1468"/>
                  </a:lnTo>
                  <a:lnTo>
                    <a:pt x="1111" y="1439"/>
                  </a:lnTo>
                  <a:lnTo>
                    <a:pt x="1169" y="1407"/>
                  </a:lnTo>
                  <a:lnTo>
                    <a:pt x="1224" y="1368"/>
                  </a:lnTo>
                  <a:lnTo>
                    <a:pt x="1275" y="1325"/>
                  </a:lnTo>
                  <a:lnTo>
                    <a:pt x="1321" y="1275"/>
                  </a:lnTo>
                  <a:lnTo>
                    <a:pt x="1364" y="1221"/>
                  </a:lnTo>
                  <a:lnTo>
                    <a:pt x="1401" y="1163"/>
                  </a:lnTo>
                  <a:lnTo>
                    <a:pt x="1433" y="1101"/>
                  </a:lnTo>
                  <a:lnTo>
                    <a:pt x="1457" y="1033"/>
                  </a:lnTo>
                  <a:lnTo>
                    <a:pt x="1476" y="965"/>
                  </a:lnTo>
                  <a:lnTo>
                    <a:pt x="1488" y="894"/>
                  </a:lnTo>
                  <a:lnTo>
                    <a:pt x="1492" y="826"/>
                  </a:lnTo>
                  <a:lnTo>
                    <a:pt x="1490" y="758"/>
                  </a:lnTo>
                  <a:lnTo>
                    <a:pt x="1480" y="691"/>
                  </a:lnTo>
                  <a:lnTo>
                    <a:pt x="1465" y="625"/>
                  </a:lnTo>
                  <a:lnTo>
                    <a:pt x="1444" y="561"/>
                  </a:lnTo>
                  <a:lnTo>
                    <a:pt x="1416" y="501"/>
                  </a:lnTo>
                  <a:lnTo>
                    <a:pt x="1383" y="441"/>
                  </a:lnTo>
                  <a:lnTo>
                    <a:pt x="1344" y="387"/>
                  </a:lnTo>
                  <a:lnTo>
                    <a:pt x="1300" y="336"/>
                  </a:lnTo>
                  <a:lnTo>
                    <a:pt x="1251" y="289"/>
                  </a:lnTo>
                  <a:lnTo>
                    <a:pt x="1197" y="247"/>
                  </a:lnTo>
                  <a:lnTo>
                    <a:pt x="1139" y="209"/>
                  </a:lnTo>
                  <a:lnTo>
                    <a:pt x="1076" y="178"/>
                  </a:lnTo>
                  <a:lnTo>
                    <a:pt x="1009" y="153"/>
                  </a:lnTo>
                  <a:lnTo>
                    <a:pt x="941" y="134"/>
                  </a:lnTo>
                  <a:lnTo>
                    <a:pt x="871" y="123"/>
                  </a:lnTo>
                  <a:lnTo>
                    <a:pt x="802" y="119"/>
                  </a:lnTo>
                  <a:close/>
                  <a:moveTo>
                    <a:pt x="794" y="0"/>
                  </a:moveTo>
                  <a:lnTo>
                    <a:pt x="865" y="0"/>
                  </a:lnTo>
                  <a:lnTo>
                    <a:pt x="938" y="7"/>
                  </a:lnTo>
                  <a:lnTo>
                    <a:pt x="1011" y="20"/>
                  </a:lnTo>
                  <a:lnTo>
                    <a:pt x="1084" y="41"/>
                  </a:lnTo>
                  <a:lnTo>
                    <a:pt x="1128" y="58"/>
                  </a:lnTo>
                  <a:lnTo>
                    <a:pt x="1173" y="81"/>
                  </a:lnTo>
                  <a:lnTo>
                    <a:pt x="1217" y="108"/>
                  </a:lnTo>
                  <a:lnTo>
                    <a:pt x="1263" y="140"/>
                  </a:lnTo>
                  <a:lnTo>
                    <a:pt x="1309" y="178"/>
                  </a:lnTo>
                  <a:lnTo>
                    <a:pt x="1355" y="219"/>
                  </a:lnTo>
                  <a:lnTo>
                    <a:pt x="1401" y="263"/>
                  </a:lnTo>
                  <a:lnTo>
                    <a:pt x="1447" y="310"/>
                  </a:lnTo>
                  <a:lnTo>
                    <a:pt x="1491" y="360"/>
                  </a:lnTo>
                  <a:lnTo>
                    <a:pt x="1536" y="413"/>
                  </a:lnTo>
                  <a:lnTo>
                    <a:pt x="1579" y="467"/>
                  </a:lnTo>
                  <a:lnTo>
                    <a:pt x="1622" y="522"/>
                  </a:lnTo>
                  <a:lnTo>
                    <a:pt x="1664" y="577"/>
                  </a:lnTo>
                  <a:lnTo>
                    <a:pt x="1706" y="634"/>
                  </a:lnTo>
                  <a:lnTo>
                    <a:pt x="1745" y="691"/>
                  </a:lnTo>
                  <a:lnTo>
                    <a:pt x="1782" y="746"/>
                  </a:lnTo>
                  <a:lnTo>
                    <a:pt x="1819" y="801"/>
                  </a:lnTo>
                  <a:lnTo>
                    <a:pt x="1854" y="855"/>
                  </a:lnTo>
                  <a:lnTo>
                    <a:pt x="1886" y="907"/>
                  </a:lnTo>
                  <a:lnTo>
                    <a:pt x="1917" y="956"/>
                  </a:lnTo>
                  <a:lnTo>
                    <a:pt x="1946" y="1004"/>
                  </a:lnTo>
                  <a:lnTo>
                    <a:pt x="1973" y="1048"/>
                  </a:lnTo>
                  <a:lnTo>
                    <a:pt x="1996" y="1087"/>
                  </a:lnTo>
                  <a:lnTo>
                    <a:pt x="2017" y="1124"/>
                  </a:lnTo>
                  <a:lnTo>
                    <a:pt x="2035" y="1156"/>
                  </a:lnTo>
                  <a:lnTo>
                    <a:pt x="2051" y="1183"/>
                  </a:lnTo>
                  <a:lnTo>
                    <a:pt x="2063" y="1205"/>
                  </a:lnTo>
                  <a:lnTo>
                    <a:pt x="2071" y="1221"/>
                  </a:lnTo>
                  <a:lnTo>
                    <a:pt x="2077" y="1232"/>
                  </a:lnTo>
                  <a:lnTo>
                    <a:pt x="2078" y="1234"/>
                  </a:lnTo>
                  <a:lnTo>
                    <a:pt x="2075" y="1237"/>
                  </a:lnTo>
                  <a:lnTo>
                    <a:pt x="2064" y="1241"/>
                  </a:lnTo>
                  <a:lnTo>
                    <a:pt x="2048" y="1249"/>
                  </a:lnTo>
                  <a:lnTo>
                    <a:pt x="2025" y="1260"/>
                  </a:lnTo>
                  <a:lnTo>
                    <a:pt x="1997" y="1273"/>
                  </a:lnTo>
                  <a:lnTo>
                    <a:pt x="1963" y="1288"/>
                  </a:lnTo>
                  <a:lnTo>
                    <a:pt x="1926" y="1306"/>
                  </a:lnTo>
                  <a:lnTo>
                    <a:pt x="1882" y="1323"/>
                  </a:lnTo>
                  <a:lnTo>
                    <a:pt x="1835" y="1343"/>
                  </a:lnTo>
                  <a:lnTo>
                    <a:pt x="1785" y="1365"/>
                  </a:lnTo>
                  <a:lnTo>
                    <a:pt x="1731" y="1387"/>
                  </a:lnTo>
                  <a:lnTo>
                    <a:pt x="1673" y="1410"/>
                  </a:lnTo>
                  <a:lnTo>
                    <a:pt x="1614" y="1433"/>
                  </a:lnTo>
                  <a:lnTo>
                    <a:pt x="1552" y="1455"/>
                  </a:lnTo>
                  <a:lnTo>
                    <a:pt x="1488" y="1478"/>
                  </a:lnTo>
                  <a:lnTo>
                    <a:pt x="1424" y="1501"/>
                  </a:lnTo>
                  <a:lnTo>
                    <a:pt x="1358" y="1523"/>
                  </a:lnTo>
                  <a:lnTo>
                    <a:pt x="1290" y="1543"/>
                  </a:lnTo>
                  <a:lnTo>
                    <a:pt x="1223" y="1563"/>
                  </a:lnTo>
                  <a:lnTo>
                    <a:pt x="1157" y="1581"/>
                  </a:lnTo>
                  <a:lnTo>
                    <a:pt x="1089" y="1597"/>
                  </a:lnTo>
                  <a:lnTo>
                    <a:pt x="1023" y="1611"/>
                  </a:lnTo>
                  <a:lnTo>
                    <a:pt x="958" y="1623"/>
                  </a:lnTo>
                  <a:lnTo>
                    <a:pt x="896" y="1631"/>
                  </a:lnTo>
                  <a:lnTo>
                    <a:pt x="834" y="1638"/>
                  </a:lnTo>
                  <a:lnTo>
                    <a:pt x="776" y="1640"/>
                  </a:lnTo>
                  <a:lnTo>
                    <a:pt x="719" y="1640"/>
                  </a:lnTo>
                  <a:lnTo>
                    <a:pt x="667" y="1636"/>
                  </a:lnTo>
                  <a:lnTo>
                    <a:pt x="617" y="1628"/>
                  </a:lnTo>
                  <a:lnTo>
                    <a:pt x="572" y="1617"/>
                  </a:lnTo>
                  <a:lnTo>
                    <a:pt x="501" y="1590"/>
                  </a:lnTo>
                  <a:lnTo>
                    <a:pt x="435" y="1558"/>
                  </a:lnTo>
                  <a:lnTo>
                    <a:pt x="371" y="1520"/>
                  </a:lnTo>
                  <a:lnTo>
                    <a:pt x="313" y="1478"/>
                  </a:lnTo>
                  <a:lnTo>
                    <a:pt x="258" y="1431"/>
                  </a:lnTo>
                  <a:lnTo>
                    <a:pt x="209" y="1380"/>
                  </a:lnTo>
                  <a:lnTo>
                    <a:pt x="164" y="1325"/>
                  </a:lnTo>
                  <a:lnTo>
                    <a:pt x="124" y="1267"/>
                  </a:lnTo>
                  <a:lnTo>
                    <a:pt x="89" y="1205"/>
                  </a:lnTo>
                  <a:lnTo>
                    <a:pt x="60" y="1141"/>
                  </a:lnTo>
                  <a:lnTo>
                    <a:pt x="37" y="1074"/>
                  </a:lnTo>
                  <a:lnTo>
                    <a:pt x="18" y="1005"/>
                  </a:lnTo>
                  <a:lnTo>
                    <a:pt x="6" y="935"/>
                  </a:lnTo>
                  <a:lnTo>
                    <a:pt x="0" y="863"/>
                  </a:lnTo>
                  <a:lnTo>
                    <a:pt x="0" y="792"/>
                  </a:lnTo>
                  <a:lnTo>
                    <a:pt x="7" y="718"/>
                  </a:lnTo>
                  <a:lnTo>
                    <a:pt x="19" y="645"/>
                  </a:lnTo>
                  <a:lnTo>
                    <a:pt x="39" y="572"/>
                  </a:lnTo>
                  <a:lnTo>
                    <a:pt x="66" y="502"/>
                  </a:lnTo>
                  <a:lnTo>
                    <a:pt x="99" y="434"/>
                  </a:lnTo>
                  <a:lnTo>
                    <a:pt x="137" y="372"/>
                  </a:lnTo>
                  <a:lnTo>
                    <a:pt x="178" y="313"/>
                  </a:lnTo>
                  <a:lnTo>
                    <a:pt x="226" y="259"/>
                  </a:lnTo>
                  <a:lnTo>
                    <a:pt x="277" y="209"/>
                  </a:lnTo>
                  <a:lnTo>
                    <a:pt x="332" y="165"/>
                  </a:lnTo>
                  <a:lnTo>
                    <a:pt x="390" y="126"/>
                  </a:lnTo>
                  <a:lnTo>
                    <a:pt x="452" y="91"/>
                  </a:lnTo>
                  <a:lnTo>
                    <a:pt x="516" y="61"/>
                  </a:lnTo>
                  <a:lnTo>
                    <a:pt x="583" y="37"/>
                  </a:lnTo>
                  <a:lnTo>
                    <a:pt x="652" y="19"/>
                  </a:lnTo>
                  <a:lnTo>
                    <a:pt x="722" y="7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27"/>
            <p:cNvSpPr>
              <a:spLocks noEditPoints="1"/>
            </p:cNvSpPr>
            <p:nvPr/>
          </p:nvSpPr>
          <p:spPr bwMode="auto">
            <a:xfrm>
              <a:off x="4547860" y="4270810"/>
              <a:ext cx="1499358" cy="1717182"/>
            </a:xfrm>
            <a:custGeom>
              <a:avLst/>
              <a:gdLst>
                <a:gd name="T0" fmla="*/ 699 w 1653"/>
                <a:gd name="T1" fmla="*/ 403 h 1892"/>
                <a:gd name="T2" fmla="*/ 506 w 1653"/>
                <a:gd name="T3" fmla="*/ 462 h 1892"/>
                <a:gd name="T4" fmla="*/ 336 w 1653"/>
                <a:gd name="T5" fmla="*/ 577 h 1892"/>
                <a:gd name="T6" fmla="*/ 202 w 1653"/>
                <a:gd name="T7" fmla="*/ 741 h 1892"/>
                <a:gd name="T8" fmla="*/ 127 w 1653"/>
                <a:gd name="T9" fmla="*/ 934 h 1892"/>
                <a:gd name="T10" fmla="*/ 109 w 1653"/>
                <a:gd name="T11" fmla="*/ 1135 h 1892"/>
                <a:gd name="T12" fmla="*/ 151 w 1653"/>
                <a:gd name="T13" fmla="*/ 1332 h 1892"/>
                <a:gd name="T14" fmla="*/ 247 w 1653"/>
                <a:gd name="T15" fmla="*/ 1510 h 1892"/>
                <a:gd name="T16" fmla="*/ 397 w 1653"/>
                <a:gd name="T17" fmla="*/ 1659 h 1892"/>
                <a:gd name="T18" fmla="*/ 583 w 1653"/>
                <a:gd name="T19" fmla="*/ 1754 h 1892"/>
                <a:gd name="T20" fmla="*/ 783 w 1653"/>
                <a:gd name="T21" fmla="*/ 1791 h 1892"/>
                <a:gd name="T22" fmla="*/ 982 w 1653"/>
                <a:gd name="T23" fmla="*/ 1769 h 1892"/>
                <a:gd name="T24" fmla="*/ 1168 w 1653"/>
                <a:gd name="T25" fmla="*/ 1691 h 1892"/>
                <a:gd name="T26" fmla="*/ 1328 w 1653"/>
                <a:gd name="T27" fmla="*/ 1559 h 1892"/>
                <a:gd name="T28" fmla="*/ 1445 w 1653"/>
                <a:gd name="T29" fmla="*/ 1381 h 1892"/>
                <a:gd name="T30" fmla="*/ 1500 w 1653"/>
                <a:gd name="T31" fmla="*/ 1184 h 1892"/>
                <a:gd name="T32" fmla="*/ 1498 w 1653"/>
                <a:gd name="T33" fmla="*/ 983 h 1892"/>
                <a:gd name="T34" fmla="*/ 1438 w 1653"/>
                <a:gd name="T35" fmla="*/ 791 h 1892"/>
                <a:gd name="T36" fmla="*/ 1324 w 1653"/>
                <a:gd name="T37" fmla="*/ 621 h 1892"/>
                <a:gd name="T38" fmla="*/ 1159 w 1653"/>
                <a:gd name="T39" fmla="*/ 488 h 1892"/>
                <a:gd name="T40" fmla="*/ 966 w 1653"/>
                <a:gd name="T41" fmla="*/ 412 h 1892"/>
                <a:gd name="T42" fmla="*/ 1601 w 1653"/>
                <a:gd name="T43" fmla="*/ 0 h 1892"/>
                <a:gd name="T44" fmla="*/ 1607 w 1653"/>
                <a:gd name="T45" fmla="*/ 37 h 1892"/>
                <a:gd name="T46" fmla="*/ 1619 w 1653"/>
                <a:gd name="T47" fmla="*/ 143 h 1892"/>
                <a:gd name="T48" fmla="*/ 1634 w 1653"/>
                <a:gd name="T49" fmla="*/ 299 h 1892"/>
                <a:gd name="T50" fmla="*/ 1646 w 1653"/>
                <a:gd name="T51" fmla="*/ 493 h 1892"/>
                <a:gd name="T52" fmla="*/ 1653 w 1653"/>
                <a:gd name="T53" fmla="*/ 710 h 1892"/>
                <a:gd name="T54" fmla="*/ 1649 w 1653"/>
                <a:gd name="T55" fmla="*/ 934 h 1892"/>
                <a:gd name="T56" fmla="*/ 1630 w 1653"/>
                <a:gd name="T57" fmla="*/ 1151 h 1892"/>
                <a:gd name="T58" fmla="*/ 1591 w 1653"/>
                <a:gd name="T59" fmla="*/ 1348 h 1892"/>
                <a:gd name="T60" fmla="*/ 1527 w 1653"/>
                <a:gd name="T61" fmla="*/ 1507 h 1892"/>
                <a:gd name="T62" fmla="*/ 1402 w 1653"/>
                <a:gd name="T63" fmla="*/ 1663 h 1892"/>
                <a:gd name="T64" fmla="*/ 1226 w 1653"/>
                <a:gd name="T65" fmla="*/ 1791 h 1892"/>
                <a:gd name="T66" fmla="*/ 1028 w 1653"/>
                <a:gd name="T67" fmla="*/ 1868 h 1892"/>
                <a:gd name="T68" fmla="*/ 818 w 1653"/>
                <a:gd name="T69" fmla="*/ 1892 h 1892"/>
                <a:gd name="T70" fmla="*/ 606 w 1653"/>
                <a:gd name="T71" fmla="*/ 1861 h 1892"/>
                <a:gd name="T72" fmla="*/ 405 w 1653"/>
                <a:gd name="T73" fmla="*/ 1775 h 1892"/>
                <a:gd name="T74" fmla="*/ 229 w 1653"/>
                <a:gd name="T75" fmla="*/ 1636 h 1892"/>
                <a:gd name="T76" fmla="*/ 101 w 1653"/>
                <a:gd name="T77" fmla="*/ 1460 h 1892"/>
                <a:gd name="T78" fmla="*/ 24 w 1653"/>
                <a:gd name="T79" fmla="*/ 1262 h 1892"/>
                <a:gd name="T80" fmla="*/ 0 w 1653"/>
                <a:gd name="T81" fmla="*/ 1052 h 1892"/>
                <a:gd name="T82" fmla="*/ 31 w 1653"/>
                <a:gd name="T83" fmla="*/ 840 h 1892"/>
                <a:gd name="T84" fmla="*/ 117 w 1653"/>
                <a:gd name="T85" fmla="*/ 639 h 1892"/>
                <a:gd name="T86" fmla="*/ 229 w 1653"/>
                <a:gd name="T87" fmla="*/ 499 h 1892"/>
                <a:gd name="T88" fmla="*/ 378 w 1653"/>
                <a:gd name="T89" fmla="*/ 393 h 1892"/>
                <a:gd name="T90" fmla="*/ 563 w 1653"/>
                <a:gd name="T91" fmla="*/ 300 h 1892"/>
                <a:gd name="T92" fmla="*/ 769 w 1653"/>
                <a:gd name="T93" fmla="*/ 218 h 1892"/>
                <a:gd name="T94" fmla="*/ 981 w 1653"/>
                <a:gd name="T95" fmla="*/ 149 h 1892"/>
                <a:gd name="T96" fmla="*/ 1185 w 1653"/>
                <a:gd name="T97" fmla="*/ 93 h 1892"/>
                <a:gd name="T98" fmla="*/ 1363 w 1653"/>
                <a:gd name="T99" fmla="*/ 49 h 1892"/>
                <a:gd name="T100" fmla="*/ 1502 w 1653"/>
                <a:gd name="T101" fmla="*/ 18 h 1892"/>
                <a:gd name="T102" fmla="*/ 1585 w 1653"/>
                <a:gd name="T103" fmla="*/ 2 h 1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53" h="1892">
                  <a:moveTo>
                    <a:pt x="832" y="395"/>
                  </a:moveTo>
                  <a:lnTo>
                    <a:pt x="765" y="395"/>
                  </a:lnTo>
                  <a:lnTo>
                    <a:pt x="699" y="403"/>
                  </a:lnTo>
                  <a:lnTo>
                    <a:pt x="633" y="416"/>
                  </a:lnTo>
                  <a:lnTo>
                    <a:pt x="568" y="437"/>
                  </a:lnTo>
                  <a:lnTo>
                    <a:pt x="506" y="462"/>
                  </a:lnTo>
                  <a:lnTo>
                    <a:pt x="447" y="495"/>
                  </a:lnTo>
                  <a:lnTo>
                    <a:pt x="390" y="532"/>
                  </a:lnTo>
                  <a:lnTo>
                    <a:pt x="336" y="577"/>
                  </a:lnTo>
                  <a:lnTo>
                    <a:pt x="287" y="627"/>
                  </a:lnTo>
                  <a:lnTo>
                    <a:pt x="242" y="682"/>
                  </a:lnTo>
                  <a:lnTo>
                    <a:pt x="202" y="741"/>
                  </a:lnTo>
                  <a:lnTo>
                    <a:pt x="171" y="805"/>
                  </a:lnTo>
                  <a:lnTo>
                    <a:pt x="146" y="868"/>
                  </a:lnTo>
                  <a:lnTo>
                    <a:pt x="127" y="934"/>
                  </a:lnTo>
                  <a:lnTo>
                    <a:pt x="115" y="1000"/>
                  </a:lnTo>
                  <a:lnTo>
                    <a:pt x="109" y="1068"/>
                  </a:lnTo>
                  <a:lnTo>
                    <a:pt x="109" y="1135"/>
                  </a:lnTo>
                  <a:lnTo>
                    <a:pt x="117" y="1201"/>
                  </a:lnTo>
                  <a:lnTo>
                    <a:pt x="131" y="1267"/>
                  </a:lnTo>
                  <a:lnTo>
                    <a:pt x="151" y="1332"/>
                  </a:lnTo>
                  <a:lnTo>
                    <a:pt x="177" y="1394"/>
                  </a:lnTo>
                  <a:lnTo>
                    <a:pt x="209" y="1454"/>
                  </a:lnTo>
                  <a:lnTo>
                    <a:pt x="247" y="1510"/>
                  </a:lnTo>
                  <a:lnTo>
                    <a:pt x="292" y="1564"/>
                  </a:lnTo>
                  <a:lnTo>
                    <a:pt x="341" y="1613"/>
                  </a:lnTo>
                  <a:lnTo>
                    <a:pt x="397" y="1659"/>
                  </a:lnTo>
                  <a:lnTo>
                    <a:pt x="456" y="1698"/>
                  </a:lnTo>
                  <a:lnTo>
                    <a:pt x="519" y="1729"/>
                  </a:lnTo>
                  <a:lnTo>
                    <a:pt x="583" y="1754"/>
                  </a:lnTo>
                  <a:lnTo>
                    <a:pt x="649" y="1773"/>
                  </a:lnTo>
                  <a:lnTo>
                    <a:pt x="716" y="1785"/>
                  </a:lnTo>
                  <a:lnTo>
                    <a:pt x="783" y="1791"/>
                  </a:lnTo>
                  <a:lnTo>
                    <a:pt x="850" y="1791"/>
                  </a:lnTo>
                  <a:lnTo>
                    <a:pt x="917" y="1783"/>
                  </a:lnTo>
                  <a:lnTo>
                    <a:pt x="982" y="1769"/>
                  </a:lnTo>
                  <a:lnTo>
                    <a:pt x="1047" y="1749"/>
                  </a:lnTo>
                  <a:lnTo>
                    <a:pt x="1109" y="1723"/>
                  </a:lnTo>
                  <a:lnTo>
                    <a:pt x="1168" y="1691"/>
                  </a:lnTo>
                  <a:lnTo>
                    <a:pt x="1225" y="1653"/>
                  </a:lnTo>
                  <a:lnTo>
                    <a:pt x="1279" y="1609"/>
                  </a:lnTo>
                  <a:lnTo>
                    <a:pt x="1328" y="1559"/>
                  </a:lnTo>
                  <a:lnTo>
                    <a:pt x="1373" y="1503"/>
                  </a:lnTo>
                  <a:lnTo>
                    <a:pt x="1413" y="1444"/>
                  </a:lnTo>
                  <a:lnTo>
                    <a:pt x="1445" y="1381"/>
                  </a:lnTo>
                  <a:lnTo>
                    <a:pt x="1469" y="1317"/>
                  </a:lnTo>
                  <a:lnTo>
                    <a:pt x="1488" y="1251"/>
                  </a:lnTo>
                  <a:lnTo>
                    <a:pt x="1500" y="1184"/>
                  </a:lnTo>
                  <a:lnTo>
                    <a:pt x="1506" y="1118"/>
                  </a:lnTo>
                  <a:lnTo>
                    <a:pt x="1506" y="1050"/>
                  </a:lnTo>
                  <a:lnTo>
                    <a:pt x="1498" y="983"/>
                  </a:lnTo>
                  <a:lnTo>
                    <a:pt x="1484" y="918"/>
                  </a:lnTo>
                  <a:lnTo>
                    <a:pt x="1464" y="853"/>
                  </a:lnTo>
                  <a:lnTo>
                    <a:pt x="1438" y="791"/>
                  </a:lnTo>
                  <a:lnTo>
                    <a:pt x="1406" y="732"/>
                  </a:lnTo>
                  <a:lnTo>
                    <a:pt x="1368" y="675"/>
                  </a:lnTo>
                  <a:lnTo>
                    <a:pt x="1324" y="621"/>
                  </a:lnTo>
                  <a:lnTo>
                    <a:pt x="1274" y="573"/>
                  </a:lnTo>
                  <a:lnTo>
                    <a:pt x="1218" y="527"/>
                  </a:lnTo>
                  <a:lnTo>
                    <a:pt x="1159" y="488"/>
                  </a:lnTo>
                  <a:lnTo>
                    <a:pt x="1096" y="455"/>
                  </a:lnTo>
                  <a:lnTo>
                    <a:pt x="1032" y="431"/>
                  </a:lnTo>
                  <a:lnTo>
                    <a:pt x="966" y="412"/>
                  </a:lnTo>
                  <a:lnTo>
                    <a:pt x="900" y="400"/>
                  </a:lnTo>
                  <a:lnTo>
                    <a:pt x="832" y="395"/>
                  </a:lnTo>
                  <a:close/>
                  <a:moveTo>
                    <a:pt x="1601" y="0"/>
                  </a:moveTo>
                  <a:lnTo>
                    <a:pt x="1603" y="4"/>
                  </a:lnTo>
                  <a:lnTo>
                    <a:pt x="1604" y="17"/>
                  </a:lnTo>
                  <a:lnTo>
                    <a:pt x="1607" y="37"/>
                  </a:lnTo>
                  <a:lnTo>
                    <a:pt x="1611" y="66"/>
                  </a:lnTo>
                  <a:lnTo>
                    <a:pt x="1615" y="101"/>
                  </a:lnTo>
                  <a:lnTo>
                    <a:pt x="1619" y="143"/>
                  </a:lnTo>
                  <a:lnTo>
                    <a:pt x="1624" y="190"/>
                  </a:lnTo>
                  <a:lnTo>
                    <a:pt x="1628" y="242"/>
                  </a:lnTo>
                  <a:lnTo>
                    <a:pt x="1634" y="299"/>
                  </a:lnTo>
                  <a:lnTo>
                    <a:pt x="1638" y="361"/>
                  </a:lnTo>
                  <a:lnTo>
                    <a:pt x="1643" y="426"/>
                  </a:lnTo>
                  <a:lnTo>
                    <a:pt x="1646" y="493"/>
                  </a:lnTo>
                  <a:lnTo>
                    <a:pt x="1650" y="563"/>
                  </a:lnTo>
                  <a:lnTo>
                    <a:pt x="1651" y="636"/>
                  </a:lnTo>
                  <a:lnTo>
                    <a:pt x="1653" y="710"/>
                  </a:lnTo>
                  <a:lnTo>
                    <a:pt x="1653" y="785"/>
                  </a:lnTo>
                  <a:lnTo>
                    <a:pt x="1651" y="859"/>
                  </a:lnTo>
                  <a:lnTo>
                    <a:pt x="1649" y="934"/>
                  </a:lnTo>
                  <a:lnTo>
                    <a:pt x="1645" y="1008"/>
                  </a:lnTo>
                  <a:lnTo>
                    <a:pt x="1638" y="1081"/>
                  </a:lnTo>
                  <a:lnTo>
                    <a:pt x="1630" y="1151"/>
                  </a:lnTo>
                  <a:lnTo>
                    <a:pt x="1619" y="1220"/>
                  </a:lnTo>
                  <a:lnTo>
                    <a:pt x="1606" y="1286"/>
                  </a:lnTo>
                  <a:lnTo>
                    <a:pt x="1591" y="1348"/>
                  </a:lnTo>
                  <a:lnTo>
                    <a:pt x="1572" y="1406"/>
                  </a:lnTo>
                  <a:lnTo>
                    <a:pt x="1552" y="1459"/>
                  </a:lnTo>
                  <a:lnTo>
                    <a:pt x="1527" y="1507"/>
                  </a:lnTo>
                  <a:lnTo>
                    <a:pt x="1500" y="1551"/>
                  </a:lnTo>
                  <a:lnTo>
                    <a:pt x="1453" y="1609"/>
                  </a:lnTo>
                  <a:lnTo>
                    <a:pt x="1402" y="1663"/>
                  </a:lnTo>
                  <a:lnTo>
                    <a:pt x="1346" y="1711"/>
                  </a:lnTo>
                  <a:lnTo>
                    <a:pt x="1287" y="1753"/>
                  </a:lnTo>
                  <a:lnTo>
                    <a:pt x="1226" y="1791"/>
                  </a:lnTo>
                  <a:lnTo>
                    <a:pt x="1162" y="1822"/>
                  </a:lnTo>
                  <a:lnTo>
                    <a:pt x="1096" y="1847"/>
                  </a:lnTo>
                  <a:lnTo>
                    <a:pt x="1028" y="1868"/>
                  </a:lnTo>
                  <a:lnTo>
                    <a:pt x="959" y="1881"/>
                  </a:lnTo>
                  <a:lnTo>
                    <a:pt x="889" y="1889"/>
                  </a:lnTo>
                  <a:lnTo>
                    <a:pt x="818" y="1892"/>
                  </a:lnTo>
                  <a:lnTo>
                    <a:pt x="747" y="1888"/>
                  </a:lnTo>
                  <a:lnTo>
                    <a:pt x="676" y="1877"/>
                  </a:lnTo>
                  <a:lnTo>
                    <a:pt x="606" y="1861"/>
                  </a:lnTo>
                  <a:lnTo>
                    <a:pt x="537" y="1839"/>
                  </a:lnTo>
                  <a:lnTo>
                    <a:pt x="471" y="1810"/>
                  </a:lnTo>
                  <a:lnTo>
                    <a:pt x="405" y="1775"/>
                  </a:lnTo>
                  <a:lnTo>
                    <a:pt x="341" y="1734"/>
                  </a:lnTo>
                  <a:lnTo>
                    <a:pt x="283" y="1687"/>
                  </a:lnTo>
                  <a:lnTo>
                    <a:pt x="229" y="1636"/>
                  </a:lnTo>
                  <a:lnTo>
                    <a:pt x="181" y="1580"/>
                  </a:lnTo>
                  <a:lnTo>
                    <a:pt x="139" y="1521"/>
                  </a:lnTo>
                  <a:lnTo>
                    <a:pt x="101" y="1460"/>
                  </a:lnTo>
                  <a:lnTo>
                    <a:pt x="70" y="1396"/>
                  </a:lnTo>
                  <a:lnTo>
                    <a:pt x="45" y="1329"/>
                  </a:lnTo>
                  <a:lnTo>
                    <a:pt x="24" y="1262"/>
                  </a:lnTo>
                  <a:lnTo>
                    <a:pt x="11" y="1193"/>
                  </a:lnTo>
                  <a:lnTo>
                    <a:pt x="3" y="1123"/>
                  </a:lnTo>
                  <a:lnTo>
                    <a:pt x="0" y="1052"/>
                  </a:lnTo>
                  <a:lnTo>
                    <a:pt x="4" y="981"/>
                  </a:lnTo>
                  <a:lnTo>
                    <a:pt x="15" y="910"/>
                  </a:lnTo>
                  <a:lnTo>
                    <a:pt x="31" y="840"/>
                  </a:lnTo>
                  <a:lnTo>
                    <a:pt x="53" y="771"/>
                  </a:lnTo>
                  <a:lnTo>
                    <a:pt x="82" y="705"/>
                  </a:lnTo>
                  <a:lnTo>
                    <a:pt x="117" y="639"/>
                  </a:lnTo>
                  <a:lnTo>
                    <a:pt x="159" y="575"/>
                  </a:lnTo>
                  <a:lnTo>
                    <a:pt x="190" y="536"/>
                  </a:lnTo>
                  <a:lnTo>
                    <a:pt x="229" y="499"/>
                  </a:lnTo>
                  <a:lnTo>
                    <a:pt x="274" y="462"/>
                  </a:lnTo>
                  <a:lnTo>
                    <a:pt x="324" y="427"/>
                  </a:lnTo>
                  <a:lnTo>
                    <a:pt x="378" y="393"/>
                  </a:lnTo>
                  <a:lnTo>
                    <a:pt x="436" y="361"/>
                  </a:lnTo>
                  <a:lnTo>
                    <a:pt x="498" y="330"/>
                  </a:lnTo>
                  <a:lnTo>
                    <a:pt x="563" y="300"/>
                  </a:lnTo>
                  <a:lnTo>
                    <a:pt x="630" y="271"/>
                  </a:lnTo>
                  <a:lnTo>
                    <a:pt x="699" y="244"/>
                  </a:lnTo>
                  <a:lnTo>
                    <a:pt x="769" y="218"/>
                  </a:lnTo>
                  <a:lnTo>
                    <a:pt x="839" y="194"/>
                  </a:lnTo>
                  <a:lnTo>
                    <a:pt x="911" y="171"/>
                  </a:lnTo>
                  <a:lnTo>
                    <a:pt x="981" y="149"/>
                  </a:lnTo>
                  <a:lnTo>
                    <a:pt x="1051" y="129"/>
                  </a:lnTo>
                  <a:lnTo>
                    <a:pt x="1118" y="110"/>
                  </a:lnTo>
                  <a:lnTo>
                    <a:pt x="1185" y="93"/>
                  </a:lnTo>
                  <a:lnTo>
                    <a:pt x="1248" y="76"/>
                  </a:lnTo>
                  <a:lnTo>
                    <a:pt x="1307" y="62"/>
                  </a:lnTo>
                  <a:lnTo>
                    <a:pt x="1363" y="49"/>
                  </a:lnTo>
                  <a:lnTo>
                    <a:pt x="1414" y="37"/>
                  </a:lnTo>
                  <a:lnTo>
                    <a:pt x="1461" y="28"/>
                  </a:lnTo>
                  <a:lnTo>
                    <a:pt x="1502" y="18"/>
                  </a:lnTo>
                  <a:lnTo>
                    <a:pt x="1537" y="12"/>
                  </a:lnTo>
                  <a:lnTo>
                    <a:pt x="1564" y="6"/>
                  </a:lnTo>
                  <a:lnTo>
                    <a:pt x="1585" y="2"/>
                  </a:lnTo>
                  <a:lnTo>
                    <a:pt x="1597" y="1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118010" y="4281701"/>
              <a:ext cx="1501173" cy="1717182"/>
            </a:xfrm>
            <a:custGeom>
              <a:avLst/>
              <a:gdLst>
                <a:gd name="T0" fmla="*/ 687 w 1653"/>
                <a:gd name="T1" fmla="*/ 411 h 1892"/>
                <a:gd name="T2" fmla="*/ 495 w 1653"/>
                <a:gd name="T3" fmla="*/ 488 h 1892"/>
                <a:gd name="T4" fmla="*/ 329 w 1653"/>
                <a:gd name="T5" fmla="*/ 621 h 1892"/>
                <a:gd name="T6" fmla="*/ 214 w 1653"/>
                <a:gd name="T7" fmla="*/ 791 h 1892"/>
                <a:gd name="T8" fmla="*/ 155 w 1653"/>
                <a:gd name="T9" fmla="*/ 983 h 1892"/>
                <a:gd name="T10" fmla="*/ 152 w 1653"/>
                <a:gd name="T11" fmla="*/ 1184 h 1892"/>
                <a:gd name="T12" fmla="*/ 209 w 1653"/>
                <a:gd name="T13" fmla="*/ 1381 h 1892"/>
                <a:gd name="T14" fmla="*/ 325 w 1653"/>
                <a:gd name="T15" fmla="*/ 1559 h 1892"/>
                <a:gd name="T16" fmla="*/ 484 w 1653"/>
                <a:gd name="T17" fmla="*/ 1691 h 1892"/>
                <a:gd name="T18" fmla="*/ 670 w 1653"/>
                <a:gd name="T19" fmla="*/ 1769 h 1892"/>
                <a:gd name="T20" fmla="*/ 870 w 1653"/>
                <a:gd name="T21" fmla="*/ 1791 h 1892"/>
                <a:gd name="T22" fmla="*/ 1070 w 1653"/>
                <a:gd name="T23" fmla="*/ 1754 h 1892"/>
                <a:gd name="T24" fmla="*/ 1256 w 1653"/>
                <a:gd name="T25" fmla="*/ 1657 h 1892"/>
                <a:gd name="T26" fmla="*/ 1406 w 1653"/>
                <a:gd name="T27" fmla="*/ 1510 h 1892"/>
                <a:gd name="T28" fmla="*/ 1502 w 1653"/>
                <a:gd name="T29" fmla="*/ 1331 h 1892"/>
                <a:gd name="T30" fmla="*/ 1543 w 1653"/>
                <a:gd name="T31" fmla="*/ 1135 h 1892"/>
                <a:gd name="T32" fmla="*/ 1526 w 1653"/>
                <a:gd name="T33" fmla="*/ 934 h 1892"/>
                <a:gd name="T34" fmla="*/ 1450 w 1653"/>
                <a:gd name="T35" fmla="*/ 742 h 1892"/>
                <a:gd name="T36" fmla="*/ 1317 w 1653"/>
                <a:gd name="T37" fmla="*/ 576 h 1892"/>
                <a:gd name="T38" fmla="*/ 1147 w 1653"/>
                <a:gd name="T39" fmla="*/ 462 h 1892"/>
                <a:gd name="T40" fmla="*/ 955 w 1653"/>
                <a:gd name="T41" fmla="*/ 402 h 1892"/>
                <a:gd name="T42" fmla="*/ 51 w 1653"/>
                <a:gd name="T43" fmla="*/ 0 h 1892"/>
                <a:gd name="T44" fmla="*/ 89 w 1653"/>
                <a:gd name="T45" fmla="*/ 6 h 1892"/>
                <a:gd name="T46" fmla="*/ 193 w 1653"/>
                <a:gd name="T47" fmla="*/ 27 h 1892"/>
                <a:gd name="T48" fmla="*/ 345 w 1653"/>
                <a:gd name="T49" fmla="*/ 62 h 1892"/>
                <a:gd name="T50" fmla="*/ 534 w 1653"/>
                <a:gd name="T51" fmla="*/ 109 h 1892"/>
                <a:gd name="T52" fmla="*/ 742 w 1653"/>
                <a:gd name="T53" fmla="*/ 171 h 1892"/>
                <a:gd name="T54" fmla="*/ 954 w 1653"/>
                <a:gd name="T55" fmla="*/ 244 h 1892"/>
                <a:gd name="T56" fmla="*/ 1155 w 1653"/>
                <a:gd name="T57" fmla="*/ 329 h 1892"/>
                <a:gd name="T58" fmla="*/ 1330 w 1653"/>
                <a:gd name="T59" fmla="*/ 427 h 1892"/>
                <a:gd name="T60" fmla="*/ 1462 w 1653"/>
                <a:gd name="T61" fmla="*/ 537 h 1892"/>
                <a:gd name="T62" fmla="*/ 1572 w 1653"/>
                <a:gd name="T63" fmla="*/ 704 h 1892"/>
                <a:gd name="T64" fmla="*/ 1639 w 1653"/>
                <a:gd name="T65" fmla="*/ 910 h 1892"/>
                <a:gd name="T66" fmla="*/ 1650 w 1653"/>
                <a:gd name="T67" fmla="*/ 1122 h 1892"/>
                <a:gd name="T68" fmla="*/ 1608 w 1653"/>
                <a:gd name="T69" fmla="*/ 1330 h 1892"/>
                <a:gd name="T70" fmla="*/ 1515 w 1653"/>
                <a:gd name="T71" fmla="*/ 1521 h 1892"/>
                <a:gd name="T72" fmla="*/ 1371 w 1653"/>
                <a:gd name="T73" fmla="*/ 1686 h 1892"/>
                <a:gd name="T74" fmla="*/ 1183 w 1653"/>
                <a:gd name="T75" fmla="*/ 1810 h 1892"/>
                <a:gd name="T76" fmla="*/ 977 w 1653"/>
                <a:gd name="T77" fmla="*/ 1877 h 1892"/>
                <a:gd name="T78" fmla="*/ 765 w 1653"/>
                <a:gd name="T79" fmla="*/ 1889 h 1892"/>
                <a:gd name="T80" fmla="*/ 557 w 1653"/>
                <a:gd name="T81" fmla="*/ 1847 h 1892"/>
                <a:gd name="T82" fmla="*/ 366 w 1653"/>
                <a:gd name="T83" fmla="*/ 1753 h 1892"/>
                <a:gd name="T84" fmla="*/ 201 w 1653"/>
                <a:gd name="T85" fmla="*/ 1609 h 1892"/>
                <a:gd name="T86" fmla="*/ 103 w 1653"/>
                <a:gd name="T87" fmla="*/ 1459 h 1892"/>
                <a:gd name="T88" fmla="*/ 47 w 1653"/>
                <a:gd name="T89" fmla="*/ 1285 h 1892"/>
                <a:gd name="T90" fmla="*/ 15 w 1653"/>
                <a:gd name="T91" fmla="*/ 1080 h 1892"/>
                <a:gd name="T92" fmla="*/ 1 w 1653"/>
                <a:gd name="T93" fmla="*/ 859 h 1892"/>
                <a:gd name="T94" fmla="*/ 1 w 1653"/>
                <a:gd name="T95" fmla="*/ 636 h 1892"/>
                <a:gd name="T96" fmla="*/ 11 w 1653"/>
                <a:gd name="T97" fmla="*/ 425 h 1892"/>
                <a:gd name="T98" fmla="*/ 24 w 1653"/>
                <a:gd name="T99" fmla="*/ 242 h 1892"/>
                <a:gd name="T100" fmla="*/ 39 w 1653"/>
                <a:gd name="T101" fmla="*/ 101 h 1892"/>
                <a:gd name="T102" fmla="*/ 49 w 1653"/>
                <a:gd name="T103" fmla="*/ 17 h 1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53" h="1892">
                  <a:moveTo>
                    <a:pt x="820" y="394"/>
                  </a:moveTo>
                  <a:lnTo>
                    <a:pt x="754" y="399"/>
                  </a:lnTo>
                  <a:lnTo>
                    <a:pt x="687" y="411"/>
                  </a:lnTo>
                  <a:lnTo>
                    <a:pt x="621" y="430"/>
                  </a:lnTo>
                  <a:lnTo>
                    <a:pt x="557" y="456"/>
                  </a:lnTo>
                  <a:lnTo>
                    <a:pt x="495" y="488"/>
                  </a:lnTo>
                  <a:lnTo>
                    <a:pt x="434" y="527"/>
                  </a:lnTo>
                  <a:lnTo>
                    <a:pt x="379" y="572"/>
                  </a:lnTo>
                  <a:lnTo>
                    <a:pt x="329" y="621"/>
                  </a:lnTo>
                  <a:lnTo>
                    <a:pt x="285" y="674"/>
                  </a:lnTo>
                  <a:lnTo>
                    <a:pt x="247" y="731"/>
                  </a:lnTo>
                  <a:lnTo>
                    <a:pt x="214" y="791"/>
                  </a:lnTo>
                  <a:lnTo>
                    <a:pt x="189" y="853"/>
                  </a:lnTo>
                  <a:lnTo>
                    <a:pt x="169" y="917"/>
                  </a:lnTo>
                  <a:lnTo>
                    <a:pt x="155" y="983"/>
                  </a:lnTo>
                  <a:lnTo>
                    <a:pt x="147" y="1050"/>
                  </a:lnTo>
                  <a:lnTo>
                    <a:pt x="147" y="1116"/>
                  </a:lnTo>
                  <a:lnTo>
                    <a:pt x="152" y="1184"/>
                  </a:lnTo>
                  <a:lnTo>
                    <a:pt x="165" y="1251"/>
                  </a:lnTo>
                  <a:lnTo>
                    <a:pt x="183" y="1316"/>
                  </a:lnTo>
                  <a:lnTo>
                    <a:pt x="209" y="1381"/>
                  </a:lnTo>
                  <a:lnTo>
                    <a:pt x="241" y="1443"/>
                  </a:lnTo>
                  <a:lnTo>
                    <a:pt x="279" y="1504"/>
                  </a:lnTo>
                  <a:lnTo>
                    <a:pt x="325" y="1559"/>
                  </a:lnTo>
                  <a:lnTo>
                    <a:pt x="374" y="1609"/>
                  </a:lnTo>
                  <a:lnTo>
                    <a:pt x="428" y="1653"/>
                  </a:lnTo>
                  <a:lnTo>
                    <a:pt x="484" y="1691"/>
                  </a:lnTo>
                  <a:lnTo>
                    <a:pt x="544" y="1723"/>
                  </a:lnTo>
                  <a:lnTo>
                    <a:pt x="606" y="1749"/>
                  </a:lnTo>
                  <a:lnTo>
                    <a:pt x="670" y="1769"/>
                  </a:lnTo>
                  <a:lnTo>
                    <a:pt x="737" y="1783"/>
                  </a:lnTo>
                  <a:lnTo>
                    <a:pt x="803" y="1789"/>
                  </a:lnTo>
                  <a:lnTo>
                    <a:pt x="870" y="1791"/>
                  </a:lnTo>
                  <a:lnTo>
                    <a:pt x="938" y="1785"/>
                  </a:lnTo>
                  <a:lnTo>
                    <a:pt x="1004" y="1773"/>
                  </a:lnTo>
                  <a:lnTo>
                    <a:pt x="1070" y="1754"/>
                  </a:lnTo>
                  <a:lnTo>
                    <a:pt x="1133" y="1729"/>
                  </a:lnTo>
                  <a:lnTo>
                    <a:pt x="1197" y="1696"/>
                  </a:lnTo>
                  <a:lnTo>
                    <a:pt x="1256" y="1657"/>
                  </a:lnTo>
                  <a:lnTo>
                    <a:pt x="1311" y="1613"/>
                  </a:lnTo>
                  <a:lnTo>
                    <a:pt x="1361" y="1563"/>
                  </a:lnTo>
                  <a:lnTo>
                    <a:pt x="1406" y="1510"/>
                  </a:lnTo>
                  <a:lnTo>
                    <a:pt x="1444" y="1454"/>
                  </a:lnTo>
                  <a:lnTo>
                    <a:pt x="1476" y="1394"/>
                  </a:lnTo>
                  <a:lnTo>
                    <a:pt x="1502" y="1331"/>
                  </a:lnTo>
                  <a:lnTo>
                    <a:pt x="1522" y="1268"/>
                  </a:lnTo>
                  <a:lnTo>
                    <a:pt x="1535" y="1201"/>
                  </a:lnTo>
                  <a:lnTo>
                    <a:pt x="1543" y="1135"/>
                  </a:lnTo>
                  <a:lnTo>
                    <a:pt x="1543" y="1068"/>
                  </a:lnTo>
                  <a:lnTo>
                    <a:pt x="1538" y="1000"/>
                  </a:lnTo>
                  <a:lnTo>
                    <a:pt x="1526" y="934"/>
                  </a:lnTo>
                  <a:lnTo>
                    <a:pt x="1507" y="868"/>
                  </a:lnTo>
                  <a:lnTo>
                    <a:pt x="1483" y="804"/>
                  </a:lnTo>
                  <a:lnTo>
                    <a:pt x="1450" y="742"/>
                  </a:lnTo>
                  <a:lnTo>
                    <a:pt x="1411" y="682"/>
                  </a:lnTo>
                  <a:lnTo>
                    <a:pt x="1365" y="626"/>
                  </a:lnTo>
                  <a:lnTo>
                    <a:pt x="1317" y="576"/>
                  </a:lnTo>
                  <a:lnTo>
                    <a:pt x="1263" y="532"/>
                  </a:lnTo>
                  <a:lnTo>
                    <a:pt x="1206" y="493"/>
                  </a:lnTo>
                  <a:lnTo>
                    <a:pt x="1147" y="462"/>
                  </a:lnTo>
                  <a:lnTo>
                    <a:pt x="1085" y="435"/>
                  </a:lnTo>
                  <a:lnTo>
                    <a:pt x="1020" y="416"/>
                  </a:lnTo>
                  <a:lnTo>
                    <a:pt x="955" y="402"/>
                  </a:lnTo>
                  <a:lnTo>
                    <a:pt x="888" y="395"/>
                  </a:lnTo>
                  <a:lnTo>
                    <a:pt x="820" y="394"/>
                  </a:lnTo>
                  <a:close/>
                  <a:moveTo>
                    <a:pt x="51" y="0"/>
                  </a:moveTo>
                  <a:lnTo>
                    <a:pt x="55" y="0"/>
                  </a:lnTo>
                  <a:lnTo>
                    <a:pt x="69" y="2"/>
                  </a:lnTo>
                  <a:lnTo>
                    <a:pt x="89" y="6"/>
                  </a:lnTo>
                  <a:lnTo>
                    <a:pt x="117" y="12"/>
                  </a:lnTo>
                  <a:lnTo>
                    <a:pt x="151" y="19"/>
                  </a:lnTo>
                  <a:lnTo>
                    <a:pt x="193" y="27"/>
                  </a:lnTo>
                  <a:lnTo>
                    <a:pt x="239" y="37"/>
                  </a:lnTo>
                  <a:lnTo>
                    <a:pt x="290" y="48"/>
                  </a:lnTo>
                  <a:lnTo>
                    <a:pt x="345" y="62"/>
                  </a:lnTo>
                  <a:lnTo>
                    <a:pt x="406" y="77"/>
                  </a:lnTo>
                  <a:lnTo>
                    <a:pt x="468" y="93"/>
                  </a:lnTo>
                  <a:lnTo>
                    <a:pt x="534" y="109"/>
                  </a:lnTo>
                  <a:lnTo>
                    <a:pt x="602" y="128"/>
                  </a:lnTo>
                  <a:lnTo>
                    <a:pt x="672" y="148"/>
                  </a:lnTo>
                  <a:lnTo>
                    <a:pt x="742" y="171"/>
                  </a:lnTo>
                  <a:lnTo>
                    <a:pt x="813" y="194"/>
                  </a:lnTo>
                  <a:lnTo>
                    <a:pt x="884" y="218"/>
                  </a:lnTo>
                  <a:lnTo>
                    <a:pt x="954" y="244"/>
                  </a:lnTo>
                  <a:lnTo>
                    <a:pt x="1024" y="271"/>
                  </a:lnTo>
                  <a:lnTo>
                    <a:pt x="1090" y="299"/>
                  </a:lnTo>
                  <a:lnTo>
                    <a:pt x="1155" y="329"/>
                  </a:lnTo>
                  <a:lnTo>
                    <a:pt x="1217" y="361"/>
                  </a:lnTo>
                  <a:lnTo>
                    <a:pt x="1275" y="394"/>
                  </a:lnTo>
                  <a:lnTo>
                    <a:pt x="1330" y="427"/>
                  </a:lnTo>
                  <a:lnTo>
                    <a:pt x="1379" y="462"/>
                  </a:lnTo>
                  <a:lnTo>
                    <a:pt x="1423" y="499"/>
                  </a:lnTo>
                  <a:lnTo>
                    <a:pt x="1462" y="537"/>
                  </a:lnTo>
                  <a:lnTo>
                    <a:pt x="1495" y="576"/>
                  </a:lnTo>
                  <a:lnTo>
                    <a:pt x="1537" y="639"/>
                  </a:lnTo>
                  <a:lnTo>
                    <a:pt x="1572" y="704"/>
                  </a:lnTo>
                  <a:lnTo>
                    <a:pt x="1600" y="771"/>
                  </a:lnTo>
                  <a:lnTo>
                    <a:pt x="1623" y="840"/>
                  </a:lnTo>
                  <a:lnTo>
                    <a:pt x="1639" y="910"/>
                  </a:lnTo>
                  <a:lnTo>
                    <a:pt x="1649" y="980"/>
                  </a:lnTo>
                  <a:lnTo>
                    <a:pt x="1653" y="1052"/>
                  </a:lnTo>
                  <a:lnTo>
                    <a:pt x="1650" y="1122"/>
                  </a:lnTo>
                  <a:lnTo>
                    <a:pt x="1642" y="1192"/>
                  </a:lnTo>
                  <a:lnTo>
                    <a:pt x="1628" y="1262"/>
                  </a:lnTo>
                  <a:lnTo>
                    <a:pt x="1608" y="1330"/>
                  </a:lnTo>
                  <a:lnTo>
                    <a:pt x="1582" y="1396"/>
                  </a:lnTo>
                  <a:lnTo>
                    <a:pt x="1551" y="1460"/>
                  </a:lnTo>
                  <a:lnTo>
                    <a:pt x="1515" y="1521"/>
                  </a:lnTo>
                  <a:lnTo>
                    <a:pt x="1472" y="1579"/>
                  </a:lnTo>
                  <a:lnTo>
                    <a:pt x="1423" y="1634"/>
                  </a:lnTo>
                  <a:lnTo>
                    <a:pt x="1371" y="1686"/>
                  </a:lnTo>
                  <a:lnTo>
                    <a:pt x="1311" y="1733"/>
                  </a:lnTo>
                  <a:lnTo>
                    <a:pt x="1248" y="1775"/>
                  </a:lnTo>
                  <a:lnTo>
                    <a:pt x="1183" y="1810"/>
                  </a:lnTo>
                  <a:lnTo>
                    <a:pt x="1116" y="1838"/>
                  </a:lnTo>
                  <a:lnTo>
                    <a:pt x="1047" y="1861"/>
                  </a:lnTo>
                  <a:lnTo>
                    <a:pt x="977" y="1877"/>
                  </a:lnTo>
                  <a:lnTo>
                    <a:pt x="907" y="1888"/>
                  </a:lnTo>
                  <a:lnTo>
                    <a:pt x="835" y="1892"/>
                  </a:lnTo>
                  <a:lnTo>
                    <a:pt x="765" y="1889"/>
                  </a:lnTo>
                  <a:lnTo>
                    <a:pt x="695" y="1881"/>
                  </a:lnTo>
                  <a:lnTo>
                    <a:pt x="625" y="1868"/>
                  </a:lnTo>
                  <a:lnTo>
                    <a:pt x="557" y="1847"/>
                  </a:lnTo>
                  <a:lnTo>
                    <a:pt x="491" y="1822"/>
                  </a:lnTo>
                  <a:lnTo>
                    <a:pt x="426" y="1791"/>
                  </a:lnTo>
                  <a:lnTo>
                    <a:pt x="366" y="1753"/>
                  </a:lnTo>
                  <a:lnTo>
                    <a:pt x="306" y="1711"/>
                  </a:lnTo>
                  <a:lnTo>
                    <a:pt x="252" y="1663"/>
                  </a:lnTo>
                  <a:lnTo>
                    <a:pt x="201" y="1609"/>
                  </a:lnTo>
                  <a:lnTo>
                    <a:pt x="154" y="1549"/>
                  </a:lnTo>
                  <a:lnTo>
                    <a:pt x="125" y="1508"/>
                  </a:lnTo>
                  <a:lnTo>
                    <a:pt x="103" y="1459"/>
                  </a:lnTo>
                  <a:lnTo>
                    <a:pt x="81" y="1405"/>
                  </a:lnTo>
                  <a:lnTo>
                    <a:pt x="63" y="1347"/>
                  </a:lnTo>
                  <a:lnTo>
                    <a:pt x="47" y="1285"/>
                  </a:lnTo>
                  <a:lnTo>
                    <a:pt x="35" y="1220"/>
                  </a:lnTo>
                  <a:lnTo>
                    <a:pt x="24" y="1152"/>
                  </a:lnTo>
                  <a:lnTo>
                    <a:pt x="15" y="1080"/>
                  </a:lnTo>
                  <a:lnTo>
                    <a:pt x="9" y="1007"/>
                  </a:lnTo>
                  <a:lnTo>
                    <a:pt x="4" y="934"/>
                  </a:lnTo>
                  <a:lnTo>
                    <a:pt x="1" y="859"/>
                  </a:lnTo>
                  <a:lnTo>
                    <a:pt x="0" y="785"/>
                  </a:lnTo>
                  <a:lnTo>
                    <a:pt x="0" y="709"/>
                  </a:lnTo>
                  <a:lnTo>
                    <a:pt x="1" y="636"/>
                  </a:lnTo>
                  <a:lnTo>
                    <a:pt x="4" y="563"/>
                  </a:lnTo>
                  <a:lnTo>
                    <a:pt x="7" y="493"/>
                  </a:lnTo>
                  <a:lnTo>
                    <a:pt x="11" y="425"/>
                  </a:lnTo>
                  <a:lnTo>
                    <a:pt x="15" y="360"/>
                  </a:lnTo>
                  <a:lnTo>
                    <a:pt x="19" y="299"/>
                  </a:lnTo>
                  <a:lnTo>
                    <a:pt x="24" y="242"/>
                  </a:lnTo>
                  <a:lnTo>
                    <a:pt x="30" y="190"/>
                  </a:lnTo>
                  <a:lnTo>
                    <a:pt x="34" y="143"/>
                  </a:lnTo>
                  <a:lnTo>
                    <a:pt x="39" y="101"/>
                  </a:lnTo>
                  <a:lnTo>
                    <a:pt x="43" y="66"/>
                  </a:lnTo>
                  <a:lnTo>
                    <a:pt x="46" y="37"/>
                  </a:lnTo>
                  <a:lnTo>
                    <a:pt x="49" y="17"/>
                  </a:lnTo>
                  <a:lnTo>
                    <a:pt x="50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220015" y="293945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20015" y="255115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8723" y="266398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8723" y="2275688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81720" y="548094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81720" y="509264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18608" y="542577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18608" y="503747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767220" y="2423034"/>
            <a:ext cx="650754" cy="714990"/>
            <a:chOff x="2171700" y="1574800"/>
            <a:chExt cx="739776" cy="812800"/>
          </a:xfrm>
          <a:solidFill>
            <a:schemeClr val="accent1"/>
          </a:solidFill>
        </p:grpSpPr>
        <p:sp>
          <p:nvSpPr>
            <p:cNvPr id="65" name="Freeform 33"/>
            <p:cNvSpPr>
              <a:spLocks noEditPoints="1"/>
            </p:cNvSpPr>
            <p:nvPr/>
          </p:nvSpPr>
          <p:spPr bwMode="auto">
            <a:xfrm>
              <a:off x="2292350" y="1700213"/>
              <a:ext cx="498475" cy="687387"/>
            </a:xfrm>
            <a:custGeom>
              <a:avLst/>
              <a:gdLst>
                <a:gd name="T0" fmla="*/ 813 w 2197"/>
                <a:gd name="T1" fmla="*/ 324 h 3032"/>
                <a:gd name="T2" fmla="*/ 519 w 2197"/>
                <a:gd name="T3" fmla="*/ 505 h 3032"/>
                <a:gd name="T4" fmla="*/ 329 w 2197"/>
                <a:gd name="T5" fmla="*/ 783 h 3032"/>
                <a:gd name="T6" fmla="*/ 281 w 2197"/>
                <a:gd name="T7" fmla="*/ 1120 h 3032"/>
                <a:gd name="T8" fmla="*/ 340 w 2197"/>
                <a:gd name="T9" fmla="*/ 1390 h 3032"/>
                <a:gd name="T10" fmla="*/ 449 w 2197"/>
                <a:gd name="T11" fmla="*/ 1594 h 3032"/>
                <a:gd name="T12" fmla="*/ 575 w 2197"/>
                <a:gd name="T13" fmla="*/ 1783 h 3032"/>
                <a:gd name="T14" fmla="*/ 653 w 2197"/>
                <a:gd name="T15" fmla="*/ 1996 h 3032"/>
                <a:gd name="T16" fmla="*/ 700 w 2197"/>
                <a:gd name="T17" fmla="*/ 2142 h 3032"/>
                <a:gd name="T18" fmla="*/ 1457 w 2197"/>
                <a:gd name="T19" fmla="*/ 2178 h 3032"/>
                <a:gd name="T20" fmla="*/ 1539 w 2197"/>
                <a:gd name="T21" fmla="*/ 2071 h 3032"/>
                <a:gd name="T22" fmla="*/ 1581 w 2197"/>
                <a:gd name="T23" fmla="*/ 1864 h 3032"/>
                <a:gd name="T24" fmla="*/ 1700 w 2197"/>
                <a:gd name="T25" fmla="*/ 1666 h 3032"/>
                <a:gd name="T26" fmla="*/ 1817 w 2197"/>
                <a:gd name="T27" fmla="*/ 1478 h 3032"/>
                <a:gd name="T28" fmla="*/ 1902 w 2197"/>
                <a:gd name="T29" fmla="*/ 1238 h 3032"/>
                <a:gd name="T30" fmla="*/ 1907 w 2197"/>
                <a:gd name="T31" fmla="*/ 915 h 3032"/>
                <a:gd name="T32" fmla="*/ 1769 w 2197"/>
                <a:gd name="T33" fmla="*/ 606 h 3032"/>
                <a:gd name="T34" fmla="*/ 1513 w 2197"/>
                <a:gd name="T35" fmla="*/ 382 h 3032"/>
                <a:gd name="T36" fmla="*/ 1174 w 2197"/>
                <a:gd name="T37" fmla="*/ 279 h 3032"/>
                <a:gd name="T38" fmla="*/ 1362 w 2197"/>
                <a:gd name="T39" fmla="*/ 32 h 3032"/>
                <a:gd name="T40" fmla="*/ 1747 w 2197"/>
                <a:gd name="T41" fmla="*/ 204 h 3032"/>
                <a:gd name="T42" fmla="*/ 2033 w 2197"/>
                <a:gd name="T43" fmla="*/ 499 h 3032"/>
                <a:gd name="T44" fmla="*/ 2182 w 2197"/>
                <a:gd name="T45" fmla="*/ 883 h 3032"/>
                <a:gd name="T46" fmla="*/ 2180 w 2197"/>
                <a:gd name="T47" fmla="*/ 1263 h 3032"/>
                <a:gd name="T48" fmla="*/ 2095 w 2197"/>
                <a:gd name="T49" fmla="*/ 1542 h 3032"/>
                <a:gd name="T50" fmla="*/ 1977 w 2197"/>
                <a:gd name="T51" fmla="*/ 1752 h 3032"/>
                <a:gd name="T52" fmla="*/ 1857 w 2197"/>
                <a:gd name="T53" fmla="*/ 1933 h 3032"/>
                <a:gd name="T54" fmla="*/ 1816 w 2197"/>
                <a:gd name="T55" fmla="*/ 2095 h 3032"/>
                <a:gd name="T56" fmla="*/ 1702 w 2197"/>
                <a:gd name="T57" fmla="*/ 2328 h 3032"/>
                <a:gd name="T58" fmla="*/ 1611 w 2197"/>
                <a:gd name="T59" fmla="*/ 2485 h 3032"/>
                <a:gd name="T60" fmla="*/ 1603 w 2197"/>
                <a:gd name="T61" fmla="*/ 2631 h 3032"/>
                <a:gd name="T62" fmla="*/ 1599 w 2197"/>
                <a:gd name="T63" fmla="*/ 2699 h 3032"/>
                <a:gd name="T64" fmla="*/ 1566 w 2197"/>
                <a:gd name="T65" fmla="*/ 2789 h 3032"/>
                <a:gd name="T66" fmla="*/ 1452 w 2197"/>
                <a:gd name="T67" fmla="*/ 2888 h 3032"/>
                <a:gd name="T68" fmla="*/ 1283 w 2197"/>
                <a:gd name="T69" fmla="*/ 3010 h 3032"/>
                <a:gd name="T70" fmla="*/ 965 w 2197"/>
                <a:gd name="T71" fmla="*/ 3030 h 3032"/>
                <a:gd name="T72" fmla="*/ 825 w 2197"/>
                <a:gd name="T73" fmla="*/ 2922 h 3032"/>
                <a:gd name="T74" fmla="*/ 657 w 2197"/>
                <a:gd name="T75" fmla="*/ 2823 h 3032"/>
                <a:gd name="T76" fmla="*/ 602 w 2197"/>
                <a:gd name="T77" fmla="*/ 2718 h 3032"/>
                <a:gd name="T78" fmla="*/ 597 w 2197"/>
                <a:gd name="T79" fmla="*/ 2671 h 3032"/>
                <a:gd name="T80" fmla="*/ 590 w 2197"/>
                <a:gd name="T81" fmla="*/ 2546 h 3032"/>
                <a:gd name="T82" fmla="*/ 582 w 2197"/>
                <a:gd name="T83" fmla="*/ 2406 h 3032"/>
                <a:gd name="T84" fmla="*/ 408 w 2197"/>
                <a:gd name="T85" fmla="*/ 2193 h 3032"/>
                <a:gd name="T86" fmla="*/ 368 w 2197"/>
                <a:gd name="T87" fmla="*/ 1991 h 3032"/>
                <a:gd name="T88" fmla="*/ 268 w 2197"/>
                <a:gd name="T89" fmla="*/ 1821 h 3032"/>
                <a:gd name="T90" fmla="*/ 149 w 2197"/>
                <a:gd name="T91" fmla="*/ 1633 h 3032"/>
                <a:gd name="T92" fmla="*/ 45 w 2197"/>
                <a:gd name="T93" fmla="*/ 1384 h 3032"/>
                <a:gd name="T94" fmla="*/ 0 w 2197"/>
                <a:gd name="T95" fmla="*/ 1054 h 3032"/>
                <a:gd name="T96" fmla="*/ 87 w 2197"/>
                <a:gd name="T97" fmla="*/ 644 h 3032"/>
                <a:gd name="T98" fmla="*/ 323 w 2197"/>
                <a:gd name="T99" fmla="*/ 310 h 3032"/>
                <a:gd name="T100" fmla="*/ 672 w 2197"/>
                <a:gd name="T101" fmla="*/ 83 h 3032"/>
                <a:gd name="T102" fmla="*/ 1099 w 2197"/>
                <a:gd name="T103" fmla="*/ 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97" h="3032">
                  <a:moveTo>
                    <a:pt x="1099" y="276"/>
                  </a:moveTo>
                  <a:lnTo>
                    <a:pt x="1024" y="279"/>
                  </a:lnTo>
                  <a:lnTo>
                    <a:pt x="951" y="288"/>
                  </a:lnTo>
                  <a:lnTo>
                    <a:pt x="881" y="304"/>
                  </a:lnTo>
                  <a:lnTo>
                    <a:pt x="813" y="324"/>
                  </a:lnTo>
                  <a:lnTo>
                    <a:pt x="747" y="352"/>
                  </a:lnTo>
                  <a:lnTo>
                    <a:pt x="685" y="383"/>
                  </a:lnTo>
                  <a:lnTo>
                    <a:pt x="626" y="419"/>
                  </a:lnTo>
                  <a:lnTo>
                    <a:pt x="571" y="460"/>
                  </a:lnTo>
                  <a:lnTo>
                    <a:pt x="519" y="505"/>
                  </a:lnTo>
                  <a:lnTo>
                    <a:pt x="471" y="553"/>
                  </a:lnTo>
                  <a:lnTo>
                    <a:pt x="429" y="606"/>
                  </a:lnTo>
                  <a:lnTo>
                    <a:pt x="391" y="662"/>
                  </a:lnTo>
                  <a:lnTo>
                    <a:pt x="358" y="721"/>
                  </a:lnTo>
                  <a:lnTo>
                    <a:pt x="329" y="783"/>
                  </a:lnTo>
                  <a:lnTo>
                    <a:pt x="308" y="848"/>
                  </a:lnTo>
                  <a:lnTo>
                    <a:pt x="292" y="915"/>
                  </a:lnTo>
                  <a:lnTo>
                    <a:pt x="282" y="983"/>
                  </a:lnTo>
                  <a:lnTo>
                    <a:pt x="278" y="1054"/>
                  </a:lnTo>
                  <a:lnTo>
                    <a:pt x="281" y="1120"/>
                  </a:lnTo>
                  <a:lnTo>
                    <a:pt x="286" y="1181"/>
                  </a:lnTo>
                  <a:lnTo>
                    <a:pt x="295" y="1238"/>
                  </a:lnTo>
                  <a:lnTo>
                    <a:pt x="308" y="1292"/>
                  </a:lnTo>
                  <a:lnTo>
                    <a:pt x="323" y="1343"/>
                  </a:lnTo>
                  <a:lnTo>
                    <a:pt x="340" y="1390"/>
                  </a:lnTo>
                  <a:lnTo>
                    <a:pt x="359" y="1435"/>
                  </a:lnTo>
                  <a:lnTo>
                    <a:pt x="380" y="1478"/>
                  </a:lnTo>
                  <a:lnTo>
                    <a:pt x="402" y="1518"/>
                  </a:lnTo>
                  <a:lnTo>
                    <a:pt x="426" y="1557"/>
                  </a:lnTo>
                  <a:lnTo>
                    <a:pt x="449" y="1594"/>
                  </a:lnTo>
                  <a:lnTo>
                    <a:pt x="474" y="1630"/>
                  </a:lnTo>
                  <a:lnTo>
                    <a:pt x="496" y="1665"/>
                  </a:lnTo>
                  <a:lnTo>
                    <a:pt x="523" y="1704"/>
                  </a:lnTo>
                  <a:lnTo>
                    <a:pt x="550" y="1744"/>
                  </a:lnTo>
                  <a:lnTo>
                    <a:pt x="575" y="1783"/>
                  </a:lnTo>
                  <a:lnTo>
                    <a:pt x="597" y="1823"/>
                  </a:lnTo>
                  <a:lnTo>
                    <a:pt x="617" y="1864"/>
                  </a:lnTo>
                  <a:lnTo>
                    <a:pt x="632" y="1906"/>
                  </a:lnTo>
                  <a:lnTo>
                    <a:pt x="645" y="1950"/>
                  </a:lnTo>
                  <a:lnTo>
                    <a:pt x="653" y="1996"/>
                  </a:lnTo>
                  <a:lnTo>
                    <a:pt x="655" y="2044"/>
                  </a:lnTo>
                  <a:lnTo>
                    <a:pt x="658" y="2071"/>
                  </a:lnTo>
                  <a:lnTo>
                    <a:pt x="669" y="2097"/>
                  </a:lnTo>
                  <a:lnTo>
                    <a:pt x="682" y="2121"/>
                  </a:lnTo>
                  <a:lnTo>
                    <a:pt x="700" y="2142"/>
                  </a:lnTo>
                  <a:lnTo>
                    <a:pt x="720" y="2162"/>
                  </a:lnTo>
                  <a:lnTo>
                    <a:pt x="740" y="2178"/>
                  </a:lnTo>
                  <a:lnTo>
                    <a:pt x="759" y="2193"/>
                  </a:lnTo>
                  <a:lnTo>
                    <a:pt x="1438" y="2193"/>
                  </a:lnTo>
                  <a:lnTo>
                    <a:pt x="1457" y="2178"/>
                  </a:lnTo>
                  <a:lnTo>
                    <a:pt x="1478" y="2162"/>
                  </a:lnTo>
                  <a:lnTo>
                    <a:pt x="1498" y="2142"/>
                  </a:lnTo>
                  <a:lnTo>
                    <a:pt x="1515" y="2121"/>
                  </a:lnTo>
                  <a:lnTo>
                    <a:pt x="1529" y="2097"/>
                  </a:lnTo>
                  <a:lnTo>
                    <a:pt x="1539" y="2071"/>
                  </a:lnTo>
                  <a:lnTo>
                    <a:pt x="1542" y="2044"/>
                  </a:lnTo>
                  <a:lnTo>
                    <a:pt x="1545" y="1996"/>
                  </a:lnTo>
                  <a:lnTo>
                    <a:pt x="1553" y="1950"/>
                  </a:lnTo>
                  <a:lnTo>
                    <a:pt x="1565" y="1906"/>
                  </a:lnTo>
                  <a:lnTo>
                    <a:pt x="1581" y="1864"/>
                  </a:lnTo>
                  <a:lnTo>
                    <a:pt x="1600" y="1824"/>
                  </a:lnTo>
                  <a:lnTo>
                    <a:pt x="1623" y="1783"/>
                  </a:lnTo>
                  <a:lnTo>
                    <a:pt x="1647" y="1744"/>
                  </a:lnTo>
                  <a:lnTo>
                    <a:pt x="1673" y="1705"/>
                  </a:lnTo>
                  <a:lnTo>
                    <a:pt x="1700" y="1666"/>
                  </a:lnTo>
                  <a:lnTo>
                    <a:pt x="1724" y="1631"/>
                  </a:lnTo>
                  <a:lnTo>
                    <a:pt x="1748" y="1595"/>
                  </a:lnTo>
                  <a:lnTo>
                    <a:pt x="1772" y="1558"/>
                  </a:lnTo>
                  <a:lnTo>
                    <a:pt x="1796" y="1518"/>
                  </a:lnTo>
                  <a:lnTo>
                    <a:pt x="1817" y="1478"/>
                  </a:lnTo>
                  <a:lnTo>
                    <a:pt x="1839" y="1435"/>
                  </a:lnTo>
                  <a:lnTo>
                    <a:pt x="1858" y="1390"/>
                  </a:lnTo>
                  <a:lnTo>
                    <a:pt x="1875" y="1343"/>
                  </a:lnTo>
                  <a:lnTo>
                    <a:pt x="1890" y="1292"/>
                  </a:lnTo>
                  <a:lnTo>
                    <a:pt x="1902" y="1238"/>
                  </a:lnTo>
                  <a:lnTo>
                    <a:pt x="1911" y="1181"/>
                  </a:lnTo>
                  <a:lnTo>
                    <a:pt x="1917" y="1120"/>
                  </a:lnTo>
                  <a:lnTo>
                    <a:pt x="1919" y="1054"/>
                  </a:lnTo>
                  <a:lnTo>
                    <a:pt x="1916" y="983"/>
                  </a:lnTo>
                  <a:lnTo>
                    <a:pt x="1907" y="915"/>
                  </a:lnTo>
                  <a:lnTo>
                    <a:pt x="1890" y="847"/>
                  </a:lnTo>
                  <a:lnTo>
                    <a:pt x="1868" y="783"/>
                  </a:lnTo>
                  <a:lnTo>
                    <a:pt x="1841" y="721"/>
                  </a:lnTo>
                  <a:lnTo>
                    <a:pt x="1807" y="661"/>
                  </a:lnTo>
                  <a:lnTo>
                    <a:pt x="1769" y="606"/>
                  </a:lnTo>
                  <a:lnTo>
                    <a:pt x="1726" y="553"/>
                  </a:lnTo>
                  <a:lnTo>
                    <a:pt x="1679" y="505"/>
                  </a:lnTo>
                  <a:lnTo>
                    <a:pt x="1628" y="460"/>
                  </a:lnTo>
                  <a:lnTo>
                    <a:pt x="1572" y="418"/>
                  </a:lnTo>
                  <a:lnTo>
                    <a:pt x="1513" y="382"/>
                  </a:lnTo>
                  <a:lnTo>
                    <a:pt x="1451" y="352"/>
                  </a:lnTo>
                  <a:lnTo>
                    <a:pt x="1385" y="324"/>
                  </a:lnTo>
                  <a:lnTo>
                    <a:pt x="1317" y="304"/>
                  </a:lnTo>
                  <a:lnTo>
                    <a:pt x="1246" y="288"/>
                  </a:lnTo>
                  <a:lnTo>
                    <a:pt x="1174" y="279"/>
                  </a:lnTo>
                  <a:lnTo>
                    <a:pt x="1099" y="276"/>
                  </a:lnTo>
                  <a:close/>
                  <a:moveTo>
                    <a:pt x="1099" y="0"/>
                  </a:moveTo>
                  <a:lnTo>
                    <a:pt x="1188" y="3"/>
                  </a:lnTo>
                  <a:lnTo>
                    <a:pt x="1277" y="15"/>
                  </a:lnTo>
                  <a:lnTo>
                    <a:pt x="1362" y="32"/>
                  </a:lnTo>
                  <a:lnTo>
                    <a:pt x="1446" y="54"/>
                  </a:lnTo>
                  <a:lnTo>
                    <a:pt x="1525" y="83"/>
                  </a:lnTo>
                  <a:lnTo>
                    <a:pt x="1603" y="118"/>
                  </a:lnTo>
                  <a:lnTo>
                    <a:pt x="1676" y="159"/>
                  </a:lnTo>
                  <a:lnTo>
                    <a:pt x="1747" y="204"/>
                  </a:lnTo>
                  <a:lnTo>
                    <a:pt x="1813" y="255"/>
                  </a:lnTo>
                  <a:lnTo>
                    <a:pt x="1875" y="310"/>
                  </a:lnTo>
                  <a:lnTo>
                    <a:pt x="1932" y="368"/>
                  </a:lnTo>
                  <a:lnTo>
                    <a:pt x="1985" y="433"/>
                  </a:lnTo>
                  <a:lnTo>
                    <a:pt x="2033" y="499"/>
                  </a:lnTo>
                  <a:lnTo>
                    <a:pt x="2075" y="570"/>
                  </a:lnTo>
                  <a:lnTo>
                    <a:pt x="2111" y="644"/>
                  </a:lnTo>
                  <a:lnTo>
                    <a:pt x="2140" y="722"/>
                  </a:lnTo>
                  <a:lnTo>
                    <a:pt x="2165" y="801"/>
                  </a:lnTo>
                  <a:lnTo>
                    <a:pt x="2182" y="883"/>
                  </a:lnTo>
                  <a:lnTo>
                    <a:pt x="2194" y="968"/>
                  </a:lnTo>
                  <a:lnTo>
                    <a:pt x="2197" y="1054"/>
                  </a:lnTo>
                  <a:lnTo>
                    <a:pt x="2195" y="1128"/>
                  </a:lnTo>
                  <a:lnTo>
                    <a:pt x="2189" y="1197"/>
                  </a:lnTo>
                  <a:lnTo>
                    <a:pt x="2180" y="1263"/>
                  </a:lnTo>
                  <a:lnTo>
                    <a:pt x="2168" y="1326"/>
                  </a:lnTo>
                  <a:lnTo>
                    <a:pt x="2153" y="1384"/>
                  </a:lnTo>
                  <a:lnTo>
                    <a:pt x="2136" y="1440"/>
                  </a:lnTo>
                  <a:lnTo>
                    <a:pt x="2116" y="1493"/>
                  </a:lnTo>
                  <a:lnTo>
                    <a:pt x="2095" y="1542"/>
                  </a:lnTo>
                  <a:lnTo>
                    <a:pt x="2072" y="1588"/>
                  </a:lnTo>
                  <a:lnTo>
                    <a:pt x="2050" y="1632"/>
                  </a:lnTo>
                  <a:lnTo>
                    <a:pt x="2025" y="1675"/>
                  </a:lnTo>
                  <a:lnTo>
                    <a:pt x="2001" y="1714"/>
                  </a:lnTo>
                  <a:lnTo>
                    <a:pt x="1977" y="1752"/>
                  </a:lnTo>
                  <a:lnTo>
                    <a:pt x="1953" y="1787"/>
                  </a:lnTo>
                  <a:lnTo>
                    <a:pt x="1929" y="1820"/>
                  </a:lnTo>
                  <a:lnTo>
                    <a:pt x="1902" y="1862"/>
                  </a:lnTo>
                  <a:lnTo>
                    <a:pt x="1877" y="1899"/>
                  </a:lnTo>
                  <a:lnTo>
                    <a:pt x="1857" y="1933"/>
                  </a:lnTo>
                  <a:lnTo>
                    <a:pt x="1841" y="1963"/>
                  </a:lnTo>
                  <a:lnTo>
                    <a:pt x="1830" y="1991"/>
                  </a:lnTo>
                  <a:lnTo>
                    <a:pt x="1822" y="2019"/>
                  </a:lnTo>
                  <a:lnTo>
                    <a:pt x="1819" y="2044"/>
                  </a:lnTo>
                  <a:lnTo>
                    <a:pt x="1816" y="2095"/>
                  </a:lnTo>
                  <a:lnTo>
                    <a:pt x="1806" y="2145"/>
                  </a:lnTo>
                  <a:lnTo>
                    <a:pt x="1790" y="2193"/>
                  </a:lnTo>
                  <a:lnTo>
                    <a:pt x="1766" y="2240"/>
                  </a:lnTo>
                  <a:lnTo>
                    <a:pt x="1738" y="2285"/>
                  </a:lnTo>
                  <a:lnTo>
                    <a:pt x="1702" y="2328"/>
                  </a:lnTo>
                  <a:lnTo>
                    <a:pt x="1662" y="2369"/>
                  </a:lnTo>
                  <a:lnTo>
                    <a:pt x="1615" y="2406"/>
                  </a:lnTo>
                  <a:lnTo>
                    <a:pt x="1614" y="2429"/>
                  </a:lnTo>
                  <a:lnTo>
                    <a:pt x="1613" y="2456"/>
                  </a:lnTo>
                  <a:lnTo>
                    <a:pt x="1611" y="2485"/>
                  </a:lnTo>
                  <a:lnTo>
                    <a:pt x="1609" y="2515"/>
                  </a:lnTo>
                  <a:lnTo>
                    <a:pt x="1607" y="2546"/>
                  </a:lnTo>
                  <a:lnTo>
                    <a:pt x="1606" y="2576"/>
                  </a:lnTo>
                  <a:lnTo>
                    <a:pt x="1604" y="2605"/>
                  </a:lnTo>
                  <a:lnTo>
                    <a:pt x="1603" y="2631"/>
                  </a:lnTo>
                  <a:lnTo>
                    <a:pt x="1601" y="2653"/>
                  </a:lnTo>
                  <a:lnTo>
                    <a:pt x="1600" y="2671"/>
                  </a:lnTo>
                  <a:lnTo>
                    <a:pt x="1600" y="2682"/>
                  </a:lnTo>
                  <a:lnTo>
                    <a:pt x="1599" y="2685"/>
                  </a:lnTo>
                  <a:lnTo>
                    <a:pt x="1599" y="2699"/>
                  </a:lnTo>
                  <a:lnTo>
                    <a:pt x="1597" y="2715"/>
                  </a:lnTo>
                  <a:lnTo>
                    <a:pt x="1592" y="2732"/>
                  </a:lnTo>
                  <a:lnTo>
                    <a:pt x="1587" y="2750"/>
                  </a:lnTo>
                  <a:lnTo>
                    <a:pt x="1578" y="2770"/>
                  </a:lnTo>
                  <a:lnTo>
                    <a:pt x="1566" y="2789"/>
                  </a:lnTo>
                  <a:lnTo>
                    <a:pt x="1552" y="2809"/>
                  </a:lnTo>
                  <a:lnTo>
                    <a:pt x="1533" y="2831"/>
                  </a:lnTo>
                  <a:lnTo>
                    <a:pt x="1511" y="2850"/>
                  </a:lnTo>
                  <a:lnTo>
                    <a:pt x="1483" y="2870"/>
                  </a:lnTo>
                  <a:lnTo>
                    <a:pt x="1452" y="2888"/>
                  </a:lnTo>
                  <a:lnTo>
                    <a:pt x="1415" y="2906"/>
                  </a:lnTo>
                  <a:lnTo>
                    <a:pt x="1372" y="2922"/>
                  </a:lnTo>
                  <a:lnTo>
                    <a:pt x="1347" y="2953"/>
                  </a:lnTo>
                  <a:lnTo>
                    <a:pt x="1317" y="2983"/>
                  </a:lnTo>
                  <a:lnTo>
                    <a:pt x="1283" y="3010"/>
                  </a:lnTo>
                  <a:lnTo>
                    <a:pt x="1259" y="3022"/>
                  </a:lnTo>
                  <a:lnTo>
                    <a:pt x="1233" y="3030"/>
                  </a:lnTo>
                  <a:lnTo>
                    <a:pt x="1205" y="3032"/>
                  </a:lnTo>
                  <a:lnTo>
                    <a:pt x="992" y="3032"/>
                  </a:lnTo>
                  <a:lnTo>
                    <a:pt x="965" y="3030"/>
                  </a:lnTo>
                  <a:lnTo>
                    <a:pt x="939" y="3022"/>
                  </a:lnTo>
                  <a:lnTo>
                    <a:pt x="915" y="3010"/>
                  </a:lnTo>
                  <a:lnTo>
                    <a:pt x="881" y="2983"/>
                  </a:lnTo>
                  <a:lnTo>
                    <a:pt x="850" y="2953"/>
                  </a:lnTo>
                  <a:lnTo>
                    <a:pt x="825" y="2922"/>
                  </a:lnTo>
                  <a:lnTo>
                    <a:pt x="780" y="2904"/>
                  </a:lnTo>
                  <a:lnTo>
                    <a:pt x="741" y="2886"/>
                  </a:lnTo>
                  <a:lnTo>
                    <a:pt x="707" y="2866"/>
                  </a:lnTo>
                  <a:lnTo>
                    <a:pt x="680" y="2844"/>
                  </a:lnTo>
                  <a:lnTo>
                    <a:pt x="657" y="2823"/>
                  </a:lnTo>
                  <a:lnTo>
                    <a:pt x="639" y="2800"/>
                  </a:lnTo>
                  <a:lnTo>
                    <a:pt x="626" y="2779"/>
                  </a:lnTo>
                  <a:lnTo>
                    <a:pt x="614" y="2757"/>
                  </a:lnTo>
                  <a:lnTo>
                    <a:pt x="607" y="2737"/>
                  </a:lnTo>
                  <a:lnTo>
                    <a:pt x="602" y="2718"/>
                  </a:lnTo>
                  <a:lnTo>
                    <a:pt x="599" y="2701"/>
                  </a:lnTo>
                  <a:lnTo>
                    <a:pt x="598" y="2685"/>
                  </a:lnTo>
                  <a:lnTo>
                    <a:pt x="598" y="2685"/>
                  </a:lnTo>
                  <a:lnTo>
                    <a:pt x="598" y="2682"/>
                  </a:lnTo>
                  <a:lnTo>
                    <a:pt x="597" y="2671"/>
                  </a:lnTo>
                  <a:lnTo>
                    <a:pt x="596" y="2653"/>
                  </a:lnTo>
                  <a:lnTo>
                    <a:pt x="595" y="2631"/>
                  </a:lnTo>
                  <a:lnTo>
                    <a:pt x="594" y="2605"/>
                  </a:lnTo>
                  <a:lnTo>
                    <a:pt x="592" y="2576"/>
                  </a:lnTo>
                  <a:lnTo>
                    <a:pt x="590" y="2546"/>
                  </a:lnTo>
                  <a:lnTo>
                    <a:pt x="588" y="2515"/>
                  </a:lnTo>
                  <a:lnTo>
                    <a:pt x="587" y="2485"/>
                  </a:lnTo>
                  <a:lnTo>
                    <a:pt x="585" y="2456"/>
                  </a:lnTo>
                  <a:lnTo>
                    <a:pt x="584" y="2429"/>
                  </a:lnTo>
                  <a:lnTo>
                    <a:pt x="582" y="2406"/>
                  </a:lnTo>
                  <a:lnTo>
                    <a:pt x="536" y="2369"/>
                  </a:lnTo>
                  <a:lnTo>
                    <a:pt x="495" y="2328"/>
                  </a:lnTo>
                  <a:lnTo>
                    <a:pt x="460" y="2285"/>
                  </a:lnTo>
                  <a:lnTo>
                    <a:pt x="432" y="2240"/>
                  </a:lnTo>
                  <a:lnTo>
                    <a:pt x="408" y="2193"/>
                  </a:lnTo>
                  <a:lnTo>
                    <a:pt x="392" y="2145"/>
                  </a:lnTo>
                  <a:lnTo>
                    <a:pt x="382" y="2095"/>
                  </a:lnTo>
                  <a:lnTo>
                    <a:pt x="378" y="2044"/>
                  </a:lnTo>
                  <a:lnTo>
                    <a:pt x="376" y="2019"/>
                  </a:lnTo>
                  <a:lnTo>
                    <a:pt x="368" y="1991"/>
                  </a:lnTo>
                  <a:lnTo>
                    <a:pt x="357" y="1963"/>
                  </a:lnTo>
                  <a:lnTo>
                    <a:pt x="341" y="1933"/>
                  </a:lnTo>
                  <a:lnTo>
                    <a:pt x="320" y="1899"/>
                  </a:lnTo>
                  <a:lnTo>
                    <a:pt x="297" y="1862"/>
                  </a:lnTo>
                  <a:lnTo>
                    <a:pt x="268" y="1821"/>
                  </a:lnTo>
                  <a:lnTo>
                    <a:pt x="245" y="1788"/>
                  </a:lnTo>
                  <a:lnTo>
                    <a:pt x="222" y="1752"/>
                  </a:lnTo>
                  <a:lnTo>
                    <a:pt x="197" y="1714"/>
                  </a:lnTo>
                  <a:lnTo>
                    <a:pt x="173" y="1675"/>
                  </a:lnTo>
                  <a:lnTo>
                    <a:pt x="149" y="1633"/>
                  </a:lnTo>
                  <a:lnTo>
                    <a:pt x="125" y="1588"/>
                  </a:lnTo>
                  <a:lnTo>
                    <a:pt x="102" y="1542"/>
                  </a:lnTo>
                  <a:lnTo>
                    <a:pt x="82" y="1493"/>
                  </a:lnTo>
                  <a:lnTo>
                    <a:pt x="62" y="1440"/>
                  </a:lnTo>
                  <a:lnTo>
                    <a:pt x="45" y="1384"/>
                  </a:lnTo>
                  <a:lnTo>
                    <a:pt x="30" y="1326"/>
                  </a:lnTo>
                  <a:lnTo>
                    <a:pt x="17" y="1263"/>
                  </a:lnTo>
                  <a:lnTo>
                    <a:pt x="8" y="1197"/>
                  </a:lnTo>
                  <a:lnTo>
                    <a:pt x="3" y="1128"/>
                  </a:lnTo>
                  <a:lnTo>
                    <a:pt x="0" y="1054"/>
                  </a:lnTo>
                  <a:lnTo>
                    <a:pt x="4" y="968"/>
                  </a:lnTo>
                  <a:lnTo>
                    <a:pt x="15" y="883"/>
                  </a:lnTo>
                  <a:lnTo>
                    <a:pt x="32" y="801"/>
                  </a:lnTo>
                  <a:lnTo>
                    <a:pt x="57" y="722"/>
                  </a:lnTo>
                  <a:lnTo>
                    <a:pt x="87" y="644"/>
                  </a:lnTo>
                  <a:lnTo>
                    <a:pt x="123" y="570"/>
                  </a:lnTo>
                  <a:lnTo>
                    <a:pt x="165" y="499"/>
                  </a:lnTo>
                  <a:lnTo>
                    <a:pt x="213" y="433"/>
                  </a:lnTo>
                  <a:lnTo>
                    <a:pt x="266" y="368"/>
                  </a:lnTo>
                  <a:lnTo>
                    <a:pt x="323" y="310"/>
                  </a:lnTo>
                  <a:lnTo>
                    <a:pt x="385" y="255"/>
                  </a:lnTo>
                  <a:lnTo>
                    <a:pt x="451" y="204"/>
                  </a:lnTo>
                  <a:lnTo>
                    <a:pt x="521" y="159"/>
                  </a:lnTo>
                  <a:lnTo>
                    <a:pt x="595" y="118"/>
                  </a:lnTo>
                  <a:lnTo>
                    <a:pt x="672" y="83"/>
                  </a:lnTo>
                  <a:lnTo>
                    <a:pt x="753" y="54"/>
                  </a:lnTo>
                  <a:lnTo>
                    <a:pt x="836" y="32"/>
                  </a:lnTo>
                  <a:lnTo>
                    <a:pt x="921" y="15"/>
                  </a:lnTo>
                  <a:lnTo>
                    <a:pt x="1009" y="3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2525713" y="1574800"/>
              <a:ext cx="31750" cy="79375"/>
            </a:xfrm>
            <a:custGeom>
              <a:avLst/>
              <a:gdLst>
                <a:gd name="T0" fmla="*/ 69 w 138"/>
                <a:gd name="T1" fmla="*/ 0 h 344"/>
                <a:gd name="T2" fmla="*/ 69 w 138"/>
                <a:gd name="T3" fmla="*/ 0 h 344"/>
                <a:gd name="T4" fmla="*/ 87 w 138"/>
                <a:gd name="T5" fmla="*/ 3 h 344"/>
                <a:gd name="T6" fmla="*/ 104 w 138"/>
                <a:gd name="T7" fmla="*/ 9 h 344"/>
                <a:gd name="T8" fmla="*/ 118 w 138"/>
                <a:gd name="T9" fmla="*/ 21 h 344"/>
                <a:gd name="T10" fmla="*/ 129 w 138"/>
                <a:gd name="T11" fmla="*/ 34 h 344"/>
                <a:gd name="T12" fmla="*/ 136 w 138"/>
                <a:gd name="T13" fmla="*/ 51 h 344"/>
                <a:gd name="T14" fmla="*/ 138 w 138"/>
                <a:gd name="T15" fmla="*/ 69 h 344"/>
                <a:gd name="T16" fmla="*/ 138 w 138"/>
                <a:gd name="T17" fmla="*/ 275 h 344"/>
                <a:gd name="T18" fmla="*/ 136 w 138"/>
                <a:gd name="T19" fmla="*/ 294 h 344"/>
                <a:gd name="T20" fmla="*/ 129 w 138"/>
                <a:gd name="T21" fmla="*/ 310 h 344"/>
                <a:gd name="T22" fmla="*/ 118 w 138"/>
                <a:gd name="T23" fmla="*/ 325 h 344"/>
                <a:gd name="T24" fmla="*/ 104 w 138"/>
                <a:gd name="T25" fmla="*/ 335 h 344"/>
                <a:gd name="T26" fmla="*/ 87 w 138"/>
                <a:gd name="T27" fmla="*/ 342 h 344"/>
                <a:gd name="T28" fmla="*/ 69 w 138"/>
                <a:gd name="T29" fmla="*/ 344 h 344"/>
                <a:gd name="T30" fmla="*/ 51 w 138"/>
                <a:gd name="T31" fmla="*/ 342 h 344"/>
                <a:gd name="T32" fmla="*/ 34 w 138"/>
                <a:gd name="T33" fmla="*/ 335 h 344"/>
                <a:gd name="T34" fmla="*/ 20 w 138"/>
                <a:gd name="T35" fmla="*/ 325 h 344"/>
                <a:gd name="T36" fmla="*/ 9 w 138"/>
                <a:gd name="T37" fmla="*/ 310 h 344"/>
                <a:gd name="T38" fmla="*/ 2 w 138"/>
                <a:gd name="T39" fmla="*/ 294 h 344"/>
                <a:gd name="T40" fmla="*/ 0 w 138"/>
                <a:gd name="T41" fmla="*/ 275 h 344"/>
                <a:gd name="T42" fmla="*/ 0 w 138"/>
                <a:gd name="T43" fmla="*/ 69 h 344"/>
                <a:gd name="T44" fmla="*/ 2 w 138"/>
                <a:gd name="T45" fmla="*/ 51 h 344"/>
                <a:gd name="T46" fmla="*/ 9 w 138"/>
                <a:gd name="T47" fmla="*/ 34 h 344"/>
                <a:gd name="T48" fmla="*/ 20 w 138"/>
                <a:gd name="T49" fmla="*/ 21 h 344"/>
                <a:gd name="T50" fmla="*/ 34 w 138"/>
                <a:gd name="T51" fmla="*/ 9 h 344"/>
                <a:gd name="T52" fmla="*/ 51 w 138"/>
                <a:gd name="T53" fmla="*/ 3 h 344"/>
                <a:gd name="T54" fmla="*/ 69 w 138"/>
                <a:gd name="T5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344">
                  <a:moveTo>
                    <a:pt x="69" y="0"/>
                  </a:moveTo>
                  <a:lnTo>
                    <a:pt x="69" y="0"/>
                  </a:lnTo>
                  <a:lnTo>
                    <a:pt x="87" y="3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8" y="275"/>
                  </a:lnTo>
                  <a:lnTo>
                    <a:pt x="136" y="294"/>
                  </a:lnTo>
                  <a:lnTo>
                    <a:pt x="129" y="310"/>
                  </a:lnTo>
                  <a:lnTo>
                    <a:pt x="118" y="325"/>
                  </a:lnTo>
                  <a:lnTo>
                    <a:pt x="104" y="335"/>
                  </a:lnTo>
                  <a:lnTo>
                    <a:pt x="87" y="342"/>
                  </a:lnTo>
                  <a:lnTo>
                    <a:pt x="69" y="344"/>
                  </a:lnTo>
                  <a:lnTo>
                    <a:pt x="51" y="342"/>
                  </a:lnTo>
                  <a:lnTo>
                    <a:pt x="34" y="335"/>
                  </a:lnTo>
                  <a:lnTo>
                    <a:pt x="20" y="325"/>
                  </a:lnTo>
                  <a:lnTo>
                    <a:pt x="9" y="310"/>
                  </a:lnTo>
                  <a:lnTo>
                    <a:pt x="2" y="294"/>
                  </a:lnTo>
                  <a:lnTo>
                    <a:pt x="0" y="275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2349500" y="1622425"/>
              <a:ext cx="53975" cy="71437"/>
            </a:xfrm>
            <a:custGeom>
              <a:avLst/>
              <a:gdLst>
                <a:gd name="T0" fmla="*/ 69 w 243"/>
                <a:gd name="T1" fmla="*/ 0 h 317"/>
                <a:gd name="T2" fmla="*/ 87 w 243"/>
                <a:gd name="T3" fmla="*/ 2 h 317"/>
                <a:gd name="T4" fmla="*/ 103 w 243"/>
                <a:gd name="T5" fmla="*/ 9 h 317"/>
                <a:gd name="T6" fmla="*/ 118 w 243"/>
                <a:gd name="T7" fmla="*/ 20 h 317"/>
                <a:gd name="T8" fmla="*/ 129 w 243"/>
                <a:gd name="T9" fmla="*/ 34 h 317"/>
                <a:gd name="T10" fmla="*/ 233 w 243"/>
                <a:gd name="T11" fmla="*/ 214 h 317"/>
                <a:gd name="T12" fmla="*/ 240 w 243"/>
                <a:gd name="T13" fmla="*/ 230 h 317"/>
                <a:gd name="T14" fmla="*/ 243 w 243"/>
                <a:gd name="T15" fmla="*/ 248 h 317"/>
                <a:gd name="T16" fmla="*/ 240 w 243"/>
                <a:gd name="T17" fmla="*/ 265 h 317"/>
                <a:gd name="T18" fmla="*/ 233 w 243"/>
                <a:gd name="T19" fmla="*/ 282 h 317"/>
                <a:gd name="T20" fmla="*/ 223 w 243"/>
                <a:gd name="T21" fmla="*/ 297 h 317"/>
                <a:gd name="T22" fmla="*/ 209 w 243"/>
                <a:gd name="T23" fmla="*/ 308 h 317"/>
                <a:gd name="T24" fmla="*/ 191 w 243"/>
                <a:gd name="T25" fmla="*/ 315 h 317"/>
                <a:gd name="T26" fmla="*/ 173 w 243"/>
                <a:gd name="T27" fmla="*/ 317 h 317"/>
                <a:gd name="T28" fmla="*/ 155 w 243"/>
                <a:gd name="T29" fmla="*/ 315 h 317"/>
                <a:gd name="T30" fmla="*/ 139 w 243"/>
                <a:gd name="T31" fmla="*/ 308 h 317"/>
                <a:gd name="T32" fmla="*/ 125 w 243"/>
                <a:gd name="T33" fmla="*/ 297 h 317"/>
                <a:gd name="T34" fmla="*/ 113 w 243"/>
                <a:gd name="T35" fmla="*/ 282 h 317"/>
                <a:gd name="T36" fmla="*/ 9 w 243"/>
                <a:gd name="T37" fmla="*/ 103 h 317"/>
                <a:gd name="T38" fmla="*/ 2 w 243"/>
                <a:gd name="T39" fmla="*/ 86 h 317"/>
                <a:gd name="T40" fmla="*/ 0 w 243"/>
                <a:gd name="T41" fmla="*/ 68 h 317"/>
                <a:gd name="T42" fmla="*/ 2 w 243"/>
                <a:gd name="T43" fmla="*/ 51 h 317"/>
                <a:gd name="T44" fmla="*/ 9 w 243"/>
                <a:gd name="T45" fmla="*/ 34 h 317"/>
                <a:gd name="T46" fmla="*/ 20 w 243"/>
                <a:gd name="T47" fmla="*/ 21 h 317"/>
                <a:gd name="T48" fmla="*/ 34 w 243"/>
                <a:gd name="T49" fmla="*/ 10 h 317"/>
                <a:gd name="T50" fmla="*/ 52 w 243"/>
                <a:gd name="T51" fmla="*/ 2 h 317"/>
                <a:gd name="T52" fmla="*/ 69 w 243"/>
                <a:gd name="T5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7">
                  <a:moveTo>
                    <a:pt x="69" y="0"/>
                  </a:moveTo>
                  <a:lnTo>
                    <a:pt x="87" y="2"/>
                  </a:lnTo>
                  <a:lnTo>
                    <a:pt x="103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233" y="214"/>
                  </a:lnTo>
                  <a:lnTo>
                    <a:pt x="240" y="230"/>
                  </a:lnTo>
                  <a:lnTo>
                    <a:pt x="243" y="248"/>
                  </a:lnTo>
                  <a:lnTo>
                    <a:pt x="240" y="265"/>
                  </a:lnTo>
                  <a:lnTo>
                    <a:pt x="233" y="282"/>
                  </a:lnTo>
                  <a:lnTo>
                    <a:pt x="223" y="297"/>
                  </a:lnTo>
                  <a:lnTo>
                    <a:pt x="209" y="308"/>
                  </a:lnTo>
                  <a:lnTo>
                    <a:pt x="191" y="315"/>
                  </a:lnTo>
                  <a:lnTo>
                    <a:pt x="173" y="317"/>
                  </a:lnTo>
                  <a:lnTo>
                    <a:pt x="155" y="315"/>
                  </a:lnTo>
                  <a:lnTo>
                    <a:pt x="139" y="308"/>
                  </a:lnTo>
                  <a:lnTo>
                    <a:pt x="125" y="297"/>
                  </a:lnTo>
                  <a:lnTo>
                    <a:pt x="113" y="282"/>
                  </a:lnTo>
                  <a:lnTo>
                    <a:pt x="9" y="103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2219325" y="1751013"/>
              <a:ext cx="71438" cy="55562"/>
            </a:xfrm>
            <a:custGeom>
              <a:avLst/>
              <a:gdLst>
                <a:gd name="T0" fmla="*/ 69 w 319"/>
                <a:gd name="T1" fmla="*/ 0 h 241"/>
                <a:gd name="T2" fmla="*/ 86 w 319"/>
                <a:gd name="T3" fmla="*/ 3 h 241"/>
                <a:gd name="T4" fmla="*/ 104 w 319"/>
                <a:gd name="T5" fmla="*/ 9 h 241"/>
                <a:gd name="T6" fmla="*/ 285 w 319"/>
                <a:gd name="T7" fmla="*/ 112 h 241"/>
                <a:gd name="T8" fmla="*/ 299 w 319"/>
                <a:gd name="T9" fmla="*/ 124 h 241"/>
                <a:gd name="T10" fmla="*/ 310 w 319"/>
                <a:gd name="T11" fmla="*/ 138 h 241"/>
                <a:gd name="T12" fmla="*/ 316 w 319"/>
                <a:gd name="T13" fmla="*/ 155 h 241"/>
                <a:gd name="T14" fmla="*/ 319 w 319"/>
                <a:gd name="T15" fmla="*/ 172 h 241"/>
                <a:gd name="T16" fmla="*/ 316 w 319"/>
                <a:gd name="T17" fmla="*/ 190 h 241"/>
                <a:gd name="T18" fmla="*/ 310 w 319"/>
                <a:gd name="T19" fmla="*/ 206 h 241"/>
                <a:gd name="T20" fmla="*/ 298 w 319"/>
                <a:gd name="T21" fmla="*/ 221 h 241"/>
                <a:gd name="T22" fmla="*/ 283 w 319"/>
                <a:gd name="T23" fmla="*/ 232 h 241"/>
                <a:gd name="T24" fmla="*/ 266 w 319"/>
                <a:gd name="T25" fmla="*/ 239 h 241"/>
                <a:gd name="T26" fmla="*/ 249 w 319"/>
                <a:gd name="T27" fmla="*/ 241 h 241"/>
                <a:gd name="T28" fmla="*/ 231 w 319"/>
                <a:gd name="T29" fmla="*/ 239 h 241"/>
                <a:gd name="T30" fmla="*/ 214 w 319"/>
                <a:gd name="T31" fmla="*/ 231 h 241"/>
                <a:gd name="T32" fmla="*/ 34 w 319"/>
                <a:gd name="T33" fmla="*/ 129 h 241"/>
                <a:gd name="T34" fmla="*/ 19 w 319"/>
                <a:gd name="T35" fmla="*/ 118 h 241"/>
                <a:gd name="T36" fmla="*/ 9 w 319"/>
                <a:gd name="T37" fmla="*/ 103 h 241"/>
                <a:gd name="T38" fmla="*/ 2 w 319"/>
                <a:gd name="T39" fmla="*/ 87 h 241"/>
                <a:gd name="T40" fmla="*/ 0 w 319"/>
                <a:gd name="T41" fmla="*/ 69 h 241"/>
                <a:gd name="T42" fmla="*/ 2 w 319"/>
                <a:gd name="T43" fmla="*/ 51 h 241"/>
                <a:gd name="T44" fmla="*/ 9 w 319"/>
                <a:gd name="T45" fmla="*/ 34 h 241"/>
                <a:gd name="T46" fmla="*/ 20 w 319"/>
                <a:gd name="T47" fmla="*/ 20 h 241"/>
                <a:gd name="T48" fmla="*/ 35 w 319"/>
                <a:gd name="T49" fmla="*/ 9 h 241"/>
                <a:gd name="T50" fmla="*/ 51 w 319"/>
                <a:gd name="T51" fmla="*/ 3 h 241"/>
                <a:gd name="T52" fmla="*/ 69 w 319"/>
                <a:gd name="T5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1">
                  <a:moveTo>
                    <a:pt x="69" y="0"/>
                  </a:moveTo>
                  <a:lnTo>
                    <a:pt x="86" y="3"/>
                  </a:lnTo>
                  <a:lnTo>
                    <a:pt x="104" y="9"/>
                  </a:lnTo>
                  <a:lnTo>
                    <a:pt x="285" y="112"/>
                  </a:lnTo>
                  <a:lnTo>
                    <a:pt x="299" y="124"/>
                  </a:lnTo>
                  <a:lnTo>
                    <a:pt x="310" y="138"/>
                  </a:lnTo>
                  <a:lnTo>
                    <a:pt x="316" y="155"/>
                  </a:lnTo>
                  <a:lnTo>
                    <a:pt x="319" y="172"/>
                  </a:lnTo>
                  <a:lnTo>
                    <a:pt x="316" y="190"/>
                  </a:lnTo>
                  <a:lnTo>
                    <a:pt x="310" y="206"/>
                  </a:lnTo>
                  <a:lnTo>
                    <a:pt x="298" y="221"/>
                  </a:lnTo>
                  <a:lnTo>
                    <a:pt x="283" y="232"/>
                  </a:lnTo>
                  <a:lnTo>
                    <a:pt x="266" y="239"/>
                  </a:lnTo>
                  <a:lnTo>
                    <a:pt x="249" y="241"/>
                  </a:lnTo>
                  <a:lnTo>
                    <a:pt x="231" y="239"/>
                  </a:lnTo>
                  <a:lnTo>
                    <a:pt x="214" y="231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9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2171700" y="1927225"/>
              <a:ext cx="77788" cy="31750"/>
            </a:xfrm>
            <a:custGeom>
              <a:avLst/>
              <a:gdLst>
                <a:gd name="T0" fmla="*/ 69 w 347"/>
                <a:gd name="T1" fmla="*/ 0 h 139"/>
                <a:gd name="T2" fmla="*/ 278 w 347"/>
                <a:gd name="T3" fmla="*/ 0 h 139"/>
                <a:gd name="T4" fmla="*/ 296 w 347"/>
                <a:gd name="T5" fmla="*/ 4 h 139"/>
                <a:gd name="T6" fmla="*/ 313 w 347"/>
                <a:gd name="T7" fmla="*/ 10 h 139"/>
                <a:gd name="T8" fmla="*/ 327 w 347"/>
                <a:gd name="T9" fmla="*/ 21 h 139"/>
                <a:gd name="T10" fmla="*/ 338 w 347"/>
                <a:gd name="T11" fmla="*/ 35 h 139"/>
                <a:gd name="T12" fmla="*/ 345 w 347"/>
                <a:gd name="T13" fmla="*/ 51 h 139"/>
                <a:gd name="T14" fmla="*/ 347 w 347"/>
                <a:gd name="T15" fmla="*/ 70 h 139"/>
                <a:gd name="T16" fmla="*/ 345 w 347"/>
                <a:gd name="T17" fmla="*/ 88 h 139"/>
                <a:gd name="T18" fmla="*/ 338 w 347"/>
                <a:gd name="T19" fmla="*/ 104 h 139"/>
                <a:gd name="T20" fmla="*/ 327 w 347"/>
                <a:gd name="T21" fmla="*/ 119 h 139"/>
                <a:gd name="T22" fmla="*/ 313 w 347"/>
                <a:gd name="T23" fmla="*/ 129 h 139"/>
                <a:gd name="T24" fmla="*/ 296 w 347"/>
                <a:gd name="T25" fmla="*/ 137 h 139"/>
                <a:gd name="T26" fmla="*/ 278 w 347"/>
                <a:gd name="T27" fmla="*/ 139 h 139"/>
                <a:gd name="T28" fmla="*/ 69 w 347"/>
                <a:gd name="T29" fmla="*/ 139 h 139"/>
                <a:gd name="T30" fmla="*/ 51 w 347"/>
                <a:gd name="T31" fmla="*/ 137 h 139"/>
                <a:gd name="T32" fmla="*/ 35 w 347"/>
                <a:gd name="T33" fmla="*/ 129 h 139"/>
                <a:gd name="T34" fmla="*/ 20 w 347"/>
                <a:gd name="T35" fmla="*/ 119 h 139"/>
                <a:gd name="T36" fmla="*/ 10 w 347"/>
                <a:gd name="T37" fmla="*/ 104 h 139"/>
                <a:gd name="T38" fmla="*/ 2 w 347"/>
                <a:gd name="T39" fmla="*/ 88 h 139"/>
                <a:gd name="T40" fmla="*/ 0 w 347"/>
                <a:gd name="T41" fmla="*/ 70 h 139"/>
                <a:gd name="T42" fmla="*/ 2 w 347"/>
                <a:gd name="T43" fmla="*/ 51 h 139"/>
                <a:gd name="T44" fmla="*/ 10 w 347"/>
                <a:gd name="T45" fmla="*/ 35 h 139"/>
                <a:gd name="T46" fmla="*/ 20 w 347"/>
                <a:gd name="T47" fmla="*/ 21 h 139"/>
                <a:gd name="T48" fmla="*/ 35 w 347"/>
                <a:gd name="T49" fmla="*/ 10 h 139"/>
                <a:gd name="T50" fmla="*/ 51 w 347"/>
                <a:gd name="T51" fmla="*/ 4 h 139"/>
                <a:gd name="T52" fmla="*/ 69 w 347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139">
                  <a:moveTo>
                    <a:pt x="69" y="0"/>
                  </a:moveTo>
                  <a:lnTo>
                    <a:pt x="278" y="0"/>
                  </a:lnTo>
                  <a:lnTo>
                    <a:pt x="296" y="4"/>
                  </a:lnTo>
                  <a:lnTo>
                    <a:pt x="313" y="10"/>
                  </a:lnTo>
                  <a:lnTo>
                    <a:pt x="327" y="21"/>
                  </a:lnTo>
                  <a:lnTo>
                    <a:pt x="338" y="35"/>
                  </a:lnTo>
                  <a:lnTo>
                    <a:pt x="345" y="51"/>
                  </a:lnTo>
                  <a:lnTo>
                    <a:pt x="347" y="70"/>
                  </a:lnTo>
                  <a:lnTo>
                    <a:pt x="345" y="88"/>
                  </a:lnTo>
                  <a:lnTo>
                    <a:pt x="338" y="104"/>
                  </a:lnTo>
                  <a:lnTo>
                    <a:pt x="327" y="119"/>
                  </a:lnTo>
                  <a:lnTo>
                    <a:pt x="313" y="129"/>
                  </a:lnTo>
                  <a:lnTo>
                    <a:pt x="296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29"/>
                  </a:lnTo>
                  <a:lnTo>
                    <a:pt x="20" y="119"/>
                  </a:lnTo>
                  <a:lnTo>
                    <a:pt x="10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219325" y="2079625"/>
              <a:ext cx="71438" cy="55562"/>
            </a:xfrm>
            <a:custGeom>
              <a:avLst/>
              <a:gdLst>
                <a:gd name="T0" fmla="*/ 249 w 319"/>
                <a:gd name="T1" fmla="*/ 0 h 242"/>
                <a:gd name="T2" fmla="*/ 268 w 319"/>
                <a:gd name="T3" fmla="*/ 3 h 242"/>
                <a:gd name="T4" fmla="*/ 283 w 319"/>
                <a:gd name="T5" fmla="*/ 9 h 242"/>
                <a:gd name="T6" fmla="*/ 298 w 319"/>
                <a:gd name="T7" fmla="*/ 20 h 242"/>
                <a:gd name="T8" fmla="*/ 310 w 319"/>
                <a:gd name="T9" fmla="*/ 35 h 242"/>
                <a:gd name="T10" fmla="*/ 316 w 319"/>
                <a:gd name="T11" fmla="*/ 52 h 242"/>
                <a:gd name="T12" fmla="*/ 319 w 319"/>
                <a:gd name="T13" fmla="*/ 70 h 242"/>
                <a:gd name="T14" fmla="*/ 316 w 319"/>
                <a:gd name="T15" fmla="*/ 86 h 242"/>
                <a:gd name="T16" fmla="*/ 310 w 319"/>
                <a:gd name="T17" fmla="*/ 103 h 242"/>
                <a:gd name="T18" fmla="*/ 298 w 319"/>
                <a:gd name="T19" fmla="*/ 118 h 242"/>
                <a:gd name="T20" fmla="*/ 285 w 319"/>
                <a:gd name="T21" fmla="*/ 129 h 242"/>
                <a:gd name="T22" fmla="*/ 104 w 319"/>
                <a:gd name="T23" fmla="*/ 232 h 242"/>
                <a:gd name="T24" fmla="*/ 87 w 319"/>
                <a:gd name="T25" fmla="*/ 239 h 242"/>
                <a:gd name="T26" fmla="*/ 69 w 319"/>
                <a:gd name="T27" fmla="*/ 242 h 242"/>
                <a:gd name="T28" fmla="*/ 51 w 319"/>
                <a:gd name="T29" fmla="*/ 239 h 242"/>
                <a:gd name="T30" fmla="*/ 35 w 319"/>
                <a:gd name="T31" fmla="*/ 233 h 242"/>
                <a:gd name="T32" fmla="*/ 20 w 319"/>
                <a:gd name="T33" fmla="*/ 222 h 242"/>
                <a:gd name="T34" fmla="*/ 9 w 319"/>
                <a:gd name="T35" fmla="*/ 207 h 242"/>
                <a:gd name="T36" fmla="*/ 2 w 319"/>
                <a:gd name="T37" fmla="*/ 190 h 242"/>
                <a:gd name="T38" fmla="*/ 0 w 319"/>
                <a:gd name="T39" fmla="*/ 172 h 242"/>
                <a:gd name="T40" fmla="*/ 2 w 319"/>
                <a:gd name="T41" fmla="*/ 155 h 242"/>
                <a:gd name="T42" fmla="*/ 9 w 319"/>
                <a:gd name="T43" fmla="*/ 138 h 242"/>
                <a:gd name="T44" fmla="*/ 19 w 319"/>
                <a:gd name="T45" fmla="*/ 125 h 242"/>
                <a:gd name="T46" fmla="*/ 34 w 319"/>
                <a:gd name="T47" fmla="*/ 114 h 242"/>
                <a:gd name="T48" fmla="*/ 214 w 319"/>
                <a:gd name="T49" fmla="*/ 10 h 242"/>
                <a:gd name="T50" fmla="*/ 232 w 319"/>
                <a:gd name="T51" fmla="*/ 2 h 242"/>
                <a:gd name="T52" fmla="*/ 249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249" y="0"/>
                  </a:moveTo>
                  <a:lnTo>
                    <a:pt x="268" y="3"/>
                  </a:lnTo>
                  <a:lnTo>
                    <a:pt x="283" y="9"/>
                  </a:lnTo>
                  <a:lnTo>
                    <a:pt x="298" y="20"/>
                  </a:lnTo>
                  <a:lnTo>
                    <a:pt x="310" y="35"/>
                  </a:lnTo>
                  <a:lnTo>
                    <a:pt x="316" y="52"/>
                  </a:lnTo>
                  <a:lnTo>
                    <a:pt x="319" y="70"/>
                  </a:lnTo>
                  <a:lnTo>
                    <a:pt x="316" y="86"/>
                  </a:lnTo>
                  <a:lnTo>
                    <a:pt x="310" y="103"/>
                  </a:lnTo>
                  <a:lnTo>
                    <a:pt x="298" y="118"/>
                  </a:lnTo>
                  <a:lnTo>
                    <a:pt x="285" y="129"/>
                  </a:lnTo>
                  <a:lnTo>
                    <a:pt x="104" y="232"/>
                  </a:lnTo>
                  <a:lnTo>
                    <a:pt x="87" y="239"/>
                  </a:lnTo>
                  <a:lnTo>
                    <a:pt x="69" y="242"/>
                  </a:lnTo>
                  <a:lnTo>
                    <a:pt x="51" y="239"/>
                  </a:lnTo>
                  <a:lnTo>
                    <a:pt x="35" y="233"/>
                  </a:lnTo>
                  <a:lnTo>
                    <a:pt x="20" y="222"/>
                  </a:lnTo>
                  <a:lnTo>
                    <a:pt x="9" y="207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19" y="125"/>
                  </a:lnTo>
                  <a:lnTo>
                    <a:pt x="34" y="114"/>
                  </a:lnTo>
                  <a:lnTo>
                    <a:pt x="214" y="10"/>
                  </a:lnTo>
                  <a:lnTo>
                    <a:pt x="232" y="2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39"/>
            <p:cNvSpPr>
              <a:spLocks/>
            </p:cNvSpPr>
            <p:nvPr/>
          </p:nvSpPr>
          <p:spPr bwMode="auto">
            <a:xfrm>
              <a:off x="2792413" y="2079625"/>
              <a:ext cx="71438" cy="55562"/>
            </a:xfrm>
            <a:custGeom>
              <a:avLst/>
              <a:gdLst>
                <a:gd name="T0" fmla="*/ 69 w 319"/>
                <a:gd name="T1" fmla="*/ 0 h 242"/>
                <a:gd name="T2" fmla="*/ 87 w 319"/>
                <a:gd name="T3" fmla="*/ 2 h 242"/>
                <a:gd name="T4" fmla="*/ 104 w 319"/>
                <a:gd name="T5" fmla="*/ 10 h 242"/>
                <a:gd name="T6" fmla="*/ 285 w 319"/>
                <a:gd name="T7" fmla="*/ 114 h 242"/>
                <a:gd name="T8" fmla="*/ 299 w 319"/>
                <a:gd name="T9" fmla="*/ 125 h 242"/>
                <a:gd name="T10" fmla="*/ 310 w 319"/>
                <a:gd name="T11" fmla="*/ 138 h 242"/>
                <a:gd name="T12" fmla="*/ 316 w 319"/>
                <a:gd name="T13" fmla="*/ 155 h 242"/>
                <a:gd name="T14" fmla="*/ 319 w 319"/>
                <a:gd name="T15" fmla="*/ 172 h 242"/>
                <a:gd name="T16" fmla="*/ 316 w 319"/>
                <a:gd name="T17" fmla="*/ 190 h 242"/>
                <a:gd name="T18" fmla="*/ 310 w 319"/>
                <a:gd name="T19" fmla="*/ 207 h 242"/>
                <a:gd name="T20" fmla="*/ 298 w 319"/>
                <a:gd name="T21" fmla="*/ 222 h 242"/>
                <a:gd name="T22" fmla="*/ 284 w 319"/>
                <a:gd name="T23" fmla="*/ 233 h 242"/>
                <a:gd name="T24" fmla="*/ 268 w 319"/>
                <a:gd name="T25" fmla="*/ 239 h 242"/>
                <a:gd name="T26" fmla="*/ 250 w 319"/>
                <a:gd name="T27" fmla="*/ 242 h 242"/>
                <a:gd name="T28" fmla="*/ 231 w 319"/>
                <a:gd name="T29" fmla="*/ 239 h 242"/>
                <a:gd name="T30" fmla="*/ 214 w 319"/>
                <a:gd name="T31" fmla="*/ 232 h 242"/>
                <a:gd name="T32" fmla="*/ 34 w 319"/>
                <a:gd name="T33" fmla="*/ 129 h 242"/>
                <a:gd name="T34" fmla="*/ 20 w 319"/>
                <a:gd name="T35" fmla="*/ 118 h 242"/>
                <a:gd name="T36" fmla="*/ 9 w 319"/>
                <a:gd name="T37" fmla="*/ 103 h 242"/>
                <a:gd name="T38" fmla="*/ 2 w 319"/>
                <a:gd name="T39" fmla="*/ 86 h 242"/>
                <a:gd name="T40" fmla="*/ 0 w 319"/>
                <a:gd name="T41" fmla="*/ 70 h 242"/>
                <a:gd name="T42" fmla="*/ 2 w 319"/>
                <a:gd name="T43" fmla="*/ 52 h 242"/>
                <a:gd name="T44" fmla="*/ 9 w 319"/>
                <a:gd name="T45" fmla="*/ 35 h 242"/>
                <a:gd name="T46" fmla="*/ 20 w 319"/>
                <a:gd name="T47" fmla="*/ 20 h 242"/>
                <a:gd name="T48" fmla="*/ 35 w 319"/>
                <a:gd name="T49" fmla="*/ 9 h 242"/>
                <a:gd name="T50" fmla="*/ 51 w 319"/>
                <a:gd name="T51" fmla="*/ 3 h 242"/>
                <a:gd name="T52" fmla="*/ 69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69" y="0"/>
                  </a:moveTo>
                  <a:lnTo>
                    <a:pt x="87" y="2"/>
                  </a:lnTo>
                  <a:lnTo>
                    <a:pt x="104" y="10"/>
                  </a:lnTo>
                  <a:lnTo>
                    <a:pt x="285" y="114"/>
                  </a:lnTo>
                  <a:lnTo>
                    <a:pt x="299" y="125"/>
                  </a:lnTo>
                  <a:lnTo>
                    <a:pt x="310" y="138"/>
                  </a:lnTo>
                  <a:lnTo>
                    <a:pt x="316" y="155"/>
                  </a:lnTo>
                  <a:lnTo>
                    <a:pt x="319" y="172"/>
                  </a:lnTo>
                  <a:lnTo>
                    <a:pt x="316" y="190"/>
                  </a:lnTo>
                  <a:lnTo>
                    <a:pt x="310" y="207"/>
                  </a:lnTo>
                  <a:lnTo>
                    <a:pt x="298" y="222"/>
                  </a:lnTo>
                  <a:lnTo>
                    <a:pt x="284" y="233"/>
                  </a:lnTo>
                  <a:lnTo>
                    <a:pt x="268" y="239"/>
                  </a:lnTo>
                  <a:lnTo>
                    <a:pt x="250" y="242"/>
                  </a:lnTo>
                  <a:lnTo>
                    <a:pt x="231" y="239"/>
                  </a:lnTo>
                  <a:lnTo>
                    <a:pt x="214" y="232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3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40"/>
            <p:cNvSpPr>
              <a:spLocks/>
            </p:cNvSpPr>
            <p:nvPr/>
          </p:nvSpPr>
          <p:spPr bwMode="auto">
            <a:xfrm>
              <a:off x="2833688" y="1927225"/>
              <a:ext cx="77788" cy="31750"/>
            </a:xfrm>
            <a:custGeom>
              <a:avLst/>
              <a:gdLst>
                <a:gd name="T0" fmla="*/ 70 w 348"/>
                <a:gd name="T1" fmla="*/ 0 h 139"/>
                <a:gd name="T2" fmla="*/ 278 w 348"/>
                <a:gd name="T3" fmla="*/ 0 h 139"/>
                <a:gd name="T4" fmla="*/ 297 w 348"/>
                <a:gd name="T5" fmla="*/ 4 h 139"/>
                <a:gd name="T6" fmla="*/ 314 w 348"/>
                <a:gd name="T7" fmla="*/ 10 h 139"/>
                <a:gd name="T8" fmla="*/ 327 w 348"/>
                <a:gd name="T9" fmla="*/ 21 h 139"/>
                <a:gd name="T10" fmla="*/ 337 w 348"/>
                <a:gd name="T11" fmla="*/ 35 h 139"/>
                <a:gd name="T12" fmla="*/ 345 w 348"/>
                <a:gd name="T13" fmla="*/ 51 h 139"/>
                <a:gd name="T14" fmla="*/ 348 w 348"/>
                <a:gd name="T15" fmla="*/ 70 h 139"/>
                <a:gd name="T16" fmla="*/ 345 w 348"/>
                <a:gd name="T17" fmla="*/ 88 h 139"/>
                <a:gd name="T18" fmla="*/ 337 w 348"/>
                <a:gd name="T19" fmla="*/ 104 h 139"/>
                <a:gd name="T20" fmla="*/ 327 w 348"/>
                <a:gd name="T21" fmla="*/ 119 h 139"/>
                <a:gd name="T22" fmla="*/ 314 w 348"/>
                <a:gd name="T23" fmla="*/ 129 h 139"/>
                <a:gd name="T24" fmla="*/ 297 w 348"/>
                <a:gd name="T25" fmla="*/ 137 h 139"/>
                <a:gd name="T26" fmla="*/ 278 w 348"/>
                <a:gd name="T27" fmla="*/ 139 h 139"/>
                <a:gd name="T28" fmla="*/ 70 w 348"/>
                <a:gd name="T29" fmla="*/ 139 h 139"/>
                <a:gd name="T30" fmla="*/ 52 w 348"/>
                <a:gd name="T31" fmla="*/ 137 h 139"/>
                <a:gd name="T32" fmla="*/ 34 w 348"/>
                <a:gd name="T33" fmla="*/ 129 h 139"/>
                <a:gd name="T34" fmla="*/ 21 w 348"/>
                <a:gd name="T35" fmla="*/ 119 h 139"/>
                <a:gd name="T36" fmla="*/ 10 w 348"/>
                <a:gd name="T37" fmla="*/ 104 h 139"/>
                <a:gd name="T38" fmla="*/ 3 w 348"/>
                <a:gd name="T39" fmla="*/ 88 h 139"/>
                <a:gd name="T40" fmla="*/ 0 w 348"/>
                <a:gd name="T41" fmla="*/ 70 h 139"/>
                <a:gd name="T42" fmla="*/ 3 w 348"/>
                <a:gd name="T43" fmla="*/ 51 h 139"/>
                <a:gd name="T44" fmla="*/ 10 w 348"/>
                <a:gd name="T45" fmla="*/ 35 h 139"/>
                <a:gd name="T46" fmla="*/ 21 w 348"/>
                <a:gd name="T47" fmla="*/ 21 h 139"/>
                <a:gd name="T48" fmla="*/ 34 w 348"/>
                <a:gd name="T49" fmla="*/ 10 h 139"/>
                <a:gd name="T50" fmla="*/ 52 w 348"/>
                <a:gd name="T51" fmla="*/ 4 h 139"/>
                <a:gd name="T52" fmla="*/ 70 w 348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139">
                  <a:moveTo>
                    <a:pt x="70" y="0"/>
                  </a:moveTo>
                  <a:lnTo>
                    <a:pt x="278" y="0"/>
                  </a:lnTo>
                  <a:lnTo>
                    <a:pt x="297" y="4"/>
                  </a:lnTo>
                  <a:lnTo>
                    <a:pt x="314" y="10"/>
                  </a:lnTo>
                  <a:lnTo>
                    <a:pt x="327" y="21"/>
                  </a:lnTo>
                  <a:lnTo>
                    <a:pt x="337" y="35"/>
                  </a:lnTo>
                  <a:lnTo>
                    <a:pt x="345" y="51"/>
                  </a:lnTo>
                  <a:lnTo>
                    <a:pt x="348" y="70"/>
                  </a:lnTo>
                  <a:lnTo>
                    <a:pt x="345" y="88"/>
                  </a:lnTo>
                  <a:lnTo>
                    <a:pt x="337" y="104"/>
                  </a:lnTo>
                  <a:lnTo>
                    <a:pt x="327" y="119"/>
                  </a:lnTo>
                  <a:lnTo>
                    <a:pt x="314" y="129"/>
                  </a:lnTo>
                  <a:lnTo>
                    <a:pt x="297" y="137"/>
                  </a:lnTo>
                  <a:lnTo>
                    <a:pt x="278" y="139"/>
                  </a:lnTo>
                  <a:lnTo>
                    <a:pt x="70" y="139"/>
                  </a:lnTo>
                  <a:lnTo>
                    <a:pt x="52" y="137"/>
                  </a:lnTo>
                  <a:lnTo>
                    <a:pt x="34" y="129"/>
                  </a:lnTo>
                  <a:lnTo>
                    <a:pt x="21" y="119"/>
                  </a:lnTo>
                  <a:lnTo>
                    <a:pt x="10" y="104"/>
                  </a:lnTo>
                  <a:lnTo>
                    <a:pt x="3" y="88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4" y="10"/>
                  </a:lnTo>
                  <a:lnTo>
                    <a:pt x="52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41"/>
            <p:cNvSpPr>
              <a:spLocks/>
            </p:cNvSpPr>
            <p:nvPr/>
          </p:nvSpPr>
          <p:spPr bwMode="auto">
            <a:xfrm>
              <a:off x="2792413" y="1751013"/>
              <a:ext cx="71438" cy="55562"/>
            </a:xfrm>
            <a:custGeom>
              <a:avLst/>
              <a:gdLst>
                <a:gd name="T0" fmla="*/ 250 w 319"/>
                <a:gd name="T1" fmla="*/ 0 h 241"/>
                <a:gd name="T2" fmla="*/ 268 w 319"/>
                <a:gd name="T3" fmla="*/ 3 h 241"/>
                <a:gd name="T4" fmla="*/ 284 w 319"/>
                <a:gd name="T5" fmla="*/ 9 h 241"/>
                <a:gd name="T6" fmla="*/ 298 w 319"/>
                <a:gd name="T7" fmla="*/ 20 h 241"/>
                <a:gd name="T8" fmla="*/ 310 w 319"/>
                <a:gd name="T9" fmla="*/ 34 h 241"/>
                <a:gd name="T10" fmla="*/ 316 w 319"/>
                <a:gd name="T11" fmla="*/ 51 h 241"/>
                <a:gd name="T12" fmla="*/ 319 w 319"/>
                <a:gd name="T13" fmla="*/ 69 h 241"/>
                <a:gd name="T14" fmla="*/ 316 w 319"/>
                <a:gd name="T15" fmla="*/ 87 h 241"/>
                <a:gd name="T16" fmla="*/ 310 w 319"/>
                <a:gd name="T17" fmla="*/ 103 h 241"/>
                <a:gd name="T18" fmla="*/ 299 w 319"/>
                <a:gd name="T19" fmla="*/ 118 h 241"/>
                <a:gd name="T20" fmla="*/ 285 w 319"/>
                <a:gd name="T21" fmla="*/ 129 h 241"/>
                <a:gd name="T22" fmla="*/ 104 w 319"/>
                <a:gd name="T23" fmla="*/ 231 h 241"/>
                <a:gd name="T24" fmla="*/ 87 w 319"/>
                <a:gd name="T25" fmla="*/ 239 h 241"/>
                <a:gd name="T26" fmla="*/ 69 w 319"/>
                <a:gd name="T27" fmla="*/ 241 h 241"/>
                <a:gd name="T28" fmla="*/ 52 w 319"/>
                <a:gd name="T29" fmla="*/ 239 h 241"/>
                <a:gd name="T30" fmla="*/ 35 w 319"/>
                <a:gd name="T31" fmla="*/ 232 h 241"/>
                <a:gd name="T32" fmla="*/ 20 w 319"/>
                <a:gd name="T33" fmla="*/ 221 h 241"/>
                <a:gd name="T34" fmla="*/ 9 w 319"/>
                <a:gd name="T35" fmla="*/ 206 h 241"/>
                <a:gd name="T36" fmla="*/ 2 w 319"/>
                <a:gd name="T37" fmla="*/ 190 h 241"/>
                <a:gd name="T38" fmla="*/ 0 w 319"/>
                <a:gd name="T39" fmla="*/ 172 h 241"/>
                <a:gd name="T40" fmla="*/ 2 w 319"/>
                <a:gd name="T41" fmla="*/ 155 h 241"/>
                <a:gd name="T42" fmla="*/ 9 w 319"/>
                <a:gd name="T43" fmla="*/ 138 h 241"/>
                <a:gd name="T44" fmla="*/ 20 w 319"/>
                <a:gd name="T45" fmla="*/ 124 h 241"/>
                <a:gd name="T46" fmla="*/ 34 w 319"/>
                <a:gd name="T47" fmla="*/ 112 h 241"/>
                <a:gd name="T48" fmla="*/ 214 w 319"/>
                <a:gd name="T49" fmla="*/ 9 h 241"/>
                <a:gd name="T50" fmla="*/ 233 w 319"/>
                <a:gd name="T51" fmla="*/ 3 h 241"/>
                <a:gd name="T52" fmla="*/ 250 w 319"/>
                <a:gd name="T5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1">
                  <a:moveTo>
                    <a:pt x="250" y="0"/>
                  </a:moveTo>
                  <a:lnTo>
                    <a:pt x="268" y="3"/>
                  </a:lnTo>
                  <a:lnTo>
                    <a:pt x="284" y="9"/>
                  </a:lnTo>
                  <a:lnTo>
                    <a:pt x="298" y="20"/>
                  </a:lnTo>
                  <a:lnTo>
                    <a:pt x="310" y="34"/>
                  </a:lnTo>
                  <a:lnTo>
                    <a:pt x="316" y="51"/>
                  </a:lnTo>
                  <a:lnTo>
                    <a:pt x="319" y="69"/>
                  </a:lnTo>
                  <a:lnTo>
                    <a:pt x="316" y="87"/>
                  </a:lnTo>
                  <a:lnTo>
                    <a:pt x="310" y="103"/>
                  </a:lnTo>
                  <a:lnTo>
                    <a:pt x="299" y="118"/>
                  </a:lnTo>
                  <a:lnTo>
                    <a:pt x="285" y="129"/>
                  </a:lnTo>
                  <a:lnTo>
                    <a:pt x="104" y="231"/>
                  </a:lnTo>
                  <a:lnTo>
                    <a:pt x="87" y="239"/>
                  </a:lnTo>
                  <a:lnTo>
                    <a:pt x="69" y="241"/>
                  </a:lnTo>
                  <a:lnTo>
                    <a:pt x="52" y="239"/>
                  </a:lnTo>
                  <a:lnTo>
                    <a:pt x="35" y="232"/>
                  </a:lnTo>
                  <a:lnTo>
                    <a:pt x="20" y="221"/>
                  </a:lnTo>
                  <a:lnTo>
                    <a:pt x="9" y="206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20" y="124"/>
                  </a:lnTo>
                  <a:lnTo>
                    <a:pt x="34" y="112"/>
                  </a:lnTo>
                  <a:lnTo>
                    <a:pt x="214" y="9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42"/>
            <p:cNvSpPr>
              <a:spLocks/>
            </p:cNvSpPr>
            <p:nvPr/>
          </p:nvSpPr>
          <p:spPr bwMode="auto">
            <a:xfrm>
              <a:off x="2679700" y="1622425"/>
              <a:ext cx="55563" cy="71437"/>
            </a:xfrm>
            <a:custGeom>
              <a:avLst/>
              <a:gdLst>
                <a:gd name="T0" fmla="*/ 172 w 243"/>
                <a:gd name="T1" fmla="*/ 0 h 316"/>
                <a:gd name="T2" fmla="*/ 191 w 243"/>
                <a:gd name="T3" fmla="*/ 2 h 316"/>
                <a:gd name="T4" fmla="*/ 208 w 243"/>
                <a:gd name="T5" fmla="*/ 10 h 316"/>
                <a:gd name="T6" fmla="*/ 222 w 243"/>
                <a:gd name="T7" fmla="*/ 21 h 316"/>
                <a:gd name="T8" fmla="*/ 234 w 243"/>
                <a:gd name="T9" fmla="*/ 34 h 316"/>
                <a:gd name="T10" fmla="*/ 241 w 243"/>
                <a:gd name="T11" fmla="*/ 51 h 316"/>
                <a:gd name="T12" fmla="*/ 243 w 243"/>
                <a:gd name="T13" fmla="*/ 68 h 316"/>
                <a:gd name="T14" fmla="*/ 241 w 243"/>
                <a:gd name="T15" fmla="*/ 86 h 316"/>
                <a:gd name="T16" fmla="*/ 234 w 243"/>
                <a:gd name="T17" fmla="*/ 103 h 316"/>
                <a:gd name="T18" fmla="*/ 129 w 243"/>
                <a:gd name="T19" fmla="*/ 282 h 316"/>
                <a:gd name="T20" fmla="*/ 118 w 243"/>
                <a:gd name="T21" fmla="*/ 297 h 316"/>
                <a:gd name="T22" fmla="*/ 103 w 243"/>
                <a:gd name="T23" fmla="*/ 308 h 316"/>
                <a:gd name="T24" fmla="*/ 87 w 243"/>
                <a:gd name="T25" fmla="*/ 314 h 316"/>
                <a:gd name="T26" fmla="*/ 69 w 243"/>
                <a:gd name="T27" fmla="*/ 316 h 316"/>
                <a:gd name="T28" fmla="*/ 52 w 243"/>
                <a:gd name="T29" fmla="*/ 314 h 316"/>
                <a:gd name="T30" fmla="*/ 35 w 243"/>
                <a:gd name="T31" fmla="*/ 307 h 316"/>
                <a:gd name="T32" fmla="*/ 19 w 243"/>
                <a:gd name="T33" fmla="*/ 296 h 316"/>
                <a:gd name="T34" fmla="*/ 9 w 243"/>
                <a:gd name="T35" fmla="*/ 282 h 316"/>
                <a:gd name="T36" fmla="*/ 2 w 243"/>
                <a:gd name="T37" fmla="*/ 265 h 316"/>
                <a:gd name="T38" fmla="*/ 0 w 243"/>
                <a:gd name="T39" fmla="*/ 248 h 316"/>
                <a:gd name="T40" fmla="*/ 2 w 243"/>
                <a:gd name="T41" fmla="*/ 230 h 316"/>
                <a:gd name="T42" fmla="*/ 9 w 243"/>
                <a:gd name="T43" fmla="*/ 214 h 316"/>
                <a:gd name="T44" fmla="*/ 113 w 243"/>
                <a:gd name="T45" fmla="*/ 34 h 316"/>
                <a:gd name="T46" fmla="*/ 125 w 243"/>
                <a:gd name="T47" fmla="*/ 20 h 316"/>
                <a:gd name="T48" fmla="*/ 140 w 243"/>
                <a:gd name="T49" fmla="*/ 9 h 316"/>
                <a:gd name="T50" fmla="*/ 155 w 243"/>
                <a:gd name="T51" fmla="*/ 2 h 316"/>
                <a:gd name="T52" fmla="*/ 172 w 243"/>
                <a:gd name="T5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6">
                  <a:moveTo>
                    <a:pt x="172" y="0"/>
                  </a:moveTo>
                  <a:lnTo>
                    <a:pt x="191" y="2"/>
                  </a:lnTo>
                  <a:lnTo>
                    <a:pt x="208" y="10"/>
                  </a:lnTo>
                  <a:lnTo>
                    <a:pt x="222" y="21"/>
                  </a:lnTo>
                  <a:lnTo>
                    <a:pt x="234" y="34"/>
                  </a:lnTo>
                  <a:lnTo>
                    <a:pt x="241" y="51"/>
                  </a:lnTo>
                  <a:lnTo>
                    <a:pt x="243" y="68"/>
                  </a:lnTo>
                  <a:lnTo>
                    <a:pt x="241" y="86"/>
                  </a:lnTo>
                  <a:lnTo>
                    <a:pt x="234" y="103"/>
                  </a:lnTo>
                  <a:lnTo>
                    <a:pt x="129" y="282"/>
                  </a:lnTo>
                  <a:lnTo>
                    <a:pt x="118" y="297"/>
                  </a:lnTo>
                  <a:lnTo>
                    <a:pt x="103" y="308"/>
                  </a:lnTo>
                  <a:lnTo>
                    <a:pt x="87" y="314"/>
                  </a:lnTo>
                  <a:lnTo>
                    <a:pt x="69" y="316"/>
                  </a:lnTo>
                  <a:lnTo>
                    <a:pt x="52" y="314"/>
                  </a:lnTo>
                  <a:lnTo>
                    <a:pt x="35" y="307"/>
                  </a:lnTo>
                  <a:lnTo>
                    <a:pt x="19" y="296"/>
                  </a:lnTo>
                  <a:lnTo>
                    <a:pt x="9" y="282"/>
                  </a:lnTo>
                  <a:lnTo>
                    <a:pt x="2" y="265"/>
                  </a:lnTo>
                  <a:lnTo>
                    <a:pt x="0" y="248"/>
                  </a:lnTo>
                  <a:lnTo>
                    <a:pt x="2" y="230"/>
                  </a:lnTo>
                  <a:lnTo>
                    <a:pt x="9" y="214"/>
                  </a:lnTo>
                  <a:lnTo>
                    <a:pt x="113" y="34"/>
                  </a:lnTo>
                  <a:lnTo>
                    <a:pt x="125" y="20"/>
                  </a:lnTo>
                  <a:lnTo>
                    <a:pt x="140" y="9"/>
                  </a:lnTo>
                  <a:lnTo>
                    <a:pt x="155" y="2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43"/>
            <p:cNvSpPr>
              <a:spLocks/>
            </p:cNvSpPr>
            <p:nvPr/>
          </p:nvSpPr>
          <p:spPr bwMode="auto">
            <a:xfrm>
              <a:off x="2503488" y="1811338"/>
              <a:ext cx="76200" cy="242887"/>
            </a:xfrm>
            <a:custGeom>
              <a:avLst/>
              <a:gdLst>
                <a:gd name="T0" fmla="*/ 167 w 334"/>
                <a:gd name="T1" fmla="*/ 0 h 1073"/>
                <a:gd name="T2" fmla="*/ 201 w 334"/>
                <a:gd name="T3" fmla="*/ 2 h 1073"/>
                <a:gd name="T4" fmla="*/ 230 w 334"/>
                <a:gd name="T5" fmla="*/ 8 h 1073"/>
                <a:gd name="T6" fmla="*/ 258 w 334"/>
                <a:gd name="T7" fmla="*/ 18 h 1073"/>
                <a:gd name="T8" fmla="*/ 280 w 334"/>
                <a:gd name="T9" fmla="*/ 33 h 1073"/>
                <a:gd name="T10" fmla="*/ 300 w 334"/>
                <a:gd name="T11" fmla="*/ 51 h 1073"/>
                <a:gd name="T12" fmla="*/ 314 w 334"/>
                <a:gd name="T13" fmla="*/ 72 h 1073"/>
                <a:gd name="T14" fmla="*/ 326 w 334"/>
                <a:gd name="T15" fmla="*/ 98 h 1073"/>
                <a:gd name="T16" fmla="*/ 331 w 334"/>
                <a:gd name="T17" fmla="*/ 128 h 1073"/>
                <a:gd name="T18" fmla="*/ 334 w 334"/>
                <a:gd name="T19" fmla="*/ 162 h 1073"/>
                <a:gd name="T20" fmla="*/ 334 w 334"/>
                <a:gd name="T21" fmla="*/ 406 h 1073"/>
                <a:gd name="T22" fmla="*/ 332 w 334"/>
                <a:gd name="T23" fmla="*/ 438 h 1073"/>
                <a:gd name="T24" fmla="*/ 329 w 334"/>
                <a:gd name="T25" fmla="*/ 471 h 1073"/>
                <a:gd name="T26" fmla="*/ 326 w 334"/>
                <a:gd name="T27" fmla="*/ 505 h 1073"/>
                <a:gd name="T28" fmla="*/ 260 w 334"/>
                <a:gd name="T29" fmla="*/ 996 h 1073"/>
                <a:gd name="T30" fmla="*/ 255 w 334"/>
                <a:gd name="T31" fmla="*/ 1019 h 1073"/>
                <a:gd name="T32" fmla="*/ 247 w 334"/>
                <a:gd name="T33" fmla="*/ 1039 h 1073"/>
                <a:gd name="T34" fmla="*/ 237 w 334"/>
                <a:gd name="T35" fmla="*/ 1052 h 1073"/>
                <a:gd name="T36" fmla="*/ 224 w 334"/>
                <a:gd name="T37" fmla="*/ 1062 h 1073"/>
                <a:gd name="T38" fmla="*/ 208 w 334"/>
                <a:gd name="T39" fmla="*/ 1069 h 1073"/>
                <a:gd name="T40" fmla="*/ 188 w 334"/>
                <a:gd name="T41" fmla="*/ 1072 h 1073"/>
                <a:gd name="T42" fmla="*/ 167 w 334"/>
                <a:gd name="T43" fmla="*/ 1073 h 1073"/>
                <a:gd name="T44" fmla="*/ 145 w 334"/>
                <a:gd name="T45" fmla="*/ 1072 h 1073"/>
                <a:gd name="T46" fmla="*/ 126 w 334"/>
                <a:gd name="T47" fmla="*/ 1069 h 1073"/>
                <a:gd name="T48" fmla="*/ 110 w 334"/>
                <a:gd name="T49" fmla="*/ 1062 h 1073"/>
                <a:gd name="T50" fmla="*/ 96 w 334"/>
                <a:gd name="T51" fmla="*/ 1052 h 1073"/>
                <a:gd name="T52" fmla="*/ 86 w 334"/>
                <a:gd name="T53" fmla="*/ 1039 h 1073"/>
                <a:gd name="T54" fmla="*/ 78 w 334"/>
                <a:gd name="T55" fmla="*/ 1019 h 1073"/>
                <a:gd name="T56" fmla="*/ 74 w 334"/>
                <a:gd name="T57" fmla="*/ 996 h 1073"/>
                <a:gd name="T58" fmla="*/ 8 w 334"/>
                <a:gd name="T59" fmla="*/ 505 h 1073"/>
                <a:gd name="T60" fmla="*/ 5 w 334"/>
                <a:gd name="T61" fmla="*/ 471 h 1073"/>
                <a:gd name="T62" fmla="*/ 1 w 334"/>
                <a:gd name="T63" fmla="*/ 438 h 1073"/>
                <a:gd name="T64" fmla="*/ 0 w 334"/>
                <a:gd name="T65" fmla="*/ 406 h 1073"/>
                <a:gd name="T66" fmla="*/ 0 w 334"/>
                <a:gd name="T67" fmla="*/ 162 h 1073"/>
                <a:gd name="T68" fmla="*/ 2 w 334"/>
                <a:gd name="T69" fmla="*/ 128 h 1073"/>
                <a:gd name="T70" fmla="*/ 8 w 334"/>
                <a:gd name="T71" fmla="*/ 98 h 1073"/>
                <a:gd name="T72" fmla="*/ 19 w 334"/>
                <a:gd name="T73" fmla="*/ 72 h 1073"/>
                <a:gd name="T74" fmla="*/ 34 w 334"/>
                <a:gd name="T75" fmla="*/ 51 h 1073"/>
                <a:gd name="T76" fmla="*/ 53 w 334"/>
                <a:gd name="T77" fmla="*/ 33 h 1073"/>
                <a:gd name="T78" fmla="*/ 76 w 334"/>
                <a:gd name="T79" fmla="*/ 18 h 1073"/>
                <a:gd name="T80" fmla="*/ 103 w 334"/>
                <a:gd name="T81" fmla="*/ 8 h 1073"/>
                <a:gd name="T82" fmla="*/ 133 w 334"/>
                <a:gd name="T83" fmla="*/ 2 h 1073"/>
                <a:gd name="T84" fmla="*/ 167 w 334"/>
                <a:gd name="T85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3">
                  <a:moveTo>
                    <a:pt x="167" y="0"/>
                  </a:moveTo>
                  <a:lnTo>
                    <a:pt x="201" y="2"/>
                  </a:lnTo>
                  <a:lnTo>
                    <a:pt x="230" y="8"/>
                  </a:lnTo>
                  <a:lnTo>
                    <a:pt x="258" y="18"/>
                  </a:lnTo>
                  <a:lnTo>
                    <a:pt x="280" y="33"/>
                  </a:lnTo>
                  <a:lnTo>
                    <a:pt x="300" y="51"/>
                  </a:lnTo>
                  <a:lnTo>
                    <a:pt x="314" y="72"/>
                  </a:lnTo>
                  <a:lnTo>
                    <a:pt x="326" y="98"/>
                  </a:lnTo>
                  <a:lnTo>
                    <a:pt x="331" y="128"/>
                  </a:lnTo>
                  <a:lnTo>
                    <a:pt x="334" y="162"/>
                  </a:lnTo>
                  <a:lnTo>
                    <a:pt x="334" y="406"/>
                  </a:lnTo>
                  <a:lnTo>
                    <a:pt x="332" y="438"/>
                  </a:lnTo>
                  <a:lnTo>
                    <a:pt x="329" y="471"/>
                  </a:lnTo>
                  <a:lnTo>
                    <a:pt x="326" y="505"/>
                  </a:lnTo>
                  <a:lnTo>
                    <a:pt x="260" y="996"/>
                  </a:lnTo>
                  <a:lnTo>
                    <a:pt x="255" y="1019"/>
                  </a:lnTo>
                  <a:lnTo>
                    <a:pt x="247" y="1039"/>
                  </a:lnTo>
                  <a:lnTo>
                    <a:pt x="237" y="1052"/>
                  </a:lnTo>
                  <a:lnTo>
                    <a:pt x="224" y="1062"/>
                  </a:lnTo>
                  <a:lnTo>
                    <a:pt x="208" y="1069"/>
                  </a:lnTo>
                  <a:lnTo>
                    <a:pt x="188" y="1072"/>
                  </a:lnTo>
                  <a:lnTo>
                    <a:pt x="167" y="1073"/>
                  </a:lnTo>
                  <a:lnTo>
                    <a:pt x="145" y="1072"/>
                  </a:lnTo>
                  <a:lnTo>
                    <a:pt x="126" y="1069"/>
                  </a:lnTo>
                  <a:lnTo>
                    <a:pt x="110" y="1062"/>
                  </a:lnTo>
                  <a:lnTo>
                    <a:pt x="96" y="1052"/>
                  </a:lnTo>
                  <a:lnTo>
                    <a:pt x="86" y="1039"/>
                  </a:lnTo>
                  <a:lnTo>
                    <a:pt x="78" y="1019"/>
                  </a:lnTo>
                  <a:lnTo>
                    <a:pt x="74" y="996"/>
                  </a:lnTo>
                  <a:lnTo>
                    <a:pt x="8" y="505"/>
                  </a:lnTo>
                  <a:lnTo>
                    <a:pt x="5" y="471"/>
                  </a:lnTo>
                  <a:lnTo>
                    <a:pt x="1" y="438"/>
                  </a:lnTo>
                  <a:lnTo>
                    <a:pt x="0" y="406"/>
                  </a:lnTo>
                  <a:lnTo>
                    <a:pt x="0" y="162"/>
                  </a:lnTo>
                  <a:lnTo>
                    <a:pt x="2" y="128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44"/>
            <p:cNvSpPr>
              <a:spLocks/>
            </p:cNvSpPr>
            <p:nvPr/>
          </p:nvSpPr>
          <p:spPr bwMode="auto">
            <a:xfrm>
              <a:off x="2501900" y="2085975"/>
              <a:ext cx="79375" cy="77787"/>
            </a:xfrm>
            <a:custGeom>
              <a:avLst/>
              <a:gdLst>
                <a:gd name="T0" fmla="*/ 174 w 347"/>
                <a:gd name="T1" fmla="*/ 0 h 344"/>
                <a:gd name="T2" fmla="*/ 209 w 347"/>
                <a:gd name="T3" fmla="*/ 4 h 344"/>
                <a:gd name="T4" fmla="*/ 241 w 347"/>
                <a:gd name="T5" fmla="*/ 14 h 344"/>
                <a:gd name="T6" fmla="*/ 270 w 347"/>
                <a:gd name="T7" fmla="*/ 30 h 344"/>
                <a:gd name="T8" fmla="*/ 296 w 347"/>
                <a:gd name="T9" fmla="*/ 50 h 344"/>
                <a:gd name="T10" fmla="*/ 318 w 347"/>
                <a:gd name="T11" fmla="*/ 76 h 344"/>
                <a:gd name="T12" fmla="*/ 334 w 347"/>
                <a:gd name="T13" fmla="*/ 106 h 344"/>
                <a:gd name="T14" fmla="*/ 344 w 347"/>
                <a:gd name="T15" fmla="*/ 138 h 344"/>
                <a:gd name="T16" fmla="*/ 347 w 347"/>
                <a:gd name="T17" fmla="*/ 172 h 344"/>
                <a:gd name="T18" fmla="*/ 344 w 347"/>
                <a:gd name="T19" fmla="*/ 207 h 344"/>
                <a:gd name="T20" fmla="*/ 334 w 347"/>
                <a:gd name="T21" fmla="*/ 240 h 344"/>
                <a:gd name="T22" fmla="*/ 318 w 347"/>
                <a:gd name="T23" fmla="*/ 269 h 344"/>
                <a:gd name="T24" fmla="*/ 296 w 347"/>
                <a:gd name="T25" fmla="*/ 294 h 344"/>
                <a:gd name="T26" fmla="*/ 270 w 347"/>
                <a:gd name="T27" fmla="*/ 315 h 344"/>
                <a:gd name="T28" fmla="*/ 241 w 347"/>
                <a:gd name="T29" fmla="*/ 331 h 344"/>
                <a:gd name="T30" fmla="*/ 209 w 347"/>
                <a:gd name="T31" fmla="*/ 341 h 344"/>
                <a:gd name="T32" fmla="*/ 174 w 347"/>
                <a:gd name="T33" fmla="*/ 344 h 344"/>
                <a:gd name="T34" fmla="*/ 139 w 347"/>
                <a:gd name="T35" fmla="*/ 341 h 344"/>
                <a:gd name="T36" fmla="*/ 107 w 347"/>
                <a:gd name="T37" fmla="*/ 331 h 344"/>
                <a:gd name="T38" fmla="*/ 77 w 347"/>
                <a:gd name="T39" fmla="*/ 315 h 344"/>
                <a:gd name="T40" fmla="*/ 51 w 347"/>
                <a:gd name="T41" fmla="*/ 294 h 344"/>
                <a:gd name="T42" fmla="*/ 30 w 347"/>
                <a:gd name="T43" fmla="*/ 269 h 344"/>
                <a:gd name="T44" fmla="*/ 14 w 347"/>
                <a:gd name="T45" fmla="*/ 240 h 344"/>
                <a:gd name="T46" fmla="*/ 4 w 347"/>
                <a:gd name="T47" fmla="*/ 207 h 344"/>
                <a:gd name="T48" fmla="*/ 0 w 347"/>
                <a:gd name="T49" fmla="*/ 172 h 344"/>
                <a:gd name="T50" fmla="*/ 4 w 347"/>
                <a:gd name="T51" fmla="*/ 138 h 344"/>
                <a:gd name="T52" fmla="*/ 14 w 347"/>
                <a:gd name="T53" fmla="*/ 106 h 344"/>
                <a:gd name="T54" fmla="*/ 30 w 347"/>
                <a:gd name="T55" fmla="*/ 76 h 344"/>
                <a:gd name="T56" fmla="*/ 51 w 347"/>
                <a:gd name="T57" fmla="*/ 50 h 344"/>
                <a:gd name="T58" fmla="*/ 77 w 347"/>
                <a:gd name="T59" fmla="*/ 30 h 344"/>
                <a:gd name="T60" fmla="*/ 107 w 347"/>
                <a:gd name="T61" fmla="*/ 14 h 344"/>
                <a:gd name="T62" fmla="*/ 139 w 347"/>
                <a:gd name="T63" fmla="*/ 4 h 344"/>
                <a:gd name="T64" fmla="*/ 174 w 347"/>
                <a:gd name="T6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344">
                  <a:moveTo>
                    <a:pt x="174" y="0"/>
                  </a:moveTo>
                  <a:lnTo>
                    <a:pt x="209" y="4"/>
                  </a:lnTo>
                  <a:lnTo>
                    <a:pt x="241" y="14"/>
                  </a:lnTo>
                  <a:lnTo>
                    <a:pt x="270" y="30"/>
                  </a:lnTo>
                  <a:lnTo>
                    <a:pt x="296" y="50"/>
                  </a:lnTo>
                  <a:lnTo>
                    <a:pt x="318" y="76"/>
                  </a:lnTo>
                  <a:lnTo>
                    <a:pt x="334" y="106"/>
                  </a:lnTo>
                  <a:lnTo>
                    <a:pt x="344" y="138"/>
                  </a:lnTo>
                  <a:lnTo>
                    <a:pt x="347" y="172"/>
                  </a:lnTo>
                  <a:lnTo>
                    <a:pt x="344" y="207"/>
                  </a:lnTo>
                  <a:lnTo>
                    <a:pt x="334" y="240"/>
                  </a:lnTo>
                  <a:lnTo>
                    <a:pt x="318" y="269"/>
                  </a:lnTo>
                  <a:lnTo>
                    <a:pt x="296" y="294"/>
                  </a:lnTo>
                  <a:lnTo>
                    <a:pt x="270" y="315"/>
                  </a:lnTo>
                  <a:lnTo>
                    <a:pt x="241" y="331"/>
                  </a:lnTo>
                  <a:lnTo>
                    <a:pt x="209" y="341"/>
                  </a:lnTo>
                  <a:lnTo>
                    <a:pt x="174" y="344"/>
                  </a:lnTo>
                  <a:lnTo>
                    <a:pt x="139" y="341"/>
                  </a:lnTo>
                  <a:lnTo>
                    <a:pt x="107" y="331"/>
                  </a:lnTo>
                  <a:lnTo>
                    <a:pt x="77" y="315"/>
                  </a:lnTo>
                  <a:lnTo>
                    <a:pt x="51" y="294"/>
                  </a:lnTo>
                  <a:lnTo>
                    <a:pt x="30" y="269"/>
                  </a:lnTo>
                  <a:lnTo>
                    <a:pt x="14" y="240"/>
                  </a:lnTo>
                  <a:lnTo>
                    <a:pt x="4" y="207"/>
                  </a:lnTo>
                  <a:lnTo>
                    <a:pt x="0" y="172"/>
                  </a:lnTo>
                  <a:lnTo>
                    <a:pt x="4" y="138"/>
                  </a:lnTo>
                  <a:lnTo>
                    <a:pt x="14" y="106"/>
                  </a:lnTo>
                  <a:lnTo>
                    <a:pt x="30" y="76"/>
                  </a:lnTo>
                  <a:lnTo>
                    <a:pt x="51" y="50"/>
                  </a:lnTo>
                  <a:lnTo>
                    <a:pt x="77" y="30"/>
                  </a:lnTo>
                  <a:lnTo>
                    <a:pt x="107" y="14"/>
                  </a:lnTo>
                  <a:lnTo>
                    <a:pt x="139" y="4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Freeform 49"/>
          <p:cNvSpPr>
            <a:spLocks noEditPoints="1"/>
          </p:cNvSpPr>
          <p:nvPr/>
        </p:nvSpPr>
        <p:spPr bwMode="auto">
          <a:xfrm>
            <a:off x="7130965" y="3464081"/>
            <a:ext cx="615949" cy="615949"/>
          </a:xfrm>
          <a:custGeom>
            <a:avLst/>
            <a:gdLst>
              <a:gd name="T0" fmla="*/ 2959 w 3962"/>
              <a:gd name="T1" fmla="*/ 2546 h 3963"/>
              <a:gd name="T2" fmla="*/ 3397 w 3962"/>
              <a:gd name="T3" fmla="*/ 2984 h 3963"/>
              <a:gd name="T4" fmla="*/ 3464 w 3962"/>
              <a:gd name="T5" fmla="*/ 3124 h 3963"/>
              <a:gd name="T6" fmla="*/ 3343 w 3962"/>
              <a:gd name="T7" fmla="*/ 3219 h 3963"/>
              <a:gd name="T8" fmla="*/ 2736 w 3962"/>
              <a:gd name="T9" fmla="*/ 3150 h 3963"/>
              <a:gd name="T10" fmla="*/ 2752 w 3962"/>
              <a:gd name="T11" fmla="*/ 2523 h 3963"/>
              <a:gd name="T12" fmla="*/ 2896 w 3962"/>
              <a:gd name="T13" fmla="*/ 2232 h 3963"/>
              <a:gd name="T14" fmla="*/ 2500 w 3962"/>
              <a:gd name="T15" fmla="*/ 2399 h 3963"/>
              <a:gd name="T16" fmla="*/ 2262 w 3962"/>
              <a:gd name="T17" fmla="*/ 2752 h 3963"/>
              <a:gd name="T18" fmla="*/ 2262 w 3962"/>
              <a:gd name="T19" fmla="*/ 3193 h 3963"/>
              <a:gd name="T20" fmla="*/ 2500 w 3962"/>
              <a:gd name="T21" fmla="*/ 3544 h 3963"/>
              <a:gd name="T22" fmla="*/ 2896 w 3962"/>
              <a:gd name="T23" fmla="*/ 3711 h 3963"/>
              <a:gd name="T24" fmla="*/ 3325 w 3962"/>
              <a:gd name="T25" fmla="*/ 3625 h 3963"/>
              <a:gd name="T26" fmla="*/ 3625 w 3962"/>
              <a:gd name="T27" fmla="*/ 3325 h 3963"/>
              <a:gd name="T28" fmla="*/ 3711 w 3962"/>
              <a:gd name="T29" fmla="*/ 2896 h 3963"/>
              <a:gd name="T30" fmla="*/ 3544 w 3962"/>
              <a:gd name="T31" fmla="*/ 2500 h 3963"/>
              <a:gd name="T32" fmla="*/ 3193 w 3962"/>
              <a:gd name="T33" fmla="*/ 2262 h 3963"/>
              <a:gd name="T34" fmla="*/ 1734 w 3962"/>
              <a:gd name="T35" fmla="*/ 2724 h 3963"/>
              <a:gd name="T36" fmla="*/ 495 w 3962"/>
              <a:gd name="T37" fmla="*/ 2724 h 3963"/>
              <a:gd name="T38" fmla="*/ 3300 w 3962"/>
              <a:gd name="T39" fmla="*/ 2037 h 3963"/>
              <a:gd name="T40" fmla="*/ 3700 w 3962"/>
              <a:gd name="T41" fmla="*/ 2300 h 3963"/>
              <a:gd name="T42" fmla="*/ 3930 w 3962"/>
              <a:gd name="T43" fmla="*/ 2722 h 3963"/>
              <a:gd name="T44" fmla="*/ 3930 w 3962"/>
              <a:gd name="T45" fmla="*/ 3222 h 3963"/>
              <a:gd name="T46" fmla="*/ 3700 w 3962"/>
              <a:gd name="T47" fmla="*/ 3643 h 3963"/>
              <a:gd name="T48" fmla="*/ 3300 w 3962"/>
              <a:gd name="T49" fmla="*/ 3907 h 3963"/>
              <a:gd name="T50" fmla="*/ 2802 w 3962"/>
              <a:gd name="T51" fmla="*/ 3948 h 3963"/>
              <a:gd name="T52" fmla="*/ 2361 w 3962"/>
              <a:gd name="T53" fmla="*/ 3752 h 3963"/>
              <a:gd name="T54" fmla="*/ 2067 w 3962"/>
              <a:gd name="T55" fmla="*/ 3376 h 3963"/>
              <a:gd name="T56" fmla="*/ 1984 w 3962"/>
              <a:gd name="T57" fmla="*/ 2887 h 3963"/>
              <a:gd name="T58" fmla="*/ 2144 w 3962"/>
              <a:gd name="T59" fmla="*/ 2426 h 3963"/>
              <a:gd name="T60" fmla="*/ 2495 w 3962"/>
              <a:gd name="T61" fmla="*/ 2103 h 3963"/>
              <a:gd name="T62" fmla="*/ 2972 w 3962"/>
              <a:gd name="T63" fmla="*/ 1982 h 3963"/>
              <a:gd name="T64" fmla="*/ 1238 w 3962"/>
              <a:gd name="T65" fmla="*/ 1486 h 3963"/>
              <a:gd name="T66" fmla="*/ 990 w 3962"/>
              <a:gd name="T67" fmla="*/ 1486 h 3963"/>
              <a:gd name="T68" fmla="*/ 371 w 3962"/>
              <a:gd name="T69" fmla="*/ 619 h 3963"/>
              <a:gd name="T70" fmla="*/ 473 w 3962"/>
              <a:gd name="T71" fmla="*/ 819 h 3963"/>
              <a:gd name="T72" fmla="*/ 697 w 3962"/>
              <a:gd name="T73" fmla="*/ 854 h 3963"/>
              <a:gd name="T74" fmla="*/ 854 w 3962"/>
              <a:gd name="T75" fmla="*/ 697 h 3963"/>
              <a:gd name="T76" fmla="*/ 2355 w 3962"/>
              <a:gd name="T77" fmla="*/ 659 h 3963"/>
              <a:gd name="T78" fmla="*/ 2487 w 3962"/>
              <a:gd name="T79" fmla="*/ 839 h 3963"/>
              <a:gd name="T80" fmla="*/ 2714 w 3962"/>
              <a:gd name="T81" fmla="*/ 839 h 3963"/>
              <a:gd name="T82" fmla="*/ 2844 w 3962"/>
              <a:gd name="T83" fmla="*/ 659 h 3963"/>
              <a:gd name="T84" fmla="*/ 3074 w 3962"/>
              <a:gd name="T85" fmla="*/ 526 h 3963"/>
              <a:gd name="T86" fmla="*/ 3215 w 3962"/>
              <a:gd name="T87" fmla="*/ 724 h 3963"/>
              <a:gd name="T88" fmla="*/ 248 w 3962"/>
              <a:gd name="T89" fmla="*/ 2947 h 3963"/>
              <a:gd name="T90" fmla="*/ 268 w 3962"/>
              <a:gd name="T91" fmla="*/ 3219 h 3963"/>
              <a:gd name="T92" fmla="*/ 52 w 3962"/>
              <a:gd name="T93" fmla="*/ 3108 h 3963"/>
              <a:gd name="T94" fmla="*/ 3 w 3962"/>
              <a:gd name="T95" fmla="*/ 724 h 3963"/>
              <a:gd name="T96" fmla="*/ 144 w 3962"/>
              <a:gd name="T97" fmla="*/ 526 h 3963"/>
              <a:gd name="T98" fmla="*/ 2654 w 3962"/>
              <a:gd name="T99" fmla="*/ 13 h 3963"/>
              <a:gd name="T100" fmla="*/ 2724 w 3962"/>
              <a:gd name="T101" fmla="*/ 619 h 3963"/>
              <a:gd name="T102" fmla="*/ 2629 w 3962"/>
              <a:gd name="T103" fmla="*/ 739 h 3963"/>
              <a:gd name="T104" fmla="*/ 2489 w 3962"/>
              <a:gd name="T105" fmla="*/ 673 h 3963"/>
              <a:gd name="T106" fmla="*/ 2503 w 3962"/>
              <a:gd name="T107" fmla="*/ 47 h 3963"/>
              <a:gd name="T108" fmla="*/ 647 w 3962"/>
              <a:gd name="T109" fmla="*/ 3 h 3963"/>
              <a:gd name="T110" fmla="*/ 743 w 3962"/>
              <a:gd name="T111" fmla="*/ 124 h 3963"/>
              <a:gd name="T112" fmla="*/ 673 w 3962"/>
              <a:gd name="T113" fmla="*/ 730 h 3963"/>
              <a:gd name="T114" fmla="*/ 523 w 3962"/>
              <a:gd name="T115" fmla="*/ 696 h 3963"/>
              <a:gd name="T116" fmla="*/ 508 w 3962"/>
              <a:gd name="T117" fmla="*/ 69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962" h="3963">
                <a:moveTo>
                  <a:pt x="2848" y="2477"/>
                </a:moveTo>
                <a:lnTo>
                  <a:pt x="2876" y="2479"/>
                </a:lnTo>
                <a:lnTo>
                  <a:pt x="2902" y="2489"/>
                </a:lnTo>
                <a:lnTo>
                  <a:pt x="2925" y="2503"/>
                </a:lnTo>
                <a:lnTo>
                  <a:pt x="2944" y="2523"/>
                </a:lnTo>
                <a:lnTo>
                  <a:pt x="2959" y="2546"/>
                </a:lnTo>
                <a:lnTo>
                  <a:pt x="2968" y="2572"/>
                </a:lnTo>
                <a:lnTo>
                  <a:pt x="2972" y="2600"/>
                </a:lnTo>
                <a:lnTo>
                  <a:pt x="2972" y="2972"/>
                </a:lnTo>
                <a:lnTo>
                  <a:pt x="3343" y="2972"/>
                </a:lnTo>
                <a:lnTo>
                  <a:pt x="3371" y="2975"/>
                </a:lnTo>
                <a:lnTo>
                  <a:pt x="3397" y="2984"/>
                </a:lnTo>
                <a:lnTo>
                  <a:pt x="3420" y="2999"/>
                </a:lnTo>
                <a:lnTo>
                  <a:pt x="3440" y="3018"/>
                </a:lnTo>
                <a:lnTo>
                  <a:pt x="3454" y="3041"/>
                </a:lnTo>
                <a:lnTo>
                  <a:pt x="3464" y="3067"/>
                </a:lnTo>
                <a:lnTo>
                  <a:pt x="3467" y="3096"/>
                </a:lnTo>
                <a:lnTo>
                  <a:pt x="3464" y="3124"/>
                </a:lnTo>
                <a:lnTo>
                  <a:pt x="3454" y="3150"/>
                </a:lnTo>
                <a:lnTo>
                  <a:pt x="3440" y="3173"/>
                </a:lnTo>
                <a:lnTo>
                  <a:pt x="3420" y="3193"/>
                </a:lnTo>
                <a:lnTo>
                  <a:pt x="3397" y="3207"/>
                </a:lnTo>
                <a:lnTo>
                  <a:pt x="3371" y="3217"/>
                </a:lnTo>
                <a:lnTo>
                  <a:pt x="3343" y="3219"/>
                </a:lnTo>
                <a:lnTo>
                  <a:pt x="2848" y="3219"/>
                </a:lnTo>
                <a:lnTo>
                  <a:pt x="2819" y="3217"/>
                </a:lnTo>
                <a:lnTo>
                  <a:pt x="2794" y="3207"/>
                </a:lnTo>
                <a:lnTo>
                  <a:pt x="2771" y="3193"/>
                </a:lnTo>
                <a:lnTo>
                  <a:pt x="2752" y="3173"/>
                </a:lnTo>
                <a:lnTo>
                  <a:pt x="2736" y="3150"/>
                </a:lnTo>
                <a:lnTo>
                  <a:pt x="2727" y="3124"/>
                </a:lnTo>
                <a:lnTo>
                  <a:pt x="2724" y="3096"/>
                </a:lnTo>
                <a:lnTo>
                  <a:pt x="2724" y="2600"/>
                </a:lnTo>
                <a:lnTo>
                  <a:pt x="2727" y="2572"/>
                </a:lnTo>
                <a:lnTo>
                  <a:pt x="2736" y="2546"/>
                </a:lnTo>
                <a:lnTo>
                  <a:pt x="2752" y="2523"/>
                </a:lnTo>
                <a:lnTo>
                  <a:pt x="2771" y="2503"/>
                </a:lnTo>
                <a:lnTo>
                  <a:pt x="2794" y="2489"/>
                </a:lnTo>
                <a:lnTo>
                  <a:pt x="2819" y="2479"/>
                </a:lnTo>
                <a:lnTo>
                  <a:pt x="2848" y="2477"/>
                </a:lnTo>
                <a:close/>
                <a:moveTo>
                  <a:pt x="2972" y="2229"/>
                </a:moveTo>
                <a:lnTo>
                  <a:pt x="2896" y="2232"/>
                </a:lnTo>
                <a:lnTo>
                  <a:pt x="2821" y="2244"/>
                </a:lnTo>
                <a:lnTo>
                  <a:pt x="2750" y="2262"/>
                </a:lnTo>
                <a:lnTo>
                  <a:pt x="2683" y="2288"/>
                </a:lnTo>
                <a:lnTo>
                  <a:pt x="2618" y="2319"/>
                </a:lnTo>
                <a:lnTo>
                  <a:pt x="2556" y="2356"/>
                </a:lnTo>
                <a:lnTo>
                  <a:pt x="2500" y="2399"/>
                </a:lnTo>
                <a:lnTo>
                  <a:pt x="2447" y="2447"/>
                </a:lnTo>
                <a:lnTo>
                  <a:pt x="2399" y="2500"/>
                </a:lnTo>
                <a:lnTo>
                  <a:pt x="2355" y="2556"/>
                </a:lnTo>
                <a:lnTo>
                  <a:pt x="2318" y="2618"/>
                </a:lnTo>
                <a:lnTo>
                  <a:pt x="2287" y="2683"/>
                </a:lnTo>
                <a:lnTo>
                  <a:pt x="2262" y="2752"/>
                </a:lnTo>
                <a:lnTo>
                  <a:pt x="2243" y="2823"/>
                </a:lnTo>
                <a:lnTo>
                  <a:pt x="2232" y="2896"/>
                </a:lnTo>
                <a:lnTo>
                  <a:pt x="2229" y="2972"/>
                </a:lnTo>
                <a:lnTo>
                  <a:pt x="2232" y="3048"/>
                </a:lnTo>
                <a:lnTo>
                  <a:pt x="2243" y="3122"/>
                </a:lnTo>
                <a:lnTo>
                  <a:pt x="2262" y="3193"/>
                </a:lnTo>
                <a:lnTo>
                  <a:pt x="2287" y="3261"/>
                </a:lnTo>
                <a:lnTo>
                  <a:pt x="2318" y="3325"/>
                </a:lnTo>
                <a:lnTo>
                  <a:pt x="2355" y="3387"/>
                </a:lnTo>
                <a:lnTo>
                  <a:pt x="2399" y="3444"/>
                </a:lnTo>
                <a:lnTo>
                  <a:pt x="2447" y="3497"/>
                </a:lnTo>
                <a:lnTo>
                  <a:pt x="2500" y="3544"/>
                </a:lnTo>
                <a:lnTo>
                  <a:pt x="2556" y="3588"/>
                </a:lnTo>
                <a:lnTo>
                  <a:pt x="2618" y="3625"/>
                </a:lnTo>
                <a:lnTo>
                  <a:pt x="2683" y="3657"/>
                </a:lnTo>
                <a:lnTo>
                  <a:pt x="2750" y="3682"/>
                </a:lnTo>
                <a:lnTo>
                  <a:pt x="2821" y="3700"/>
                </a:lnTo>
                <a:lnTo>
                  <a:pt x="2896" y="3711"/>
                </a:lnTo>
                <a:lnTo>
                  <a:pt x="2972" y="3714"/>
                </a:lnTo>
                <a:lnTo>
                  <a:pt x="3048" y="3711"/>
                </a:lnTo>
                <a:lnTo>
                  <a:pt x="3121" y="3700"/>
                </a:lnTo>
                <a:lnTo>
                  <a:pt x="3193" y="3682"/>
                </a:lnTo>
                <a:lnTo>
                  <a:pt x="3260" y="3657"/>
                </a:lnTo>
                <a:lnTo>
                  <a:pt x="3325" y="3625"/>
                </a:lnTo>
                <a:lnTo>
                  <a:pt x="3386" y="3588"/>
                </a:lnTo>
                <a:lnTo>
                  <a:pt x="3444" y="3544"/>
                </a:lnTo>
                <a:lnTo>
                  <a:pt x="3496" y="3497"/>
                </a:lnTo>
                <a:lnTo>
                  <a:pt x="3544" y="3444"/>
                </a:lnTo>
                <a:lnTo>
                  <a:pt x="3588" y="3387"/>
                </a:lnTo>
                <a:lnTo>
                  <a:pt x="3625" y="3325"/>
                </a:lnTo>
                <a:lnTo>
                  <a:pt x="3656" y="3261"/>
                </a:lnTo>
                <a:lnTo>
                  <a:pt x="3680" y="3193"/>
                </a:lnTo>
                <a:lnTo>
                  <a:pt x="3700" y="3122"/>
                </a:lnTo>
                <a:lnTo>
                  <a:pt x="3711" y="3048"/>
                </a:lnTo>
                <a:lnTo>
                  <a:pt x="3714" y="2972"/>
                </a:lnTo>
                <a:lnTo>
                  <a:pt x="3711" y="2896"/>
                </a:lnTo>
                <a:lnTo>
                  <a:pt x="3700" y="2823"/>
                </a:lnTo>
                <a:lnTo>
                  <a:pt x="3680" y="2752"/>
                </a:lnTo>
                <a:lnTo>
                  <a:pt x="3656" y="2683"/>
                </a:lnTo>
                <a:lnTo>
                  <a:pt x="3625" y="2618"/>
                </a:lnTo>
                <a:lnTo>
                  <a:pt x="3588" y="2556"/>
                </a:lnTo>
                <a:lnTo>
                  <a:pt x="3544" y="2500"/>
                </a:lnTo>
                <a:lnTo>
                  <a:pt x="3496" y="2447"/>
                </a:lnTo>
                <a:lnTo>
                  <a:pt x="3444" y="2399"/>
                </a:lnTo>
                <a:lnTo>
                  <a:pt x="3386" y="2356"/>
                </a:lnTo>
                <a:lnTo>
                  <a:pt x="3325" y="2319"/>
                </a:lnTo>
                <a:lnTo>
                  <a:pt x="3260" y="2288"/>
                </a:lnTo>
                <a:lnTo>
                  <a:pt x="3193" y="2262"/>
                </a:lnTo>
                <a:lnTo>
                  <a:pt x="3121" y="2244"/>
                </a:lnTo>
                <a:lnTo>
                  <a:pt x="3048" y="2232"/>
                </a:lnTo>
                <a:lnTo>
                  <a:pt x="2972" y="2229"/>
                </a:lnTo>
                <a:close/>
                <a:moveTo>
                  <a:pt x="1238" y="2229"/>
                </a:moveTo>
                <a:lnTo>
                  <a:pt x="1734" y="2229"/>
                </a:lnTo>
                <a:lnTo>
                  <a:pt x="1734" y="2724"/>
                </a:lnTo>
                <a:lnTo>
                  <a:pt x="1238" y="2724"/>
                </a:lnTo>
                <a:lnTo>
                  <a:pt x="1238" y="2229"/>
                </a:lnTo>
                <a:close/>
                <a:moveTo>
                  <a:pt x="495" y="2229"/>
                </a:moveTo>
                <a:lnTo>
                  <a:pt x="990" y="2229"/>
                </a:lnTo>
                <a:lnTo>
                  <a:pt x="990" y="2724"/>
                </a:lnTo>
                <a:lnTo>
                  <a:pt x="495" y="2724"/>
                </a:lnTo>
                <a:lnTo>
                  <a:pt x="495" y="2229"/>
                </a:lnTo>
                <a:close/>
                <a:moveTo>
                  <a:pt x="2972" y="1982"/>
                </a:moveTo>
                <a:lnTo>
                  <a:pt x="3058" y="1985"/>
                </a:lnTo>
                <a:lnTo>
                  <a:pt x="3141" y="1996"/>
                </a:lnTo>
                <a:lnTo>
                  <a:pt x="3221" y="2013"/>
                </a:lnTo>
                <a:lnTo>
                  <a:pt x="3300" y="2037"/>
                </a:lnTo>
                <a:lnTo>
                  <a:pt x="3376" y="2067"/>
                </a:lnTo>
                <a:lnTo>
                  <a:pt x="3448" y="2103"/>
                </a:lnTo>
                <a:lnTo>
                  <a:pt x="3517" y="2144"/>
                </a:lnTo>
                <a:lnTo>
                  <a:pt x="3582" y="2191"/>
                </a:lnTo>
                <a:lnTo>
                  <a:pt x="3643" y="2243"/>
                </a:lnTo>
                <a:lnTo>
                  <a:pt x="3700" y="2300"/>
                </a:lnTo>
                <a:lnTo>
                  <a:pt x="3752" y="2361"/>
                </a:lnTo>
                <a:lnTo>
                  <a:pt x="3799" y="2426"/>
                </a:lnTo>
                <a:lnTo>
                  <a:pt x="3841" y="2495"/>
                </a:lnTo>
                <a:lnTo>
                  <a:pt x="3876" y="2567"/>
                </a:lnTo>
                <a:lnTo>
                  <a:pt x="3906" y="2643"/>
                </a:lnTo>
                <a:lnTo>
                  <a:pt x="3930" y="2722"/>
                </a:lnTo>
                <a:lnTo>
                  <a:pt x="3948" y="2803"/>
                </a:lnTo>
                <a:lnTo>
                  <a:pt x="3959" y="2887"/>
                </a:lnTo>
                <a:lnTo>
                  <a:pt x="3962" y="2972"/>
                </a:lnTo>
                <a:lnTo>
                  <a:pt x="3959" y="3058"/>
                </a:lnTo>
                <a:lnTo>
                  <a:pt x="3948" y="3141"/>
                </a:lnTo>
                <a:lnTo>
                  <a:pt x="3930" y="3222"/>
                </a:lnTo>
                <a:lnTo>
                  <a:pt x="3906" y="3300"/>
                </a:lnTo>
                <a:lnTo>
                  <a:pt x="3876" y="3376"/>
                </a:lnTo>
                <a:lnTo>
                  <a:pt x="3841" y="3448"/>
                </a:lnTo>
                <a:lnTo>
                  <a:pt x="3799" y="3518"/>
                </a:lnTo>
                <a:lnTo>
                  <a:pt x="3752" y="3583"/>
                </a:lnTo>
                <a:lnTo>
                  <a:pt x="3700" y="3643"/>
                </a:lnTo>
                <a:lnTo>
                  <a:pt x="3643" y="3700"/>
                </a:lnTo>
                <a:lnTo>
                  <a:pt x="3582" y="3752"/>
                </a:lnTo>
                <a:lnTo>
                  <a:pt x="3517" y="3799"/>
                </a:lnTo>
                <a:lnTo>
                  <a:pt x="3448" y="3841"/>
                </a:lnTo>
                <a:lnTo>
                  <a:pt x="3376" y="3877"/>
                </a:lnTo>
                <a:lnTo>
                  <a:pt x="3300" y="3907"/>
                </a:lnTo>
                <a:lnTo>
                  <a:pt x="3221" y="3931"/>
                </a:lnTo>
                <a:lnTo>
                  <a:pt x="3141" y="3948"/>
                </a:lnTo>
                <a:lnTo>
                  <a:pt x="3058" y="3959"/>
                </a:lnTo>
                <a:lnTo>
                  <a:pt x="2972" y="3963"/>
                </a:lnTo>
                <a:lnTo>
                  <a:pt x="2886" y="3959"/>
                </a:lnTo>
                <a:lnTo>
                  <a:pt x="2802" y="3948"/>
                </a:lnTo>
                <a:lnTo>
                  <a:pt x="2721" y="3931"/>
                </a:lnTo>
                <a:lnTo>
                  <a:pt x="2643" y="3907"/>
                </a:lnTo>
                <a:lnTo>
                  <a:pt x="2567" y="3877"/>
                </a:lnTo>
                <a:lnTo>
                  <a:pt x="2495" y="3841"/>
                </a:lnTo>
                <a:lnTo>
                  <a:pt x="2426" y="3799"/>
                </a:lnTo>
                <a:lnTo>
                  <a:pt x="2361" y="3752"/>
                </a:lnTo>
                <a:lnTo>
                  <a:pt x="2300" y="3700"/>
                </a:lnTo>
                <a:lnTo>
                  <a:pt x="2243" y="3643"/>
                </a:lnTo>
                <a:lnTo>
                  <a:pt x="2191" y="3583"/>
                </a:lnTo>
                <a:lnTo>
                  <a:pt x="2144" y="3518"/>
                </a:lnTo>
                <a:lnTo>
                  <a:pt x="2103" y="3448"/>
                </a:lnTo>
                <a:lnTo>
                  <a:pt x="2067" y="3376"/>
                </a:lnTo>
                <a:lnTo>
                  <a:pt x="2037" y="3300"/>
                </a:lnTo>
                <a:lnTo>
                  <a:pt x="2013" y="3222"/>
                </a:lnTo>
                <a:lnTo>
                  <a:pt x="1995" y="3141"/>
                </a:lnTo>
                <a:lnTo>
                  <a:pt x="1984" y="3058"/>
                </a:lnTo>
                <a:lnTo>
                  <a:pt x="1980" y="2972"/>
                </a:lnTo>
                <a:lnTo>
                  <a:pt x="1984" y="2887"/>
                </a:lnTo>
                <a:lnTo>
                  <a:pt x="1995" y="2803"/>
                </a:lnTo>
                <a:lnTo>
                  <a:pt x="2013" y="2722"/>
                </a:lnTo>
                <a:lnTo>
                  <a:pt x="2037" y="2643"/>
                </a:lnTo>
                <a:lnTo>
                  <a:pt x="2067" y="2567"/>
                </a:lnTo>
                <a:lnTo>
                  <a:pt x="2103" y="2495"/>
                </a:lnTo>
                <a:lnTo>
                  <a:pt x="2144" y="2426"/>
                </a:lnTo>
                <a:lnTo>
                  <a:pt x="2191" y="2361"/>
                </a:lnTo>
                <a:lnTo>
                  <a:pt x="2243" y="2300"/>
                </a:lnTo>
                <a:lnTo>
                  <a:pt x="2300" y="2243"/>
                </a:lnTo>
                <a:lnTo>
                  <a:pt x="2361" y="2191"/>
                </a:lnTo>
                <a:lnTo>
                  <a:pt x="2426" y="2144"/>
                </a:lnTo>
                <a:lnTo>
                  <a:pt x="2495" y="2103"/>
                </a:lnTo>
                <a:lnTo>
                  <a:pt x="2567" y="2067"/>
                </a:lnTo>
                <a:lnTo>
                  <a:pt x="2643" y="2037"/>
                </a:lnTo>
                <a:lnTo>
                  <a:pt x="2721" y="2013"/>
                </a:lnTo>
                <a:lnTo>
                  <a:pt x="2802" y="1996"/>
                </a:lnTo>
                <a:lnTo>
                  <a:pt x="2886" y="1985"/>
                </a:lnTo>
                <a:lnTo>
                  <a:pt x="2972" y="1982"/>
                </a:lnTo>
                <a:close/>
                <a:moveTo>
                  <a:pt x="1980" y="1486"/>
                </a:moveTo>
                <a:lnTo>
                  <a:pt x="2476" y="1486"/>
                </a:lnTo>
                <a:lnTo>
                  <a:pt x="2476" y="1982"/>
                </a:lnTo>
                <a:lnTo>
                  <a:pt x="1980" y="1982"/>
                </a:lnTo>
                <a:lnTo>
                  <a:pt x="1980" y="1486"/>
                </a:lnTo>
                <a:close/>
                <a:moveTo>
                  <a:pt x="1238" y="1486"/>
                </a:moveTo>
                <a:lnTo>
                  <a:pt x="1734" y="1486"/>
                </a:lnTo>
                <a:lnTo>
                  <a:pt x="1734" y="1982"/>
                </a:lnTo>
                <a:lnTo>
                  <a:pt x="1238" y="1982"/>
                </a:lnTo>
                <a:lnTo>
                  <a:pt x="1238" y="1486"/>
                </a:lnTo>
                <a:close/>
                <a:moveTo>
                  <a:pt x="495" y="1486"/>
                </a:moveTo>
                <a:lnTo>
                  <a:pt x="990" y="1486"/>
                </a:lnTo>
                <a:lnTo>
                  <a:pt x="990" y="1982"/>
                </a:lnTo>
                <a:lnTo>
                  <a:pt x="495" y="1982"/>
                </a:lnTo>
                <a:lnTo>
                  <a:pt x="495" y="1486"/>
                </a:lnTo>
                <a:close/>
                <a:moveTo>
                  <a:pt x="268" y="495"/>
                </a:moveTo>
                <a:lnTo>
                  <a:pt x="371" y="495"/>
                </a:lnTo>
                <a:lnTo>
                  <a:pt x="371" y="619"/>
                </a:lnTo>
                <a:lnTo>
                  <a:pt x="374" y="659"/>
                </a:lnTo>
                <a:lnTo>
                  <a:pt x="384" y="697"/>
                </a:lnTo>
                <a:lnTo>
                  <a:pt x="399" y="732"/>
                </a:lnTo>
                <a:lnTo>
                  <a:pt x="419" y="765"/>
                </a:lnTo>
                <a:lnTo>
                  <a:pt x="444" y="794"/>
                </a:lnTo>
                <a:lnTo>
                  <a:pt x="473" y="819"/>
                </a:lnTo>
                <a:lnTo>
                  <a:pt x="505" y="839"/>
                </a:lnTo>
                <a:lnTo>
                  <a:pt x="541" y="854"/>
                </a:lnTo>
                <a:lnTo>
                  <a:pt x="579" y="864"/>
                </a:lnTo>
                <a:lnTo>
                  <a:pt x="619" y="867"/>
                </a:lnTo>
                <a:lnTo>
                  <a:pt x="659" y="864"/>
                </a:lnTo>
                <a:lnTo>
                  <a:pt x="697" y="854"/>
                </a:lnTo>
                <a:lnTo>
                  <a:pt x="732" y="839"/>
                </a:lnTo>
                <a:lnTo>
                  <a:pt x="765" y="819"/>
                </a:lnTo>
                <a:lnTo>
                  <a:pt x="794" y="794"/>
                </a:lnTo>
                <a:lnTo>
                  <a:pt x="819" y="765"/>
                </a:lnTo>
                <a:lnTo>
                  <a:pt x="838" y="732"/>
                </a:lnTo>
                <a:lnTo>
                  <a:pt x="854" y="697"/>
                </a:lnTo>
                <a:lnTo>
                  <a:pt x="864" y="659"/>
                </a:lnTo>
                <a:lnTo>
                  <a:pt x="866" y="619"/>
                </a:lnTo>
                <a:lnTo>
                  <a:pt x="866" y="495"/>
                </a:lnTo>
                <a:lnTo>
                  <a:pt x="2353" y="495"/>
                </a:lnTo>
                <a:lnTo>
                  <a:pt x="2353" y="619"/>
                </a:lnTo>
                <a:lnTo>
                  <a:pt x="2355" y="659"/>
                </a:lnTo>
                <a:lnTo>
                  <a:pt x="2365" y="697"/>
                </a:lnTo>
                <a:lnTo>
                  <a:pt x="2380" y="732"/>
                </a:lnTo>
                <a:lnTo>
                  <a:pt x="2400" y="765"/>
                </a:lnTo>
                <a:lnTo>
                  <a:pt x="2425" y="794"/>
                </a:lnTo>
                <a:lnTo>
                  <a:pt x="2454" y="819"/>
                </a:lnTo>
                <a:lnTo>
                  <a:pt x="2487" y="839"/>
                </a:lnTo>
                <a:lnTo>
                  <a:pt x="2521" y="854"/>
                </a:lnTo>
                <a:lnTo>
                  <a:pt x="2560" y="864"/>
                </a:lnTo>
                <a:lnTo>
                  <a:pt x="2600" y="867"/>
                </a:lnTo>
                <a:lnTo>
                  <a:pt x="2641" y="864"/>
                </a:lnTo>
                <a:lnTo>
                  <a:pt x="2678" y="854"/>
                </a:lnTo>
                <a:lnTo>
                  <a:pt x="2714" y="839"/>
                </a:lnTo>
                <a:lnTo>
                  <a:pt x="2747" y="819"/>
                </a:lnTo>
                <a:lnTo>
                  <a:pt x="2776" y="794"/>
                </a:lnTo>
                <a:lnTo>
                  <a:pt x="2800" y="765"/>
                </a:lnTo>
                <a:lnTo>
                  <a:pt x="2820" y="732"/>
                </a:lnTo>
                <a:lnTo>
                  <a:pt x="2835" y="697"/>
                </a:lnTo>
                <a:lnTo>
                  <a:pt x="2844" y="659"/>
                </a:lnTo>
                <a:lnTo>
                  <a:pt x="2848" y="619"/>
                </a:lnTo>
                <a:lnTo>
                  <a:pt x="2848" y="495"/>
                </a:lnTo>
                <a:lnTo>
                  <a:pt x="2952" y="495"/>
                </a:lnTo>
                <a:lnTo>
                  <a:pt x="2995" y="498"/>
                </a:lnTo>
                <a:lnTo>
                  <a:pt x="3036" y="509"/>
                </a:lnTo>
                <a:lnTo>
                  <a:pt x="3074" y="526"/>
                </a:lnTo>
                <a:lnTo>
                  <a:pt x="3109" y="548"/>
                </a:lnTo>
                <a:lnTo>
                  <a:pt x="3141" y="574"/>
                </a:lnTo>
                <a:lnTo>
                  <a:pt x="3167" y="607"/>
                </a:lnTo>
                <a:lnTo>
                  <a:pt x="3189" y="642"/>
                </a:lnTo>
                <a:lnTo>
                  <a:pt x="3206" y="682"/>
                </a:lnTo>
                <a:lnTo>
                  <a:pt x="3215" y="724"/>
                </a:lnTo>
                <a:lnTo>
                  <a:pt x="3219" y="767"/>
                </a:lnTo>
                <a:lnTo>
                  <a:pt x="3219" y="1733"/>
                </a:lnTo>
                <a:lnTo>
                  <a:pt x="2972" y="1733"/>
                </a:lnTo>
                <a:lnTo>
                  <a:pt x="2972" y="1238"/>
                </a:lnTo>
                <a:lnTo>
                  <a:pt x="248" y="1238"/>
                </a:lnTo>
                <a:lnTo>
                  <a:pt x="248" y="2947"/>
                </a:lnTo>
                <a:lnTo>
                  <a:pt x="250" y="2959"/>
                </a:lnTo>
                <a:lnTo>
                  <a:pt x="258" y="2969"/>
                </a:lnTo>
                <a:lnTo>
                  <a:pt x="268" y="2972"/>
                </a:lnTo>
                <a:lnTo>
                  <a:pt x="1734" y="2972"/>
                </a:lnTo>
                <a:lnTo>
                  <a:pt x="1734" y="3219"/>
                </a:lnTo>
                <a:lnTo>
                  <a:pt x="268" y="3219"/>
                </a:lnTo>
                <a:lnTo>
                  <a:pt x="225" y="3216"/>
                </a:lnTo>
                <a:lnTo>
                  <a:pt x="183" y="3206"/>
                </a:lnTo>
                <a:lnTo>
                  <a:pt x="144" y="3189"/>
                </a:lnTo>
                <a:lnTo>
                  <a:pt x="109" y="3167"/>
                </a:lnTo>
                <a:lnTo>
                  <a:pt x="78" y="3140"/>
                </a:lnTo>
                <a:lnTo>
                  <a:pt x="52" y="3108"/>
                </a:lnTo>
                <a:lnTo>
                  <a:pt x="30" y="3072"/>
                </a:lnTo>
                <a:lnTo>
                  <a:pt x="13" y="3034"/>
                </a:lnTo>
                <a:lnTo>
                  <a:pt x="3" y="2991"/>
                </a:lnTo>
                <a:lnTo>
                  <a:pt x="0" y="2947"/>
                </a:lnTo>
                <a:lnTo>
                  <a:pt x="0" y="767"/>
                </a:lnTo>
                <a:lnTo>
                  <a:pt x="3" y="724"/>
                </a:lnTo>
                <a:lnTo>
                  <a:pt x="13" y="682"/>
                </a:lnTo>
                <a:lnTo>
                  <a:pt x="30" y="642"/>
                </a:lnTo>
                <a:lnTo>
                  <a:pt x="52" y="607"/>
                </a:lnTo>
                <a:lnTo>
                  <a:pt x="78" y="574"/>
                </a:lnTo>
                <a:lnTo>
                  <a:pt x="109" y="548"/>
                </a:lnTo>
                <a:lnTo>
                  <a:pt x="144" y="526"/>
                </a:lnTo>
                <a:lnTo>
                  <a:pt x="183" y="509"/>
                </a:lnTo>
                <a:lnTo>
                  <a:pt x="225" y="498"/>
                </a:lnTo>
                <a:lnTo>
                  <a:pt x="268" y="495"/>
                </a:lnTo>
                <a:close/>
                <a:moveTo>
                  <a:pt x="2600" y="0"/>
                </a:moveTo>
                <a:lnTo>
                  <a:pt x="2629" y="3"/>
                </a:lnTo>
                <a:lnTo>
                  <a:pt x="2654" y="13"/>
                </a:lnTo>
                <a:lnTo>
                  <a:pt x="2678" y="27"/>
                </a:lnTo>
                <a:lnTo>
                  <a:pt x="2696" y="47"/>
                </a:lnTo>
                <a:lnTo>
                  <a:pt x="2712" y="69"/>
                </a:lnTo>
                <a:lnTo>
                  <a:pt x="2720" y="95"/>
                </a:lnTo>
                <a:lnTo>
                  <a:pt x="2724" y="124"/>
                </a:lnTo>
                <a:lnTo>
                  <a:pt x="2724" y="619"/>
                </a:lnTo>
                <a:lnTo>
                  <a:pt x="2720" y="648"/>
                </a:lnTo>
                <a:lnTo>
                  <a:pt x="2712" y="673"/>
                </a:lnTo>
                <a:lnTo>
                  <a:pt x="2696" y="696"/>
                </a:lnTo>
                <a:lnTo>
                  <a:pt x="2678" y="715"/>
                </a:lnTo>
                <a:lnTo>
                  <a:pt x="2654" y="730"/>
                </a:lnTo>
                <a:lnTo>
                  <a:pt x="2629" y="739"/>
                </a:lnTo>
                <a:lnTo>
                  <a:pt x="2600" y="743"/>
                </a:lnTo>
                <a:lnTo>
                  <a:pt x="2572" y="739"/>
                </a:lnTo>
                <a:lnTo>
                  <a:pt x="2546" y="730"/>
                </a:lnTo>
                <a:lnTo>
                  <a:pt x="2523" y="715"/>
                </a:lnTo>
                <a:lnTo>
                  <a:pt x="2503" y="696"/>
                </a:lnTo>
                <a:lnTo>
                  <a:pt x="2489" y="673"/>
                </a:lnTo>
                <a:lnTo>
                  <a:pt x="2479" y="648"/>
                </a:lnTo>
                <a:lnTo>
                  <a:pt x="2476" y="619"/>
                </a:lnTo>
                <a:lnTo>
                  <a:pt x="2476" y="124"/>
                </a:lnTo>
                <a:lnTo>
                  <a:pt x="2479" y="95"/>
                </a:lnTo>
                <a:lnTo>
                  <a:pt x="2489" y="69"/>
                </a:lnTo>
                <a:lnTo>
                  <a:pt x="2503" y="47"/>
                </a:lnTo>
                <a:lnTo>
                  <a:pt x="2523" y="27"/>
                </a:lnTo>
                <a:lnTo>
                  <a:pt x="2546" y="13"/>
                </a:lnTo>
                <a:lnTo>
                  <a:pt x="2572" y="3"/>
                </a:lnTo>
                <a:lnTo>
                  <a:pt x="2600" y="0"/>
                </a:lnTo>
                <a:close/>
                <a:moveTo>
                  <a:pt x="619" y="0"/>
                </a:moveTo>
                <a:lnTo>
                  <a:pt x="647" y="3"/>
                </a:lnTo>
                <a:lnTo>
                  <a:pt x="673" y="13"/>
                </a:lnTo>
                <a:lnTo>
                  <a:pt x="696" y="27"/>
                </a:lnTo>
                <a:lnTo>
                  <a:pt x="715" y="47"/>
                </a:lnTo>
                <a:lnTo>
                  <a:pt x="730" y="69"/>
                </a:lnTo>
                <a:lnTo>
                  <a:pt x="740" y="95"/>
                </a:lnTo>
                <a:lnTo>
                  <a:pt x="743" y="124"/>
                </a:lnTo>
                <a:lnTo>
                  <a:pt x="743" y="619"/>
                </a:lnTo>
                <a:lnTo>
                  <a:pt x="740" y="648"/>
                </a:lnTo>
                <a:lnTo>
                  <a:pt x="730" y="673"/>
                </a:lnTo>
                <a:lnTo>
                  <a:pt x="715" y="696"/>
                </a:lnTo>
                <a:lnTo>
                  <a:pt x="696" y="715"/>
                </a:lnTo>
                <a:lnTo>
                  <a:pt x="673" y="730"/>
                </a:lnTo>
                <a:lnTo>
                  <a:pt x="647" y="739"/>
                </a:lnTo>
                <a:lnTo>
                  <a:pt x="619" y="743"/>
                </a:lnTo>
                <a:lnTo>
                  <a:pt x="590" y="739"/>
                </a:lnTo>
                <a:lnTo>
                  <a:pt x="565" y="730"/>
                </a:lnTo>
                <a:lnTo>
                  <a:pt x="542" y="715"/>
                </a:lnTo>
                <a:lnTo>
                  <a:pt x="523" y="696"/>
                </a:lnTo>
                <a:lnTo>
                  <a:pt x="508" y="673"/>
                </a:lnTo>
                <a:lnTo>
                  <a:pt x="499" y="648"/>
                </a:lnTo>
                <a:lnTo>
                  <a:pt x="495" y="619"/>
                </a:lnTo>
                <a:lnTo>
                  <a:pt x="495" y="124"/>
                </a:lnTo>
                <a:lnTo>
                  <a:pt x="499" y="95"/>
                </a:lnTo>
                <a:lnTo>
                  <a:pt x="508" y="69"/>
                </a:lnTo>
                <a:lnTo>
                  <a:pt x="523" y="47"/>
                </a:lnTo>
                <a:lnTo>
                  <a:pt x="542" y="27"/>
                </a:lnTo>
                <a:lnTo>
                  <a:pt x="565" y="13"/>
                </a:lnTo>
                <a:lnTo>
                  <a:pt x="590" y="3"/>
                </a:lnTo>
                <a:lnTo>
                  <a:pt x="61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559245" y="3525194"/>
            <a:ext cx="479425" cy="477838"/>
            <a:chOff x="4575175" y="3521076"/>
            <a:chExt cx="479425" cy="477838"/>
          </a:xfrm>
          <a:solidFill>
            <a:schemeClr val="bg1">
              <a:lumMod val="50000"/>
            </a:schemeClr>
          </a:solidFill>
        </p:grpSpPr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4657725" y="3606801"/>
              <a:ext cx="206375" cy="42863"/>
            </a:xfrm>
            <a:custGeom>
              <a:avLst/>
              <a:gdLst>
                <a:gd name="T0" fmla="*/ 151 w 1438"/>
                <a:gd name="T1" fmla="*/ 0 h 302"/>
                <a:gd name="T2" fmla="*/ 1287 w 1438"/>
                <a:gd name="T3" fmla="*/ 0 h 302"/>
                <a:gd name="T4" fmla="*/ 1318 w 1438"/>
                <a:gd name="T5" fmla="*/ 3 h 302"/>
                <a:gd name="T6" fmla="*/ 1346 w 1438"/>
                <a:gd name="T7" fmla="*/ 12 h 302"/>
                <a:gd name="T8" fmla="*/ 1372 w 1438"/>
                <a:gd name="T9" fmla="*/ 26 h 302"/>
                <a:gd name="T10" fmla="*/ 1394 w 1438"/>
                <a:gd name="T11" fmla="*/ 45 h 302"/>
                <a:gd name="T12" fmla="*/ 1413 w 1438"/>
                <a:gd name="T13" fmla="*/ 67 h 302"/>
                <a:gd name="T14" fmla="*/ 1426 w 1438"/>
                <a:gd name="T15" fmla="*/ 93 h 302"/>
                <a:gd name="T16" fmla="*/ 1435 w 1438"/>
                <a:gd name="T17" fmla="*/ 121 h 302"/>
                <a:gd name="T18" fmla="*/ 1438 w 1438"/>
                <a:gd name="T19" fmla="*/ 151 h 302"/>
                <a:gd name="T20" fmla="*/ 1435 w 1438"/>
                <a:gd name="T21" fmla="*/ 181 h 302"/>
                <a:gd name="T22" fmla="*/ 1426 w 1438"/>
                <a:gd name="T23" fmla="*/ 209 h 302"/>
                <a:gd name="T24" fmla="*/ 1413 w 1438"/>
                <a:gd name="T25" fmla="*/ 235 h 302"/>
                <a:gd name="T26" fmla="*/ 1394 w 1438"/>
                <a:gd name="T27" fmla="*/ 257 h 302"/>
                <a:gd name="T28" fmla="*/ 1372 w 1438"/>
                <a:gd name="T29" fmla="*/ 276 h 302"/>
                <a:gd name="T30" fmla="*/ 1346 w 1438"/>
                <a:gd name="T31" fmla="*/ 289 h 302"/>
                <a:gd name="T32" fmla="*/ 1318 w 1438"/>
                <a:gd name="T33" fmla="*/ 298 h 302"/>
                <a:gd name="T34" fmla="*/ 1287 w 1438"/>
                <a:gd name="T35" fmla="*/ 302 h 302"/>
                <a:gd name="T36" fmla="*/ 151 w 1438"/>
                <a:gd name="T37" fmla="*/ 302 h 302"/>
                <a:gd name="T38" fmla="*/ 121 w 1438"/>
                <a:gd name="T39" fmla="*/ 298 h 302"/>
                <a:gd name="T40" fmla="*/ 93 w 1438"/>
                <a:gd name="T41" fmla="*/ 289 h 302"/>
                <a:gd name="T42" fmla="*/ 66 w 1438"/>
                <a:gd name="T43" fmla="*/ 276 h 302"/>
                <a:gd name="T44" fmla="*/ 44 w 1438"/>
                <a:gd name="T45" fmla="*/ 257 h 302"/>
                <a:gd name="T46" fmla="*/ 26 w 1438"/>
                <a:gd name="T47" fmla="*/ 235 h 302"/>
                <a:gd name="T48" fmla="*/ 12 w 1438"/>
                <a:gd name="T49" fmla="*/ 209 h 302"/>
                <a:gd name="T50" fmla="*/ 4 w 1438"/>
                <a:gd name="T51" fmla="*/ 181 h 302"/>
                <a:gd name="T52" fmla="*/ 0 w 1438"/>
                <a:gd name="T53" fmla="*/ 151 h 302"/>
                <a:gd name="T54" fmla="*/ 4 w 1438"/>
                <a:gd name="T55" fmla="*/ 121 h 302"/>
                <a:gd name="T56" fmla="*/ 12 w 1438"/>
                <a:gd name="T57" fmla="*/ 93 h 302"/>
                <a:gd name="T58" fmla="*/ 26 w 1438"/>
                <a:gd name="T59" fmla="*/ 67 h 302"/>
                <a:gd name="T60" fmla="*/ 44 w 1438"/>
                <a:gd name="T61" fmla="*/ 45 h 302"/>
                <a:gd name="T62" fmla="*/ 66 w 1438"/>
                <a:gd name="T63" fmla="*/ 26 h 302"/>
                <a:gd name="T64" fmla="*/ 93 w 1438"/>
                <a:gd name="T65" fmla="*/ 12 h 302"/>
                <a:gd name="T66" fmla="*/ 121 w 1438"/>
                <a:gd name="T67" fmla="*/ 3 h 302"/>
                <a:gd name="T68" fmla="*/ 151 w 1438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2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5"/>
                  </a:lnTo>
                  <a:lnTo>
                    <a:pt x="1413" y="67"/>
                  </a:lnTo>
                  <a:lnTo>
                    <a:pt x="1426" y="93"/>
                  </a:lnTo>
                  <a:lnTo>
                    <a:pt x="1435" y="121"/>
                  </a:lnTo>
                  <a:lnTo>
                    <a:pt x="1438" y="151"/>
                  </a:lnTo>
                  <a:lnTo>
                    <a:pt x="1435" y="181"/>
                  </a:lnTo>
                  <a:lnTo>
                    <a:pt x="1426" y="209"/>
                  </a:lnTo>
                  <a:lnTo>
                    <a:pt x="1413" y="235"/>
                  </a:lnTo>
                  <a:lnTo>
                    <a:pt x="1394" y="257"/>
                  </a:lnTo>
                  <a:lnTo>
                    <a:pt x="1372" y="276"/>
                  </a:lnTo>
                  <a:lnTo>
                    <a:pt x="1346" y="289"/>
                  </a:lnTo>
                  <a:lnTo>
                    <a:pt x="1318" y="298"/>
                  </a:lnTo>
                  <a:lnTo>
                    <a:pt x="1287" y="302"/>
                  </a:lnTo>
                  <a:lnTo>
                    <a:pt x="151" y="302"/>
                  </a:lnTo>
                  <a:lnTo>
                    <a:pt x="121" y="298"/>
                  </a:lnTo>
                  <a:lnTo>
                    <a:pt x="93" y="289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6" y="235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4657725" y="3687763"/>
              <a:ext cx="206375" cy="42863"/>
            </a:xfrm>
            <a:custGeom>
              <a:avLst/>
              <a:gdLst>
                <a:gd name="T0" fmla="*/ 151 w 1438"/>
                <a:gd name="T1" fmla="*/ 0 h 301"/>
                <a:gd name="T2" fmla="*/ 1287 w 1438"/>
                <a:gd name="T3" fmla="*/ 0 h 301"/>
                <a:gd name="T4" fmla="*/ 1318 w 1438"/>
                <a:gd name="T5" fmla="*/ 3 h 301"/>
                <a:gd name="T6" fmla="*/ 1346 w 1438"/>
                <a:gd name="T7" fmla="*/ 12 h 301"/>
                <a:gd name="T8" fmla="*/ 1372 w 1438"/>
                <a:gd name="T9" fmla="*/ 26 h 301"/>
                <a:gd name="T10" fmla="*/ 1394 w 1438"/>
                <a:gd name="T11" fmla="*/ 44 h 301"/>
                <a:gd name="T12" fmla="*/ 1413 w 1438"/>
                <a:gd name="T13" fmla="*/ 66 h 301"/>
                <a:gd name="T14" fmla="*/ 1426 w 1438"/>
                <a:gd name="T15" fmla="*/ 92 h 301"/>
                <a:gd name="T16" fmla="*/ 1435 w 1438"/>
                <a:gd name="T17" fmla="*/ 120 h 301"/>
                <a:gd name="T18" fmla="*/ 1438 w 1438"/>
                <a:gd name="T19" fmla="*/ 150 h 301"/>
                <a:gd name="T20" fmla="*/ 1435 w 1438"/>
                <a:gd name="T21" fmla="*/ 181 h 301"/>
                <a:gd name="T22" fmla="*/ 1426 w 1438"/>
                <a:gd name="T23" fmla="*/ 210 h 301"/>
                <a:gd name="T24" fmla="*/ 1413 w 1438"/>
                <a:gd name="T25" fmla="*/ 235 h 301"/>
                <a:gd name="T26" fmla="*/ 1394 w 1438"/>
                <a:gd name="T27" fmla="*/ 258 h 301"/>
                <a:gd name="T28" fmla="*/ 1372 w 1438"/>
                <a:gd name="T29" fmla="*/ 275 h 301"/>
                <a:gd name="T30" fmla="*/ 1346 w 1438"/>
                <a:gd name="T31" fmla="*/ 290 h 301"/>
                <a:gd name="T32" fmla="*/ 1318 w 1438"/>
                <a:gd name="T33" fmla="*/ 298 h 301"/>
                <a:gd name="T34" fmla="*/ 1287 w 1438"/>
                <a:gd name="T35" fmla="*/ 301 h 301"/>
                <a:gd name="T36" fmla="*/ 151 w 1438"/>
                <a:gd name="T37" fmla="*/ 301 h 301"/>
                <a:gd name="T38" fmla="*/ 121 w 1438"/>
                <a:gd name="T39" fmla="*/ 298 h 301"/>
                <a:gd name="T40" fmla="*/ 93 w 1438"/>
                <a:gd name="T41" fmla="*/ 290 h 301"/>
                <a:gd name="T42" fmla="*/ 66 w 1438"/>
                <a:gd name="T43" fmla="*/ 275 h 301"/>
                <a:gd name="T44" fmla="*/ 44 w 1438"/>
                <a:gd name="T45" fmla="*/ 258 h 301"/>
                <a:gd name="T46" fmla="*/ 26 w 1438"/>
                <a:gd name="T47" fmla="*/ 235 h 301"/>
                <a:gd name="T48" fmla="*/ 12 w 1438"/>
                <a:gd name="T49" fmla="*/ 210 h 301"/>
                <a:gd name="T50" fmla="*/ 4 w 1438"/>
                <a:gd name="T51" fmla="*/ 181 h 301"/>
                <a:gd name="T52" fmla="*/ 0 w 1438"/>
                <a:gd name="T53" fmla="*/ 150 h 301"/>
                <a:gd name="T54" fmla="*/ 4 w 1438"/>
                <a:gd name="T55" fmla="*/ 120 h 301"/>
                <a:gd name="T56" fmla="*/ 12 w 1438"/>
                <a:gd name="T57" fmla="*/ 92 h 301"/>
                <a:gd name="T58" fmla="*/ 26 w 1438"/>
                <a:gd name="T59" fmla="*/ 66 h 301"/>
                <a:gd name="T60" fmla="*/ 44 w 1438"/>
                <a:gd name="T61" fmla="*/ 44 h 301"/>
                <a:gd name="T62" fmla="*/ 66 w 1438"/>
                <a:gd name="T63" fmla="*/ 26 h 301"/>
                <a:gd name="T64" fmla="*/ 93 w 1438"/>
                <a:gd name="T65" fmla="*/ 12 h 301"/>
                <a:gd name="T66" fmla="*/ 121 w 1438"/>
                <a:gd name="T67" fmla="*/ 3 h 301"/>
                <a:gd name="T68" fmla="*/ 151 w 1438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1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4"/>
                  </a:lnTo>
                  <a:lnTo>
                    <a:pt x="1413" y="66"/>
                  </a:lnTo>
                  <a:lnTo>
                    <a:pt x="1426" y="92"/>
                  </a:lnTo>
                  <a:lnTo>
                    <a:pt x="1435" y="120"/>
                  </a:lnTo>
                  <a:lnTo>
                    <a:pt x="1438" y="150"/>
                  </a:lnTo>
                  <a:lnTo>
                    <a:pt x="1435" y="181"/>
                  </a:lnTo>
                  <a:lnTo>
                    <a:pt x="1426" y="210"/>
                  </a:lnTo>
                  <a:lnTo>
                    <a:pt x="1413" y="235"/>
                  </a:lnTo>
                  <a:lnTo>
                    <a:pt x="1394" y="258"/>
                  </a:lnTo>
                  <a:lnTo>
                    <a:pt x="1372" y="275"/>
                  </a:lnTo>
                  <a:lnTo>
                    <a:pt x="1346" y="290"/>
                  </a:lnTo>
                  <a:lnTo>
                    <a:pt x="1318" y="298"/>
                  </a:lnTo>
                  <a:lnTo>
                    <a:pt x="1287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8"/>
                  </a:lnTo>
                  <a:lnTo>
                    <a:pt x="26" y="235"/>
                  </a:lnTo>
                  <a:lnTo>
                    <a:pt x="12" y="210"/>
                  </a:lnTo>
                  <a:lnTo>
                    <a:pt x="4" y="181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56"/>
            <p:cNvSpPr>
              <a:spLocks/>
            </p:cNvSpPr>
            <p:nvPr/>
          </p:nvSpPr>
          <p:spPr bwMode="auto">
            <a:xfrm>
              <a:off x="4657725" y="3768726"/>
              <a:ext cx="125413" cy="44450"/>
            </a:xfrm>
            <a:custGeom>
              <a:avLst/>
              <a:gdLst>
                <a:gd name="T0" fmla="*/ 151 w 870"/>
                <a:gd name="T1" fmla="*/ 0 h 301"/>
                <a:gd name="T2" fmla="*/ 720 w 870"/>
                <a:gd name="T3" fmla="*/ 0 h 301"/>
                <a:gd name="T4" fmla="*/ 750 w 870"/>
                <a:gd name="T5" fmla="*/ 4 h 301"/>
                <a:gd name="T6" fmla="*/ 778 w 870"/>
                <a:gd name="T7" fmla="*/ 12 h 301"/>
                <a:gd name="T8" fmla="*/ 805 w 870"/>
                <a:gd name="T9" fmla="*/ 26 h 301"/>
                <a:gd name="T10" fmla="*/ 827 w 870"/>
                <a:gd name="T11" fmla="*/ 44 h 301"/>
                <a:gd name="T12" fmla="*/ 845 w 870"/>
                <a:gd name="T13" fmla="*/ 67 h 301"/>
                <a:gd name="T14" fmla="*/ 859 w 870"/>
                <a:gd name="T15" fmla="*/ 92 h 301"/>
                <a:gd name="T16" fmla="*/ 867 w 870"/>
                <a:gd name="T17" fmla="*/ 120 h 301"/>
                <a:gd name="T18" fmla="*/ 870 w 870"/>
                <a:gd name="T19" fmla="*/ 151 h 301"/>
                <a:gd name="T20" fmla="*/ 867 w 870"/>
                <a:gd name="T21" fmla="*/ 181 h 301"/>
                <a:gd name="T22" fmla="*/ 859 w 870"/>
                <a:gd name="T23" fmla="*/ 209 h 301"/>
                <a:gd name="T24" fmla="*/ 845 w 870"/>
                <a:gd name="T25" fmla="*/ 234 h 301"/>
                <a:gd name="T26" fmla="*/ 827 w 870"/>
                <a:gd name="T27" fmla="*/ 257 h 301"/>
                <a:gd name="T28" fmla="*/ 805 w 870"/>
                <a:gd name="T29" fmla="*/ 275 h 301"/>
                <a:gd name="T30" fmla="*/ 778 w 870"/>
                <a:gd name="T31" fmla="*/ 290 h 301"/>
                <a:gd name="T32" fmla="*/ 750 w 870"/>
                <a:gd name="T33" fmla="*/ 298 h 301"/>
                <a:gd name="T34" fmla="*/ 720 w 870"/>
                <a:gd name="T35" fmla="*/ 301 h 301"/>
                <a:gd name="T36" fmla="*/ 151 w 870"/>
                <a:gd name="T37" fmla="*/ 301 h 301"/>
                <a:gd name="T38" fmla="*/ 121 w 870"/>
                <a:gd name="T39" fmla="*/ 298 h 301"/>
                <a:gd name="T40" fmla="*/ 93 w 870"/>
                <a:gd name="T41" fmla="*/ 290 h 301"/>
                <a:gd name="T42" fmla="*/ 66 w 870"/>
                <a:gd name="T43" fmla="*/ 275 h 301"/>
                <a:gd name="T44" fmla="*/ 44 w 870"/>
                <a:gd name="T45" fmla="*/ 257 h 301"/>
                <a:gd name="T46" fmla="*/ 26 w 870"/>
                <a:gd name="T47" fmla="*/ 234 h 301"/>
                <a:gd name="T48" fmla="*/ 12 w 870"/>
                <a:gd name="T49" fmla="*/ 209 h 301"/>
                <a:gd name="T50" fmla="*/ 4 w 870"/>
                <a:gd name="T51" fmla="*/ 181 h 301"/>
                <a:gd name="T52" fmla="*/ 0 w 870"/>
                <a:gd name="T53" fmla="*/ 151 h 301"/>
                <a:gd name="T54" fmla="*/ 4 w 870"/>
                <a:gd name="T55" fmla="*/ 120 h 301"/>
                <a:gd name="T56" fmla="*/ 12 w 870"/>
                <a:gd name="T57" fmla="*/ 92 h 301"/>
                <a:gd name="T58" fmla="*/ 26 w 870"/>
                <a:gd name="T59" fmla="*/ 67 h 301"/>
                <a:gd name="T60" fmla="*/ 44 w 870"/>
                <a:gd name="T61" fmla="*/ 44 h 301"/>
                <a:gd name="T62" fmla="*/ 66 w 870"/>
                <a:gd name="T63" fmla="*/ 26 h 301"/>
                <a:gd name="T64" fmla="*/ 93 w 870"/>
                <a:gd name="T65" fmla="*/ 12 h 301"/>
                <a:gd name="T66" fmla="*/ 121 w 870"/>
                <a:gd name="T67" fmla="*/ 4 h 301"/>
                <a:gd name="T68" fmla="*/ 151 w 870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301">
                  <a:moveTo>
                    <a:pt x="151" y="0"/>
                  </a:moveTo>
                  <a:lnTo>
                    <a:pt x="720" y="0"/>
                  </a:lnTo>
                  <a:lnTo>
                    <a:pt x="750" y="4"/>
                  </a:lnTo>
                  <a:lnTo>
                    <a:pt x="778" y="12"/>
                  </a:lnTo>
                  <a:lnTo>
                    <a:pt x="805" y="26"/>
                  </a:lnTo>
                  <a:lnTo>
                    <a:pt x="827" y="44"/>
                  </a:lnTo>
                  <a:lnTo>
                    <a:pt x="845" y="67"/>
                  </a:lnTo>
                  <a:lnTo>
                    <a:pt x="859" y="92"/>
                  </a:lnTo>
                  <a:lnTo>
                    <a:pt x="867" y="120"/>
                  </a:lnTo>
                  <a:lnTo>
                    <a:pt x="870" y="151"/>
                  </a:lnTo>
                  <a:lnTo>
                    <a:pt x="867" y="181"/>
                  </a:lnTo>
                  <a:lnTo>
                    <a:pt x="859" y="209"/>
                  </a:lnTo>
                  <a:lnTo>
                    <a:pt x="845" y="234"/>
                  </a:lnTo>
                  <a:lnTo>
                    <a:pt x="827" y="257"/>
                  </a:lnTo>
                  <a:lnTo>
                    <a:pt x="805" y="275"/>
                  </a:lnTo>
                  <a:lnTo>
                    <a:pt x="778" y="290"/>
                  </a:lnTo>
                  <a:lnTo>
                    <a:pt x="750" y="298"/>
                  </a:lnTo>
                  <a:lnTo>
                    <a:pt x="720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57"/>
            <p:cNvSpPr>
              <a:spLocks/>
            </p:cNvSpPr>
            <p:nvPr/>
          </p:nvSpPr>
          <p:spPr bwMode="auto">
            <a:xfrm>
              <a:off x="4575175" y="3521076"/>
              <a:ext cx="371475" cy="477838"/>
            </a:xfrm>
            <a:custGeom>
              <a:avLst/>
              <a:gdLst>
                <a:gd name="T0" fmla="*/ 152 w 2574"/>
                <a:gd name="T1" fmla="*/ 0 h 3310"/>
                <a:gd name="T2" fmla="*/ 2423 w 2574"/>
                <a:gd name="T3" fmla="*/ 0 h 3310"/>
                <a:gd name="T4" fmla="*/ 2453 w 2574"/>
                <a:gd name="T5" fmla="*/ 3 h 3310"/>
                <a:gd name="T6" fmla="*/ 2481 w 2574"/>
                <a:gd name="T7" fmla="*/ 12 h 3310"/>
                <a:gd name="T8" fmla="*/ 2507 w 2574"/>
                <a:gd name="T9" fmla="*/ 26 h 3310"/>
                <a:gd name="T10" fmla="*/ 2529 w 2574"/>
                <a:gd name="T11" fmla="*/ 44 h 3310"/>
                <a:gd name="T12" fmla="*/ 2548 w 2574"/>
                <a:gd name="T13" fmla="*/ 67 h 3310"/>
                <a:gd name="T14" fmla="*/ 2562 w 2574"/>
                <a:gd name="T15" fmla="*/ 92 h 3310"/>
                <a:gd name="T16" fmla="*/ 2571 w 2574"/>
                <a:gd name="T17" fmla="*/ 120 h 3310"/>
                <a:gd name="T18" fmla="*/ 2574 w 2574"/>
                <a:gd name="T19" fmla="*/ 150 h 3310"/>
                <a:gd name="T20" fmla="*/ 2574 w 2574"/>
                <a:gd name="T21" fmla="*/ 374 h 3310"/>
                <a:gd name="T22" fmla="*/ 2272 w 2574"/>
                <a:gd name="T23" fmla="*/ 896 h 3310"/>
                <a:gd name="T24" fmla="*/ 2272 w 2574"/>
                <a:gd name="T25" fmla="*/ 301 h 3310"/>
                <a:gd name="T26" fmla="*/ 304 w 2574"/>
                <a:gd name="T27" fmla="*/ 301 h 3310"/>
                <a:gd name="T28" fmla="*/ 304 w 2574"/>
                <a:gd name="T29" fmla="*/ 3008 h 3310"/>
                <a:gd name="T30" fmla="*/ 2272 w 2574"/>
                <a:gd name="T31" fmla="*/ 3008 h 3310"/>
                <a:gd name="T32" fmla="*/ 2272 w 2574"/>
                <a:gd name="T33" fmla="*/ 2634 h 3310"/>
                <a:gd name="T34" fmla="*/ 2430 w 2574"/>
                <a:gd name="T35" fmla="*/ 2530 h 3310"/>
                <a:gd name="T36" fmla="*/ 2458 w 2574"/>
                <a:gd name="T37" fmla="*/ 2508 h 3310"/>
                <a:gd name="T38" fmla="*/ 2482 w 2574"/>
                <a:gd name="T39" fmla="*/ 2483 h 3310"/>
                <a:gd name="T40" fmla="*/ 2502 w 2574"/>
                <a:gd name="T41" fmla="*/ 2454 h 3310"/>
                <a:gd name="T42" fmla="*/ 2574 w 2574"/>
                <a:gd name="T43" fmla="*/ 2330 h 3310"/>
                <a:gd name="T44" fmla="*/ 2574 w 2574"/>
                <a:gd name="T45" fmla="*/ 3159 h 3310"/>
                <a:gd name="T46" fmla="*/ 2571 w 2574"/>
                <a:gd name="T47" fmla="*/ 3189 h 3310"/>
                <a:gd name="T48" fmla="*/ 2562 w 2574"/>
                <a:gd name="T49" fmla="*/ 3217 h 3310"/>
                <a:gd name="T50" fmla="*/ 2548 w 2574"/>
                <a:gd name="T51" fmla="*/ 3243 h 3310"/>
                <a:gd name="T52" fmla="*/ 2529 w 2574"/>
                <a:gd name="T53" fmla="*/ 3265 h 3310"/>
                <a:gd name="T54" fmla="*/ 2507 w 2574"/>
                <a:gd name="T55" fmla="*/ 3284 h 3310"/>
                <a:gd name="T56" fmla="*/ 2481 w 2574"/>
                <a:gd name="T57" fmla="*/ 3297 h 3310"/>
                <a:gd name="T58" fmla="*/ 2453 w 2574"/>
                <a:gd name="T59" fmla="*/ 3307 h 3310"/>
                <a:gd name="T60" fmla="*/ 2423 w 2574"/>
                <a:gd name="T61" fmla="*/ 3310 h 3310"/>
                <a:gd name="T62" fmla="*/ 152 w 2574"/>
                <a:gd name="T63" fmla="*/ 3310 h 3310"/>
                <a:gd name="T64" fmla="*/ 121 w 2574"/>
                <a:gd name="T65" fmla="*/ 3307 h 3310"/>
                <a:gd name="T66" fmla="*/ 93 w 2574"/>
                <a:gd name="T67" fmla="*/ 3297 h 3310"/>
                <a:gd name="T68" fmla="*/ 67 w 2574"/>
                <a:gd name="T69" fmla="*/ 3284 h 3310"/>
                <a:gd name="T70" fmla="*/ 45 w 2574"/>
                <a:gd name="T71" fmla="*/ 3265 h 3310"/>
                <a:gd name="T72" fmla="*/ 26 w 2574"/>
                <a:gd name="T73" fmla="*/ 3243 h 3310"/>
                <a:gd name="T74" fmla="*/ 13 w 2574"/>
                <a:gd name="T75" fmla="*/ 3217 h 3310"/>
                <a:gd name="T76" fmla="*/ 3 w 2574"/>
                <a:gd name="T77" fmla="*/ 3189 h 3310"/>
                <a:gd name="T78" fmla="*/ 0 w 2574"/>
                <a:gd name="T79" fmla="*/ 3159 h 3310"/>
                <a:gd name="T80" fmla="*/ 0 w 2574"/>
                <a:gd name="T81" fmla="*/ 150 h 3310"/>
                <a:gd name="T82" fmla="*/ 3 w 2574"/>
                <a:gd name="T83" fmla="*/ 120 h 3310"/>
                <a:gd name="T84" fmla="*/ 13 w 2574"/>
                <a:gd name="T85" fmla="*/ 92 h 3310"/>
                <a:gd name="T86" fmla="*/ 26 w 2574"/>
                <a:gd name="T87" fmla="*/ 67 h 3310"/>
                <a:gd name="T88" fmla="*/ 45 w 2574"/>
                <a:gd name="T89" fmla="*/ 44 h 3310"/>
                <a:gd name="T90" fmla="*/ 67 w 2574"/>
                <a:gd name="T91" fmla="*/ 26 h 3310"/>
                <a:gd name="T92" fmla="*/ 93 w 2574"/>
                <a:gd name="T93" fmla="*/ 12 h 3310"/>
                <a:gd name="T94" fmla="*/ 121 w 2574"/>
                <a:gd name="T95" fmla="*/ 3 h 3310"/>
                <a:gd name="T96" fmla="*/ 152 w 2574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4" h="3310">
                  <a:moveTo>
                    <a:pt x="152" y="0"/>
                  </a:moveTo>
                  <a:lnTo>
                    <a:pt x="2423" y="0"/>
                  </a:lnTo>
                  <a:lnTo>
                    <a:pt x="2453" y="3"/>
                  </a:lnTo>
                  <a:lnTo>
                    <a:pt x="2481" y="12"/>
                  </a:lnTo>
                  <a:lnTo>
                    <a:pt x="2507" y="26"/>
                  </a:lnTo>
                  <a:lnTo>
                    <a:pt x="2529" y="44"/>
                  </a:lnTo>
                  <a:lnTo>
                    <a:pt x="2548" y="67"/>
                  </a:lnTo>
                  <a:lnTo>
                    <a:pt x="2562" y="92"/>
                  </a:lnTo>
                  <a:lnTo>
                    <a:pt x="2571" y="120"/>
                  </a:lnTo>
                  <a:lnTo>
                    <a:pt x="2574" y="150"/>
                  </a:lnTo>
                  <a:lnTo>
                    <a:pt x="2574" y="374"/>
                  </a:lnTo>
                  <a:lnTo>
                    <a:pt x="2272" y="896"/>
                  </a:lnTo>
                  <a:lnTo>
                    <a:pt x="2272" y="301"/>
                  </a:lnTo>
                  <a:lnTo>
                    <a:pt x="304" y="301"/>
                  </a:lnTo>
                  <a:lnTo>
                    <a:pt x="304" y="3008"/>
                  </a:lnTo>
                  <a:lnTo>
                    <a:pt x="2272" y="3008"/>
                  </a:lnTo>
                  <a:lnTo>
                    <a:pt x="2272" y="2634"/>
                  </a:lnTo>
                  <a:lnTo>
                    <a:pt x="2430" y="2530"/>
                  </a:lnTo>
                  <a:lnTo>
                    <a:pt x="2458" y="2508"/>
                  </a:lnTo>
                  <a:lnTo>
                    <a:pt x="2482" y="2483"/>
                  </a:lnTo>
                  <a:lnTo>
                    <a:pt x="2502" y="2454"/>
                  </a:lnTo>
                  <a:lnTo>
                    <a:pt x="2574" y="2330"/>
                  </a:lnTo>
                  <a:lnTo>
                    <a:pt x="2574" y="3159"/>
                  </a:lnTo>
                  <a:lnTo>
                    <a:pt x="2571" y="3189"/>
                  </a:lnTo>
                  <a:lnTo>
                    <a:pt x="2562" y="3217"/>
                  </a:lnTo>
                  <a:lnTo>
                    <a:pt x="2548" y="3243"/>
                  </a:lnTo>
                  <a:lnTo>
                    <a:pt x="2529" y="3265"/>
                  </a:lnTo>
                  <a:lnTo>
                    <a:pt x="2507" y="3284"/>
                  </a:lnTo>
                  <a:lnTo>
                    <a:pt x="2481" y="3297"/>
                  </a:lnTo>
                  <a:lnTo>
                    <a:pt x="2453" y="3307"/>
                  </a:lnTo>
                  <a:lnTo>
                    <a:pt x="2423" y="3310"/>
                  </a:lnTo>
                  <a:lnTo>
                    <a:pt x="152" y="3310"/>
                  </a:lnTo>
                  <a:lnTo>
                    <a:pt x="121" y="3307"/>
                  </a:lnTo>
                  <a:lnTo>
                    <a:pt x="93" y="3297"/>
                  </a:lnTo>
                  <a:lnTo>
                    <a:pt x="67" y="3284"/>
                  </a:lnTo>
                  <a:lnTo>
                    <a:pt x="45" y="3265"/>
                  </a:lnTo>
                  <a:lnTo>
                    <a:pt x="26" y="3243"/>
                  </a:lnTo>
                  <a:lnTo>
                    <a:pt x="13" y="3217"/>
                  </a:lnTo>
                  <a:lnTo>
                    <a:pt x="3" y="3189"/>
                  </a:lnTo>
                  <a:lnTo>
                    <a:pt x="0" y="315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58"/>
            <p:cNvSpPr>
              <a:spLocks noEditPoints="1"/>
            </p:cNvSpPr>
            <p:nvPr/>
          </p:nvSpPr>
          <p:spPr bwMode="auto">
            <a:xfrm>
              <a:off x="4826000" y="3575051"/>
              <a:ext cx="228600" cy="341313"/>
            </a:xfrm>
            <a:custGeom>
              <a:avLst/>
              <a:gdLst>
                <a:gd name="T0" fmla="*/ 131 w 1591"/>
                <a:gd name="T1" fmla="*/ 1996 h 2370"/>
                <a:gd name="T2" fmla="*/ 223 w 1591"/>
                <a:gd name="T3" fmla="*/ 2040 h 2370"/>
                <a:gd name="T4" fmla="*/ 308 w 1591"/>
                <a:gd name="T5" fmla="*/ 2097 h 2370"/>
                <a:gd name="T6" fmla="*/ 439 w 1591"/>
                <a:gd name="T7" fmla="*/ 1980 h 2370"/>
                <a:gd name="T8" fmla="*/ 389 w 1591"/>
                <a:gd name="T9" fmla="*/ 1934 h 2370"/>
                <a:gd name="T10" fmla="*/ 314 w 1591"/>
                <a:gd name="T11" fmla="*/ 1883 h 2370"/>
                <a:gd name="T12" fmla="*/ 245 w 1591"/>
                <a:gd name="T13" fmla="*/ 1849 h 2370"/>
                <a:gd name="T14" fmla="*/ 187 w 1591"/>
                <a:gd name="T15" fmla="*/ 1829 h 2370"/>
                <a:gd name="T16" fmla="*/ 141 w 1591"/>
                <a:gd name="T17" fmla="*/ 1820 h 2370"/>
                <a:gd name="T18" fmla="*/ 1118 w 1591"/>
                <a:gd name="T19" fmla="*/ 0 h 2370"/>
                <a:gd name="T20" fmla="*/ 1173 w 1591"/>
                <a:gd name="T21" fmla="*/ 7 h 2370"/>
                <a:gd name="T22" fmla="*/ 1240 w 1591"/>
                <a:gd name="T23" fmla="*/ 25 h 2370"/>
                <a:gd name="T24" fmla="*/ 1319 w 1591"/>
                <a:gd name="T25" fmla="*/ 57 h 2370"/>
                <a:gd name="T26" fmla="*/ 1407 w 1591"/>
                <a:gd name="T27" fmla="*/ 108 h 2370"/>
                <a:gd name="T28" fmla="*/ 1478 w 1591"/>
                <a:gd name="T29" fmla="*/ 163 h 2370"/>
                <a:gd name="T30" fmla="*/ 1528 w 1591"/>
                <a:gd name="T31" fmla="*/ 215 h 2370"/>
                <a:gd name="T32" fmla="*/ 1561 w 1591"/>
                <a:gd name="T33" fmla="*/ 261 h 2370"/>
                <a:gd name="T34" fmla="*/ 1580 w 1591"/>
                <a:gd name="T35" fmla="*/ 297 h 2370"/>
                <a:gd name="T36" fmla="*/ 1588 w 1591"/>
                <a:gd name="T37" fmla="*/ 320 h 2370"/>
                <a:gd name="T38" fmla="*/ 1591 w 1591"/>
                <a:gd name="T39" fmla="*/ 344 h 2370"/>
                <a:gd name="T40" fmla="*/ 1581 w 1591"/>
                <a:gd name="T41" fmla="*/ 379 h 2370"/>
                <a:gd name="T42" fmla="*/ 625 w 1591"/>
                <a:gd name="T43" fmla="*/ 2021 h 2370"/>
                <a:gd name="T44" fmla="*/ 116 w 1591"/>
                <a:gd name="T45" fmla="*/ 2357 h 2370"/>
                <a:gd name="T46" fmla="*/ 77 w 1591"/>
                <a:gd name="T47" fmla="*/ 2370 h 2370"/>
                <a:gd name="T48" fmla="*/ 36 w 1591"/>
                <a:gd name="T49" fmla="*/ 2359 h 2370"/>
                <a:gd name="T50" fmla="*/ 12 w 1591"/>
                <a:gd name="T51" fmla="*/ 2338 h 2370"/>
                <a:gd name="T52" fmla="*/ 0 w 1591"/>
                <a:gd name="T53" fmla="*/ 2306 h 2370"/>
                <a:gd name="T54" fmla="*/ 34 w 1591"/>
                <a:gd name="T55" fmla="*/ 1702 h 2370"/>
                <a:gd name="T56" fmla="*/ 45 w 1591"/>
                <a:gd name="T57" fmla="*/ 1670 h 2370"/>
                <a:gd name="T58" fmla="*/ 1002 w 1591"/>
                <a:gd name="T59" fmla="*/ 27 h 2370"/>
                <a:gd name="T60" fmla="*/ 1034 w 1591"/>
                <a:gd name="T61" fmla="*/ 7 h 2370"/>
                <a:gd name="T62" fmla="*/ 1048 w 1591"/>
                <a:gd name="T63" fmla="*/ 4 h 2370"/>
                <a:gd name="T64" fmla="*/ 1076 w 1591"/>
                <a:gd name="T65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1" h="2370">
                  <a:moveTo>
                    <a:pt x="141" y="1820"/>
                  </a:moveTo>
                  <a:lnTo>
                    <a:pt x="131" y="1996"/>
                  </a:lnTo>
                  <a:lnTo>
                    <a:pt x="177" y="2016"/>
                  </a:lnTo>
                  <a:lnTo>
                    <a:pt x="223" y="2040"/>
                  </a:lnTo>
                  <a:lnTo>
                    <a:pt x="267" y="2067"/>
                  </a:lnTo>
                  <a:lnTo>
                    <a:pt x="308" y="2097"/>
                  </a:lnTo>
                  <a:lnTo>
                    <a:pt x="455" y="2000"/>
                  </a:lnTo>
                  <a:lnTo>
                    <a:pt x="439" y="1980"/>
                  </a:lnTo>
                  <a:lnTo>
                    <a:pt x="417" y="1958"/>
                  </a:lnTo>
                  <a:lnTo>
                    <a:pt x="389" y="1934"/>
                  </a:lnTo>
                  <a:lnTo>
                    <a:pt x="355" y="1909"/>
                  </a:lnTo>
                  <a:lnTo>
                    <a:pt x="314" y="1883"/>
                  </a:lnTo>
                  <a:lnTo>
                    <a:pt x="278" y="1864"/>
                  </a:lnTo>
                  <a:lnTo>
                    <a:pt x="245" y="1849"/>
                  </a:lnTo>
                  <a:lnTo>
                    <a:pt x="214" y="1837"/>
                  </a:lnTo>
                  <a:lnTo>
                    <a:pt x="187" y="1829"/>
                  </a:lnTo>
                  <a:lnTo>
                    <a:pt x="163" y="1824"/>
                  </a:lnTo>
                  <a:lnTo>
                    <a:pt x="141" y="1820"/>
                  </a:lnTo>
                  <a:close/>
                  <a:moveTo>
                    <a:pt x="1095" y="0"/>
                  </a:moveTo>
                  <a:lnTo>
                    <a:pt x="1118" y="0"/>
                  </a:lnTo>
                  <a:lnTo>
                    <a:pt x="1144" y="2"/>
                  </a:lnTo>
                  <a:lnTo>
                    <a:pt x="1173" y="7"/>
                  </a:lnTo>
                  <a:lnTo>
                    <a:pt x="1205" y="14"/>
                  </a:lnTo>
                  <a:lnTo>
                    <a:pt x="1240" y="25"/>
                  </a:lnTo>
                  <a:lnTo>
                    <a:pt x="1278" y="39"/>
                  </a:lnTo>
                  <a:lnTo>
                    <a:pt x="1319" y="57"/>
                  </a:lnTo>
                  <a:lnTo>
                    <a:pt x="1362" y="81"/>
                  </a:lnTo>
                  <a:lnTo>
                    <a:pt x="1407" y="108"/>
                  </a:lnTo>
                  <a:lnTo>
                    <a:pt x="1446" y="136"/>
                  </a:lnTo>
                  <a:lnTo>
                    <a:pt x="1478" y="163"/>
                  </a:lnTo>
                  <a:lnTo>
                    <a:pt x="1505" y="190"/>
                  </a:lnTo>
                  <a:lnTo>
                    <a:pt x="1528" y="215"/>
                  </a:lnTo>
                  <a:lnTo>
                    <a:pt x="1546" y="239"/>
                  </a:lnTo>
                  <a:lnTo>
                    <a:pt x="1561" y="261"/>
                  </a:lnTo>
                  <a:lnTo>
                    <a:pt x="1571" y="280"/>
                  </a:lnTo>
                  <a:lnTo>
                    <a:pt x="1580" y="297"/>
                  </a:lnTo>
                  <a:lnTo>
                    <a:pt x="1585" y="311"/>
                  </a:lnTo>
                  <a:lnTo>
                    <a:pt x="1588" y="320"/>
                  </a:lnTo>
                  <a:lnTo>
                    <a:pt x="1589" y="325"/>
                  </a:lnTo>
                  <a:lnTo>
                    <a:pt x="1591" y="344"/>
                  </a:lnTo>
                  <a:lnTo>
                    <a:pt x="1588" y="363"/>
                  </a:lnTo>
                  <a:lnTo>
                    <a:pt x="1581" y="379"/>
                  </a:lnTo>
                  <a:lnTo>
                    <a:pt x="634" y="2008"/>
                  </a:lnTo>
                  <a:lnTo>
                    <a:pt x="625" y="2021"/>
                  </a:lnTo>
                  <a:lnTo>
                    <a:pt x="611" y="2033"/>
                  </a:lnTo>
                  <a:lnTo>
                    <a:pt x="116" y="2357"/>
                  </a:lnTo>
                  <a:lnTo>
                    <a:pt x="97" y="2367"/>
                  </a:lnTo>
                  <a:lnTo>
                    <a:pt x="77" y="2370"/>
                  </a:lnTo>
                  <a:lnTo>
                    <a:pt x="56" y="2368"/>
                  </a:lnTo>
                  <a:lnTo>
                    <a:pt x="36" y="2359"/>
                  </a:lnTo>
                  <a:lnTo>
                    <a:pt x="23" y="2350"/>
                  </a:lnTo>
                  <a:lnTo>
                    <a:pt x="12" y="2338"/>
                  </a:lnTo>
                  <a:lnTo>
                    <a:pt x="5" y="2323"/>
                  </a:lnTo>
                  <a:lnTo>
                    <a:pt x="0" y="2306"/>
                  </a:lnTo>
                  <a:lnTo>
                    <a:pt x="0" y="2290"/>
                  </a:lnTo>
                  <a:lnTo>
                    <a:pt x="34" y="1702"/>
                  </a:lnTo>
                  <a:lnTo>
                    <a:pt x="38" y="1685"/>
                  </a:lnTo>
                  <a:lnTo>
                    <a:pt x="45" y="1670"/>
                  </a:lnTo>
                  <a:lnTo>
                    <a:pt x="991" y="41"/>
                  </a:lnTo>
                  <a:lnTo>
                    <a:pt x="1002" y="27"/>
                  </a:lnTo>
                  <a:lnTo>
                    <a:pt x="1016" y="15"/>
                  </a:lnTo>
                  <a:lnTo>
                    <a:pt x="1034" y="7"/>
                  </a:lnTo>
                  <a:lnTo>
                    <a:pt x="1038" y="6"/>
                  </a:lnTo>
                  <a:lnTo>
                    <a:pt x="1048" y="4"/>
                  </a:lnTo>
                  <a:lnTo>
                    <a:pt x="1060" y="2"/>
                  </a:lnTo>
                  <a:lnTo>
                    <a:pt x="1076" y="0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59"/>
            <p:cNvSpPr>
              <a:spLocks/>
            </p:cNvSpPr>
            <p:nvPr/>
          </p:nvSpPr>
          <p:spPr bwMode="auto">
            <a:xfrm>
              <a:off x="4645025" y="3849688"/>
              <a:ext cx="166688" cy="84138"/>
            </a:xfrm>
            <a:custGeom>
              <a:avLst/>
              <a:gdLst>
                <a:gd name="T0" fmla="*/ 557 w 1155"/>
                <a:gd name="T1" fmla="*/ 5 h 591"/>
                <a:gd name="T2" fmla="*/ 583 w 1155"/>
                <a:gd name="T3" fmla="*/ 28 h 591"/>
                <a:gd name="T4" fmla="*/ 591 w 1155"/>
                <a:gd name="T5" fmla="*/ 111 h 591"/>
                <a:gd name="T6" fmla="*/ 560 w 1155"/>
                <a:gd name="T7" fmla="*/ 199 h 591"/>
                <a:gd name="T8" fmla="*/ 569 w 1155"/>
                <a:gd name="T9" fmla="*/ 242 h 591"/>
                <a:gd name="T10" fmla="*/ 587 w 1155"/>
                <a:gd name="T11" fmla="*/ 270 h 591"/>
                <a:gd name="T12" fmla="*/ 637 w 1155"/>
                <a:gd name="T13" fmla="*/ 278 h 591"/>
                <a:gd name="T14" fmla="*/ 681 w 1155"/>
                <a:gd name="T15" fmla="*/ 323 h 591"/>
                <a:gd name="T16" fmla="*/ 693 w 1155"/>
                <a:gd name="T17" fmla="*/ 357 h 591"/>
                <a:gd name="T18" fmla="*/ 847 w 1155"/>
                <a:gd name="T19" fmla="*/ 351 h 591"/>
                <a:gd name="T20" fmla="*/ 996 w 1155"/>
                <a:gd name="T21" fmla="*/ 366 h 591"/>
                <a:gd name="T22" fmla="*/ 1118 w 1155"/>
                <a:gd name="T23" fmla="*/ 373 h 591"/>
                <a:gd name="T24" fmla="*/ 1149 w 1155"/>
                <a:gd name="T25" fmla="*/ 400 h 591"/>
                <a:gd name="T26" fmla="*/ 1154 w 1155"/>
                <a:gd name="T27" fmla="*/ 441 h 591"/>
                <a:gd name="T28" fmla="*/ 1131 w 1155"/>
                <a:gd name="T29" fmla="*/ 475 h 591"/>
                <a:gd name="T30" fmla="*/ 1066 w 1155"/>
                <a:gd name="T31" fmla="*/ 482 h 591"/>
                <a:gd name="T32" fmla="*/ 957 w 1155"/>
                <a:gd name="T33" fmla="*/ 467 h 591"/>
                <a:gd name="T34" fmla="*/ 843 w 1155"/>
                <a:gd name="T35" fmla="*/ 452 h 591"/>
                <a:gd name="T36" fmla="*/ 738 w 1155"/>
                <a:gd name="T37" fmla="*/ 461 h 591"/>
                <a:gd name="T38" fmla="*/ 679 w 1155"/>
                <a:gd name="T39" fmla="*/ 486 h 591"/>
                <a:gd name="T40" fmla="*/ 636 w 1155"/>
                <a:gd name="T41" fmla="*/ 492 h 591"/>
                <a:gd name="T42" fmla="*/ 603 w 1155"/>
                <a:gd name="T43" fmla="*/ 477 h 591"/>
                <a:gd name="T44" fmla="*/ 576 w 1155"/>
                <a:gd name="T45" fmla="*/ 454 h 591"/>
                <a:gd name="T46" fmla="*/ 571 w 1155"/>
                <a:gd name="T47" fmla="*/ 407 h 591"/>
                <a:gd name="T48" fmla="*/ 537 w 1155"/>
                <a:gd name="T49" fmla="*/ 457 h 591"/>
                <a:gd name="T50" fmla="*/ 495 w 1155"/>
                <a:gd name="T51" fmla="*/ 471 h 591"/>
                <a:gd name="T52" fmla="*/ 455 w 1155"/>
                <a:gd name="T53" fmla="*/ 456 h 591"/>
                <a:gd name="T54" fmla="*/ 439 w 1155"/>
                <a:gd name="T55" fmla="*/ 419 h 591"/>
                <a:gd name="T56" fmla="*/ 450 w 1155"/>
                <a:gd name="T57" fmla="*/ 390 h 591"/>
                <a:gd name="T58" fmla="*/ 458 w 1155"/>
                <a:gd name="T59" fmla="*/ 369 h 591"/>
                <a:gd name="T60" fmla="*/ 422 w 1155"/>
                <a:gd name="T61" fmla="*/ 404 h 591"/>
                <a:gd name="T62" fmla="*/ 379 w 1155"/>
                <a:gd name="T63" fmla="*/ 428 h 591"/>
                <a:gd name="T64" fmla="*/ 335 w 1155"/>
                <a:gd name="T65" fmla="*/ 417 h 591"/>
                <a:gd name="T66" fmla="*/ 314 w 1155"/>
                <a:gd name="T67" fmla="*/ 379 h 591"/>
                <a:gd name="T68" fmla="*/ 364 w 1155"/>
                <a:gd name="T69" fmla="*/ 288 h 591"/>
                <a:gd name="T70" fmla="*/ 252 w 1155"/>
                <a:gd name="T71" fmla="*/ 393 h 591"/>
                <a:gd name="T72" fmla="*/ 96 w 1155"/>
                <a:gd name="T73" fmla="*/ 581 h 591"/>
                <a:gd name="T74" fmla="*/ 49 w 1155"/>
                <a:gd name="T75" fmla="*/ 590 h 591"/>
                <a:gd name="T76" fmla="*/ 9 w 1155"/>
                <a:gd name="T77" fmla="*/ 569 h 591"/>
                <a:gd name="T78" fmla="*/ 2 w 1155"/>
                <a:gd name="T79" fmla="*/ 527 h 591"/>
                <a:gd name="T80" fmla="*/ 138 w 1155"/>
                <a:gd name="T81" fmla="*/ 351 h 591"/>
                <a:gd name="T82" fmla="*/ 344 w 1155"/>
                <a:gd name="T83" fmla="*/ 123 h 591"/>
                <a:gd name="T84" fmla="*/ 398 w 1155"/>
                <a:gd name="T85" fmla="*/ 70 h 591"/>
                <a:gd name="T86" fmla="*/ 462 w 1155"/>
                <a:gd name="T87" fmla="*/ 20 h 591"/>
                <a:gd name="T88" fmla="*/ 534 w 1155"/>
                <a:gd name="T8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5" h="591">
                  <a:moveTo>
                    <a:pt x="534" y="0"/>
                  </a:moveTo>
                  <a:lnTo>
                    <a:pt x="545" y="2"/>
                  </a:lnTo>
                  <a:lnTo>
                    <a:pt x="557" y="5"/>
                  </a:lnTo>
                  <a:lnTo>
                    <a:pt x="567" y="10"/>
                  </a:lnTo>
                  <a:lnTo>
                    <a:pt x="576" y="18"/>
                  </a:lnTo>
                  <a:lnTo>
                    <a:pt x="583" y="28"/>
                  </a:lnTo>
                  <a:lnTo>
                    <a:pt x="591" y="54"/>
                  </a:lnTo>
                  <a:lnTo>
                    <a:pt x="593" y="82"/>
                  </a:lnTo>
                  <a:lnTo>
                    <a:pt x="591" y="111"/>
                  </a:lnTo>
                  <a:lnTo>
                    <a:pt x="584" y="140"/>
                  </a:lnTo>
                  <a:lnTo>
                    <a:pt x="573" y="170"/>
                  </a:lnTo>
                  <a:lnTo>
                    <a:pt x="560" y="199"/>
                  </a:lnTo>
                  <a:lnTo>
                    <a:pt x="543" y="230"/>
                  </a:lnTo>
                  <a:lnTo>
                    <a:pt x="557" y="235"/>
                  </a:lnTo>
                  <a:lnTo>
                    <a:pt x="569" y="242"/>
                  </a:lnTo>
                  <a:lnTo>
                    <a:pt x="579" y="254"/>
                  </a:lnTo>
                  <a:lnTo>
                    <a:pt x="583" y="263"/>
                  </a:lnTo>
                  <a:lnTo>
                    <a:pt x="587" y="270"/>
                  </a:lnTo>
                  <a:lnTo>
                    <a:pt x="604" y="269"/>
                  </a:lnTo>
                  <a:lnTo>
                    <a:pt x="620" y="272"/>
                  </a:lnTo>
                  <a:lnTo>
                    <a:pt x="637" y="278"/>
                  </a:lnTo>
                  <a:lnTo>
                    <a:pt x="653" y="289"/>
                  </a:lnTo>
                  <a:lnTo>
                    <a:pt x="668" y="303"/>
                  </a:lnTo>
                  <a:lnTo>
                    <a:pt x="681" y="323"/>
                  </a:lnTo>
                  <a:lnTo>
                    <a:pt x="689" y="338"/>
                  </a:lnTo>
                  <a:lnTo>
                    <a:pt x="692" y="349"/>
                  </a:lnTo>
                  <a:lnTo>
                    <a:pt x="693" y="357"/>
                  </a:lnTo>
                  <a:lnTo>
                    <a:pt x="746" y="351"/>
                  </a:lnTo>
                  <a:lnTo>
                    <a:pt x="797" y="350"/>
                  </a:lnTo>
                  <a:lnTo>
                    <a:pt x="847" y="351"/>
                  </a:lnTo>
                  <a:lnTo>
                    <a:pt x="897" y="355"/>
                  </a:lnTo>
                  <a:lnTo>
                    <a:pt x="946" y="361"/>
                  </a:lnTo>
                  <a:lnTo>
                    <a:pt x="996" y="366"/>
                  </a:lnTo>
                  <a:lnTo>
                    <a:pt x="1048" y="369"/>
                  </a:lnTo>
                  <a:lnTo>
                    <a:pt x="1101" y="371"/>
                  </a:lnTo>
                  <a:lnTo>
                    <a:pt x="1118" y="373"/>
                  </a:lnTo>
                  <a:lnTo>
                    <a:pt x="1131" y="379"/>
                  </a:lnTo>
                  <a:lnTo>
                    <a:pt x="1142" y="389"/>
                  </a:lnTo>
                  <a:lnTo>
                    <a:pt x="1149" y="400"/>
                  </a:lnTo>
                  <a:lnTo>
                    <a:pt x="1154" y="413"/>
                  </a:lnTo>
                  <a:lnTo>
                    <a:pt x="1155" y="427"/>
                  </a:lnTo>
                  <a:lnTo>
                    <a:pt x="1154" y="441"/>
                  </a:lnTo>
                  <a:lnTo>
                    <a:pt x="1149" y="454"/>
                  </a:lnTo>
                  <a:lnTo>
                    <a:pt x="1142" y="466"/>
                  </a:lnTo>
                  <a:lnTo>
                    <a:pt x="1131" y="475"/>
                  </a:lnTo>
                  <a:lnTo>
                    <a:pt x="1118" y="481"/>
                  </a:lnTo>
                  <a:lnTo>
                    <a:pt x="1101" y="483"/>
                  </a:lnTo>
                  <a:lnTo>
                    <a:pt x="1066" y="482"/>
                  </a:lnTo>
                  <a:lnTo>
                    <a:pt x="1031" y="478"/>
                  </a:lnTo>
                  <a:lnTo>
                    <a:pt x="993" y="473"/>
                  </a:lnTo>
                  <a:lnTo>
                    <a:pt x="957" y="467"/>
                  </a:lnTo>
                  <a:lnTo>
                    <a:pt x="919" y="460"/>
                  </a:lnTo>
                  <a:lnTo>
                    <a:pt x="881" y="455"/>
                  </a:lnTo>
                  <a:lnTo>
                    <a:pt x="843" y="452"/>
                  </a:lnTo>
                  <a:lnTo>
                    <a:pt x="807" y="451"/>
                  </a:lnTo>
                  <a:lnTo>
                    <a:pt x="771" y="454"/>
                  </a:lnTo>
                  <a:lnTo>
                    <a:pt x="738" y="461"/>
                  </a:lnTo>
                  <a:lnTo>
                    <a:pt x="705" y="474"/>
                  </a:lnTo>
                  <a:lnTo>
                    <a:pt x="693" y="480"/>
                  </a:lnTo>
                  <a:lnTo>
                    <a:pt x="679" y="486"/>
                  </a:lnTo>
                  <a:lnTo>
                    <a:pt x="664" y="492"/>
                  </a:lnTo>
                  <a:lnTo>
                    <a:pt x="651" y="494"/>
                  </a:lnTo>
                  <a:lnTo>
                    <a:pt x="636" y="492"/>
                  </a:lnTo>
                  <a:lnTo>
                    <a:pt x="626" y="487"/>
                  </a:lnTo>
                  <a:lnTo>
                    <a:pt x="614" y="482"/>
                  </a:lnTo>
                  <a:lnTo>
                    <a:pt x="603" y="477"/>
                  </a:lnTo>
                  <a:lnTo>
                    <a:pt x="592" y="471"/>
                  </a:lnTo>
                  <a:lnTo>
                    <a:pt x="584" y="464"/>
                  </a:lnTo>
                  <a:lnTo>
                    <a:pt x="576" y="454"/>
                  </a:lnTo>
                  <a:lnTo>
                    <a:pt x="572" y="442"/>
                  </a:lnTo>
                  <a:lnTo>
                    <a:pt x="571" y="423"/>
                  </a:lnTo>
                  <a:lnTo>
                    <a:pt x="571" y="407"/>
                  </a:lnTo>
                  <a:lnTo>
                    <a:pt x="560" y="427"/>
                  </a:lnTo>
                  <a:lnTo>
                    <a:pt x="547" y="446"/>
                  </a:lnTo>
                  <a:lnTo>
                    <a:pt x="537" y="457"/>
                  </a:lnTo>
                  <a:lnTo>
                    <a:pt x="524" y="466"/>
                  </a:lnTo>
                  <a:lnTo>
                    <a:pt x="509" y="470"/>
                  </a:lnTo>
                  <a:lnTo>
                    <a:pt x="495" y="471"/>
                  </a:lnTo>
                  <a:lnTo>
                    <a:pt x="480" y="469"/>
                  </a:lnTo>
                  <a:lnTo>
                    <a:pt x="467" y="464"/>
                  </a:lnTo>
                  <a:lnTo>
                    <a:pt x="455" y="456"/>
                  </a:lnTo>
                  <a:lnTo>
                    <a:pt x="446" y="446"/>
                  </a:lnTo>
                  <a:lnTo>
                    <a:pt x="440" y="433"/>
                  </a:lnTo>
                  <a:lnTo>
                    <a:pt x="439" y="419"/>
                  </a:lnTo>
                  <a:lnTo>
                    <a:pt x="444" y="402"/>
                  </a:lnTo>
                  <a:lnTo>
                    <a:pt x="447" y="396"/>
                  </a:lnTo>
                  <a:lnTo>
                    <a:pt x="450" y="390"/>
                  </a:lnTo>
                  <a:lnTo>
                    <a:pt x="450" y="390"/>
                  </a:lnTo>
                  <a:lnTo>
                    <a:pt x="449" y="390"/>
                  </a:lnTo>
                  <a:lnTo>
                    <a:pt x="458" y="369"/>
                  </a:lnTo>
                  <a:lnTo>
                    <a:pt x="445" y="378"/>
                  </a:lnTo>
                  <a:lnTo>
                    <a:pt x="432" y="390"/>
                  </a:lnTo>
                  <a:lnTo>
                    <a:pt x="422" y="404"/>
                  </a:lnTo>
                  <a:lnTo>
                    <a:pt x="409" y="417"/>
                  </a:lnTo>
                  <a:lnTo>
                    <a:pt x="394" y="425"/>
                  </a:lnTo>
                  <a:lnTo>
                    <a:pt x="379" y="428"/>
                  </a:lnTo>
                  <a:lnTo>
                    <a:pt x="363" y="428"/>
                  </a:lnTo>
                  <a:lnTo>
                    <a:pt x="348" y="424"/>
                  </a:lnTo>
                  <a:lnTo>
                    <a:pt x="335" y="417"/>
                  </a:lnTo>
                  <a:lnTo>
                    <a:pt x="324" y="406"/>
                  </a:lnTo>
                  <a:lnTo>
                    <a:pt x="317" y="394"/>
                  </a:lnTo>
                  <a:lnTo>
                    <a:pt x="314" y="379"/>
                  </a:lnTo>
                  <a:lnTo>
                    <a:pt x="316" y="364"/>
                  </a:lnTo>
                  <a:lnTo>
                    <a:pt x="323" y="347"/>
                  </a:lnTo>
                  <a:lnTo>
                    <a:pt x="364" y="288"/>
                  </a:lnTo>
                  <a:lnTo>
                    <a:pt x="404" y="226"/>
                  </a:lnTo>
                  <a:lnTo>
                    <a:pt x="326" y="309"/>
                  </a:lnTo>
                  <a:lnTo>
                    <a:pt x="252" y="393"/>
                  </a:lnTo>
                  <a:lnTo>
                    <a:pt x="179" y="480"/>
                  </a:lnTo>
                  <a:lnTo>
                    <a:pt x="108" y="569"/>
                  </a:lnTo>
                  <a:lnTo>
                    <a:pt x="96" y="581"/>
                  </a:lnTo>
                  <a:lnTo>
                    <a:pt x="80" y="588"/>
                  </a:lnTo>
                  <a:lnTo>
                    <a:pt x="65" y="591"/>
                  </a:lnTo>
                  <a:lnTo>
                    <a:pt x="49" y="590"/>
                  </a:lnTo>
                  <a:lnTo>
                    <a:pt x="33" y="586"/>
                  </a:lnTo>
                  <a:lnTo>
                    <a:pt x="21" y="579"/>
                  </a:lnTo>
                  <a:lnTo>
                    <a:pt x="9" y="569"/>
                  </a:lnTo>
                  <a:lnTo>
                    <a:pt x="2" y="556"/>
                  </a:lnTo>
                  <a:lnTo>
                    <a:pt x="0" y="542"/>
                  </a:lnTo>
                  <a:lnTo>
                    <a:pt x="2" y="527"/>
                  </a:lnTo>
                  <a:lnTo>
                    <a:pt x="11" y="511"/>
                  </a:lnTo>
                  <a:lnTo>
                    <a:pt x="74" y="431"/>
                  </a:lnTo>
                  <a:lnTo>
                    <a:pt x="138" y="351"/>
                  </a:lnTo>
                  <a:lnTo>
                    <a:pt x="204" y="273"/>
                  </a:lnTo>
                  <a:lnTo>
                    <a:pt x="273" y="196"/>
                  </a:lnTo>
                  <a:lnTo>
                    <a:pt x="344" y="123"/>
                  </a:lnTo>
                  <a:lnTo>
                    <a:pt x="361" y="107"/>
                  </a:lnTo>
                  <a:lnTo>
                    <a:pt x="380" y="89"/>
                  </a:lnTo>
                  <a:lnTo>
                    <a:pt x="398" y="70"/>
                  </a:lnTo>
                  <a:lnTo>
                    <a:pt x="418" y="52"/>
                  </a:lnTo>
                  <a:lnTo>
                    <a:pt x="439" y="35"/>
                  </a:lnTo>
                  <a:lnTo>
                    <a:pt x="462" y="20"/>
                  </a:lnTo>
                  <a:lnTo>
                    <a:pt x="485" y="9"/>
                  </a:lnTo>
                  <a:lnTo>
                    <a:pt x="509" y="2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967287" y="4953001"/>
            <a:ext cx="650639" cy="625476"/>
            <a:chOff x="4967288" y="5026025"/>
            <a:chExt cx="574676" cy="552451"/>
          </a:xfrm>
          <a:solidFill>
            <a:schemeClr val="bg1">
              <a:lumMod val="50000"/>
            </a:schemeClr>
          </a:solidFill>
        </p:grpSpPr>
        <p:sp>
          <p:nvSpPr>
            <p:cNvPr id="98" name="Freeform 64"/>
            <p:cNvSpPr>
              <a:spLocks/>
            </p:cNvSpPr>
            <p:nvPr/>
          </p:nvSpPr>
          <p:spPr bwMode="auto">
            <a:xfrm>
              <a:off x="5049838" y="5100638"/>
              <a:ext cx="131763" cy="128588"/>
            </a:xfrm>
            <a:custGeom>
              <a:avLst/>
              <a:gdLst>
                <a:gd name="T0" fmla="*/ 327 w 833"/>
                <a:gd name="T1" fmla="*/ 0 h 811"/>
                <a:gd name="T2" fmla="*/ 372 w 833"/>
                <a:gd name="T3" fmla="*/ 3 h 811"/>
                <a:gd name="T4" fmla="*/ 414 w 833"/>
                <a:gd name="T5" fmla="*/ 12 h 811"/>
                <a:gd name="T6" fmla="*/ 454 w 833"/>
                <a:gd name="T7" fmla="*/ 25 h 811"/>
                <a:gd name="T8" fmla="*/ 492 w 833"/>
                <a:gd name="T9" fmla="*/ 44 h 811"/>
                <a:gd name="T10" fmla="*/ 527 w 833"/>
                <a:gd name="T11" fmla="*/ 68 h 811"/>
                <a:gd name="T12" fmla="*/ 558 w 833"/>
                <a:gd name="T13" fmla="*/ 95 h 811"/>
                <a:gd name="T14" fmla="*/ 586 w 833"/>
                <a:gd name="T15" fmla="*/ 127 h 811"/>
                <a:gd name="T16" fmla="*/ 609 w 833"/>
                <a:gd name="T17" fmla="*/ 162 h 811"/>
                <a:gd name="T18" fmla="*/ 628 w 833"/>
                <a:gd name="T19" fmla="*/ 200 h 811"/>
                <a:gd name="T20" fmla="*/ 642 w 833"/>
                <a:gd name="T21" fmla="*/ 239 h 811"/>
                <a:gd name="T22" fmla="*/ 651 w 833"/>
                <a:gd name="T23" fmla="*/ 283 h 811"/>
                <a:gd name="T24" fmla="*/ 654 w 833"/>
                <a:gd name="T25" fmla="*/ 327 h 811"/>
                <a:gd name="T26" fmla="*/ 651 w 833"/>
                <a:gd name="T27" fmla="*/ 369 h 811"/>
                <a:gd name="T28" fmla="*/ 642 w 833"/>
                <a:gd name="T29" fmla="*/ 409 h 811"/>
                <a:gd name="T30" fmla="*/ 629 w 833"/>
                <a:gd name="T31" fmla="*/ 447 h 811"/>
                <a:gd name="T32" fmla="*/ 612 w 833"/>
                <a:gd name="T33" fmla="*/ 483 h 811"/>
                <a:gd name="T34" fmla="*/ 833 w 833"/>
                <a:gd name="T35" fmla="*/ 692 h 811"/>
                <a:gd name="T36" fmla="*/ 792 w 833"/>
                <a:gd name="T37" fmla="*/ 729 h 811"/>
                <a:gd name="T38" fmla="*/ 754 w 833"/>
                <a:gd name="T39" fmla="*/ 768 h 811"/>
                <a:gd name="T40" fmla="*/ 720 w 833"/>
                <a:gd name="T41" fmla="*/ 811 h 811"/>
                <a:gd name="T42" fmla="*/ 499 w 833"/>
                <a:gd name="T43" fmla="*/ 603 h 811"/>
                <a:gd name="T44" fmla="*/ 461 w 833"/>
                <a:gd name="T45" fmla="*/ 624 h 811"/>
                <a:gd name="T46" fmla="*/ 418 w 833"/>
                <a:gd name="T47" fmla="*/ 640 h 811"/>
                <a:gd name="T48" fmla="*/ 374 w 833"/>
                <a:gd name="T49" fmla="*/ 650 h 811"/>
                <a:gd name="T50" fmla="*/ 327 w 833"/>
                <a:gd name="T51" fmla="*/ 653 h 811"/>
                <a:gd name="T52" fmla="*/ 283 w 833"/>
                <a:gd name="T53" fmla="*/ 651 h 811"/>
                <a:gd name="T54" fmla="*/ 240 w 833"/>
                <a:gd name="T55" fmla="*/ 642 h 811"/>
                <a:gd name="T56" fmla="*/ 200 w 833"/>
                <a:gd name="T57" fmla="*/ 628 h 811"/>
                <a:gd name="T58" fmla="*/ 162 w 833"/>
                <a:gd name="T59" fmla="*/ 609 h 811"/>
                <a:gd name="T60" fmla="*/ 127 w 833"/>
                <a:gd name="T61" fmla="*/ 585 h 811"/>
                <a:gd name="T62" fmla="*/ 96 w 833"/>
                <a:gd name="T63" fmla="*/ 558 h 811"/>
                <a:gd name="T64" fmla="*/ 68 w 833"/>
                <a:gd name="T65" fmla="*/ 527 h 811"/>
                <a:gd name="T66" fmla="*/ 45 w 833"/>
                <a:gd name="T67" fmla="*/ 491 h 811"/>
                <a:gd name="T68" fmla="*/ 26 w 833"/>
                <a:gd name="T69" fmla="*/ 454 h 811"/>
                <a:gd name="T70" fmla="*/ 11 w 833"/>
                <a:gd name="T71" fmla="*/ 414 h 811"/>
                <a:gd name="T72" fmla="*/ 4 w 833"/>
                <a:gd name="T73" fmla="*/ 371 h 811"/>
                <a:gd name="T74" fmla="*/ 0 w 833"/>
                <a:gd name="T75" fmla="*/ 327 h 811"/>
                <a:gd name="T76" fmla="*/ 4 w 833"/>
                <a:gd name="T77" fmla="*/ 283 h 811"/>
                <a:gd name="T78" fmla="*/ 11 w 833"/>
                <a:gd name="T79" fmla="*/ 239 h 811"/>
                <a:gd name="T80" fmla="*/ 26 w 833"/>
                <a:gd name="T81" fmla="*/ 200 h 811"/>
                <a:gd name="T82" fmla="*/ 45 w 833"/>
                <a:gd name="T83" fmla="*/ 162 h 811"/>
                <a:gd name="T84" fmla="*/ 68 w 833"/>
                <a:gd name="T85" fmla="*/ 127 h 811"/>
                <a:gd name="T86" fmla="*/ 96 w 833"/>
                <a:gd name="T87" fmla="*/ 95 h 811"/>
                <a:gd name="T88" fmla="*/ 127 w 833"/>
                <a:gd name="T89" fmla="*/ 68 h 811"/>
                <a:gd name="T90" fmla="*/ 162 w 833"/>
                <a:gd name="T91" fmla="*/ 44 h 811"/>
                <a:gd name="T92" fmla="*/ 200 w 833"/>
                <a:gd name="T93" fmla="*/ 25 h 811"/>
                <a:gd name="T94" fmla="*/ 240 w 833"/>
                <a:gd name="T95" fmla="*/ 12 h 811"/>
                <a:gd name="T96" fmla="*/ 283 w 833"/>
                <a:gd name="T97" fmla="*/ 3 h 811"/>
                <a:gd name="T98" fmla="*/ 327 w 833"/>
                <a:gd name="T99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33" h="811">
                  <a:moveTo>
                    <a:pt x="327" y="0"/>
                  </a:moveTo>
                  <a:lnTo>
                    <a:pt x="372" y="3"/>
                  </a:lnTo>
                  <a:lnTo>
                    <a:pt x="414" y="12"/>
                  </a:lnTo>
                  <a:lnTo>
                    <a:pt x="454" y="25"/>
                  </a:lnTo>
                  <a:lnTo>
                    <a:pt x="492" y="44"/>
                  </a:lnTo>
                  <a:lnTo>
                    <a:pt x="527" y="68"/>
                  </a:lnTo>
                  <a:lnTo>
                    <a:pt x="558" y="95"/>
                  </a:lnTo>
                  <a:lnTo>
                    <a:pt x="586" y="127"/>
                  </a:lnTo>
                  <a:lnTo>
                    <a:pt x="609" y="162"/>
                  </a:lnTo>
                  <a:lnTo>
                    <a:pt x="628" y="200"/>
                  </a:lnTo>
                  <a:lnTo>
                    <a:pt x="642" y="239"/>
                  </a:lnTo>
                  <a:lnTo>
                    <a:pt x="651" y="283"/>
                  </a:lnTo>
                  <a:lnTo>
                    <a:pt x="654" y="327"/>
                  </a:lnTo>
                  <a:lnTo>
                    <a:pt x="651" y="369"/>
                  </a:lnTo>
                  <a:lnTo>
                    <a:pt x="642" y="409"/>
                  </a:lnTo>
                  <a:lnTo>
                    <a:pt x="629" y="447"/>
                  </a:lnTo>
                  <a:lnTo>
                    <a:pt x="612" y="483"/>
                  </a:lnTo>
                  <a:lnTo>
                    <a:pt x="833" y="692"/>
                  </a:lnTo>
                  <a:lnTo>
                    <a:pt x="792" y="729"/>
                  </a:lnTo>
                  <a:lnTo>
                    <a:pt x="754" y="768"/>
                  </a:lnTo>
                  <a:lnTo>
                    <a:pt x="720" y="811"/>
                  </a:lnTo>
                  <a:lnTo>
                    <a:pt x="499" y="603"/>
                  </a:lnTo>
                  <a:lnTo>
                    <a:pt x="461" y="624"/>
                  </a:lnTo>
                  <a:lnTo>
                    <a:pt x="418" y="640"/>
                  </a:lnTo>
                  <a:lnTo>
                    <a:pt x="374" y="650"/>
                  </a:lnTo>
                  <a:lnTo>
                    <a:pt x="327" y="653"/>
                  </a:lnTo>
                  <a:lnTo>
                    <a:pt x="283" y="651"/>
                  </a:lnTo>
                  <a:lnTo>
                    <a:pt x="240" y="642"/>
                  </a:lnTo>
                  <a:lnTo>
                    <a:pt x="200" y="628"/>
                  </a:lnTo>
                  <a:lnTo>
                    <a:pt x="162" y="609"/>
                  </a:lnTo>
                  <a:lnTo>
                    <a:pt x="127" y="585"/>
                  </a:lnTo>
                  <a:lnTo>
                    <a:pt x="96" y="558"/>
                  </a:lnTo>
                  <a:lnTo>
                    <a:pt x="68" y="527"/>
                  </a:lnTo>
                  <a:lnTo>
                    <a:pt x="45" y="491"/>
                  </a:lnTo>
                  <a:lnTo>
                    <a:pt x="26" y="454"/>
                  </a:lnTo>
                  <a:lnTo>
                    <a:pt x="11" y="414"/>
                  </a:lnTo>
                  <a:lnTo>
                    <a:pt x="4" y="371"/>
                  </a:lnTo>
                  <a:lnTo>
                    <a:pt x="0" y="327"/>
                  </a:lnTo>
                  <a:lnTo>
                    <a:pt x="4" y="283"/>
                  </a:lnTo>
                  <a:lnTo>
                    <a:pt x="11" y="239"/>
                  </a:lnTo>
                  <a:lnTo>
                    <a:pt x="26" y="200"/>
                  </a:lnTo>
                  <a:lnTo>
                    <a:pt x="45" y="162"/>
                  </a:lnTo>
                  <a:lnTo>
                    <a:pt x="68" y="127"/>
                  </a:lnTo>
                  <a:lnTo>
                    <a:pt x="96" y="95"/>
                  </a:lnTo>
                  <a:lnTo>
                    <a:pt x="127" y="68"/>
                  </a:lnTo>
                  <a:lnTo>
                    <a:pt x="162" y="44"/>
                  </a:lnTo>
                  <a:lnTo>
                    <a:pt x="200" y="25"/>
                  </a:lnTo>
                  <a:lnTo>
                    <a:pt x="240" y="12"/>
                  </a:lnTo>
                  <a:lnTo>
                    <a:pt x="283" y="3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65"/>
            <p:cNvSpPr>
              <a:spLocks/>
            </p:cNvSpPr>
            <p:nvPr/>
          </p:nvSpPr>
          <p:spPr bwMode="auto">
            <a:xfrm>
              <a:off x="5307013" y="5026025"/>
              <a:ext cx="136525" cy="179388"/>
            </a:xfrm>
            <a:custGeom>
              <a:avLst/>
              <a:gdLst>
                <a:gd name="T0" fmla="*/ 524 w 852"/>
                <a:gd name="T1" fmla="*/ 0 h 1132"/>
                <a:gd name="T2" fmla="*/ 524 w 852"/>
                <a:gd name="T3" fmla="*/ 0 h 1132"/>
                <a:gd name="T4" fmla="*/ 569 w 852"/>
                <a:gd name="T5" fmla="*/ 3 h 1132"/>
                <a:gd name="T6" fmla="*/ 611 w 852"/>
                <a:gd name="T7" fmla="*/ 12 h 1132"/>
                <a:gd name="T8" fmla="*/ 652 w 852"/>
                <a:gd name="T9" fmla="*/ 27 h 1132"/>
                <a:gd name="T10" fmla="*/ 690 w 852"/>
                <a:gd name="T11" fmla="*/ 45 h 1132"/>
                <a:gd name="T12" fmla="*/ 724 w 852"/>
                <a:gd name="T13" fmla="*/ 69 h 1132"/>
                <a:gd name="T14" fmla="*/ 755 w 852"/>
                <a:gd name="T15" fmla="*/ 96 h 1132"/>
                <a:gd name="T16" fmla="*/ 783 w 852"/>
                <a:gd name="T17" fmla="*/ 128 h 1132"/>
                <a:gd name="T18" fmla="*/ 806 w 852"/>
                <a:gd name="T19" fmla="*/ 162 h 1132"/>
                <a:gd name="T20" fmla="*/ 825 w 852"/>
                <a:gd name="T21" fmla="*/ 200 h 1132"/>
                <a:gd name="T22" fmla="*/ 839 w 852"/>
                <a:gd name="T23" fmla="*/ 241 h 1132"/>
                <a:gd name="T24" fmla="*/ 848 w 852"/>
                <a:gd name="T25" fmla="*/ 283 h 1132"/>
                <a:gd name="T26" fmla="*/ 852 w 852"/>
                <a:gd name="T27" fmla="*/ 327 h 1132"/>
                <a:gd name="T28" fmla="*/ 848 w 852"/>
                <a:gd name="T29" fmla="*/ 372 h 1132"/>
                <a:gd name="T30" fmla="*/ 839 w 852"/>
                <a:gd name="T31" fmla="*/ 414 h 1132"/>
                <a:gd name="T32" fmla="*/ 825 w 852"/>
                <a:gd name="T33" fmla="*/ 455 h 1132"/>
                <a:gd name="T34" fmla="*/ 806 w 852"/>
                <a:gd name="T35" fmla="*/ 492 h 1132"/>
                <a:gd name="T36" fmla="*/ 783 w 852"/>
                <a:gd name="T37" fmla="*/ 527 h 1132"/>
                <a:gd name="T38" fmla="*/ 755 w 852"/>
                <a:gd name="T39" fmla="*/ 558 h 1132"/>
                <a:gd name="T40" fmla="*/ 724 w 852"/>
                <a:gd name="T41" fmla="*/ 586 h 1132"/>
                <a:gd name="T42" fmla="*/ 690 w 852"/>
                <a:gd name="T43" fmla="*/ 609 h 1132"/>
                <a:gd name="T44" fmla="*/ 652 w 852"/>
                <a:gd name="T45" fmla="*/ 628 h 1132"/>
                <a:gd name="T46" fmla="*/ 611 w 852"/>
                <a:gd name="T47" fmla="*/ 642 h 1132"/>
                <a:gd name="T48" fmla="*/ 569 w 852"/>
                <a:gd name="T49" fmla="*/ 651 h 1132"/>
                <a:gd name="T50" fmla="*/ 524 w 852"/>
                <a:gd name="T51" fmla="*/ 654 h 1132"/>
                <a:gd name="T52" fmla="*/ 493 w 852"/>
                <a:gd name="T53" fmla="*/ 652 h 1132"/>
                <a:gd name="T54" fmla="*/ 463 w 852"/>
                <a:gd name="T55" fmla="*/ 647 h 1132"/>
                <a:gd name="T56" fmla="*/ 434 w 852"/>
                <a:gd name="T57" fmla="*/ 640 h 1132"/>
                <a:gd name="T58" fmla="*/ 142 w 852"/>
                <a:gd name="T59" fmla="*/ 1132 h 1132"/>
                <a:gd name="T60" fmla="*/ 96 w 852"/>
                <a:gd name="T61" fmla="*/ 1100 h 1132"/>
                <a:gd name="T62" fmla="*/ 50 w 852"/>
                <a:gd name="T63" fmla="*/ 1072 h 1132"/>
                <a:gd name="T64" fmla="*/ 0 w 852"/>
                <a:gd name="T65" fmla="*/ 1048 h 1132"/>
                <a:gd name="T66" fmla="*/ 292 w 852"/>
                <a:gd name="T67" fmla="*/ 557 h 1132"/>
                <a:gd name="T68" fmla="*/ 265 w 852"/>
                <a:gd name="T69" fmla="*/ 526 h 1132"/>
                <a:gd name="T70" fmla="*/ 242 w 852"/>
                <a:gd name="T71" fmla="*/ 491 h 1132"/>
                <a:gd name="T72" fmla="*/ 223 w 852"/>
                <a:gd name="T73" fmla="*/ 454 h 1132"/>
                <a:gd name="T74" fmla="*/ 209 w 852"/>
                <a:gd name="T75" fmla="*/ 414 h 1132"/>
                <a:gd name="T76" fmla="*/ 201 w 852"/>
                <a:gd name="T77" fmla="*/ 372 h 1132"/>
                <a:gd name="T78" fmla="*/ 197 w 852"/>
                <a:gd name="T79" fmla="*/ 327 h 1132"/>
                <a:gd name="T80" fmla="*/ 201 w 852"/>
                <a:gd name="T81" fmla="*/ 283 h 1132"/>
                <a:gd name="T82" fmla="*/ 209 w 852"/>
                <a:gd name="T83" fmla="*/ 240 h 1132"/>
                <a:gd name="T84" fmla="*/ 223 w 852"/>
                <a:gd name="T85" fmla="*/ 200 h 1132"/>
                <a:gd name="T86" fmla="*/ 242 w 852"/>
                <a:gd name="T87" fmla="*/ 162 h 1132"/>
                <a:gd name="T88" fmla="*/ 266 w 852"/>
                <a:gd name="T89" fmla="*/ 128 h 1132"/>
                <a:gd name="T90" fmla="*/ 293 w 852"/>
                <a:gd name="T91" fmla="*/ 96 h 1132"/>
                <a:gd name="T92" fmla="*/ 325 w 852"/>
                <a:gd name="T93" fmla="*/ 69 h 1132"/>
                <a:gd name="T94" fmla="*/ 359 w 852"/>
                <a:gd name="T95" fmla="*/ 45 h 1132"/>
                <a:gd name="T96" fmla="*/ 397 w 852"/>
                <a:gd name="T97" fmla="*/ 27 h 1132"/>
                <a:gd name="T98" fmla="*/ 437 w 852"/>
                <a:gd name="T99" fmla="*/ 12 h 1132"/>
                <a:gd name="T100" fmla="*/ 480 w 852"/>
                <a:gd name="T101" fmla="*/ 3 h 1132"/>
                <a:gd name="T102" fmla="*/ 524 w 852"/>
                <a:gd name="T103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52" h="1132">
                  <a:moveTo>
                    <a:pt x="524" y="0"/>
                  </a:moveTo>
                  <a:lnTo>
                    <a:pt x="524" y="0"/>
                  </a:lnTo>
                  <a:lnTo>
                    <a:pt x="569" y="3"/>
                  </a:lnTo>
                  <a:lnTo>
                    <a:pt x="611" y="12"/>
                  </a:lnTo>
                  <a:lnTo>
                    <a:pt x="652" y="27"/>
                  </a:lnTo>
                  <a:lnTo>
                    <a:pt x="690" y="45"/>
                  </a:lnTo>
                  <a:lnTo>
                    <a:pt x="724" y="69"/>
                  </a:lnTo>
                  <a:lnTo>
                    <a:pt x="755" y="96"/>
                  </a:lnTo>
                  <a:lnTo>
                    <a:pt x="783" y="128"/>
                  </a:lnTo>
                  <a:lnTo>
                    <a:pt x="806" y="162"/>
                  </a:lnTo>
                  <a:lnTo>
                    <a:pt x="825" y="200"/>
                  </a:lnTo>
                  <a:lnTo>
                    <a:pt x="839" y="241"/>
                  </a:lnTo>
                  <a:lnTo>
                    <a:pt x="848" y="283"/>
                  </a:lnTo>
                  <a:lnTo>
                    <a:pt x="852" y="327"/>
                  </a:lnTo>
                  <a:lnTo>
                    <a:pt x="848" y="372"/>
                  </a:lnTo>
                  <a:lnTo>
                    <a:pt x="839" y="414"/>
                  </a:lnTo>
                  <a:lnTo>
                    <a:pt x="825" y="455"/>
                  </a:lnTo>
                  <a:lnTo>
                    <a:pt x="806" y="492"/>
                  </a:lnTo>
                  <a:lnTo>
                    <a:pt x="783" y="527"/>
                  </a:lnTo>
                  <a:lnTo>
                    <a:pt x="755" y="558"/>
                  </a:lnTo>
                  <a:lnTo>
                    <a:pt x="724" y="586"/>
                  </a:lnTo>
                  <a:lnTo>
                    <a:pt x="690" y="609"/>
                  </a:lnTo>
                  <a:lnTo>
                    <a:pt x="652" y="628"/>
                  </a:lnTo>
                  <a:lnTo>
                    <a:pt x="611" y="642"/>
                  </a:lnTo>
                  <a:lnTo>
                    <a:pt x="569" y="651"/>
                  </a:lnTo>
                  <a:lnTo>
                    <a:pt x="524" y="654"/>
                  </a:lnTo>
                  <a:lnTo>
                    <a:pt x="493" y="652"/>
                  </a:lnTo>
                  <a:lnTo>
                    <a:pt x="463" y="647"/>
                  </a:lnTo>
                  <a:lnTo>
                    <a:pt x="434" y="640"/>
                  </a:lnTo>
                  <a:lnTo>
                    <a:pt x="142" y="1132"/>
                  </a:lnTo>
                  <a:lnTo>
                    <a:pt x="96" y="1100"/>
                  </a:lnTo>
                  <a:lnTo>
                    <a:pt x="50" y="1072"/>
                  </a:lnTo>
                  <a:lnTo>
                    <a:pt x="0" y="1048"/>
                  </a:lnTo>
                  <a:lnTo>
                    <a:pt x="292" y="557"/>
                  </a:lnTo>
                  <a:lnTo>
                    <a:pt x="265" y="526"/>
                  </a:lnTo>
                  <a:lnTo>
                    <a:pt x="242" y="491"/>
                  </a:lnTo>
                  <a:lnTo>
                    <a:pt x="223" y="454"/>
                  </a:lnTo>
                  <a:lnTo>
                    <a:pt x="209" y="414"/>
                  </a:lnTo>
                  <a:lnTo>
                    <a:pt x="201" y="372"/>
                  </a:lnTo>
                  <a:lnTo>
                    <a:pt x="197" y="327"/>
                  </a:lnTo>
                  <a:lnTo>
                    <a:pt x="201" y="283"/>
                  </a:lnTo>
                  <a:lnTo>
                    <a:pt x="209" y="240"/>
                  </a:lnTo>
                  <a:lnTo>
                    <a:pt x="223" y="200"/>
                  </a:lnTo>
                  <a:lnTo>
                    <a:pt x="242" y="162"/>
                  </a:lnTo>
                  <a:lnTo>
                    <a:pt x="266" y="128"/>
                  </a:lnTo>
                  <a:lnTo>
                    <a:pt x="293" y="96"/>
                  </a:lnTo>
                  <a:lnTo>
                    <a:pt x="325" y="69"/>
                  </a:lnTo>
                  <a:lnTo>
                    <a:pt x="359" y="45"/>
                  </a:lnTo>
                  <a:lnTo>
                    <a:pt x="397" y="27"/>
                  </a:lnTo>
                  <a:lnTo>
                    <a:pt x="437" y="12"/>
                  </a:lnTo>
                  <a:lnTo>
                    <a:pt x="480" y="3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66"/>
            <p:cNvSpPr>
              <a:spLocks/>
            </p:cNvSpPr>
            <p:nvPr/>
          </p:nvSpPr>
          <p:spPr bwMode="auto">
            <a:xfrm>
              <a:off x="5375276" y="5272088"/>
              <a:ext cx="166688" cy="103188"/>
            </a:xfrm>
            <a:custGeom>
              <a:avLst/>
              <a:gdLst>
                <a:gd name="T0" fmla="*/ 729 w 1055"/>
                <a:gd name="T1" fmla="*/ 0 h 653"/>
                <a:gd name="T2" fmla="*/ 773 w 1055"/>
                <a:gd name="T3" fmla="*/ 2 h 653"/>
                <a:gd name="T4" fmla="*/ 816 w 1055"/>
                <a:gd name="T5" fmla="*/ 11 h 653"/>
                <a:gd name="T6" fmla="*/ 856 w 1055"/>
                <a:gd name="T7" fmla="*/ 25 h 653"/>
                <a:gd name="T8" fmla="*/ 893 w 1055"/>
                <a:gd name="T9" fmla="*/ 44 h 653"/>
                <a:gd name="T10" fmla="*/ 929 w 1055"/>
                <a:gd name="T11" fmla="*/ 68 h 653"/>
                <a:gd name="T12" fmla="*/ 960 w 1055"/>
                <a:gd name="T13" fmla="*/ 95 h 653"/>
                <a:gd name="T14" fmla="*/ 988 w 1055"/>
                <a:gd name="T15" fmla="*/ 126 h 653"/>
                <a:gd name="T16" fmla="*/ 1011 w 1055"/>
                <a:gd name="T17" fmla="*/ 162 h 653"/>
                <a:gd name="T18" fmla="*/ 1030 w 1055"/>
                <a:gd name="T19" fmla="*/ 200 h 653"/>
                <a:gd name="T20" fmla="*/ 1044 w 1055"/>
                <a:gd name="T21" fmla="*/ 239 h 653"/>
                <a:gd name="T22" fmla="*/ 1053 w 1055"/>
                <a:gd name="T23" fmla="*/ 282 h 653"/>
                <a:gd name="T24" fmla="*/ 1055 w 1055"/>
                <a:gd name="T25" fmla="*/ 326 h 653"/>
                <a:gd name="T26" fmla="*/ 1053 w 1055"/>
                <a:gd name="T27" fmla="*/ 370 h 653"/>
                <a:gd name="T28" fmla="*/ 1044 w 1055"/>
                <a:gd name="T29" fmla="*/ 414 h 653"/>
                <a:gd name="T30" fmla="*/ 1030 w 1055"/>
                <a:gd name="T31" fmla="*/ 454 h 653"/>
                <a:gd name="T32" fmla="*/ 1011 w 1055"/>
                <a:gd name="T33" fmla="*/ 491 h 653"/>
                <a:gd name="T34" fmla="*/ 988 w 1055"/>
                <a:gd name="T35" fmla="*/ 526 h 653"/>
                <a:gd name="T36" fmla="*/ 960 w 1055"/>
                <a:gd name="T37" fmla="*/ 558 h 653"/>
                <a:gd name="T38" fmla="*/ 929 w 1055"/>
                <a:gd name="T39" fmla="*/ 584 h 653"/>
                <a:gd name="T40" fmla="*/ 893 w 1055"/>
                <a:gd name="T41" fmla="*/ 609 h 653"/>
                <a:gd name="T42" fmla="*/ 856 w 1055"/>
                <a:gd name="T43" fmla="*/ 628 h 653"/>
                <a:gd name="T44" fmla="*/ 816 w 1055"/>
                <a:gd name="T45" fmla="*/ 641 h 653"/>
                <a:gd name="T46" fmla="*/ 773 w 1055"/>
                <a:gd name="T47" fmla="*/ 650 h 653"/>
                <a:gd name="T48" fmla="*/ 729 w 1055"/>
                <a:gd name="T49" fmla="*/ 653 h 653"/>
                <a:gd name="T50" fmla="*/ 685 w 1055"/>
                <a:gd name="T51" fmla="*/ 650 h 653"/>
                <a:gd name="T52" fmla="*/ 644 w 1055"/>
                <a:gd name="T53" fmla="*/ 642 h 653"/>
                <a:gd name="T54" fmla="*/ 604 w 1055"/>
                <a:gd name="T55" fmla="*/ 628 h 653"/>
                <a:gd name="T56" fmla="*/ 566 w 1055"/>
                <a:gd name="T57" fmla="*/ 610 h 653"/>
                <a:gd name="T58" fmla="*/ 532 w 1055"/>
                <a:gd name="T59" fmla="*/ 587 h 653"/>
                <a:gd name="T60" fmla="*/ 501 w 1055"/>
                <a:gd name="T61" fmla="*/ 560 h 653"/>
                <a:gd name="T62" fmla="*/ 474 w 1055"/>
                <a:gd name="T63" fmla="*/ 529 h 653"/>
                <a:gd name="T64" fmla="*/ 450 w 1055"/>
                <a:gd name="T65" fmla="*/ 495 h 653"/>
                <a:gd name="T66" fmla="*/ 431 w 1055"/>
                <a:gd name="T67" fmla="*/ 458 h 653"/>
                <a:gd name="T68" fmla="*/ 416 w 1055"/>
                <a:gd name="T69" fmla="*/ 419 h 653"/>
                <a:gd name="T70" fmla="*/ 407 w 1055"/>
                <a:gd name="T71" fmla="*/ 377 h 653"/>
                <a:gd name="T72" fmla="*/ 0 w 1055"/>
                <a:gd name="T73" fmla="*/ 337 h 653"/>
                <a:gd name="T74" fmla="*/ 9 w 1055"/>
                <a:gd name="T75" fmla="*/ 287 h 653"/>
                <a:gd name="T76" fmla="*/ 15 w 1055"/>
                <a:gd name="T77" fmla="*/ 235 h 653"/>
                <a:gd name="T78" fmla="*/ 17 w 1055"/>
                <a:gd name="T79" fmla="*/ 182 h 653"/>
                <a:gd name="T80" fmla="*/ 16 w 1055"/>
                <a:gd name="T81" fmla="*/ 173 h 653"/>
                <a:gd name="T82" fmla="*/ 423 w 1055"/>
                <a:gd name="T83" fmla="*/ 214 h 653"/>
                <a:gd name="T84" fmla="*/ 441 w 1055"/>
                <a:gd name="T85" fmla="*/ 173 h 653"/>
                <a:gd name="T86" fmla="*/ 464 w 1055"/>
                <a:gd name="T87" fmla="*/ 136 h 653"/>
                <a:gd name="T88" fmla="*/ 492 w 1055"/>
                <a:gd name="T89" fmla="*/ 103 h 653"/>
                <a:gd name="T90" fmla="*/ 524 w 1055"/>
                <a:gd name="T91" fmla="*/ 73 h 653"/>
                <a:gd name="T92" fmla="*/ 558 w 1055"/>
                <a:gd name="T93" fmla="*/ 48 h 653"/>
                <a:gd name="T94" fmla="*/ 597 w 1055"/>
                <a:gd name="T95" fmla="*/ 28 h 653"/>
                <a:gd name="T96" fmla="*/ 639 w 1055"/>
                <a:gd name="T97" fmla="*/ 12 h 653"/>
                <a:gd name="T98" fmla="*/ 683 w 1055"/>
                <a:gd name="T99" fmla="*/ 3 h 653"/>
                <a:gd name="T100" fmla="*/ 729 w 1055"/>
                <a:gd name="T10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5" h="653">
                  <a:moveTo>
                    <a:pt x="729" y="0"/>
                  </a:moveTo>
                  <a:lnTo>
                    <a:pt x="773" y="2"/>
                  </a:lnTo>
                  <a:lnTo>
                    <a:pt x="816" y="11"/>
                  </a:lnTo>
                  <a:lnTo>
                    <a:pt x="856" y="25"/>
                  </a:lnTo>
                  <a:lnTo>
                    <a:pt x="893" y="44"/>
                  </a:lnTo>
                  <a:lnTo>
                    <a:pt x="929" y="68"/>
                  </a:lnTo>
                  <a:lnTo>
                    <a:pt x="960" y="95"/>
                  </a:lnTo>
                  <a:lnTo>
                    <a:pt x="988" y="126"/>
                  </a:lnTo>
                  <a:lnTo>
                    <a:pt x="1011" y="162"/>
                  </a:lnTo>
                  <a:lnTo>
                    <a:pt x="1030" y="200"/>
                  </a:lnTo>
                  <a:lnTo>
                    <a:pt x="1044" y="239"/>
                  </a:lnTo>
                  <a:lnTo>
                    <a:pt x="1053" y="282"/>
                  </a:lnTo>
                  <a:lnTo>
                    <a:pt x="1055" y="326"/>
                  </a:lnTo>
                  <a:lnTo>
                    <a:pt x="1053" y="370"/>
                  </a:lnTo>
                  <a:lnTo>
                    <a:pt x="1044" y="414"/>
                  </a:lnTo>
                  <a:lnTo>
                    <a:pt x="1030" y="454"/>
                  </a:lnTo>
                  <a:lnTo>
                    <a:pt x="1011" y="491"/>
                  </a:lnTo>
                  <a:lnTo>
                    <a:pt x="988" y="526"/>
                  </a:lnTo>
                  <a:lnTo>
                    <a:pt x="960" y="558"/>
                  </a:lnTo>
                  <a:lnTo>
                    <a:pt x="929" y="584"/>
                  </a:lnTo>
                  <a:lnTo>
                    <a:pt x="893" y="609"/>
                  </a:lnTo>
                  <a:lnTo>
                    <a:pt x="856" y="628"/>
                  </a:lnTo>
                  <a:lnTo>
                    <a:pt x="816" y="641"/>
                  </a:lnTo>
                  <a:lnTo>
                    <a:pt x="773" y="650"/>
                  </a:lnTo>
                  <a:lnTo>
                    <a:pt x="729" y="653"/>
                  </a:lnTo>
                  <a:lnTo>
                    <a:pt x="685" y="650"/>
                  </a:lnTo>
                  <a:lnTo>
                    <a:pt x="644" y="642"/>
                  </a:lnTo>
                  <a:lnTo>
                    <a:pt x="604" y="628"/>
                  </a:lnTo>
                  <a:lnTo>
                    <a:pt x="566" y="610"/>
                  </a:lnTo>
                  <a:lnTo>
                    <a:pt x="532" y="587"/>
                  </a:lnTo>
                  <a:lnTo>
                    <a:pt x="501" y="560"/>
                  </a:lnTo>
                  <a:lnTo>
                    <a:pt x="474" y="529"/>
                  </a:lnTo>
                  <a:lnTo>
                    <a:pt x="450" y="495"/>
                  </a:lnTo>
                  <a:lnTo>
                    <a:pt x="431" y="458"/>
                  </a:lnTo>
                  <a:lnTo>
                    <a:pt x="416" y="419"/>
                  </a:lnTo>
                  <a:lnTo>
                    <a:pt x="407" y="377"/>
                  </a:lnTo>
                  <a:lnTo>
                    <a:pt x="0" y="337"/>
                  </a:lnTo>
                  <a:lnTo>
                    <a:pt x="9" y="287"/>
                  </a:lnTo>
                  <a:lnTo>
                    <a:pt x="15" y="235"/>
                  </a:lnTo>
                  <a:lnTo>
                    <a:pt x="17" y="182"/>
                  </a:lnTo>
                  <a:lnTo>
                    <a:pt x="16" y="173"/>
                  </a:lnTo>
                  <a:lnTo>
                    <a:pt x="423" y="214"/>
                  </a:lnTo>
                  <a:lnTo>
                    <a:pt x="441" y="173"/>
                  </a:lnTo>
                  <a:lnTo>
                    <a:pt x="464" y="136"/>
                  </a:lnTo>
                  <a:lnTo>
                    <a:pt x="492" y="103"/>
                  </a:lnTo>
                  <a:lnTo>
                    <a:pt x="524" y="73"/>
                  </a:lnTo>
                  <a:lnTo>
                    <a:pt x="558" y="48"/>
                  </a:lnTo>
                  <a:lnTo>
                    <a:pt x="597" y="28"/>
                  </a:lnTo>
                  <a:lnTo>
                    <a:pt x="639" y="12"/>
                  </a:lnTo>
                  <a:lnTo>
                    <a:pt x="683" y="3"/>
                  </a:lnTo>
                  <a:lnTo>
                    <a:pt x="7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67"/>
            <p:cNvSpPr>
              <a:spLocks/>
            </p:cNvSpPr>
            <p:nvPr/>
          </p:nvSpPr>
          <p:spPr bwMode="auto">
            <a:xfrm>
              <a:off x="5259388" y="5411788"/>
              <a:ext cx="103188" cy="166688"/>
            </a:xfrm>
            <a:custGeom>
              <a:avLst/>
              <a:gdLst>
                <a:gd name="T0" fmla="*/ 246 w 654"/>
                <a:gd name="T1" fmla="*/ 0 h 1049"/>
                <a:gd name="T2" fmla="*/ 337 w 654"/>
                <a:gd name="T3" fmla="*/ 397 h 1049"/>
                <a:gd name="T4" fmla="*/ 383 w 654"/>
                <a:gd name="T5" fmla="*/ 402 h 1049"/>
                <a:gd name="T6" fmla="*/ 429 w 654"/>
                <a:gd name="T7" fmla="*/ 413 h 1049"/>
                <a:gd name="T8" fmla="*/ 471 w 654"/>
                <a:gd name="T9" fmla="*/ 431 h 1049"/>
                <a:gd name="T10" fmla="*/ 510 w 654"/>
                <a:gd name="T11" fmla="*/ 453 h 1049"/>
                <a:gd name="T12" fmla="*/ 545 w 654"/>
                <a:gd name="T13" fmla="*/ 480 h 1049"/>
                <a:gd name="T14" fmla="*/ 576 w 654"/>
                <a:gd name="T15" fmla="*/ 513 h 1049"/>
                <a:gd name="T16" fmla="*/ 603 w 654"/>
                <a:gd name="T17" fmla="*/ 548 h 1049"/>
                <a:gd name="T18" fmla="*/ 624 w 654"/>
                <a:gd name="T19" fmla="*/ 588 h 1049"/>
                <a:gd name="T20" fmla="*/ 641 w 654"/>
                <a:gd name="T21" fmla="*/ 630 h 1049"/>
                <a:gd name="T22" fmla="*/ 651 w 654"/>
                <a:gd name="T23" fmla="*/ 676 h 1049"/>
                <a:gd name="T24" fmla="*/ 654 w 654"/>
                <a:gd name="T25" fmla="*/ 723 h 1049"/>
                <a:gd name="T26" fmla="*/ 651 w 654"/>
                <a:gd name="T27" fmla="*/ 768 h 1049"/>
                <a:gd name="T28" fmla="*/ 642 w 654"/>
                <a:gd name="T29" fmla="*/ 810 h 1049"/>
                <a:gd name="T30" fmla="*/ 628 w 654"/>
                <a:gd name="T31" fmla="*/ 850 h 1049"/>
                <a:gd name="T32" fmla="*/ 608 w 654"/>
                <a:gd name="T33" fmla="*/ 887 h 1049"/>
                <a:gd name="T34" fmla="*/ 585 w 654"/>
                <a:gd name="T35" fmla="*/ 923 h 1049"/>
                <a:gd name="T36" fmla="*/ 557 w 654"/>
                <a:gd name="T37" fmla="*/ 954 h 1049"/>
                <a:gd name="T38" fmla="*/ 526 w 654"/>
                <a:gd name="T39" fmla="*/ 982 h 1049"/>
                <a:gd name="T40" fmla="*/ 492 w 654"/>
                <a:gd name="T41" fmla="*/ 1005 h 1049"/>
                <a:gd name="T42" fmla="*/ 454 w 654"/>
                <a:gd name="T43" fmla="*/ 1024 h 1049"/>
                <a:gd name="T44" fmla="*/ 413 w 654"/>
                <a:gd name="T45" fmla="*/ 1038 h 1049"/>
                <a:gd name="T46" fmla="*/ 371 w 654"/>
                <a:gd name="T47" fmla="*/ 1047 h 1049"/>
                <a:gd name="T48" fmla="*/ 327 w 654"/>
                <a:gd name="T49" fmla="*/ 1049 h 1049"/>
                <a:gd name="T50" fmla="*/ 282 w 654"/>
                <a:gd name="T51" fmla="*/ 1047 h 1049"/>
                <a:gd name="T52" fmla="*/ 240 w 654"/>
                <a:gd name="T53" fmla="*/ 1038 h 1049"/>
                <a:gd name="T54" fmla="*/ 199 w 654"/>
                <a:gd name="T55" fmla="*/ 1024 h 1049"/>
                <a:gd name="T56" fmla="*/ 161 w 654"/>
                <a:gd name="T57" fmla="*/ 1005 h 1049"/>
                <a:gd name="T58" fmla="*/ 127 w 654"/>
                <a:gd name="T59" fmla="*/ 982 h 1049"/>
                <a:gd name="T60" fmla="*/ 96 w 654"/>
                <a:gd name="T61" fmla="*/ 954 h 1049"/>
                <a:gd name="T62" fmla="*/ 68 w 654"/>
                <a:gd name="T63" fmla="*/ 923 h 1049"/>
                <a:gd name="T64" fmla="*/ 45 w 654"/>
                <a:gd name="T65" fmla="*/ 887 h 1049"/>
                <a:gd name="T66" fmla="*/ 26 w 654"/>
                <a:gd name="T67" fmla="*/ 850 h 1049"/>
                <a:gd name="T68" fmla="*/ 12 w 654"/>
                <a:gd name="T69" fmla="*/ 810 h 1049"/>
                <a:gd name="T70" fmla="*/ 3 w 654"/>
                <a:gd name="T71" fmla="*/ 768 h 1049"/>
                <a:gd name="T72" fmla="*/ 0 w 654"/>
                <a:gd name="T73" fmla="*/ 723 h 1049"/>
                <a:gd name="T74" fmla="*/ 3 w 654"/>
                <a:gd name="T75" fmla="*/ 677 h 1049"/>
                <a:gd name="T76" fmla="*/ 13 w 654"/>
                <a:gd name="T77" fmla="*/ 632 h 1049"/>
                <a:gd name="T78" fmla="*/ 28 w 654"/>
                <a:gd name="T79" fmla="*/ 591 h 1049"/>
                <a:gd name="T80" fmla="*/ 49 w 654"/>
                <a:gd name="T81" fmla="*/ 553 h 1049"/>
                <a:gd name="T82" fmla="*/ 75 w 654"/>
                <a:gd name="T83" fmla="*/ 517 h 1049"/>
                <a:gd name="T84" fmla="*/ 105 w 654"/>
                <a:gd name="T85" fmla="*/ 485 h 1049"/>
                <a:gd name="T86" fmla="*/ 139 w 654"/>
                <a:gd name="T87" fmla="*/ 457 h 1049"/>
                <a:gd name="T88" fmla="*/ 177 w 654"/>
                <a:gd name="T89" fmla="*/ 435 h 1049"/>
                <a:gd name="T90" fmla="*/ 85 w 654"/>
                <a:gd name="T91" fmla="*/ 37 h 1049"/>
                <a:gd name="T92" fmla="*/ 140 w 654"/>
                <a:gd name="T93" fmla="*/ 28 h 1049"/>
                <a:gd name="T94" fmla="*/ 194 w 654"/>
                <a:gd name="T95" fmla="*/ 16 h 1049"/>
                <a:gd name="T96" fmla="*/ 246 w 654"/>
                <a:gd name="T9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4" h="1049">
                  <a:moveTo>
                    <a:pt x="246" y="0"/>
                  </a:moveTo>
                  <a:lnTo>
                    <a:pt x="337" y="397"/>
                  </a:lnTo>
                  <a:lnTo>
                    <a:pt x="383" y="402"/>
                  </a:lnTo>
                  <a:lnTo>
                    <a:pt x="429" y="413"/>
                  </a:lnTo>
                  <a:lnTo>
                    <a:pt x="471" y="431"/>
                  </a:lnTo>
                  <a:lnTo>
                    <a:pt x="510" y="453"/>
                  </a:lnTo>
                  <a:lnTo>
                    <a:pt x="545" y="480"/>
                  </a:lnTo>
                  <a:lnTo>
                    <a:pt x="576" y="513"/>
                  </a:lnTo>
                  <a:lnTo>
                    <a:pt x="603" y="548"/>
                  </a:lnTo>
                  <a:lnTo>
                    <a:pt x="624" y="588"/>
                  </a:lnTo>
                  <a:lnTo>
                    <a:pt x="641" y="630"/>
                  </a:lnTo>
                  <a:lnTo>
                    <a:pt x="651" y="676"/>
                  </a:lnTo>
                  <a:lnTo>
                    <a:pt x="654" y="723"/>
                  </a:lnTo>
                  <a:lnTo>
                    <a:pt x="651" y="768"/>
                  </a:lnTo>
                  <a:lnTo>
                    <a:pt x="642" y="810"/>
                  </a:lnTo>
                  <a:lnTo>
                    <a:pt x="628" y="850"/>
                  </a:lnTo>
                  <a:lnTo>
                    <a:pt x="608" y="887"/>
                  </a:lnTo>
                  <a:lnTo>
                    <a:pt x="585" y="923"/>
                  </a:lnTo>
                  <a:lnTo>
                    <a:pt x="557" y="954"/>
                  </a:lnTo>
                  <a:lnTo>
                    <a:pt x="526" y="982"/>
                  </a:lnTo>
                  <a:lnTo>
                    <a:pt x="492" y="1005"/>
                  </a:lnTo>
                  <a:lnTo>
                    <a:pt x="454" y="1024"/>
                  </a:lnTo>
                  <a:lnTo>
                    <a:pt x="413" y="1038"/>
                  </a:lnTo>
                  <a:lnTo>
                    <a:pt x="371" y="1047"/>
                  </a:lnTo>
                  <a:lnTo>
                    <a:pt x="327" y="1049"/>
                  </a:lnTo>
                  <a:lnTo>
                    <a:pt x="282" y="1047"/>
                  </a:lnTo>
                  <a:lnTo>
                    <a:pt x="240" y="1038"/>
                  </a:lnTo>
                  <a:lnTo>
                    <a:pt x="199" y="1024"/>
                  </a:lnTo>
                  <a:lnTo>
                    <a:pt x="161" y="1005"/>
                  </a:lnTo>
                  <a:lnTo>
                    <a:pt x="127" y="982"/>
                  </a:lnTo>
                  <a:lnTo>
                    <a:pt x="96" y="954"/>
                  </a:lnTo>
                  <a:lnTo>
                    <a:pt x="68" y="923"/>
                  </a:lnTo>
                  <a:lnTo>
                    <a:pt x="45" y="887"/>
                  </a:lnTo>
                  <a:lnTo>
                    <a:pt x="26" y="850"/>
                  </a:lnTo>
                  <a:lnTo>
                    <a:pt x="12" y="810"/>
                  </a:lnTo>
                  <a:lnTo>
                    <a:pt x="3" y="768"/>
                  </a:lnTo>
                  <a:lnTo>
                    <a:pt x="0" y="723"/>
                  </a:lnTo>
                  <a:lnTo>
                    <a:pt x="3" y="677"/>
                  </a:lnTo>
                  <a:lnTo>
                    <a:pt x="13" y="632"/>
                  </a:lnTo>
                  <a:lnTo>
                    <a:pt x="28" y="591"/>
                  </a:lnTo>
                  <a:lnTo>
                    <a:pt x="49" y="553"/>
                  </a:lnTo>
                  <a:lnTo>
                    <a:pt x="75" y="517"/>
                  </a:lnTo>
                  <a:lnTo>
                    <a:pt x="105" y="485"/>
                  </a:lnTo>
                  <a:lnTo>
                    <a:pt x="139" y="457"/>
                  </a:lnTo>
                  <a:lnTo>
                    <a:pt x="177" y="435"/>
                  </a:lnTo>
                  <a:lnTo>
                    <a:pt x="85" y="37"/>
                  </a:lnTo>
                  <a:lnTo>
                    <a:pt x="140" y="28"/>
                  </a:lnTo>
                  <a:lnTo>
                    <a:pt x="194" y="16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68"/>
            <p:cNvSpPr>
              <a:spLocks/>
            </p:cNvSpPr>
            <p:nvPr/>
          </p:nvSpPr>
          <p:spPr bwMode="auto">
            <a:xfrm>
              <a:off x="4967288" y="5326063"/>
              <a:ext cx="184150" cy="106363"/>
            </a:xfrm>
            <a:custGeom>
              <a:avLst/>
              <a:gdLst>
                <a:gd name="T0" fmla="*/ 1106 w 1159"/>
                <a:gd name="T1" fmla="*/ 0 h 675"/>
                <a:gd name="T2" fmla="*/ 1120 w 1159"/>
                <a:gd name="T3" fmla="*/ 54 h 675"/>
                <a:gd name="T4" fmla="*/ 1138 w 1159"/>
                <a:gd name="T5" fmla="*/ 106 h 675"/>
                <a:gd name="T6" fmla="*/ 1159 w 1159"/>
                <a:gd name="T7" fmla="*/ 156 h 675"/>
                <a:gd name="T8" fmla="*/ 651 w 1159"/>
                <a:gd name="T9" fmla="*/ 326 h 675"/>
                <a:gd name="T10" fmla="*/ 652 w 1159"/>
                <a:gd name="T11" fmla="*/ 336 h 675"/>
                <a:gd name="T12" fmla="*/ 653 w 1159"/>
                <a:gd name="T13" fmla="*/ 348 h 675"/>
                <a:gd name="T14" fmla="*/ 651 w 1159"/>
                <a:gd name="T15" fmla="*/ 392 h 675"/>
                <a:gd name="T16" fmla="*/ 642 w 1159"/>
                <a:gd name="T17" fmla="*/ 435 h 675"/>
                <a:gd name="T18" fmla="*/ 628 w 1159"/>
                <a:gd name="T19" fmla="*/ 475 h 675"/>
                <a:gd name="T20" fmla="*/ 609 w 1159"/>
                <a:gd name="T21" fmla="*/ 513 h 675"/>
                <a:gd name="T22" fmla="*/ 586 w 1159"/>
                <a:gd name="T23" fmla="*/ 547 h 675"/>
                <a:gd name="T24" fmla="*/ 558 w 1159"/>
                <a:gd name="T25" fmla="*/ 579 h 675"/>
                <a:gd name="T26" fmla="*/ 527 w 1159"/>
                <a:gd name="T27" fmla="*/ 607 h 675"/>
                <a:gd name="T28" fmla="*/ 491 w 1159"/>
                <a:gd name="T29" fmla="*/ 630 h 675"/>
                <a:gd name="T30" fmla="*/ 454 w 1159"/>
                <a:gd name="T31" fmla="*/ 649 h 675"/>
                <a:gd name="T32" fmla="*/ 414 w 1159"/>
                <a:gd name="T33" fmla="*/ 664 h 675"/>
                <a:gd name="T34" fmla="*/ 370 w 1159"/>
                <a:gd name="T35" fmla="*/ 671 h 675"/>
                <a:gd name="T36" fmla="*/ 326 w 1159"/>
                <a:gd name="T37" fmla="*/ 675 h 675"/>
                <a:gd name="T38" fmla="*/ 282 w 1159"/>
                <a:gd name="T39" fmla="*/ 671 h 675"/>
                <a:gd name="T40" fmla="*/ 240 w 1159"/>
                <a:gd name="T41" fmla="*/ 664 h 675"/>
                <a:gd name="T42" fmla="*/ 200 w 1159"/>
                <a:gd name="T43" fmla="*/ 649 h 675"/>
                <a:gd name="T44" fmla="*/ 162 w 1159"/>
                <a:gd name="T45" fmla="*/ 630 h 675"/>
                <a:gd name="T46" fmla="*/ 126 w 1159"/>
                <a:gd name="T47" fmla="*/ 607 h 675"/>
                <a:gd name="T48" fmla="*/ 95 w 1159"/>
                <a:gd name="T49" fmla="*/ 579 h 675"/>
                <a:gd name="T50" fmla="*/ 68 w 1159"/>
                <a:gd name="T51" fmla="*/ 547 h 675"/>
                <a:gd name="T52" fmla="*/ 44 w 1159"/>
                <a:gd name="T53" fmla="*/ 513 h 675"/>
                <a:gd name="T54" fmla="*/ 26 w 1159"/>
                <a:gd name="T55" fmla="*/ 475 h 675"/>
                <a:gd name="T56" fmla="*/ 12 w 1159"/>
                <a:gd name="T57" fmla="*/ 435 h 675"/>
                <a:gd name="T58" fmla="*/ 3 w 1159"/>
                <a:gd name="T59" fmla="*/ 392 h 675"/>
                <a:gd name="T60" fmla="*/ 0 w 1159"/>
                <a:gd name="T61" fmla="*/ 348 h 675"/>
                <a:gd name="T62" fmla="*/ 3 w 1159"/>
                <a:gd name="T63" fmla="*/ 303 h 675"/>
                <a:gd name="T64" fmla="*/ 12 w 1159"/>
                <a:gd name="T65" fmla="*/ 261 h 675"/>
                <a:gd name="T66" fmla="*/ 26 w 1159"/>
                <a:gd name="T67" fmla="*/ 221 h 675"/>
                <a:gd name="T68" fmla="*/ 44 w 1159"/>
                <a:gd name="T69" fmla="*/ 183 h 675"/>
                <a:gd name="T70" fmla="*/ 68 w 1159"/>
                <a:gd name="T71" fmla="*/ 148 h 675"/>
                <a:gd name="T72" fmla="*/ 95 w 1159"/>
                <a:gd name="T73" fmla="*/ 117 h 675"/>
                <a:gd name="T74" fmla="*/ 126 w 1159"/>
                <a:gd name="T75" fmla="*/ 89 h 675"/>
                <a:gd name="T76" fmla="*/ 162 w 1159"/>
                <a:gd name="T77" fmla="*/ 66 h 675"/>
                <a:gd name="T78" fmla="*/ 200 w 1159"/>
                <a:gd name="T79" fmla="*/ 47 h 675"/>
                <a:gd name="T80" fmla="*/ 240 w 1159"/>
                <a:gd name="T81" fmla="*/ 33 h 675"/>
                <a:gd name="T82" fmla="*/ 282 w 1159"/>
                <a:gd name="T83" fmla="*/ 25 h 675"/>
                <a:gd name="T84" fmla="*/ 326 w 1159"/>
                <a:gd name="T85" fmla="*/ 21 h 675"/>
                <a:gd name="T86" fmla="*/ 369 w 1159"/>
                <a:gd name="T87" fmla="*/ 24 h 675"/>
                <a:gd name="T88" fmla="*/ 409 w 1159"/>
                <a:gd name="T89" fmla="*/ 33 h 675"/>
                <a:gd name="T90" fmla="*/ 448 w 1159"/>
                <a:gd name="T91" fmla="*/ 45 h 675"/>
                <a:gd name="T92" fmla="*/ 485 w 1159"/>
                <a:gd name="T93" fmla="*/ 63 h 675"/>
                <a:gd name="T94" fmla="*/ 518 w 1159"/>
                <a:gd name="T95" fmla="*/ 84 h 675"/>
                <a:gd name="T96" fmla="*/ 549 w 1159"/>
                <a:gd name="T97" fmla="*/ 109 h 675"/>
                <a:gd name="T98" fmla="*/ 577 w 1159"/>
                <a:gd name="T99" fmla="*/ 138 h 675"/>
                <a:gd name="T100" fmla="*/ 600 w 1159"/>
                <a:gd name="T101" fmla="*/ 170 h 675"/>
                <a:gd name="T102" fmla="*/ 1106 w 1159"/>
                <a:gd name="T10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59" h="675">
                  <a:moveTo>
                    <a:pt x="1106" y="0"/>
                  </a:moveTo>
                  <a:lnTo>
                    <a:pt x="1120" y="54"/>
                  </a:lnTo>
                  <a:lnTo>
                    <a:pt x="1138" y="106"/>
                  </a:lnTo>
                  <a:lnTo>
                    <a:pt x="1159" y="156"/>
                  </a:lnTo>
                  <a:lnTo>
                    <a:pt x="651" y="326"/>
                  </a:lnTo>
                  <a:lnTo>
                    <a:pt x="652" y="336"/>
                  </a:lnTo>
                  <a:lnTo>
                    <a:pt x="653" y="348"/>
                  </a:lnTo>
                  <a:lnTo>
                    <a:pt x="651" y="392"/>
                  </a:lnTo>
                  <a:lnTo>
                    <a:pt x="642" y="435"/>
                  </a:lnTo>
                  <a:lnTo>
                    <a:pt x="628" y="475"/>
                  </a:lnTo>
                  <a:lnTo>
                    <a:pt x="609" y="513"/>
                  </a:lnTo>
                  <a:lnTo>
                    <a:pt x="586" y="547"/>
                  </a:lnTo>
                  <a:lnTo>
                    <a:pt x="558" y="579"/>
                  </a:lnTo>
                  <a:lnTo>
                    <a:pt x="527" y="607"/>
                  </a:lnTo>
                  <a:lnTo>
                    <a:pt x="491" y="630"/>
                  </a:lnTo>
                  <a:lnTo>
                    <a:pt x="454" y="649"/>
                  </a:lnTo>
                  <a:lnTo>
                    <a:pt x="414" y="664"/>
                  </a:lnTo>
                  <a:lnTo>
                    <a:pt x="370" y="671"/>
                  </a:lnTo>
                  <a:lnTo>
                    <a:pt x="326" y="675"/>
                  </a:lnTo>
                  <a:lnTo>
                    <a:pt x="282" y="671"/>
                  </a:lnTo>
                  <a:lnTo>
                    <a:pt x="240" y="664"/>
                  </a:lnTo>
                  <a:lnTo>
                    <a:pt x="200" y="649"/>
                  </a:lnTo>
                  <a:lnTo>
                    <a:pt x="162" y="630"/>
                  </a:lnTo>
                  <a:lnTo>
                    <a:pt x="126" y="607"/>
                  </a:lnTo>
                  <a:lnTo>
                    <a:pt x="95" y="579"/>
                  </a:lnTo>
                  <a:lnTo>
                    <a:pt x="68" y="547"/>
                  </a:lnTo>
                  <a:lnTo>
                    <a:pt x="44" y="513"/>
                  </a:lnTo>
                  <a:lnTo>
                    <a:pt x="26" y="475"/>
                  </a:lnTo>
                  <a:lnTo>
                    <a:pt x="12" y="435"/>
                  </a:lnTo>
                  <a:lnTo>
                    <a:pt x="3" y="392"/>
                  </a:lnTo>
                  <a:lnTo>
                    <a:pt x="0" y="348"/>
                  </a:lnTo>
                  <a:lnTo>
                    <a:pt x="3" y="303"/>
                  </a:lnTo>
                  <a:lnTo>
                    <a:pt x="12" y="261"/>
                  </a:lnTo>
                  <a:lnTo>
                    <a:pt x="26" y="221"/>
                  </a:lnTo>
                  <a:lnTo>
                    <a:pt x="44" y="183"/>
                  </a:lnTo>
                  <a:lnTo>
                    <a:pt x="68" y="148"/>
                  </a:lnTo>
                  <a:lnTo>
                    <a:pt x="95" y="117"/>
                  </a:lnTo>
                  <a:lnTo>
                    <a:pt x="126" y="89"/>
                  </a:lnTo>
                  <a:lnTo>
                    <a:pt x="162" y="66"/>
                  </a:lnTo>
                  <a:lnTo>
                    <a:pt x="200" y="47"/>
                  </a:lnTo>
                  <a:lnTo>
                    <a:pt x="240" y="33"/>
                  </a:lnTo>
                  <a:lnTo>
                    <a:pt x="282" y="25"/>
                  </a:lnTo>
                  <a:lnTo>
                    <a:pt x="326" y="21"/>
                  </a:lnTo>
                  <a:lnTo>
                    <a:pt x="369" y="24"/>
                  </a:lnTo>
                  <a:lnTo>
                    <a:pt x="409" y="33"/>
                  </a:lnTo>
                  <a:lnTo>
                    <a:pt x="448" y="45"/>
                  </a:lnTo>
                  <a:lnTo>
                    <a:pt x="485" y="63"/>
                  </a:lnTo>
                  <a:lnTo>
                    <a:pt x="518" y="84"/>
                  </a:lnTo>
                  <a:lnTo>
                    <a:pt x="549" y="109"/>
                  </a:lnTo>
                  <a:lnTo>
                    <a:pt x="577" y="138"/>
                  </a:lnTo>
                  <a:lnTo>
                    <a:pt x="600" y="170"/>
                  </a:lnTo>
                  <a:lnTo>
                    <a:pt x="1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69"/>
            <p:cNvSpPr>
              <a:spLocks/>
            </p:cNvSpPr>
            <p:nvPr/>
          </p:nvSpPr>
          <p:spPr bwMode="auto">
            <a:xfrm>
              <a:off x="5170488" y="5211763"/>
              <a:ext cx="177800" cy="177800"/>
            </a:xfrm>
            <a:custGeom>
              <a:avLst/>
              <a:gdLst>
                <a:gd name="T0" fmla="*/ 561 w 1122"/>
                <a:gd name="T1" fmla="*/ 0 h 1121"/>
                <a:gd name="T2" fmla="*/ 622 w 1122"/>
                <a:gd name="T3" fmla="*/ 3 h 1121"/>
                <a:gd name="T4" fmla="*/ 681 w 1122"/>
                <a:gd name="T5" fmla="*/ 13 h 1121"/>
                <a:gd name="T6" fmla="*/ 738 w 1122"/>
                <a:gd name="T7" fmla="*/ 29 h 1121"/>
                <a:gd name="T8" fmla="*/ 792 w 1122"/>
                <a:gd name="T9" fmla="*/ 50 h 1121"/>
                <a:gd name="T10" fmla="*/ 843 w 1122"/>
                <a:gd name="T11" fmla="*/ 76 h 1121"/>
                <a:gd name="T12" fmla="*/ 892 w 1122"/>
                <a:gd name="T13" fmla="*/ 108 h 1121"/>
                <a:gd name="T14" fmla="*/ 937 w 1122"/>
                <a:gd name="T15" fmla="*/ 145 h 1121"/>
                <a:gd name="T16" fmla="*/ 976 w 1122"/>
                <a:gd name="T17" fmla="*/ 185 h 1121"/>
                <a:gd name="T18" fmla="*/ 1013 w 1122"/>
                <a:gd name="T19" fmla="*/ 229 h 1121"/>
                <a:gd name="T20" fmla="*/ 1045 w 1122"/>
                <a:gd name="T21" fmla="*/ 278 h 1121"/>
                <a:gd name="T22" fmla="*/ 1072 w 1122"/>
                <a:gd name="T23" fmla="*/ 329 h 1121"/>
                <a:gd name="T24" fmla="*/ 1093 w 1122"/>
                <a:gd name="T25" fmla="*/ 383 h 1121"/>
                <a:gd name="T26" fmla="*/ 1108 w 1122"/>
                <a:gd name="T27" fmla="*/ 440 h 1121"/>
                <a:gd name="T28" fmla="*/ 1118 w 1122"/>
                <a:gd name="T29" fmla="*/ 499 h 1121"/>
                <a:gd name="T30" fmla="*/ 1122 w 1122"/>
                <a:gd name="T31" fmla="*/ 560 h 1121"/>
                <a:gd name="T32" fmla="*/ 1118 w 1122"/>
                <a:gd name="T33" fmla="*/ 621 h 1121"/>
                <a:gd name="T34" fmla="*/ 1108 w 1122"/>
                <a:gd name="T35" fmla="*/ 681 h 1121"/>
                <a:gd name="T36" fmla="*/ 1093 w 1122"/>
                <a:gd name="T37" fmla="*/ 737 h 1121"/>
                <a:gd name="T38" fmla="*/ 1072 w 1122"/>
                <a:gd name="T39" fmla="*/ 792 h 1121"/>
                <a:gd name="T40" fmla="*/ 1045 w 1122"/>
                <a:gd name="T41" fmla="*/ 843 h 1121"/>
                <a:gd name="T42" fmla="*/ 1013 w 1122"/>
                <a:gd name="T43" fmla="*/ 891 h 1121"/>
                <a:gd name="T44" fmla="*/ 976 w 1122"/>
                <a:gd name="T45" fmla="*/ 936 h 1121"/>
                <a:gd name="T46" fmla="*/ 937 w 1122"/>
                <a:gd name="T47" fmla="*/ 977 h 1121"/>
                <a:gd name="T48" fmla="*/ 892 w 1122"/>
                <a:gd name="T49" fmla="*/ 1012 h 1121"/>
                <a:gd name="T50" fmla="*/ 843 w 1122"/>
                <a:gd name="T51" fmla="*/ 1044 h 1121"/>
                <a:gd name="T52" fmla="*/ 792 w 1122"/>
                <a:gd name="T53" fmla="*/ 1071 h 1121"/>
                <a:gd name="T54" fmla="*/ 738 w 1122"/>
                <a:gd name="T55" fmla="*/ 1092 h 1121"/>
                <a:gd name="T56" fmla="*/ 681 w 1122"/>
                <a:gd name="T57" fmla="*/ 1108 h 1121"/>
                <a:gd name="T58" fmla="*/ 622 w 1122"/>
                <a:gd name="T59" fmla="*/ 1118 h 1121"/>
                <a:gd name="T60" fmla="*/ 561 w 1122"/>
                <a:gd name="T61" fmla="*/ 1121 h 1121"/>
                <a:gd name="T62" fmla="*/ 500 w 1122"/>
                <a:gd name="T63" fmla="*/ 1118 h 1121"/>
                <a:gd name="T64" fmla="*/ 441 w 1122"/>
                <a:gd name="T65" fmla="*/ 1108 h 1121"/>
                <a:gd name="T66" fmla="*/ 384 w 1122"/>
                <a:gd name="T67" fmla="*/ 1092 h 1121"/>
                <a:gd name="T68" fmla="*/ 330 w 1122"/>
                <a:gd name="T69" fmla="*/ 1071 h 1121"/>
                <a:gd name="T70" fmla="*/ 279 w 1122"/>
                <a:gd name="T71" fmla="*/ 1044 h 1121"/>
                <a:gd name="T72" fmla="*/ 230 w 1122"/>
                <a:gd name="T73" fmla="*/ 1012 h 1121"/>
                <a:gd name="T74" fmla="*/ 186 w 1122"/>
                <a:gd name="T75" fmla="*/ 977 h 1121"/>
                <a:gd name="T76" fmla="*/ 145 w 1122"/>
                <a:gd name="T77" fmla="*/ 936 h 1121"/>
                <a:gd name="T78" fmla="*/ 109 w 1122"/>
                <a:gd name="T79" fmla="*/ 891 h 1121"/>
                <a:gd name="T80" fmla="*/ 77 w 1122"/>
                <a:gd name="T81" fmla="*/ 843 h 1121"/>
                <a:gd name="T82" fmla="*/ 50 w 1122"/>
                <a:gd name="T83" fmla="*/ 792 h 1121"/>
                <a:gd name="T84" fmla="*/ 29 w 1122"/>
                <a:gd name="T85" fmla="*/ 737 h 1121"/>
                <a:gd name="T86" fmla="*/ 14 w 1122"/>
                <a:gd name="T87" fmla="*/ 681 h 1121"/>
                <a:gd name="T88" fmla="*/ 4 w 1122"/>
                <a:gd name="T89" fmla="*/ 621 h 1121"/>
                <a:gd name="T90" fmla="*/ 0 w 1122"/>
                <a:gd name="T91" fmla="*/ 560 h 1121"/>
                <a:gd name="T92" fmla="*/ 4 w 1122"/>
                <a:gd name="T93" fmla="*/ 499 h 1121"/>
                <a:gd name="T94" fmla="*/ 14 w 1122"/>
                <a:gd name="T95" fmla="*/ 440 h 1121"/>
                <a:gd name="T96" fmla="*/ 29 w 1122"/>
                <a:gd name="T97" fmla="*/ 383 h 1121"/>
                <a:gd name="T98" fmla="*/ 50 w 1122"/>
                <a:gd name="T99" fmla="*/ 329 h 1121"/>
                <a:gd name="T100" fmla="*/ 77 w 1122"/>
                <a:gd name="T101" fmla="*/ 278 h 1121"/>
                <a:gd name="T102" fmla="*/ 109 w 1122"/>
                <a:gd name="T103" fmla="*/ 229 h 1121"/>
                <a:gd name="T104" fmla="*/ 145 w 1122"/>
                <a:gd name="T105" fmla="*/ 185 h 1121"/>
                <a:gd name="T106" fmla="*/ 186 w 1122"/>
                <a:gd name="T107" fmla="*/ 145 h 1121"/>
                <a:gd name="T108" fmla="*/ 230 w 1122"/>
                <a:gd name="T109" fmla="*/ 108 h 1121"/>
                <a:gd name="T110" fmla="*/ 279 w 1122"/>
                <a:gd name="T111" fmla="*/ 76 h 1121"/>
                <a:gd name="T112" fmla="*/ 330 w 1122"/>
                <a:gd name="T113" fmla="*/ 50 h 1121"/>
                <a:gd name="T114" fmla="*/ 384 w 1122"/>
                <a:gd name="T115" fmla="*/ 29 h 1121"/>
                <a:gd name="T116" fmla="*/ 441 w 1122"/>
                <a:gd name="T117" fmla="*/ 13 h 1121"/>
                <a:gd name="T118" fmla="*/ 500 w 1122"/>
                <a:gd name="T119" fmla="*/ 3 h 1121"/>
                <a:gd name="T120" fmla="*/ 561 w 1122"/>
                <a:gd name="T12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2" h="1121">
                  <a:moveTo>
                    <a:pt x="561" y="0"/>
                  </a:moveTo>
                  <a:lnTo>
                    <a:pt x="622" y="3"/>
                  </a:lnTo>
                  <a:lnTo>
                    <a:pt x="681" y="13"/>
                  </a:lnTo>
                  <a:lnTo>
                    <a:pt x="738" y="29"/>
                  </a:lnTo>
                  <a:lnTo>
                    <a:pt x="792" y="50"/>
                  </a:lnTo>
                  <a:lnTo>
                    <a:pt x="843" y="76"/>
                  </a:lnTo>
                  <a:lnTo>
                    <a:pt x="892" y="108"/>
                  </a:lnTo>
                  <a:lnTo>
                    <a:pt x="937" y="145"/>
                  </a:lnTo>
                  <a:lnTo>
                    <a:pt x="976" y="185"/>
                  </a:lnTo>
                  <a:lnTo>
                    <a:pt x="1013" y="229"/>
                  </a:lnTo>
                  <a:lnTo>
                    <a:pt x="1045" y="278"/>
                  </a:lnTo>
                  <a:lnTo>
                    <a:pt x="1072" y="329"/>
                  </a:lnTo>
                  <a:lnTo>
                    <a:pt x="1093" y="383"/>
                  </a:lnTo>
                  <a:lnTo>
                    <a:pt x="1108" y="440"/>
                  </a:lnTo>
                  <a:lnTo>
                    <a:pt x="1118" y="499"/>
                  </a:lnTo>
                  <a:lnTo>
                    <a:pt x="1122" y="560"/>
                  </a:lnTo>
                  <a:lnTo>
                    <a:pt x="1118" y="621"/>
                  </a:lnTo>
                  <a:lnTo>
                    <a:pt x="1108" y="681"/>
                  </a:lnTo>
                  <a:lnTo>
                    <a:pt x="1093" y="737"/>
                  </a:lnTo>
                  <a:lnTo>
                    <a:pt x="1072" y="792"/>
                  </a:lnTo>
                  <a:lnTo>
                    <a:pt x="1045" y="843"/>
                  </a:lnTo>
                  <a:lnTo>
                    <a:pt x="1013" y="891"/>
                  </a:lnTo>
                  <a:lnTo>
                    <a:pt x="976" y="936"/>
                  </a:lnTo>
                  <a:lnTo>
                    <a:pt x="937" y="977"/>
                  </a:lnTo>
                  <a:lnTo>
                    <a:pt x="892" y="1012"/>
                  </a:lnTo>
                  <a:lnTo>
                    <a:pt x="843" y="1044"/>
                  </a:lnTo>
                  <a:lnTo>
                    <a:pt x="792" y="1071"/>
                  </a:lnTo>
                  <a:lnTo>
                    <a:pt x="738" y="1092"/>
                  </a:lnTo>
                  <a:lnTo>
                    <a:pt x="681" y="1108"/>
                  </a:lnTo>
                  <a:lnTo>
                    <a:pt x="622" y="1118"/>
                  </a:lnTo>
                  <a:lnTo>
                    <a:pt x="561" y="1121"/>
                  </a:lnTo>
                  <a:lnTo>
                    <a:pt x="500" y="1118"/>
                  </a:lnTo>
                  <a:lnTo>
                    <a:pt x="441" y="1108"/>
                  </a:lnTo>
                  <a:lnTo>
                    <a:pt x="384" y="1092"/>
                  </a:lnTo>
                  <a:lnTo>
                    <a:pt x="330" y="1071"/>
                  </a:lnTo>
                  <a:lnTo>
                    <a:pt x="279" y="1044"/>
                  </a:lnTo>
                  <a:lnTo>
                    <a:pt x="230" y="1012"/>
                  </a:lnTo>
                  <a:lnTo>
                    <a:pt x="186" y="977"/>
                  </a:lnTo>
                  <a:lnTo>
                    <a:pt x="145" y="936"/>
                  </a:lnTo>
                  <a:lnTo>
                    <a:pt x="109" y="891"/>
                  </a:lnTo>
                  <a:lnTo>
                    <a:pt x="77" y="843"/>
                  </a:lnTo>
                  <a:lnTo>
                    <a:pt x="50" y="792"/>
                  </a:lnTo>
                  <a:lnTo>
                    <a:pt x="29" y="737"/>
                  </a:lnTo>
                  <a:lnTo>
                    <a:pt x="14" y="681"/>
                  </a:lnTo>
                  <a:lnTo>
                    <a:pt x="4" y="621"/>
                  </a:lnTo>
                  <a:lnTo>
                    <a:pt x="0" y="560"/>
                  </a:lnTo>
                  <a:lnTo>
                    <a:pt x="4" y="499"/>
                  </a:lnTo>
                  <a:lnTo>
                    <a:pt x="14" y="440"/>
                  </a:lnTo>
                  <a:lnTo>
                    <a:pt x="29" y="383"/>
                  </a:lnTo>
                  <a:lnTo>
                    <a:pt x="50" y="329"/>
                  </a:lnTo>
                  <a:lnTo>
                    <a:pt x="77" y="278"/>
                  </a:lnTo>
                  <a:lnTo>
                    <a:pt x="109" y="229"/>
                  </a:lnTo>
                  <a:lnTo>
                    <a:pt x="145" y="185"/>
                  </a:lnTo>
                  <a:lnTo>
                    <a:pt x="186" y="145"/>
                  </a:lnTo>
                  <a:lnTo>
                    <a:pt x="230" y="108"/>
                  </a:lnTo>
                  <a:lnTo>
                    <a:pt x="279" y="76"/>
                  </a:lnTo>
                  <a:lnTo>
                    <a:pt x="330" y="50"/>
                  </a:lnTo>
                  <a:lnTo>
                    <a:pt x="384" y="29"/>
                  </a:lnTo>
                  <a:lnTo>
                    <a:pt x="441" y="13"/>
                  </a:lnTo>
                  <a:lnTo>
                    <a:pt x="500" y="3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9" name="Freeform 74"/>
          <p:cNvSpPr>
            <a:spLocks noEditPoints="1"/>
          </p:cNvSpPr>
          <p:nvPr/>
        </p:nvSpPr>
        <p:spPr bwMode="auto">
          <a:xfrm>
            <a:off x="6650038" y="4946650"/>
            <a:ext cx="517525" cy="635000"/>
          </a:xfrm>
          <a:custGeom>
            <a:avLst/>
            <a:gdLst>
              <a:gd name="T0" fmla="*/ 2003 w 2939"/>
              <a:gd name="T1" fmla="*/ 2890 h 3600"/>
              <a:gd name="T2" fmla="*/ 1859 w 2939"/>
              <a:gd name="T3" fmla="*/ 2961 h 3600"/>
              <a:gd name="T4" fmla="*/ 2195 w 2939"/>
              <a:gd name="T5" fmla="*/ 3289 h 3600"/>
              <a:gd name="T6" fmla="*/ 2729 w 2939"/>
              <a:gd name="T7" fmla="*/ 2753 h 3600"/>
              <a:gd name="T8" fmla="*/ 2634 w 2939"/>
              <a:gd name="T9" fmla="*/ 2623 h 3600"/>
              <a:gd name="T10" fmla="*/ 1495 w 2939"/>
              <a:gd name="T11" fmla="*/ 2623 h 3600"/>
              <a:gd name="T12" fmla="*/ 949 w 2939"/>
              <a:gd name="T13" fmla="*/ 2664 h 3600"/>
              <a:gd name="T14" fmla="*/ 963 w 2939"/>
              <a:gd name="T15" fmla="*/ 2522 h 3600"/>
              <a:gd name="T16" fmla="*/ 838 w 2939"/>
              <a:gd name="T17" fmla="*/ 2470 h 3600"/>
              <a:gd name="T18" fmla="*/ 456 w 2939"/>
              <a:gd name="T19" fmla="*/ 2606 h 3600"/>
              <a:gd name="T20" fmla="*/ 488 w 2939"/>
              <a:gd name="T21" fmla="*/ 2522 h 3600"/>
              <a:gd name="T22" fmla="*/ 2269 w 2939"/>
              <a:gd name="T23" fmla="*/ 2263 h 3600"/>
              <a:gd name="T24" fmla="*/ 2743 w 2939"/>
              <a:gd name="T25" fmla="*/ 2459 h 3600"/>
              <a:gd name="T26" fmla="*/ 2939 w 2939"/>
              <a:gd name="T27" fmla="*/ 2931 h 3600"/>
              <a:gd name="T28" fmla="*/ 2743 w 2939"/>
              <a:gd name="T29" fmla="*/ 3404 h 3600"/>
              <a:gd name="T30" fmla="*/ 2269 w 2939"/>
              <a:gd name="T31" fmla="*/ 3600 h 3600"/>
              <a:gd name="T32" fmla="*/ 1795 w 2939"/>
              <a:gd name="T33" fmla="*/ 3404 h 3600"/>
              <a:gd name="T34" fmla="*/ 1599 w 2939"/>
              <a:gd name="T35" fmla="*/ 2931 h 3600"/>
              <a:gd name="T36" fmla="*/ 1795 w 2939"/>
              <a:gd name="T37" fmla="*/ 2459 h 3600"/>
              <a:gd name="T38" fmla="*/ 2269 w 2939"/>
              <a:gd name="T39" fmla="*/ 2263 h 3600"/>
              <a:gd name="T40" fmla="*/ 1599 w 2939"/>
              <a:gd name="T41" fmla="*/ 2160 h 3600"/>
              <a:gd name="T42" fmla="*/ 949 w 2939"/>
              <a:gd name="T43" fmla="*/ 2201 h 3600"/>
              <a:gd name="T44" fmla="*/ 963 w 2939"/>
              <a:gd name="T45" fmla="*/ 2060 h 3600"/>
              <a:gd name="T46" fmla="*/ 838 w 2939"/>
              <a:gd name="T47" fmla="*/ 2029 h 3600"/>
              <a:gd name="T48" fmla="*/ 456 w 2939"/>
              <a:gd name="T49" fmla="*/ 2165 h 3600"/>
              <a:gd name="T50" fmla="*/ 488 w 2939"/>
              <a:gd name="T51" fmla="*/ 2081 h 3600"/>
              <a:gd name="T52" fmla="*/ 980 w 2939"/>
              <a:gd name="T53" fmla="*/ 1646 h 3600"/>
              <a:gd name="T54" fmla="*/ 1854 w 2939"/>
              <a:gd name="T55" fmla="*/ 1765 h 3600"/>
              <a:gd name="T56" fmla="*/ 938 w 2939"/>
              <a:gd name="T57" fmla="*/ 1779 h 3600"/>
              <a:gd name="T58" fmla="*/ 980 w 2939"/>
              <a:gd name="T59" fmla="*/ 1646 h 3600"/>
              <a:gd name="T60" fmla="*/ 830 w 2939"/>
              <a:gd name="T61" fmla="*/ 1605 h 3600"/>
              <a:gd name="T62" fmla="*/ 446 w 2939"/>
              <a:gd name="T63" fmla="*/ 1717 h 3600"/>
              <a:gd name="T64" fmla="*/ 502 w 2939"/>
              <a:gd name="T65" fmla="*/ 1647 h 3600"/>
              <a:gd name="T66" fmla="*/ 1804 w 2939"/>
              <a:gd name="T67" fmla="*/ 1183 h 3600"/>
              <a:gd name="T68" fmla="*/ 1846 w 2939"/>
              <a:gd name="T69" fmla="*/ 1316 h 3600"/>
              <a:gd name="T70" fmla="*/ 931 w 2939"/>
              <a:gd name="T71" fmla="*/ 1301 h 3600"/>
              <a:gd name="T72" fmla="*/ 798 w 2939"/>
              <a:gd name="T73" fmla="*/ 1068 h 3600"/>
              <a:gd name="T74" fmla="*/ 640 w 2939"/>
              <a:gd name="T75" fmla="*/ 1360 h 3600"/>
              <a:gd name="T76" fmla="*/ 440 w 2939"/>
              <a:gd name="T77" fmla="*/ 1246 h 3600"/>
              <a:gd name="T78" fmla="*/ 515 w 2939"/>
              <a:gd name="T79" fmla="*/ 1197 h 3600"/>
              <a:gd name="T80" fmla="*/ 569 w 2939"/>
              <a:gd name="T81" fmla="*/ 386 h 3600"/>
              <a:gd name="T82" fmla="*/ 706 w 2939"/>
              <a:gd name="T83" fmla="*/ 640 h 3600"/>
              <a:gd name="T84" fmla="*/ 1648 w 2939"/>
              <a:gd name="T85" fmla="*/ 619 h 3600"/>
              <a:gd name="T86" fmla="*/ 1748 w 2939"/>
              <a:gd name="T87" fmla="*/ 360 h 3600"/>
              <a:gd name="T88" fmla="*/ 2285 w 2939"/>
              <a:gd name="T89" fmla="*/ 454 h 3600"/>
              <a:gd name="T90" fmla="*/ 2198 w 2939"/>
              <a:gd name="T91" fmla="*/ 2112 h 3600"/>
              <a:gd name="T92" fmla="*/ 1465 w 2939"/>
              <a:gd name="T93" fmla="*/ 3116 h 3600"/>
              <a:gd name="T94" fmla="*/ 49 w 2939"/>
              <a:gd name="T95" fmla="*/ 3167 h 3600"/>
              <a:gd name="T96" fmla="*/ 22 w 2939"/>
              <a:gd name="T97" fmla="*/ 471 h 3600"/>
              <a:gd name="T98" fmla="*/ 1160 w 2939"/>
              <a:gd name="T99" fmla="*/ 103 h 3600"/>
              <a:gd name="T100" fmla="*/ 1094 w 2939"/>
              <a:gd name="T101" fmla="*/ 219 h 3600"/>
              <a:gd name="T102" fmla="*/ 1227 w 2939"/>
              <a:gd name="T103" fmla="*/ 219 h 3600"/>
              <a:gd name="T104" fmla="*/ 1160 w 2939"/>
              <a:gd name="T105" fmla="*/ 103 h 3600"/>
              <a:gd name="T106" fmla="*/ 1317 w 2939"/>
              <a:gd name="T107" fmla="*/ 88 h 3600"/>
              <a:gd name="T108" fmla="*/ 1379 w 2939"/>
              <a:gd name="T109" fmla="*/ 247 h 3600"/>
              <a:gd name="T110" fmla="*/ 1624 w 2939"/>
              <a:gd name="T111" fmla="*/ 324 h 3600"/>
              <a:gd name="T112" fmla="*/ 1605 w 2939"/>
              <a:gd name="T113" fmla="*/ 521 h 3600"/>
              <a:gd name="T114" fmla="*/ 738 w 2939"/>
              <a:gd name="T115" fmla="*/ 540 h 3600"/>
              <a:gd name="T116" fmla="*/ 682 w 2939"/>
              <a:gd name="T117" fmla="*/ 350 h 3600"/>
              <a:gd name="T118" fmla="*/ 923 w 2939"/>
              <a:gd name="T119" fmla="*/ 254 h 3600"/>
              <a:gd name="T120" fmla="*/ 991 w 2939"/>
              <a:gd name="T121" fmla="*/ 116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39" h="3600">
                <a:moveTo>
                  <a:pt x="2634" y="2623"/>
                </a:moveTo>
                <a:lnTo>
                  <a:pt x="2613" y="2625"/>
                </a:lnTo>
                <a:lnTo>
                  <a:pt x="2591" y="2630"/>
                </a:lnTo>
                <a:lnTo>
                  <a:pt x="2570" y="2641"/>
                </a:lnTo>
                <a:lnTo>
                  <a:pt x="2552" y="2657"/>
                </a:lnTo>
                <a:lnTo>
                  <a:pt x="2205" y="3047"/>
                </a:lnTo>
                <a:lnTo>
                  <a:pt x="2024" y="2903"/>
                </a:lnTo>
                <a:lnTo>
                  <a:pt x="2003" y="2890"/>
                </a:lnTo>
                <a:lnTo>
                  <a:pt x="1982" y="2882"/>
                </a:lnTo>
                <a:lnTo>
                  <a:pt x="1960" y="2880"/>
                </a:lnTo>
                <a:lnTo>
                  <a:pt x="1937" y="2882"/>
                </a:lnTo>
                <a:lnTo>
                  <a:pt x="1915" y="2890"/>
                </a:lnTo>
                <a:lnTo>
                  <a:pt x="1895" y="2902"/>
                </a:lnTo>
                <a:lnTo>
                  <a:pt x="1879" y="2918"/>
                </a:lnTo>
                <a:lnTo>
                  <a:pt x="1866" y="2939"/>
                </a:lnTo>
                <a:lnTo>
                  <a:pt x="1859" y="2961"/>
                </a:lnTo>
                <a:lnTo>
                  <a:pt x="1856" y="2983"/>
                </a:lnTo>
                <a:lnTo>
                  <a:pt x="1859" y="3005"/>
                </a:lnTo>
                <a:lnTo>
                  <a:pt x="1866" y="3027"/>
                </a:lnTo>
                <a:lnTo>
                  <a:pt x="1878" y="3046"/>
                </a:lnTo>
                <a:lnTo>
                  <a:pt x="1895" y="3063"/>
                </a:lnTo>
                <a:lnTo>
                  <a:pt x="2152" y="3268"/>
                </a:lnTo>
                <a:lnTo>
                  <a:pt x="2173" y="3281"/>
                </a:lnTo>
                <a:lnTo>
                  <a:pt x="2195" y="3289"/>
                </a:lnTo>
                <a:lnTo>
                  <a:pt x="2217" y="3291"/>
                </a:lnTo>
                <a:lnTo>
                  <a:pt x="2239" y="3289"/>
                </a:lnTo>
                <a:lnTo>
                  <a:pt x="2258" y="3283"/>
                </a:lnTo>
                <a:lnTo>
                  <a:pt x="2278" y="3272"/>
                </a:lnTo>
                <a:lnTo>
                  <a:pt x="2294" y="3257"/>
                </a:lnTo>
                <a:lnTo>
                  <a:pt x="2707" y="2794"/>
                </a:lnTo>
                <a:lnTo>
                  <a:pt x="2720" y="2774"/>
                </a:lnTo>
                <a:lnTo>
                  <a:pt x="2729" y="2753"/>
                </a:lnTo>
                <a:lnTo>
                  <a:pt x="2733" y="2731"/>
                </a:lnTo>
                <a:lnTo>
                  <a:pt x="2731" y="2709"/>
                </a:lnTo>
                <a:lnTo>
                  <a:pt x="2725" y="2687"/>
                </a:lnTo>
                <a:lnTo>
                  <a:pt x="2714" y="2666"/>
                </a:lnTo>
                <a:lnTo>
                  <a:pt x="2698" y="2649"/>
                </a:lnTo>
                <a:lnTo>
                  <a:pt x="2678" y="2636"/>
                </a:lnTo>
                <a:lnTo>
                  <a:pt x="2657" y="2627"/>
                </a:lnTo>
                <a:lnTo>
                  <a:pt x="2634" y="2623"/>
                </a:lnTo>
                <a:close/>
                <a:moveTo>
                  <a:pt x="980" y="2520"/>
                </a:moveTo>
                <a:lnTo>
                  <a:pt x="1444" y="2520"/>
                </a:lnTo>
                <a:lnTo>
                  <a:pt x="1460" y="2522"/>
                </a:lnTo>
                <a:lnTo>
                  <a:pt x="1474" y="2530"/>
                </a:lnTo>
                <a:lnTo>
                  <a:pt x="1485" y="2541"/>
                </a:lnTo>
                <a:lnTo>
                  <a:pt x="1493" y="2555"/>
                </a:lnTo>
                <a:lnTo>
                  <a:pt x="1495" y="2571"/>
                </a:lnTo>
                <a:lnTo>
                  <a:pt x="1495" y="2623"/>
                </a:lnTo>
                <a:lnTo>
                  <a:pt x="1493" y="2639"/>
                </a:lnTo>
                <a:lnTo>
                  <a:pt x="1485" y="2653"/>
                </a:lnTo>
                <a:lnTo>
                  <a:pt x="1474" y="2664"/>
                </a:lnTo>
                <a:lnTo>
                  <a:pt x="1460" y="2672"/>
                </a:lnTo>
                <a:lnTo>
                  <a:pt x="1444" y="2674"/>
                </a:lnTo>
                <a:lnTo>
                  <a:pt x="980" y="2674"/>
                </a:lnTo>
                <a:lnTo>
                  <a:pt x="963" y="2672"/>
                </a:lnTo>
                <a:lnTo>
                  <a:pt x="949" y="2664"/>
                </a:lnTo>
                <a:lnTo>
                  <a:pt x="938" y="2653"/>
                </a:lnTo>
                <a:lnTo>
                  <a:pt x="931" y="2639"/>
                </a:lnTo>
                <a:lnTo>
                  <a:pt x="928" y="2623"/>
                </a:lnTo>
                <a:lnTo>
                  <a:pt x="928" y="2571"/>
                </a:lnTo>
                <a:lnTo>
                  <a:pt x="931" y="2555"/>
                </a:lnTo>
                <a:lnTo>
                  <a:pt x="938" y="2541"/>
                </a:lnTo>
                <a:lnTo>
                  <a:pt x="949" y="2530"/>
                </a:lnTo>
                <a:lnTo>
                  <a:pt x="963" y="2522"/>
                </a:lnTo>
                <a:lnTo>
                  <a:pt x="980" y="2520"/>
                </a:lnTo>
                <a:close/>
                <a:moveTo>
                  <a:pt x="798" y="2404"/>
                </a:moveTo>
                <a:lnTo>
                  <a:pt x="812" y="2408"/>
                </a:lnTo>
                <a:lnTo>
                  <a:pt x="826" y="2416"/>
                </a:lnTo>
                <a:lnTo>
                  <a:pt x="835" y="2427"/>
                </a:lnTo>
                <a:lnTo>
                  <a:pt x="841" y="2441"/>
                </a:lnTo>
                <a:lnTo>
                  <a:pt x="841" y="2456"/>
                </a:lnTo>
                <a:lnTo>
                  <a:pt x="838" y="2470"/>
                </a:lnTo>
                <a:lnTo>
                  <a:pt x="830" y="2483"/>
                </a:lnTo>
                <a:lnTo>
                  <a:pt x="640" y="2696"/>
                </a:lnTo>
                <a:lnTo>
                  <a:pt x="629" y="2704"/>
                </a:lnTo>
                <a:lnTo>
                  <a:pt x="617" y="2710"/>
                </a:lnTo>
                <a:lnTo>
                  <a:pt x="604" y="2712"/>
                </a:lnTo>
                <a:lnTo>
                  <a:pt x="588" y="2709"/>
                </a:lnTo>
                <a:lnTo>
                  <a:pt x="574" y="2701"/>
                </a:lnTo>
                <a:lnTo>
                  <a:pt x="456" y="2606"/>
                </a:lnTo>
                <a:lnTo>
                  <a:pt x="446" y="2595"/>
                </a:lnTo>
                <a:lnTo>
                  <a:pt x="440" y="2582"/>
                </a:lnTo>
                <a:lnTo>
                  <a:pt x="438" y="2568"/>
                </a:lnTo>
                <a:lnTo>
                  <a:pt x="441" y="2554"/>
                </a:lnTo>
                <a:lnTo>
                  <a:pt x="448" y="2540"/>
                </a:lnTo>
                <a:lnTo>
                  <a:pt x="459" y="2530"/>
                </a:lnTo>
                <a:lnTo>
                  <a:pt x="473" y="2524"/>
                </a:lnTo>
                <a:lnTo>
                  <a:pt x="488" y="2522"/>
                </a:lnTo>
                <a:lnTo>
                  <a:pt x="502" y="2525"/>
                </a:lnTo>
                <a:lnTo>
                  <a:pt x="515" y="2533"/>
                </a:lnTo>
                <a:lnTo>
                  <a:pt x="598" y="2600"/>
                </a:lnTo>
                <a:lnTo>
                  <a:pt x="759" y="2420"/>
                </a:lnTo>
                <a:lnTo>
                  <a:pt x="770" y="2410"/>
                </a:lnTo>
                <a:lnTo>
                  <a:pt x="784" y="2405"/>
                </a:lnTo>
                <a:lnTo>
                  <a:pt x="798" y="2404"/>
                </a:lnTo>
                <a:close/>
                <a:moveTo>
                  <a:pt x="2269" y="2263"/>
                </a:moveTo>
                <a:lnTo>
                  <a:pt x="2337" y="2266"/>
                </a:lnTo>
                <a:lnTo>
                  <a:pt x="2404" y="2277"/>
                </a:lnTo>
                <a:lnTo>
                  <a:pt x="2468" y="2293"/>
                </a:lnTo>
                <a:lnTo>
                  <a:pt x="2530" y="2315"/>
                </a:lnTo>
                <a:lnTo>
                  <a:pt x="2589" y="2343"/>
                </a:lnTo>
                <a:lnTo>
                  <a:pt x="2643" y="2377"/>
                </a:lnTo>
                <a:lnTo>
                  <a:pt x="2695" y="2415"/>
                </a:lnTo>
                <a:lnTo>
                  <a:pt x="2743" y="2459"/>
                </a:lnTo>
                <a:lnTo>
                  <a:pt x="2785" y="2506"/>
                </a:lnTo>
                <a:lnTo>
                  <a:pt x="2825" y="2557"/>
                </a:lnTo>
                <a:lnTo>
                  <a:pt x="2858" y="2613"/>
                </a:lnTo>
                <a:lnTo>
                  <a:pt x="2886" y="2672"/>
                </a:lnTo>
                <a:lnTo>
                  <a:pt x="2909" y="2733"/>
                </a:lnTo>
                <a:lnTo>
                  <a:pt x="2925" y="2797"/>
                </a:lnTo>
                <a:lnTo>
                  <a:pt x="2935" y="2863"/>
                </a:lnTo>
                <a:lnTo>
                  <a:pt x="2939" y="2931"/>
                </a:lnTo>
                <a:lnTo>
                  <a:pt x="2935" y="3000"/>
                </a:lnTo>
                <a:lnTo>
                  <a:pt x="2925" y="3067"/>
                </a:lnTo>
                <a:lnTo>
                  <a:pt x="2909" y="3130"/>
                </a:lnTo>
                <a:lnTo>
                  <a:pt x="2886" y="3192"/>
                </a:lnTo>
                <a:lnTo>
                  <a:pt x="2858" y="3250"/>
                </a:lnTo>
                <a:lnTo>
                  <a:pt x="2825" y="3305"/>
                </a:lnTo>
                <a:lnTo>
                  <a:pt x="2785" y="3357"/>
                </a:lnTo>
                <a:lnTo>
                  <a:pt x="2743" y="3404"/>
                </a:lnTo>
                <a:lnTo>
                  <a:pt x="2695" y="3447"/>
                </a:lnTo>
                <a:lnTo>
                  <a:pt x="2643" y="3485"/>
                </a:lnTo>
                <a:lnTo>
                  <a:pt x="2589" y="3519"/>
                </a:lnTo>
                <a:lnTo>
                  <a:pt x="2530" y="3548"/>
                </a:lnTo>
                <a:lnTo>
                  <a:pt x="2468" y="3569"/>
                </a:lnTo>
                <a:lnTo>
                  <a:pt x="2404" y="3587"/>
                </a:lnTo>
                <a:lnTo>
                  <a:pt x="2337" y="3597"/>
                </a:lnTo>
                <a:lnTo>
                  <a:pt x="2269" y="3600"/>
                </a:lnTo>
                <a:lnTo>
                  <a:pt x="2200" y="3597"/>
                </a:lnTo>
                <a:lnTo>
                  <a:pt x="2134" y="3587"/>
                </a:lnTo>
                <a:lnTo>
                  <a:pt x="2069" y="3569"/>
                </a:lnTo>
                <a:lnTo>
                  <a:pt x="2008" y="3548"/>
                </a:lnTo>
                <a:lnTo>
                  <a:pt x="1949" y="3519"/>
                </a:lnTo>
                <a:lnTo>
                  <a:pt x="1894" y="3485"/>
                </a:lnTo>
                <a:lnTo>
                  <a:pt x="1843" y="3447"/>
                </a:lnTo>
                <a:lnTo>
                  <a:pt x="1795" y="3404"/>
                </a:lnTo>
                <a:lnTo>
                  <a:pt x="1752" y="3357"/>
                </a:lnTo>
                <a:lnTo>
                  <a:pt x="1713" y="3305"/>
                </a:lnTo>
                <a:lnTo>
                  <a:pt x="1680" y="3250"/>
                </a:lnTo>
                <a:lnTo>
                  <a:pt x="1651" y="3192"/>
                </a:lnTo>
                <a:lnTo>
                  <a:pt x="1628" y="3130"/>
                </a:lnTo>
                <a:lnTo>
                  <a:pt x="1612" y="3067"/>
                </a:lnTo>
                <a:lnTo>
                  <a:pt x="1602" y="3000"/>
                </a:lnTo>
                <a:lnTo>
                  <a:pt x="1599" y="2931"/>
                </a:lnTo>
                <a:lnTo>
                  <a:pt x="1602" y="2863"/>
                </a:lnTo>
                <a:lnTo>
                  <a:pt x="1612" y="2797"/>
                </a:lnTo>
                <a:lnTo>
                  <a:pt x="1628" y="2733"/>
                </a:lnTo>
                <a:lnTo>
                  <a:pt x="1651" y="2672"/>
                </a:lnTo>
                <a:lnTo>
                  <a:pt x="1680" y="2613"/>
                </a:lnTo>
                <a:lnTo>
                  <a:pt x="1713" y="2557"/>
                </a:lnTo>
                <a:lnTo>
                  <a:pt x="1752" y="2506"/>
                </a:lnTo>
                <a:lnTo>
                  <a:pt x="1795" y="2459"/>
                </a:lnTo>
                <a:lnTo>
                  <a:pt x="1843" y="2415"/>
                </a:lnTo>
                <a:lnTo>
                  <a:pt x="1894" y="2377"/>
                </a:lnTo>
                <a:lnTo>
                  <a:pt x="1949" y="2343"/>
                </a:lnTo>
                <a:lnTo>
                  <a:pt x="2008" y="2315"/>
                </a:lnTo>
                <a:lnTo>
                  <a:pt x="2069" y="2293"/>
                </a:lnTo>
                <a:lnTo>
                  <a:pt x="2134" y="2277"/>
                </a:lnTo>
                <a:lnTo>
                  <a:pt x="2200" y="2266"/>
                </a:lnTo>
                <a:lnTo>
                  <a:pt x="2269" y="2263"/>
                </a:lnTo>
                <a:close/>
                <a:moveTo>
                  <a:pt x="980" y="2057"/>
                </a:moveTo>
                <a:lnTo>
                  <a:pt x="1547" y="2057"/>
                </a:lnTo>
                <a:lnTo>
                  <a:pt x="1563" y="2060"/>
                </a:lnTo>
                <a:lnTo>
                  <a:pt x="1577" y="2067"/>
                </a:lnTo>
                <a:lnTo>
                  <a:pt x="1589" y="2078"/>
                </a:lnTo>
                <a:lnTo>
                  <a:pt x="1596" y="2092"/>
                </a:lnTo>
                <a:lnTo>
                  <a:pt x="1599" y="2109"/>
                </a:lnTo>
                <a:lnTo>
                  <a:pt x="1599" y="2160"/>
                </a:lnTo>
                <a:lnTo>
                  <a:pt x="1596" y="2176"/>
                </a:lnTo>
                <a:lnTo>
                  <a:pt x="1589" y="2191"/>
                </a:lnTo>
                <a:lnTo>
                  <a:pt x="1577" y="2201"/>
                </a:lnTo>
                <a:lnTo>
                  <a:pt x="1563" y="2209"/>
                </a:lnTo>
                <a:lnTo>
                  <a:pt x="1547" y="2211"/>
                </a:lnTo>
                <a:lnTo>
                  <a:pt x="980" y="2211"/>
                </a:lnTo>
                <a:lnTo>
                  <a:pt x="963" y="2209"/>
                </a:lnTo>
                <a:lnTo>
                  <a:pt x="949" y="2201"/>
                </a:lnTo>
                <a:lnTo>
                  <a:pt x="938" y="2191"/>
                </a:lnTo>
                <a:lnTo>
                  <a:pt x="931" y="2176"/>
                </a:lnTo>
                <a:lnTo>
                  <a:pt x="928" y="2160"/>
                </a:lnTo>
                <a:lnTo>
                  <a:pt x="928" y="2109"/>
                </a:lnTo>
                <a:lnTo>
                  <a:pt x="931" y="2092"/>
                </a:lnTo>
                <a:lnTo>
                  <a:pt x="938" y="2078"/>
                </a:lnTo>
                <a:lnTo>
                  <a:pt x="949" y="2067"/>
                </a:lnTo>
                <a:lnTo>
                  <a:pt x="963" y="2060"/>
                </a:lnTo>
                <a:lnTo>
                  <a:pt x="980" y="2057"/>
                </a:lnTo>
                <a:close/>
                <a:moveTo>
                  <a:pt x="798" y="1964"/>
                </a:moveTo>
                <a:lnTo>
                  <a:pt x="812" y="1967"/>
                </a:lnTo>
                <a:lnTo>
                  <a:pt x="826" y="1976"/>
                </a:lnTo>
                <a:lnTo>
                  <a:pt x="835" y="1987"/>
                </a:lnTo>
                <a:lnTo>
                  <a:pt x="841" y="2001"/>
                </a:lnTo>
                <a:lnTo>
                  <a:pt x="841" y="2015"/>
                </a:lnTo>
                <a:lnTo>
                  <a:pt x="838" y="2029"/>
                </a:lnTo>
                <a:lnTo>
                  <a:pt x="830" y="2042"/>
                </a:lnTo>
                <a:lnTo>
                  <a:pt x="640" y="2255"/>
                </a:lnTo>
                <a:lnTo>
                  <a:pt x="629" y="2264"/>
                </a:lnTo>
                <a:lnTo>
                  <a:pt x="617" y="2269"/>
                </a:lnTo>
                <a:lnTo>
                  <a:pt x="604" y="2271"/>
                </a:lnTo>
                <a:lnTo>
                  <a:pt x="588" y="2268"/>
                </a:lnTo>
                <a:lnTo>
                  <a:pt x="574" y="2260"/>
                </a:lnTo>
                <a:lnTo>
                  <a:pt x="456" y="2165"/>
                </a:lnTo>
                <a:lnTo>
                  <a:pt x="446" y="2155"/>
                </a:lnTo>
                <a:lnTo>
                  <a:pt x="440" y="2141"/>
                </a:lnTo>
                <a:lnTo>
                  <a:pt x="438" y="2127"/>
                </a:lnTo>
                <a:lnTo>
                  <a:pt x="441" y="2113"/>
                </a:lnTo>
                <a:lnTo>
                  <a:pt x="448" y="2099"/>
                </a:lnTo>
                <a:lnTo>
                  <a:pt x="459" y="2089"/>
                </a:lnTo>
                <a:lnTo>
                  <a:pt x="473" y="2084"/>
                </a:lnTo>
                <a:lnTo>
                  <a:pt x="488" y="2081"/>
                </a:lnTo>
                <a:lnTo>
                  <a:pt x="502" y="2085"/>
                </a:lnTo>
                <a:lnTo>
                  <a:pt x="515" y="2092"/>
                </a:lnTo>
                <a:lnTo>
                  <a:pt x="598" y="2159"/>
                </a:lnTo>
                <a:lnTo>
                  <a:pt x="759" y="1979"/>
                </a:lnTo>
                <a:lnTo>
                  <a:pt x="770" y="1969"/>
                </a:lnTo>
                <a:lnTo>
                  <a:pt x="784" y="1965"/>
                </a:lnTo>
                <a:lnTo>
                  <a:pt x="798" y="1964"/>
                </a:lnTo>
                <a:close/>
                <a:moveTo>
                  <a:pt x="980" y="1646"/>
                </a:moveTo>
                <a:lnTo>
                  <a:pt x="1804" y="1646"/>
                </a:lnTo>
                <a:lnTo>
                  <a:pt x="1821" y="1648"/>
                </a:lnTo>
                <a:lnTo>
                  <a:pt x="1835" y="1656"/>
                </a:lnTo>
                <a:lnTo>
                  <a:pt x="1846" y="1667"/>
                </a:lnTo>
                <a:lnTo>
                  <a:pt x="1854" y="1681"/>
                </a:lnTo>
                <a:lnTo>
                  <a:pt x="1856" y="1697"/>
                </a:lnTo>
                <a:lnTo>
                  <a:pt x="1856" y="1749"/>
                </a:lnTo>
                <a:lnTo>
                  <a:pt x="1854" y="1765"/>
                </a:lnTo>
                <a:lnTo>
                  <a:pt x="1846" y="1779"/>
                </a:lnTo>
                <a:lnTo>
                  <a:pt x="1835" y="1790"/>
                </a:lnTo>
                <a:lnTo>
                  <a:pt x="1821" y="1798"/>
                </a:lnTo>
                <a:lnTo>
                  <a:pt x="1804" y="1800"/>
                </a:lnTo>
                <a:lnTo>
                  <a:pt x="980" y="1800"/>
                </a:lnTo>
                <a:lnTo>
                  <a:pt x="963" y="1798"/>
                </a:lnTo>
                <a:lnTo>
                  <a:pt x="949" y="1790"/>
                </a:lnTo>
                <a:lnTo>
                  <a:pt x="938" y="1779"/>
                </a:lnTo>
                <a:lnTo>
                  <a:pt x="931" y="1765"/>
                </a:lnTo>
                <a:lnTo>
                  <a:pt x="928" y="1749"/>
                </a:lnTo>
                <a:lnTo>
                  <a:pt x="928" y="1697"/>
                </a:lnTo>
                <a:lnTo>
                  <a:pt x="931" y="1681"/>
                </a:lnTo>
                <a:lnTo>
                  <a:pt x="938" y="1667"/>
                </a:lnTo>
                <a:lnTo>
                  <a:pt x="949" y="1656"/>
                </a:lnTo>
                <a:lnTo>
                  <a:pt x="963" y="1648"/>
                </a:lnTo>
                <a:lnTo>
                  <a:pt x="980" y="1646"/>
                </a:lnTo>
                <a:close/>
                <a:moveTo>
                  <a:pt x="798" y="1526"/>
                </a:moveTo>
                <a:lnTo>
                  <a:pt x="812" y="1529"/>
                </a:lnTo>
                <a:lnTo>
                  <a:pt x="826" y="1538"/>
                </a:lnTo>
                <a:lnTo>
                  <a:pt x="835" y="1549"/>
                </a:lnTo>
                <a:lnTo>
                  <a:pt x="841" y="1563"/>
                </a:lnTo>
                <a:lnTo>
                  <a:pt x="841" y="1577"/>
                </a:lnTo>
                <a:lnTo>
                  <a:pt x="838" y="1592"/>
                </a:lnTo>
                <a:lnTo>
                  <a:pt x="830" y="1605"/>
                </a:lnTo>
                <a:lnTo>
                  <a:pt x="640" y="1817"/>
                </a:lnTo>
                <a:lnTo>
                  <a:pt x="629" y="1826"/>
                </a:lnTo>
                <a:lnTo>
                  <a:pt x="617" y="1832"/>
                </a:lnTo>
                <a:lnTo>
                  <a:pt x="604" y="1834"/>
                </a:lnTo>
                <a:lnTo>
                  <a:pt x="588" y="1831"/>
                </a:lnTo>
                <a:lnTo>
                  <a:pt x="574" y="1823"/>
                </a:lnTo>
                <a:lnTo>
                  <a:pt x="456" y="1728"/>
                </a:lnTo>
                <a:lnTo>
                  <a:pt x="446" y="1717"/>
                </a:lnTo>
                <a:lnTo>
                  <a:pt x="440" y="1704"/>
                </a:lnTo>
                <a:lnTo>
                  <a:pt x="438" y="1690"/>
                </a:lnTo>
                <a:lnTo>
                  <a:pt x="441" y="1675"/>
                </a:lnTo>
                <a:lnTo>
                  <a:pt x="448" y="1661"/>
                </a:lnTo>
                <a:lnTo>
                  <a:pt x="459" y="1652"/>
                </a:lnTo>
                <a:lnTo>
                  <a:pt x="473" y="1646"/>
                </a:lnTo>
                <a:lnTo>
                  <a:pt x="488" y="1644"/>
                </a:lnTo>
                <a:lnTo>
                  <a:pt x="502" y="1647"/>
                </a:lnTo>
                <a:lnTo>
                  <a:pt x="515" y="1655"/>
                </a:lnTo>
                <a:lnTo>
                  <a:pt x="598" y="1721"/>
                </a:lnTo>
                <a:lnTo>
                  <a:pt x="759" y="1541"/>
                </a:lnTo>
                <a:lnTo>
                  <a:pt x="770" y="1532"/>
                </a:lnTo>
                <a:lnTo>
                  <a:pt x="784" y="1527"/>
                </a:lnTo>
                <a:lnTo>
                  <a:pt x="798" y="1526"/>
                </a:lnTo>
                <a:close/>
                <a:moveTo>
                  <a:pt x="980" y="1183"/>
                </a:moveTo>
                <a:lnTo>
                  <a:pt x="1804" y="1183"/>
                </a:lnTo>
                <a:lnTo>
                  <a:pt x="1821" y="1186"/>
                </a:lnTo>
                <a:lnTo>
                  <a:pt x="1835" y="1192"/>
                </a:lnTo>
                <a:lnTo>
                  <a:pt x="1846" y="1204"/>
                </a:lnTo>
                <a:lnTo>
                  <a:pt x="1854" y="1219"/>
                </a:lnTo>
                <a:lnTo>
                  <a:pt x="1856" y="1234"/>
                </a:lnTo>
                <a:lnTo>
                  <a:pt x="1856" y="1286"/>
                </a:lnTo>
                <a:lnTo>
                  <a:pt x="1854" y="1301"/>
                </a:lnTo>
                <a:lnTo>
                  <a:pt x="1846" y="1316"/>
                </a:lnTo>
                <a:lnTo>
                  <a:pt x="1835" y="1328"/>
                </a:lnTo>
                <a:lnTo>
                  <a:pt x="1821" y="1334"/>
                </a:lnTo>
                <a:lnTo>
                  <a:pt x="1804" y="1337"/>
                </a:lnTo>
                <a:lnTo>
                  <a:pt x="980" y="1337"/>
                </a:lnTo>
                <a:lnTo>
                  <a:pt x="963" y="1334"/>
                </a:lnTo>
                <a:lnTo>
                  <a:pt x="949" y="1328"/>
                </a:lnTo>
                <a:lnTo>
                  <a:pt x="938" y="1316"/>
                </a:lnTo>
                <a:lnTo>
                  <a:pt x="931" y="1301"/>
                </a:lnTo>
                <a:lnTo>
                  <a:pt x="928" y="1286"/>
                </a:lnTo>
                <a:lnTo>
                  <a:pt x="928" y="1234"/>
                </a:lnTo>
                <a:lnTo>
                  <a:pt x="931" y="1219"/>
                </a:lnTo>
                <a:lnTo>
                  <a:pt x="938" y="1204"/>
                </a:lnTo>
                <a:lnTo>
                  <a:pt x="949" y="1192"/>
                </a:lnTo>
                <a:lnTo>
                  <a:pt x="963" y="1186"/>
                </a:lnTo>
                <a:lnTo>
                  <a:pt x="980" y="1183"/>
                </a:lnTo>
                <a:close/>
                <a:moveTo>
                  <a:pt x="798" y="1068"/>
                </a:moveTo>
                <a:lnTo>
                  <a:pt x="812" y="1072"/>
                </a:lnTo>
                <a:lnTo>
                  <a:pt x="826" y="1080"/>
                </a:lnTo>
                <a:lnTo>
                  <a:pt x="835" y="1092"/>
                </a:lnTo>
                <a:lnTo>
                  <a:pt x="841" y="1105"/>
                </a:lnTo>
                <a:lnTo>
                  <a:pt x="841" y="1120"/>
                </a:lnTo>
                <a:lnTo>
                  <a:pt x="838" y="1135"/>
                </a:lnTo>
                <a:lnTo>
                  <a:pt x="830" y="1147"/>
                </a:lnTo>
                <a:lnTo>
                  <a:pt x="640" y="1360"/>
                </a:lnTo>
                <a:lnTo>
                  <a:pt x="629" y="1369"/>
                </a:lnTo>
                <a:lnTo>
                  <a:pt x="617" y="1375"/>
                </a:lnTo>
                <a:lnTo>
                  <a:pt x="604" y="1376"/>
                </a:lnTo>
                <a:lnTo>
                  <a:pt x="588" y="1373"/>
                </a:lnTo>
                <a:lnTo>
                  <a:pt x="574" y="1366"/>
                </a:lnTo>
                <a:lnTo>
                  <a:pt x="456" y="1271"/>
                </a:lnTo>
                <a:lnTo>
                  <a:pt x="446" y="1260"/>
                </a:lnTo>
                <a:lnTo>
                  <a:pt x="440" y="1246"/>
                </a:lnTo>
                <a:lnTo>
                  <a:pt x="438" y="1232"/>
                </a:lnTo>
                <a:lnTo>
                  <a:pt x="441" y="1217"/>
                </a:lnTo>
                <a:lnTo>
                  <a:pt x="448" y="1204"/>
                </a:lnTo>
                <a:lnTo>
                  <a:pt x="459" y="1195"/>
                </a:lnTo>
                <a:lnTo>
                  <a:pt x="473" y="1188"/>
                </a:lnTo>
                <a:lnTo>
                  <a:pt x="488" y="1187"/>
                </a:lnTo>
                <a:lnTo>
                  <a:pt x="502" y="1189"/>
                </a:lnTo>
                <a:lnTo>
                  <a:pt x="515" y="1197"/>
                </a:lnTo>
                <a:lnTo>
                  <a:pt x="598" y="1263"/>
                </a:lnTo>
                <a:lnTo>
                  <a:pt x="759" y="1084"/>
                </a:lnTo>
                <a:lnTo>
                  <a:pt x="770" y="1075"/>
                </a:lnTo>
                <a:lnTo>
                  <a:pt x="784" y="1069"/>
                </a:lnTo>
                <a:lnTo>
                  <a:pt x="798" y="1068"/>
                </a:lnTo>
                <a:close/>
                <a:moveTo>
                  <a:pt x="155" y="360"/>
                </a:moveTo>
                <a:lnTo>
                  <a:pt x="573" y="360"/>
                </a:lnTo>
                <a:lnTo>
                  <a:pt x="569" y="386"/>
                </a:lnTo>
                <a:lnTo>
                  <a:pt x="568" y="413"/>
                </a:lnTo>
                <a:lnTo>
                  <a:pt x="571" y="455"/>
                </a:lnTo>
                <a:lnTo>
                  <a:pt x="581" y="494"/>
                </a:lnTo>
                <a:lnTo>
                  <a:pt x="596" y="530"/>
                </a:lnTo>
                <a:lnTo>
                  <a:pt x="617" y="564"/>
                </a:lnTo>
                <a:lnTo>
                  <a:pt x="642" y="593"/>
                </a:lnTo>
                <a:lnTo>
                  <a:pt x="672" y="620"/>
                </a:lnTo>
                <a:lnTo>
                  <a:pt x="706" y="640"/>
                </a:lnTo>
                <a:lnTo>
                  <a:pt x="742" y="656"/>
                </a:lnTo>
                <a:lnTo>
                  <a:pt x="782" y="665"/>
                </a:lnTo>
                <a:lnTo>
                  <a:pt x="823" y="669"/>
                </a:lnTo>
                <a:lnTo>
                  <a:pt x="1497" y="669"/>
                </a:lnTo>
                <a:lnTo>
                  <a:pt x="1539" y="665"/>
                </a:lnTo>
                <a:lnTo>
                  <a:pt x="1578" y="656"/>
                </a:lnTo>
                <a:lnTo>
                  <a:pt x="1614" y="640"/>
                </a:lnTo>
                <a:lnTo>
                  <a:pt x="1648" y="619"/>
                </a:lnTo>
                <a:lnTo>
                  <a:pt x="1678" y="593"/>
                </a:lnTo>
                <a:lnTo>
                  <a:pt x="1704" y="563"/>
                </a:lnTo>
                <a:lnTo>
                  <a:pt x="1725" y="529"/>
                </a:lnTo>
                <a:lnTo>
                  <a:pt x="1740" y="492"/>
                </a:lnTo>
                <a:lnTo>
                  <a:pt x="1750" y="452"/>
                </a:lnTo>
                <a:lnTo>
                  <a:pt x="1753" y="410"/>
                </a:lnTo>
                <a:lnTo>
                  <a:pt x="1752" y="385"/>
                </a:lnTo>
                <a:lnTo>
                  <a:pt x="1748" y="360"/>
                </a:lnTo>
                <a:lnTo>
                  <a:pt x="2063" y="360"/>
                </a:lnTo>
                <a:lnTo>
                  <a:pt x="2106" y="362"/>
                </a:lnTo>
                <a:lnTo>
                  <a:pt x="2146" y="369"/>
                </a:lnTo>
                <a:lnTo>
                  <a:pt x="2181" y="380"/>
                </a:lnTo>
                <a:lnTo>
                  <a:pt x="2213" y="393"/>
                </a:lnTo>
                <a:lnTo>
                  <a:pt x="2241" y="410"/>
                </a:lnTo>
                <a:lnTo>
                  <a:pt x="2265" y="431"/>
                </a:lnTo>
                <a:lnTo>
                  <a:pt x="2285" y="454"/>
                </a:lnTo>
                <a:lnTo>
                  <a:pt x="2300" y="479"/>
                </a:lnTo>
                <a:lnTo>
                  <a:pt x="2311" y="506"/>
                </a:lnTo>
                <a:lnTo>
                  <a:pt x="2318" y="536"/>
                </a:lnTo>
                <a:lnTo>
                  <a:pt x="2321" y="566"/>
                </a:lnTo>
                <a:lnTo>
                  <a:pt x="2321" y="2111"/>
                </a:lnTo>
                <a:lnTo>
                  <a:pt x="2294" y="2110"/>
                </a:lnTo>
                <a:lnTo>
                  <a:pt x="2269" y="2109"/>
                </a:lnTo>
                <a:lnTo>
                  <a:pt x="2198" y="2112"/>
                </a:lnTo>
                <a:lnTo>
                  <a:pt x="2129" y="2121"/>
                </a:lnTo>
                <a:lnTo>
                  <a:pt x="2063" y="2136"/>
                </a:lnTo>
                <a:lnTo>
                  <a:pt x="2063" y="926"/>
                </a:lnTo>
                <a:lnTo>
                  <a:pt x="258" y="926"/>
                </a:lnTo>
                <a:lnTo>
                  <a:pt x="258" y="2983"/>
                </a:lnTo>
                <a:lnTo>
                  <a:pt x="1447" y="2983"/>
                </a:lnTo>
                <a:lnTo>
                  <a:pt x="1453" y="3050"/>
                </a:lnTo>
                <a:lnTo>
                  <a:pt x="1465" y="3116"/>
                </a:lnTo>
                <a:lnTo>
                  <a:pt x="1483" y="3179"/>
                </a:lnTo>
                <a:lnTo>
                  <a:pt x="1505" y="3240"/>
                </a:lnTo>
                <a:lnTo>
                  <a:pt x="207" y="3240"/>
                </a:lnTo>
                <a:lnTo>
                  <a:pt x="169" y="3237"/>
                </a:lnTo>
                <a:lnTo>
                  <a:pt x="134" y="3227"/>
                </a:lnTo>
                <a:lnTo>
                  <a:pt x="103" y="3212"/>
                </a:lnTo>
                <a:lnTo>
                  <a:pt x="73" y="3192"/>
                </a:lnTo>
                <a:lnTo>
                  <a:pt x="49" y="3167"/>
                </a:lnTo>
                <a:lnTo>
                  <a:pt x="28" y="3139"/>
                </a:lnTo>
                <a:lnTo>
                  <a:pt x="13" y="3106"/>
                </a:lnTo>
                <a:lnTo>
                  <a:pt x="3" y="3071"/>
                </a:lnTo>
                <a:lnTo>
                  <a:pt x="0" y="3034"/>
                </a:lnTo>
                <a:lnTo>
                  <a:pt x="0" y="566"/>
                </a:lnTo>
                <a:lnTo>
                  <a:pt x="3" y="532"/>
                </a:lnTo>
                <a:lnTo>
                  <a:pt x="10" y="501"/>
                </a:lnTo>
                <a:lnTo>
                  <a:pt x="22" y="471"/>
                </a:lnTo>
                <a:lnTo>
                  <a:pt x="37" y="444"/>
                </a:lnTo>
                <a:lnTo>
                  <a:pt x="55" y="420"/>
                </a:lnTo>
                <a:lnTo>
                  <a:pt x="73" y="399"/>
                </a:lnTo>
                <a:lnTo>
                  <a:pt x="94" y="383"/>
                </a:lnTo>
                <a:lnTo>
                  <a:pt x="115" y="371"/>
                </a:lnTo>
                <a:lnTo>
                  <a:pt x="136" y="362"/>
                </a:lnTo>
                <a:lnTo>
                  <a:pt x="155" y="360"/>
                </a:lnTo>
                <a:close/>
                <a:moveTo>
                  <a:pt x="1160" y="103"/>
                </a:moveTo>
                <a:lnTo>
                  <a:pt x="1139" y="106"/>
                </a:lnTo>
                <a:lnTo>
                  <a:pt x="1121" y="113"/>
                </a:lnTo>
                <a:lnTo>
                  <a:pt x="1106" y="125"/>
                </a:lnTo>
                <a:lnTo>
                  <a:pt x="1094" y="141"/>
                </a:lnTo>
                <a:lnTo>
                  <a:pt x="1086" y="159"/>
                </a:lnTo>
                <a:lnTo>
                  <a:pt x="1083" y="180"/>
                </a:lnTo>
                <a:lnTo>
                  <a:pt x="1086" y="201"/>
                </a:lnTo>
                <a:lnTo>
                  <a:pt x="1094" y="219"/>
                </a:lnTo>
                <a:lnTo>
                  <a:pt x="1106" y="235"/>
                </a:lnTo>
                <a:lnTo>
                  <a:pt x="1121" y="247"/>
                </a:lnTo>
                <a:lnTo>
                  <a:pt x="1139" y="254"/>
                </a:lnTo>
                <a:lnTo>
                  <a:pt x="1160" y="257"/>
                </a:lnTo>
                <a:lnTo>
                  <a:pt x="1181" y="254"/>
                </a:lnTo>
                <a:lnTo>
                  <a:pt x="1200" y="247"/>
                </a:lnTo>
                <a:lnTo>
                  <a:pt x="1215" y="235"/>
                </a:lnTo>
                <a:lnTo>
                  <a:pt x="1227" y="219"/>
                </a:lnTo>
                <a:lnTo>
                  <a:pt x="1235" y="201"/>
                </a:lnTo>
                <a:lnTo>
                  <a:pt x="1238" y="180"/>
                </a:lnTo>
                <a:lnTo>
                  <a:pt x="1235" y="159"/>
                </a:lnTo>
                <a:lnTo>
                  <a:pt x="1227" y="141"/>
                </a:lnTo>
                <a:lnTo>
                  <a:pt x="1215" y="125"/>
                </a:lnTo>
                <a:lnTo>
                  <a:pt x="1200" y="113"/>
                </a:lnTo>
                <a:lnTo>
                  <a:pt x="1181" y="106"/>
                </a:lnTo>
                <a:lnTo>
                  <a:pt x="1160" y="103"/>
                </a:lnTo>
                <a:close/>
                <a:moveTo>
                  <a:pt x="1158" y="0"/>
                </a:moveTo>
                <a:lnTo>
                  <a:pt x="1162" y="0"/>
                </a:lnTo>
                <a:lnTo>
                  <a:pt x="1194" y="3"/>
                </a:lnTo>
                <a:lnTo>
                  <a:pt x="1225" y="11"/>
                </a:lnTo>
                <a:lnTo>
                  <a:pt x="1252" y="24"/>
                </a:lnTo>
                <a:lnTo>
                  <a:pt x="1277" y="41"/>
                </a:lnTo>
                <a:lnTo>
                  <a:pt x="1299" y="63"/>
                </a:lnTo>
                <a:lnTo>
                  <a:pt x="1317" y="88"/>
                </a:lnTo>
                <a:lnTo>
                  <a:pt x="1330" y="116"/>
                </a:lnTo>
                <a:lnTo>
                  <a:pt x="1337" y="146"/>
                </a:lnTo>
                <a:lnTo>
                  <a:pt x="1341" y="178"/>
                </a:lnTo>
                <a:lnTo>
                  <a:pt x="1341" y="180"/>
                </a:lnTo>
                <a:lnTo>
                  <a:pt x="1343" y="201"/>
                </a:lnTo>
                <a:lnTo>
                  <a:pt x="1352" y="219"/>
                </a:lnTo>
                <a:lnTo>
                  <a:pt x="1364" y="235"/>
                </a:lnTo>
                <a:lnTo>
                  <a:pt x="1379" y="247"/>
                </a:lnTo>
                <a:lnTo>
                  <a:pt x="1396" y="254"/>
                </a:lnTo>
                <a:lnTo>
                  <a:pt x="1417" y="257"/>
                </a:lnTo>
                <a:lnTo>
                  <a:pt x="1497" y="257"/>
                </a:lnTo>
                <a:lnTo>
                  <a:pt x="1528" y="261"/>
                </a:lnTo>
                <a:lnTo>
                  <a:pt x="1556" y="269"/>
                </a:lnTo>
                <a:lnTo>
                  <a:pt x="1582" y="284"/>
                </a:lnTo>
                <a:lnTo>
                  <a:pt x="1605" y="302"/>
                </a:lnTo>
                <a:lnTo>
                  <a:pt x="1624" y="324"/>
                </a:lnTo>
                <a:lnTo>
                  <a:pt x="1638" y="350"/>
                </a:lnTo>
                <a:lnTo>
                  <a:pt x="1647" y="380"/>
                </a:lnTo>
                <a:lnTo>
                  <a:pt x="1650" y="410"/>
                </a:lnTo>
                <a:lnTo>
                  <a:pt x="1650" y="413"/>
                </a:lnTo>
                <a:lnTo>
                  <a:pt x="1647" y="444"/>
                </a:lnTo>
                <a:lnTo>
                  <a:pt x="1638" y="472"/>
                </a:lnTo>
                <a:lnTo>
                  <a:pt x="1624" y="499"/>
                </a:lnTo>
                <a:lnTo>
                  <a:pt x="1605" y="521"/>
                </a:lnTo>
                <a:lnTo>
                  <a:pt x="1582" y="540"/>
                </a:lnTo>
                <a:lnTo>
                  <a:pt x="1556" y="554"/>
                </a:lnTo>
                <a:lnTo>
                  <a:pt x="1528" y="563"/>
                </a:lnTo>
                <a:lnTo>
                  <a:pt x="1497" y="566"/>
                </a:lnTo>
                <a:lnTo>
                  <a:pt x="823" y="566"/>
                </a:lnTo>
                <a:lnTo>
                  <a:pt x="793" y="563"/>
                </a:lnTo>
                <a:lnTo>
                  <a:pt x="764" y="554"/>
                </a:lnTo>
                <a:lnTo>
                  <a:pt x="738" y="540"/>
                </a:lnTo>
                <a:lnTo>
                  <a:pt x="715" y="521"/>
                </a:lnTo>
                <a:lnTo>
                  <a:pt x="697" y="499"/>
                </a:lnTo>
                <a:lnTo>
                  <a:pt x="682" y="472"/>
                </a:lnTo>
                <a:lnTo>
                  <a:pt x="674" y="444"/>
                </a:lnTo>
                <a:lnTo>
                  <a:pt x="670" y="413"/>
                </a:lnTo>
                <a:lnTo>
                  <a:pt x="670" y="410"/>
                </a:lnTo>
                <a:lnTo>
                  <a:pt x="674" y="380"/>
                </a:lnTo>
                <a:lnTo>
                  <a:pt x="682" y="350"/>
                </a:lnTo>
                <a:lnTo>
                  <a:pt x="697" y="324"/>
                </a:lnTo>
                <a:lnTo>
                  <a:pt x="715" y="302"/>
                </a:lnTo>
                <a:lnTo>
                  <a:pt x="738" y="284"/>
                </a:lnTo>
                <a:lnTo>
                  <a:pt x="764" y="269"/>
                </a:lnTo>
                <a:lnTo>
                  <a:pt x="793" y="261"/>
                </a:lnTo>
                <a:lnTo>
                  <a:pt x="823" y="257"/>
                </a:lnTo>
                <a:lnTo>
                  <a:pt x="903" y="257"/>
                </a:lnTo>
                <a:lnTo>
                  <a:pt x="923" y="254"/>
                </a:lnTo>
                <a:lnTo>
                  <a:pt x="942" y="247"/>
                </a:lnTo>
                <a:lnTo>
                  <a:pt x="957" y="235"/>
                </a:lnTo>
                <a:lnTo>
                  <a:pt x="969" y="219"/>
                </a:lnTo>
                <a:lnTo>
                  <a:pt x="977" y="201"/>
                </a:lnTo>
                <a:lnTo>
                  <a:pt x="980" y="180"/>
                </a:lnTo>
                <a:lnTo>
                  <a:pt x="980" y="178"/>
                </a:lnTo>
                <a:lnTo>
                  <a:pt x="983" y="146"/>
                </a:lnTo>
                <a:lnTo>
                  <a:pt x="991" y="116"/>
                </a:lnTo>
                <a:lnTo>
                  <a:pt x="1004" y="88"/>
                </a:lnTo>
                <a:lnTo>
                  <a:pt x="1021" y="63"/>
                </a:lnTo>
                <a:lnTo>
                  <a:pt x="1043" y="41"/>
                </a:lnTo>
                <a:lnTo>
                  <a:pt x="1068" y="24"/>
                </a:lnTo>
                <a:lnTo>
                  <a:pt x="1096" y="11"/>
                </a:lnTo>
                <a:lnTo>
                  <a:pt x="1126" y="3"/>
                </a:lnTo>
                <a:lnTo>
                  <a:pt x="11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Steps Infographic Colored Petals for PowerPoint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97347" y="1325053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7347" y="951829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75907" y="2079861"/>
            <a:ext cx="4037011" cy="3919022"/>
            <a:chOff x="4075907" y="2079861"/>
            <a:chExt cx="4037011" cy="3919022"/>
          </a:xfrm>
          <a:effectLst>
            <a:outerShdw blurRad="101600" dist="762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41" name="Freeform 24"/>
            <p:cNvSpPr>
              <a:spLocks noEditPoints="1"/>
            </p:cNvSpPr>
            <p:nvPr/>
          </p:nvSpPr>
          <p:spPr bwMode="auto">
            <a:xfrm>
              <a:off x="5348364" y="2079861"/>
              <a:ext cx="1504804" cy="1944083"/>
            </a:xfrm>
            <a:custGeom>
              <a:avLst/>
              <a:gdLst>
                <a:gd name="T0" fmla="*/ 679 w 1658"/>
                <a:gd name="T1" fmla="*/ 110 h 2143"/>
                <a:gd name="T2" fmla="*/ 476 w 1658"/>
                <a:gd name="T3" fmla="*/ 189 h 2143"/>
                <a:gd name="T4" fmla="*/ 310 w 1658"/>
                <a:gd name="T5" fmla="*/ 324 h 2143"/>
                <a:gd name="T6" fmla="*/ 193 w 1658"/>
                <a:gd name="T7" fmla="*/ 503 h 2143"/>
                <a:gd name="T8" fmla="*/ 134 w 1658"/>
                <a:gd name="T9" fmla="*/ 717 h 2143"/>
                <a:gd name="T10" fmla="*/ 146 w 1658"/>
                <a:gd name="T11" fmla="*/ 942 h 2143"/>
                <a:gd name="T12" fmla="*/ 225 w 1658"/>
                <a:gd name="T13" fmla="*/ 1145 h 2143"/>
                <a:gd name="T14" fmla="*/ 360 w 1658"/>
                <a:gd name="T15" fmla="*/ 1311 h 2143"/>
                <a:gd name="T16" fmla="*/ 541 w 1658"/>
                <a:gd name="T17" fmla="*/ 1429 h 2143"/>
                <a:gd name="T18" fmla="*/ 753 w 1658"/>
                <a:gd name="T19" fmla="*/ 1487 h 2143"/>
                <a:gd name="T20" fmla="*/ 979 w 1658"/>
                <a:gd name="T21" fmla="*/ 1475 h 2143"/>
                <a:gd name="T22" fmla="*/ 1182 w 1658"/>
                <a:gd name="T23" fmla="*/ 1396 h 2143"/>
                <a:gd name="T24" fmla="*/ 1348 w 1658"/>
                <a:gd name="T25" fmla="*/ 1260 h 2143"/>
                <a:gd name="T26" fmla="*/ 1465 w 1658"/>
                <a:gd name="T27" fmla="*/ 1081 h 2143"/>
                <a:gd name="T28" fmla="*/ 1525 w 1658"/>
                <a:gd name="T29" fmla="*/ 869 h 2143"/>
                <a:gd name="T30" fmla="*/ 1512 w 1658"/>
                <a:gd name="T31" fmla="*/ 642 h 2143"/>
                <a:gd name="T32" fmla="*/ 1433 w 1658"/>
                <a:gd name="T33" fmla="*/ 440 h 2143"/>
                <a:gd name="T34" fmla="*/ 1298 w 1658"/>
                <a:gd name="T35" fmla="*/ 274 h 2143"/>
                <a:gd name="T36" fmla="*/ 1117 w 1658"/>
                <a:gd name="T37" fmla="*/ 155 h 2143"/>
                <a:gd name="T38" fmla="*/ 905 w 1658"/>
                <a:gd name="T39" fmla="*/ 97 h 2143"/>
                <a:gd name="T40" fmla="*/ 913 w 1658"/>
                <a:gd name="T41" fmla="*/ 4 h 2143"/>
                <a:gd name="T42" fmla="*/ 1152 w 1658"/>
                <a:gd name="T43" fmla="*/ 65 h 2143"/>
                <a:gd name="T44" fmla="*/ 1356 w 1658"/>
                <a:gd name="T45" fmla="*/ 189 h 2143"/>
                <a:gd name="T46" fmla="*/ 1516 w 1658"/>
                <a:gd name="T47" fmla="*/ 366 h 2143"/>
                <a:gd name="T48" fmla="*/ 1620 w 1658"/>
                <a:gd name="T49" fmla="*/ 583 h 2143"/>
                <a:gd name="T50" fmla="*/ 1658 w 1658"/>
                <a:gd name="T51" fmla="*/ 828 h 2143"/>
                <a:gd name="T52" fmla="*/ 1637 w 1658"/>
                <a:gd name="T53" fmla="*/ 971 h 2143"/>
                <a:gd name="T54" fmla="*/ 1577 w 1658"/>
                <a:gd name="T55" fmla="*/ 1131 h 2143"/>
                <a:gd name="T56" fmla="*/ 1489 w 1658"/>
                <a:gd name="T57" fmla="*/ 1298 h 2143"/>
                <a:gd name="T58" fmla="*/ 1382 w 1658"/>
                <a:gd name="T59" fmla="*/ 1468 h 2143"/>
                <a:gd name="T60" fmla="*/ 1264 w 1658"/>
                <a:gd name="T61" fmla="*/ 1631 h 2143"/>
                <a:gd name="T62" fmla="*/ 1144 w 1658"/>
                <a:gd name="T63" fmla="*/ 1785 h 2143"/>
                <a:gd name="T64" fmla="*/ 1032 w 1658"/>
                <a:gd name="T65" fmla="*/ 1918 h 2143"/>
                <a:gd name="T66" fmla="*/ 936 w 1658"/>
                <a:gd name="T67" fmla="*/ 2027 h 2143"/>
                <a:gd name="T68" fmla="*/ 868 w 1658"/>
                <a:gd name="T69" fmla="*/ 2103 h 2143"/>
                <a:gd name="T70" fmla="*/ 831 w 1658"/>
                <a:gd name="T71" fmla="*/ 2141 h 2143"/>
                <a:gd name="T72" fmla="*/ 819 w 1658"/>
                <a:gd name="T73" fmla="*/ 2133 h 2143"/>
                <a:gd name="T74" fmla="*/ 772 w 1658"/>
                <a:gd name="T75" fmla="*/ 2081 h 2143"/>
                <a:gd name="T76" fmla="*/ 692 w 1658"/>
                <a:gd name="T77" fmla="*/ 1994 h 2143"/>
                <a:gd name="T78" fmla="*/ 590 w 1658"/>
                <a:gd name="T79" fmla="*/ 1876 h 2143"/>
                <a:gd name="T80" fmla="*/ 475 w 1658"/>
                <a:gd name="T81" fmla="*/ 1735 h 2143"/>
                <a:gd name="T82" fmla="*/ 355 w 1658"/>
                <a:gd name="T83" fmla="*/ 1577 h 2143"/>
                <a:gd name="T84" fmla="*/ 239 w 1658"/>
                <a:gd name="T85" fmla="*/ 1411 h 2143"/>
                <a:gd name="T86" fmla="*/ 138 w 1658"/>
                <a:gd name="T87" fmla="*/ 1241 h 2143"/>
                <a:gd name="T88" fmla="*/ 58 w 1658"/>
                <a:gd name="T89" fmla="*/ 1077 h 2143"/>
                <a:gd name="T90" fmla="*/ 9 w 1658"/>
                <a:gd name="T91" fmla="*/ 923 h 2143"/>
                <a:gd name="T92" fmla="*/ 4 w 1658"/>
                <a:gd name="T93" fmla="*/ 745 h 2143"/>
                <a:gd name="T94" fmla="*/ 65 w 1658"/>
                <a:gd name="T95" fmla="*/ 506 h 2143"/>
                <a:gd name="T96" fmla="*/ 189 w 1658"/>
                <a:gd name="T97" fmla="*/ 302 h 2143"/>
                <a:gd name="T98" fmla="*/ 366 w 1658"/>
                <a:gd name="T99" fmla="*/ 142 h 2143"/>
                <a:gd name="T100" fmla="*/ 583 w 1658"/>
                <a:gd name="T101" fmla="*/ 38 h 2143"/>
                <a:gd name="T102" fmla="*/ 828 w 1658"/>
                <a:gd name="T103" fmla="*/ 0 h 2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58" h="2143">
                  <a:moveTo>
                    <a:pt x="828" y="93"/>
                  </a:moveTo>
                  <a:lnTo>
                    <a:pt x="753" y="97"/>
                  </a:lnTo>
                  <a:lnTo>
                    <a:pt x="679" y="110"/>
                  </a:lnTo>
                  <a:lnTo>
                    <a:pt x="608" y="130"/>
                  </a:lnTo>
                  <a:lnTo>
                    <a:pt x="541" y="155"/>
                  </a:lnTo>
                  <a:lnTo>
                    <a:pt x="476" y="189"/>
                  </a:lnTo>
                  <a:lnTo>
                    <a:pt x="417" y="228"/>
                  </a:lnTo>
                  <a:lnTo>
                    <a:pt x="360" y="274"/>
                  </a:lnTo>
                  <a:lnTo>
                    <a:pt x="310" y="324"/>
                  </a:lnTo>
                  <a:lnTo>
                    <a:pt x="264" y="379"/>
                  </a:lnTo>
                  <a:lnTo>
                    <a:pt x="225" y="440"/>
                  </a:lnTo>
                  <a:lnTo>
                    <a:pt x="193" y="503"/>
                  </a:lnTo>
                  <a:lnTo>
                    <a:pt x="166" y="572"/>
                  </a:lnTo>
                  <a:lnTo>
                    <a:pt x="146" y="642"/>
                  </a:lnTo>
                  <a:lnTo>
                    <a:pt x="134" y="717"/>
                  </a:lnTo>
                  <a:lnTo>
                    <a:pt x="130" y="792"/>
                  </a:lnTo>
                  <a:lnTo>
                    <a:pt x="134" y="869"/>
                  </a:lnTo>
                  <a:lnTo>
                    <a:pt x="146" y="942"/>
                  </a:lnTo>
                  <a:lnTo>
                    <a:pt x="166" y="1013"/>
                  </a:lnTo>
                  <a:lnTo>
                    <a:pt x="193" y="1081"/>
                  </a:lnTo>
                  <a:lnTo>
                    <a:pt x="225" y="1145"/>
                  </a:lnTo>
                  <a:lnTo>
                    <a:pt x="264" y="1205"/>
                  </a:lnTo>
                  <a:lnTo>
                    <a:pt x="310" y="1260"/>
                  </a:lnTo>
                  <a:lnTo>
                    <a:pt x="360" y="1311"/>
                  </a:lnTo>
                  <a:lnTo>
                    <a:pt x="417" y="1356"/>
                  </a:lnTo>
                  <a:lnTo>
                    <a:pt x="476" y="1396"/>
                  </a:lnTo>
                  <a:lnTo>
                    <a:pt x="541" y="1429"/>
                  </a:lnTo>
                  <a:lnTo>
                    <a:pt x="608" y="1456"/>
                  </a:lnTo>
                  <a:lnTo>
                    <a:pt x="679" y="1475"/>
                  </a:lnTo>
                  <a:lnTo>
                    <a:pt x="753" y="1487"/>
                  </a:lnTo>
                  <a:lnTo>
                    <a:pt x="828" y="1491"/>
                  </a:lnTo>
                  <a:lnTo>
                    <a:pt x="905" y="1487"/>
                  </a:lnTo>
                  <a:lnTo>
                    <a:pt x="979" y="1475"/>
                  </a:lnTo>
                  <a:lnTo>
                    <a:pt x="1050" y="1456"/>
                  </a:lnTo>
                  <a:lnTo>
                    <a:pt x="1117" y="1429"/>
                  </a:lnTo>
                  <a:lnTo>
                    <a:pt x="1182" y="1396"/>
                  </a:lnTo>
                  <a:lnTo>
                    <a:pt x="1241" y="1356"/>
                  </a:lnTo>
                  <a:lnTo>
                    <a:pt x="1298" y="1311"/>
                  </a:lnTo>
                  <a:lnTo>
                    <a:pt x="1348" y="1260"/>
                  </a:lnTo>
                  <a:lnTo>
                    <a:pt x="1394" y="1205"/>
                  </a:lnTo>
                  <a:lnTo>
                    <a:pt x="1433" y="1145"/>
                  </a:lnTo>
                  <a:lnTo>
                    <a:pt x="1465" y="1081"/>
                  </a:lnTo>
                  <a:lnTo>
                    <a:pt x="1492" y="1013"/>
                  </a:lnTo>
                  <a:lnTo>
                    <a:pt x="1512" y="942"/>
                  </a:lnTo>
                  <a:lnTo>
                    <a:pt x="1525" y="869"/>
                  </a:lnTo>
                  <a:lnTo>
                    <a:pt x="1529" y="792"/>
                  </a:lnTo>
                  <a:lnTo>
                    <a:pt x="1525" y="717"/>
                  </a:lnTo>
                  <a:lnTo>
                    <a:pt x="1512" y="642"/>
                  </a:lnTo>
                  <a:lnTo>
                    <a:pt x="1492" y="572"/>
                  </a:lnTo>
                  <a:lnTo>
                    <a:pt x="1465" y="503"/>
                  </a:lnTo>
                  <a:lnTo>
                    <a:pt x="1433" y="440"/>
                  </a:lnTo>
                  <a:lnTo>
                    <a:pt x="1394" y="379"/>
                  </a:lnTo>
                  <a:lnTo>
                    <a:pt x="1348" y="324"/>
                  </a:lnTo>
                  <a:lnTo>
                    <a:pt x="1298" y="274"/>
                  </a:lnTo>
                  <a:lnTo>
                    <a:pt x="1241" y="228"/>
                  </a:lnTo>
                  <a:lnTo>
                    <a:pt x="1182" y="189"/>
                  </a:lnTo>
                  <a:lnTo>
                    <a:pt x="1117" y="155"/>
                  </a:lnTo>
                  <a:lnTo>
                    <a:pt x="1050" y="130"/>
                  </a:lnTo>
                  <a:lnTo>
                    <a:pt x="979" y="110"/>
                  </a:lnTo>
                  <a:lnTo>
                    <a:pt x="905" y="97"/>
                  </a:lnTo>
                  <a:lnTo>
                    <a:pt x="828" y="93"/>
                  </a:lnTo>
                  <a:close/>
                  <a:moveTo>
                    <a:pt x="828" y="0"/>
                  </a:moveTo>
                  <a:lnTo>
                    <a:pt x="913" y="4"/>
                  </a:lnTo>
                  <a:lnTo>
                    <a:pt x="996" y="18"/>
                  </a:lnTo>
                  <a:lnTo>
                    <a:pt x="1075" y="38"/>
                  </a:lnTo>
                  <a:lnTo>
                    <a:pt x="1152" y="65"/>
                  </a:lnTo>
                  <a:lnTo>
                    <a:pt x="1224" y="100"/>
                  </a:lnTo>
                  <a:lnTo>
                    <a:pt x="1292" y="142"/>
                  </a:lnTo>
                  <a:lnTo>
                    <a:pt x="1356" y="189"/>
                  </a:lnTo>
                  <a:lnTo>
                    <a:pt x="1415" y="243"/>
                  </a:lnTo>
                  <a:lnTo>
                    <a:pt x="1469" y="302"/>
                  </a:lnTo>
                  <a:lnTo>
                    <a:pt x="1516" y="366"/>
                  </a:lnTo>
                  <a:lnTo>
                    <a:pt x="1558" y="435"/>
                  </a:lnTo>
                  <a:lnTo>
                    <a:pt x="1593" y="506"/>
                  </a:lnTo>
                  <a:lnTo>
                    <a:pt x="1620" y="583"/>
                  </a:lnTo>
                  <a:lnTo>
                    <a:pt x="1641" y="663"/>
                  </a:lnTo>
                  <a:lnTo>
                    <a:pt x="1654" y="745"/>
                  </a:lnTo>
                  <a:lnTo>
                    <a:pt x="1658" y="828"/>
                  </a:lnTo>
                  <a:lnTo>
                    <a:pt x="1655" y="874"/>
                  </a:lnTo>
                  <a:lnTo>
                    <a:pt x="1649" y="923"/>
                  </a:lnTo>
                  <a:lnTo>
                    <a:pt x="1637" y="971"/>
                  </a:lnTo>
                  <a:lnTo>
                    <a:pt x="1620" y="1024"/>
                  </a:lnTo>
                  <a:lnTo>
                    <a:pt x="1600" y="1077"/>
                  </a:lnTo>
                  <a:lnTo>
                    <a:pt x="1577" y="1131"/>
                  </a:lnTo>
                  <a:lnTo>
                    <a:pt x="1550" y="1186"/>
                  </a:lnTo>
                  <a:lnTo>
                    <a:pt x="1520" y="1241"/>
                  </a:lnTo>
                  <a:lnTo>
                    <a:pt x="1489" y="1298"/>
                  </a:lnTo>
                  <a:lnTo>
                    <a:pt x="1454" y="1354"/>
                  </a:lnTo>
                  <a:lnTo>
                    <a:pt x="1419" y="1411"/>
                  </a:lnTo>
                  <a:lnTo>
                    <a:pt x="1382" y="1468"/>
                  </a:lnTo>
                  <a:lnTo>
                    <a:pt x="1342" y="1523"/>
                  </a:lnTo>
                  <a:lnTo>
                    <a:pt x="1303" y="1577"/>
                  </a:lnTo>
                  <a:lnTo>
                    <a:pt x="1264" y="1631"/>
                  </a:lnTo>
                  <a:lnTo>
                    <a:pt x="1224" y="1684"/>
                  </a:lnTo>
                  <a:lnTo>
                    <a:pt x="1183" y="1735"/>
                  </a:lnTo>
                  <a:lnTo>
                    <a:pt x="1144" y="1785"/>
                  </a:lnTo>
                  <a:lnTo>
                    <a:pt x="1105" y="1831"/>
                  </a:lnTo>
                  <a:lnTo>
                    <a:pt x="1069" y="1876"/>
                  </a:lnTo>
                  <a:lnTo>
                    <a:pt x="1032" y="1918"/>
                  </a:lnTo>
                  <a:lnTo>
                    <a:pt x="998" y="1957"/>
                  </a:lnTo>
                  <a:lnTo>
                    <a:pt x="966" y="1994"/>
                  </a:lnTo>
                  <a:lnTo>
                    <a:pt x="936" y="2027"/>
                  </a:lnTo>
                  <a:lnTo>
                    <a:pt x="911" y="2056"/>
                  </a:lnTo>
                  <a:lnTo>
                    <a:pt x="886" y="2081"/>
                  </a:lnTo>
                  <a:lnTo>
                    <a:pt x="868" y="2103"/>
                  </a:lnTo>
                  <a:lnTo>
                    <a:pt x="851" y="2121"/>
                  </a:lnTo>
                  <a:lnTo>
                    <a:pt x="839" y="2133"/>
                  </a:lnTo>
                  <a:lnTo>
                    <a:pt x="831" y="2141"/>
                  </a:lnTo>
                  <a:lnTo>
                    <a:pt x="828" y="2143"/>
                  </a:lnTo>
                  <a:lnTo>
                    <a:pt x="827" y="2141"/>
                  </a:lnTo>
                  <a:lnTo>
                    <a:pt x="819" y="2133"/>
                  </a:lnTo>
                  <a:lnTo>
                    <a:pt x="807" y="2121"/>
                  </a:lnTo>
                  <a:lnTo>
                    <a:pt x="791" y="2103"/>
                  </a:lnTo>
                  <a:lnTo>
                    <a:pt x="772" y="2081"/>
                  </a:lnTo>
                  <a:lnTo>
                    <a:pt x="747" y="2056"/>
                  </a:lnTo>
                  <a:lnTo>
                    <a:pt x="722" y="2027"/>
                  </a:lnTo>
                  <a:lnTo>
                    <a:pt x="692" y="1994"/>
                  </a:lnTo>
                  <a:lnTo>
                    <a:pt x="660" y="1957"/>
                  </a:lnTo>
                  <a:lnTo>
                    <a:pt x="626" y="1918"/>
                  </a:lnTo>
                  <a:lnTo>
                    <a:pt x="590" y="1876"/>
                  </a:lnTo>
                  <a:lnTo>
                    <a:pt x="553" y="1831"/>
                  </a:lnTo>
                  <a:lnTo>
                    <a:pt x="514" y="1785"/>
                  </a:lnTo>
                  <a:lnTo>
                    <a:pt x="475" y="1735"/>
                  </a:lnTo>
                  <a:lnTo>
                    <a:pt x="434" y="1684"/>
                  </a:lnTo>
                  <a:lnTo>
                    <a:pt x="394" y="1631"/>
                  </a:lnTo>
                  <a:lnTo>
                    <a:pt x="355" y="1577"/>
                  </a:lnTo>
                  <a:lnTo>
                    <a:pt x="316" y="1523"/>
                  </a:lnTo>
                  <a:lnTo>
                    <a:pt x="277" y="1468"/>
                  </a:lnTo>
                  <a:lnTo>
                    <a:pt x="239" y="1411"/>
                  </a:lnTo>
                  <a:lnTo>
                    <a:pt x="204" y="1354"/>
                  </a:lnTo>
                  <a:lnTo>
                    <a:pt x="169" y="1298"/>
                  </a:lnTo>
                  <a:lnTo>
                    <a:pt x="138" y="1241"/>
                  </a:lnTo>
                  <a:lnTo>
                    <a:pt x="108" y="1186"/>
                  </a:lnTo>
                  <a:lnTo>
                    <a:pt x="81" y="1131"/>
                  </a:lnTo>
                  <a:lnTo>
                    <a:pt x="58" y="1077"/>
                  </a:lnTo>
                  <a:lnTo>
                    <a:pt x="38" y="1024"/>
                  </a:lnTo>
                  <a:lnTo>
                    <a:pt x="22" y="971"/>
                  </a:lnTo>
                  <a:lnTo>
                    <a:pt x="9" y="923"/>
                  </a:lnTo>
                  <a:lnTo>
                    <a:pt x="3" y="874"/>
                  </a:lnTo>
                  <a:lnTo>
                    <a:pt x="0" y="828"/>
                  </a:lnTo>
                  <a:lnTo>
                    <a:pt x="4" y="745"/>
                  </a:lnTo>
                  <a:lnTo>
                    <a:pt x="18" y="663"/>
                  </a:lnTo>
                  <a:lnTo>
                    <a:pt x="38" y="583"/>
                  </a:lnTo>
                  <a:lnTo>
                    <a:pt x="65" y="506"/>
                  </a:lnTo>
                  <a:lnTo>
                    <a:pt x="100" y="435"/>
                  </a:lnTo>
                  <a:lnTo>
                    <a:pt x="142" y="366"/>
                  </a:lnTo>
                  <a:lnTo>
                    <a:pt x="189" y="302"/>
                  </a:lnTo>
                  <a:lnTo>
                    <a:pt x="243" y="243"/>
                  </a:lnTo>
                  <a:lnTo>
                    <a:pt x="302" y="189"/>
                  </a:lnTo>
                  <a:lnTo>
                    <a:pt x="366" y="142"/>
                  </a:lnTo>
                  <a:lnTo>
                    <a:pt x="434" y="100"/>
                  </a:lnTo>
                  <a:lnTo>
                    <a:pt x="506" y="65"/>
                  </a:lnTo>
                  <a:lnTo>
                    <a:pt x="583" y="38"/>
                  </a:lnTo>
                  <a:lnTo>
                    <a:pt x="662" y="18"/>
                  </a:lnTo>
                  <a:lnTo>
                    <a:pt x="745" y="4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25"/>
            <p:cNvSpPr>
              <a:spLocks noEditPoints="1"/>
            </p:cNvSpPr>
            <p:nvPr/>
          </p:nvSpPr>
          <p:spPr bwMode="auto">
            <a:xfrm>
              <a:off x="6225107" y="3009245"/>
              <a:ext cx="1887811" cy="1488466"/>
            </a:xfrm>
            <a:custGeom>
              <a:avLst/>
              <a:gdLst>
                <a:gd name="T0" fmla="*/ 1139 w 2079"/>
                <a:gd name="T1" fmla="*/ 134 h 1640"/>
                <a:gd name="T2" fmla="*/ 941 w 2079"/>
                <a:gd name="T3" fmla="*/ 210 h 1640"/>
                <a:gd name="T4" fmla="*/ 779 w 2079"/>
                <a:gd name="T5" fmla="*/ 336 h 1640"/>
                <a:gd name="T6" fmla="*/ 663 w 2079"/>
                <a:gd name="T7" fmla="*/ 500 h 1640"/>
                <a:gd name="T8" fmla="*/ 598 w 2079"/>
                <a:gd name="T9" fmla="*/ 691 h 1640"/>
                <a:gd name="T10" fmla="*/ 591 w 2079"/>
                <a:gd name="T11" fmla="*/ 896 h 1640"/>
                <a:gd name="T12" fmla="*/ 647 w 2079"/>
                <a:gd name="T13" fmla="*/ 1101 h 1640"/>
                <a:gd name="T14" fmla="*/ 757 w 2079"/>
                <a:gd name="T15" fmla="*/ 1275 h 1640"/>
                <a:gd name="T16" fmla="*/ 911 w 2079"/>
                <a:gd name="T17" fmla="*/ 1407 h 1640"/>
                <a:gd name="T18" fmla="*/ 1093 w 2079"/>
                <a:gd name="T19" fmla="*/ 1489 h 1640"/>
                <a:gd name="T20" fmla="*/ 1294 w 2079"/>
                <a:gd name="T21" fmla="*/ 1516 h 1640"/>
                <a:gd name="T22" fmla="*/ 1502 w 2079"/>
                <a:gd name="T23" fmla="*/ 1482 h 1640"/>
                <a:gd name="T24" fmla="*/ 1689 w 2079"/>
                <a:gd name="T25" fmla="*/ 1388 h 1640"/>
                <a:gd name="T26" fmla="*/ 1836 w 2079"/>
                <a:gd name="T27" fmla="*/ 1248 h 1640"/>
                <a:gd name="T28" fmla="*/ 1936 w 2079"/>
                <a:gd name="T29" fmla="*/ 1074 h 1640"/>
                <a:gd name="T30" fmla="*/ 1982 w 2079"/>
                <a:gd name="T31" fmla="*/ 877 h 1640"/>
                <a:gd name="T32" fmla="*/ 1970 w 2079"/>
                <a:gd name="T33" fmla="*/ 670 h 1640"/>
                <a:gd name="T34" fmla="*/ 1893 w 2079"/>
                <a:gd name="T35" fmla="*/ 472 h 1640"/>
                <a:gd name="T36" fmla="*/ 1768 w 2079"/>
                <a:gd name="T37" fmla="*/ 310 h 1640"/>
                <a:gd name="T38" fmla="*/ 1603 w 2079"/>
                <a:gd name="T39" fmla="*/ 194 h 1640"/>
                <a:gd name="T40" fmla="*/ 1413 w 2079"/>
                <a:gd name="T41" fmla="*/ 130 h 1640"/>
                <a:gd name="T42" fmla="*/ 1286 w 2079"/>
                <a:gd name="T43" fmla="*/ 0 h 1640"/>
                <a:gd name="T44" fmla="*/ 1496 w 2079"/>
                <a:gd name="T45" fmla="*/ 36 h 1640"/>
                <a:gd name="T46" fmla="*/ 1689 w 2079"/>
                <a:gd name="T47" fmla="*/ 125 h 1640"/>
                <a:gd name="T48" fmla="*/ 1854 w 2079"/>
                <a:gd name="T49" fmla="*/ 259 h 1640"/>
                <a:gd name="T50" fmla="*/ 1981 w 2079"/>
                <a:gd name="T51" fmla="*/ 436 h 1640"/>
                <a:gd name="T52" fmla="*/ 2059 w 2079"/>
                <a:gd name="T53" fmla="*/ 645 h 1640"/>
                <a:gd name="T54" fmla="*/ 2079 w 2079"/>
                <a:gd name="T55" fmla="*/ 863 h 1640"/>
                <a:gd name="T56" fmla="*/ 2043 w 2079"/>
                <a:gd name="T57" fmla="*/ 1074 h 1640"/>
                <a:gd name="T58" fmla="*/ 1955 w 2079"/>
                <a:gd name="T59" fmla="*/ 1267 h 1640"/>
                <a:gd name="T60" fmla="*/ 1820 w 2079"/>
                <a:gd name="T61" fmla="*/ 1431 h 1640"/>
                <a:gd name="T62" fmla="*/ 1645 w 2079"/>
                <a:gd name="T63" fmla="*/ 1558 h 1640"/>
                <a:gd name="T64" fmla="*/ 1461 w 2079"/>
                <a:gd name="T65" fmla="*/ 1629 h 1640"/>
                <a:gd name="T66" fmla="*/ 1304 w 2079"/>
                <a:gd name="T67" fmla="*/ 1640 h 1640"/>
                <a:gd name="T68" fmla="*/ 1120 w 2079"/>
                <a:gd name="T69" fmla="*/ 1623 h 1640"/>
                <a:gd name="T70" fmla="*/ 923 w 2079"/>
                <a:gd name="T71" fmla="*/ 1581 h 1640"/>
                <a:gd name="T72" fmla="*/ 722 w 2079"/>
                <a:gd name="T73" fmla="*/ 1523 h 1640"/>
                <a:gd name="T74" fmla="*/ 526 w 2079"/>
                <a:gd name="T75" fmla="*/ 1455 h 1640"/>
                <a:gd name="T76" fmla="*/ 348 w 2079"/>
                <a:gd name="T77" fmla="*/ 1388 h 1640"/>
                <a:gd name="T78" fmla="*/ 197 w 2079"/>
                <a:gd name="T79" fmla="*/ 1324 h 1640"/>
                <a:gd name="T80" fmla="*/ 83 w 2079"/>
                <a:gd name="T81" fmla="*/ 1273 h 1640"/>
                <a:gd name="T82" fmla="*/ 15 w 2079"/>
                <a:gd name="T83" fmla="*/ 1241 h 1640"/>
                <a:gd name="T84" fmla="*/ 3 w 2079"/>
                <a:gd name="T85" fmla="*/ 1231 h 1640"/>
                <a:gd name="T86" fmla="*/ 29 w 2079"/>
                <a:gd name="T87" fmla="*/ 1183 h 1640"/>
                <a:gd name="T88" fmla="*/ 84 w 2079"/>
                <a:gd name="T89" fmla="*/ 1088 h 1640"/>
                <a:gd name="T90" fmla="*/ 162 w 2079"/>
                <a:gd name="T91" fmla="*/ 956 h 1640"/>
                <a:gd name="T92" fmla="*/ 261 w 2079"/>
                <a:gd name="T93" fmla="*/ 801 h 1640"/>
                <a:gd name="T94" fmla="*/ 374 w 2079"/>
                <a:gd name="T95" fmla="*/ 634 h 1640"/>
                <a:gd name="T96" fmla="*/ 500 w 2079"/>
                <a:gd name="T97" fmla="*/ 467 h 1640"/>
                <a:gd name="T98" fmla="*/ 633 w 2079"/>
                <a:gd name="T99" fmla="*/ 310 h 1640"/>
                <a:gd name="T100" fmla="*/ 771 w 2079"/>
                <a:gd name="T101" fmla="*/ 178 h 1640"/>
                <a:gd name="T102" fmla="*/ 907 w 2079"/>
                <a:gd name="T103" fmla="*/ 81 h 1640"/>
                <a:gd name="T104" fmla="*/ 1067 w 2079"/>
                <a:gd name="T105" fmla="*/ 20 h 1640"/>
                <a:gd name="T106" fmla="*/ 1286 w 2079"/>
                <a:gd name="T107" fmla="*/ 0 h 1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79" h="1640">
                  <a:moveTo>
                    <a:pt x="1278" y="119"/>
                  </a:moveTo>
                  <a:lnTo>
                    <a:pt x="1208" y="123"/>
                  </a:lnTo>
                  <a:lnTo>
                    <a:pt x="1139" y="134"/>
                  </a:lnTo>
                  <a:lnTo>
                    <a:pt x="1070" y="152"/>
                  </a:lnTo>
                  <a:lnTo>
                    <a:pt x="1003" y="178"/>
                  </a:lnTo>
                  <a:lnTo>
                    <a:pt x="941" y="210"/>
                  </a:lnTo>
                  <a:lnTo>
                    <a:pt x="883" y="247"/>
                  </a:lnTo>
                  <a:lnTo>
                    <a:pt x="829" y="289"/>
                  </a:lnTo>
                  <a:lnTo>
                    <a:pt x="779" y="336"/>
                  </a:lnTo>
                  <a:lnTo>
                    <a:pt x="736" y="387"/>
                  </a:lnTo>
                  <a:lnTo>
                    <a:pt x="696" y="442"/>
                  </a:lnTo>
                  <a:lnTo>
                    <a:pt x="663" y="500"/>
                  </a:lnTo>
                  <a:lnTo>
                    <a:pt x="636" y="561"/>
                  </a:lnTo>
                  <a:lnTo>
                    <a:pt x="614" y="625"/>
                  </a:lnTo>
                  <a:lnTo>
                    <a:pt x="598" y="691"/>
                  </a:lnTo>
                  <a:lnTo>
                    <a:pt x="590" y="758"/>
                  </a:lnTo>
                  <a:lnTo>
                    <a:pt x="587" y="825"/>
                  </a:lnTo>
                  <a:lnTo>
                    <a:pt x="591" y="896"/>
                  </a:lnTo>
                  <a:lnTo>
                    <a:pt x="602" y="964"/>
                  </a:lnTo>
                  <a:lnTo>
                    <a:pt x="621" y="1033"/>
                  </a:lnTo>
                  <a:lnTo>
                    <a:pt x="647" y="1101"/>
                  </a:lnTo>
                  <a:lnTo>
                    <a:pt x="679" y="1163"/>
                  </a:lnTo>
                  <a:lnTo>
                    <a:pt x="715" y="1221"/>
                  </a:lnTo>
                  <a:lnTo>
                    <a:pt x="757" y="1275"/>
                  </a:lnTo>
                  <a:lnTo>
                    <a:pt x="804" y="1324"/>
                  </a:lnTo>
                  <a:lnTo>
                    <a:pt x="856" y="1368"/>
                  </a:lnTo>
                  <a:lnTo>
                    <a:pt x="911" y="1407"/>
                  </a:lnTo>
                  <a:lnTo>
                    <a:pt x="969" y="1440"/>
                  </a:lnTo>
                  <a:lnTo>
                    <a:pt x="1030" y="1467"/>
                  </a:lnTo>
                  <a:lnTo>
                    <a:pt x="1093" y="1489"/>
                  </a:lnTo>
                  <a:lnTo>
                    <a:pt x="1159" y="1505"/>
                  </a:lnTo>
                  <a:lnTo>
                    <a:pt x="1227" y="1513"/>
                  </a:lnTo>
                  <a:lnTo>
                    <a:pt x="1294" y="1516"/>
                  </a:lnTo>
                  <a:lnTo>
                    <a:pt x="1364" y="1512"/>
                  </a:lnTo>
                  <a:lnTo>
                    <a:pt x="1433" y="1501"/>
                  </a:lnTo>
                  <a:lnTo>
                    <a:pt x="1502" y="1482"/>
                  </a:lnTo>
                  <a:lnTo>
                    <a:pt x="1569" y="1457"/>
                  </a:lnTo>
                  <a:lnTo>
                    <a:pt x="1631" y="1424"/>
                  </a:lnTo>
                  <a:lnTo>
                    <a:pt x="1689" y="1388"/>
                  </a:lnTo>
                  <a:lnTo>
                    <a:pt x="1743" y="1346"/>
                  </a:lnTo>
                  <a:lnTo>
                    <a:pt x="1793" y="1299"/>
                  </a:lnTo>
                  <a:lnTo>
                    <a:pt x="1836" y="1248"/>
                  </a:lnTo>
                  <a:lnTo>
                    <a:pt x="1876" y="1192"/>
                  </a:lnTo>
                  <a:lnTo>
                    <a:pt x="1909" y="1134"/>
                  </a:lnTo>
                  <a:lnTo>
                    <a:pt x="1936" y="1074"/>
                  </a:lnTo>
                  <a:lnTo>
                    <a:pt x="1958" y="1010"/>
                  </a:lnTo>
                  <a:lnTo>
                    <a:pt x="1974" y="944"/>
                  </a:lnTo>
                  <a:lnTo>
                    <a:pt x="1982" y="877"/>
                  </a:lnTo>
                  <a:lnTo>
                    <a:pt x="1985" y="809"/>
                  </a:lnTo>
                  <a:lnTo>
                    <a:pt x="1981" y="739"/>
                  </a:lnTo>
                  <a:lnTo>
                    <a:pt x="1970" y="670"/>
                  </a:lnTo>
                  <a:lnTo>
                    <a:pt x="1951" y="602"/>
                  </a:lnTo>
                  <a:lnTo>
                    <a:pt x="1926" y="534"/>
                  </a:lnTo>
                  <a:lnTo>
                    <a:pt x="1893" y="472"/>
                  </a:lnTo>
                  <a:lnTo>
                    <a:pt x="1857" y="414"/>
                  </a:lnTo>
                  <a:lnTo>
                    <a:pt x="1815" y="360"/>
                  </a:lnTo>
                  <a:lnTo>
                    <a:pt x="1768" y="310"/>
                  </a:lnTo>
                  <a:lnTo>
                    <a:pt x="1716" y="267"/>
                  </a:lnTo>
                  <a:lnTo>
                    <a:pt x="1661" y="228"/>
                  </a:lnTo>
                  <a:lnTo>
                    <a:pt x="1603" y="194"/>
                  </a:lnTo>
                  <a:lnTo>
                    <a:pt x="1542" y="167"/>
                  </a:lnTo>
                  <a:lnTo>
                    <a:pt x="1479" y="146"/>
                  </a:lnTo>
                  <a:lnTo>
                    <a:pt x="1413" y="130"/>
                  </a:lnTo>
                  <a:lnTo>
                    <a:pt x="1345" y="121"/>
                  </a:lnTo>
                  <a:lnTo>
                    <a:pt x="1278" y="119"/>
                  </a:lnTo>
                  <a:close/>
                  <a:moveTo>
                    <a:pt x="1286" y="0"/>
                  </a:moveTo>
                  <a:lnTo>
                    <a:pt x="1358" y="7"/>
                  </a:lnTo>
                  <a:lnTo>
                    <a:pt x="1428" y="19"/>
                  </a:lnTo>
                  <a:lnTo>
                    <a:pt x="1496" y="36"/>
                  </a:lnTo>
                  <a:lnTo>
                    <a:pt x="1563" y="61"/>
                  </a:lnTo>
                  <a:lnTo>
                    <a:pt x="1627" y="90"/>
                  </a:lnTo>
                  <a:lnTo>
                    <a:pt x="1689" y="125"/>
                  </a:lnTo>
                  <a:lnTo>
                    <a:pt x="1747" y="165"/>
                  </a:lnTo>
                  <a:lnTo>
                    <a:pt x="1803" y="210"/>
                  </a:lnTo>
                  <a:lnTo>
                    <a:pt x="1854" y="259"/>
                  </a:lnTo>
                  <a:lnTo>
                    <a:pt x="1901" y="313"/>
                  </a:lnTo>
                  <a:lnTo>
                    <a:pt x="1943" y="372"/>
                  </a:lnTo>
                  <a:lnTo>
                    <a:pt x="1981" y="436"/>
                  </a:lnTo>
                  <a:lnTo>
                    <a:pt x="2013" y="502"/>
                  </a:lnTo>
                  <a:lnTo>
                    <a:pt x="2040" y="572"/>
                  </a:lnTo>
                  <a:lnTo>
                    <a:pt x="2059" y="645"/>
                  </a:lnTo>
                  <a:lnTo>
                    <a:pt x="2073" y="719"/>
                  </a:lnTo>
                  <a:lnTo>
                    <a:pt x="2079" y="792"/>
                  </a:lnTo>
                  <a:lnTo>
                    <a:pt x="2079" y="863"/>
                  </a:lnTo>
                  <a:lnTo>
                    <a:pt x="2074" y="935"/>
                  </a:lnTo>
                  <a:lnTo>
                    <a:pt x="2062" y="1005"/>
                  </a:lnTo>
                  <a:lnTo>
                    <a:pt x="2043" y="1074"/>
                  </a:lnTo>
                  <a:lnTo>
                    <a:pt x="2019" y="1141"/>
                  </a:lnTo>
                  <a:lnTo>
                    <a:pt x="1990" y="1204"/>
                  </a:lnTo>
                  <a:lnTo>
                    <a:pt x="1955" y="1267"/>
                  </a:lnTo>
                  <a:lnTo>
                    <a:pt x="1915" y="1324"/>
                  </a:lnTo>
                  <a:lnTo>
                    <a:pt x="1870" y="1380"/>
                  </a:lnTo>
                  <a:lnTo>
                    <a:pt x="1820" y="1431"/>
                  </a:lnTo>
                  <a:lnTo>
                    <a:pt x="1766" y="1478"/>
                  </a:lnTo>
                  <a:lnTo>
                    <a:pt x="1708" y="1520"/>
                  </a:lnTo>
                  <a:lnTo>
                    <a:pt x="1645" y="1558"/>
                  </a:lnTo>
                  <a:lnTo>
                    <a:pt x="1579" y="1590"/>
                  </a:lnTo>
                  <a:lnTo>
                    <a:pt x="1507" y="1617"/>
                  </a:lnTo>
                  <a:lnTo>
                    <a:pt x="1461" y="1629"/>
                  </a:lnTo>
                  <a:lnTo>
                    <a:pt x="1413" y="1636"/>
                  </a:lnTo>
                  <a:lnTo>
                    <a:pt x="1359" y="1640"/>
                  </a:lnTo>
                  <a:lnTo>
                    <a:pt x="1304" y="1640"/>
                  </a:lnTo>
                  <a:lnTo>
                    <a:pt x="1244" y="1637"/>
                  </a:lnTo>
                  <a:lnTo>
                    <a:pt x="1184" y="1631"/>
                  </a:lnTo>
                  <a:lnTo>
                    <a:pt x="1120" y="1623"/>
                  </a:lnTo>
                  <a:lnTo>
                    <a:pt x="1055" y="1610"/>
                  </a:lnTo>
                  <a:lnTo>
                    <a:pt x="991" y="1597"/>
                  </a:lnTo>
                  <a:lnTo>
                    <a:pt x="923" y="1581"/>
                  </a:lnTo>
                  <a:lnTo>
                    <a:pt x="856" y="1563"/>
                  </a:lnTo>
                  <a:lnTo>
                    <a:pt x="790" y="1543"/>
                  </a:lnTo>
                  <a:lnTo>
                    <a:pt x="722" y="1523"/>
                  </a:lnTo>
                  <a:lnTo>
                    <a:pt x="656" y="1501"/>
                  </a:lnTo>
                  <a:lnTo>
                    <a:pt x="591" y="1478"/>
                  </a:lnTo>
                  <a:lnTo>
                    <a:pt x="526" y="1455"/>
                  </a:lnTo>
                  <a:lnTo>
                    <a:pt x="466" y="1432"/>
                  </a:lnTo>
                  <a:lnTo>
                    <a:pt x="405" y="1409"/>
                  </a:lnTo>
                  <a:lnTo>
                    <a:pt x="348" y="1388"/>
                  </a:lnTo>
                  <a:lnTo>
                    <a:pt x="294" y="1365"/>
                  </a:lnTo>
                  <a:lnTo>
                    <a:pt x="245" y="1343"/>
                  </a:lnTo>
                  <a:lnTo>
                    <a:pt x="197" y="1324"/>
                  </a:lnTo>
                  <a:lnTo>
                    <a:pt x="154" y="1306"/>
                  </a:lnTo>
                  <a:lnTo>
                    <a:pt x="115" y="1288"/>
                  </a:lnTo>
                  <a:lnTo>
                    <a:pt x="83" y="1273"/>
                  </a:lnTo>
                  <a:lnTo>
                    <a:pt x="54" y="1260"/>
                  </a:lnTo>
                  <a:lnTo>
                    <a:pt x="31" y="1249"/>
                  </a:lnTo>
                  <a:lnTo>
                    <a:pt x="15" y="1241"/>
                  </a:lnTo>
                  <a:lnTo>
                    <a:pt x="4" y="1237"/>
                  </a:lnTo>
                  <a:lnTo>
                    <a:pt x="0" y="1235"/>
                  </a:lnTo>
                  <a:lnTo>
                    <a:pt x="3" y="1231"/>
                  </a:lnTo>
                  <a:lnTo>
                    <a:pt x="8" y="1222"/>
                  </a:lnTo>
                  <a:lnTo>
                    <a:pt x="17" y="1206"/>
                  </a:lnTo>
                  <a:lnTo>
                    <a:pt x="29" y="1183"/>
                  </a:lnTo>
                  <a:lnTo>
                    <a:pt x="45" y="1156"/>
                  </a:lnTo>
                  <a:lnTo>
                    <a:pt x="62" y="1124"/>
                  </a:lnTo>
                  <a:lnTo>
                    <a:pt x="84" y="1088"/>
                  </a:lnTo>
                  <a:lnTo>
                    <a:pt x="107" y="1048"/>
                  </a:lnTo>
                  <a:lnTo>
                    <a:pt x="134" y="1003"/>
                  </a:lnTo>
                  <a:lnTo>
                    <a:pt x="162" y="956"/>
                  </a:lnTo>
                  <a:lnTo>
                    <a:pt x="192" y="906"/>
                  </a:lnTo>
                  <a:lnTo>
                    <a:pt x="226" y="855"/>
                  </a:lnTo>
                  <a:lnTo>
                    <a:pt x="261" y="801"/>
                  </a:lnTo>
                  <a:lnTo>
                    <a:pt x="297" y="747"/>
                  </a:lnTo>
                  <a:lnTo>
                    <a:pt x="335" y="691"/>
                  </a:lnTo>
                  <a:lnTo>
                    <a:pt x="374" y="634"/>
                  </a:lnTo>
                  <a:lnTo>
                    <a:pt x="415" y="579"/>
                  </a:lnTo>
                  <a:lnTo>
                    <a:pt x="458" y="522"/>
                  </a:lnTo>
                  <a:lnTo>
                    <a:pt x="500" y="467"/>
                  </a:lnTo>
                  <a:lnTo>
                    <a:pt x="544" y="413"/>
                  </a:lnTo>
                  <a:lnTo>
                    <a:pt x="589" y="362"/>
                  </a:lnTo>
                  <a:lnTo>
                    <a:pt x="633" y="310"/>
                  </a:lnTo>
                  <a:lnTo>
                    <a:pt x="679" y="263"/>
                  </a:lnTo>
                  <a:lnTo>
                    <a:pt x="725" y="219"/>
                  </a:lnTo>
                  <a:lnTo>
                    <a:pt x="771" y="178"/>
                  </a:lnTo>
                  <a:lnTo>
                    <a:pt x="817" y="142"/>
                  </a:lnTo>
                  <a:lnTo>
                    <a:pt x="861" y="108"/>
                  </a:lnTo>
                  <a:lnTo>
                    <a:pt x="907" y="81"/>
                  </a:lnTo>
                  <a:lnTo>
                    <a:pt x="951" y="58"/>
                  </a:lnTo>
                  <a:lnTo>
                    <a:pt x="995" y="41"/>
                  </a:lnTo>
                  <a:lnTo>
                    <a:pt x="1067" y="20"/>
                  </a:lnTo>
                  <a:lnTo>
                    <a:pt x="1140" y="7"/>
                  </a:lnTo>
                  <a:lnTo>
                    <a:pt x="1213" y="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4075907" y="2991093"/>
              <a:ext cx="1884180" cy="1488466"/>
            </a:xfrm>
            <a:custGeom>
              <a:avLst/>
              <a:gdLst>
                <a:gd name="T0" fmla="*/ 667 w 2078"/>
                <a:gd name="T1" fmla="*/ 130 h 1640"/>
                <a:gd name="T2" fmla="*/ 477 w 2078"/>
                <a:gd name="T3" fmla="*/ 194 h 1640"/>
                <a:gd name="T4" fmla="*/ 312 w 2078"/>
                <a:gd name="T5" fmla="*/ 310 h 1640"/>
                <a:gd name="T6" fmla="*/ 185 w 2078"/>
                <a:gd name="T7" fmla="*/ 472 h 1640"/>
                <a:gd name="T8" fmla="*/ 110 w 2078"/>
                <a:gd name="T9" fmla="*/ 670 h 1640"/>
                <a:gd name="T10" fmla="*/ 96 w 2078"/>
                <a:gd name="T11" fmla="*/ 877 h 1640"/>
                <a:gd name="T12" fmla="*/ 143 w 2078"/>
                <a:gd name="T13" fmla="*/ 1074 h 1640"/>
                <a:gd name="T14" fmla="*/ 242 w 2078"/>
                <a:gd name="T15" fmla="*/ 1248 h 1640"/>
                <a:gd name="T16" fmla="*/ 389 w 2078"/>
                <a:gd name="T17" fmla="*/ 1388 h 1640"/>
                <a:gd name="T18" fmla="*/ 578 w 2078"/>
                <a:gd name="T19" fmla="*/ 1482 h 1640"/>
                <a:gd name="T20" fmla="*/ 784 w 2078"/>
                <a:gd name="T21" fmla="*/ 1516 h 1640"/>
                <a:gd name="T22" fmla="*/ 985 w 2078"/>
                <a:gd name="T23" fmla="*/ 1489 h 1640"/>
                <a:gd name="T24" fmla="*/ 1169 w 2078"/>
                <a:gd name="T25" fmla="*/ 1407 h 1640"/>
                <a:gd name="T26" fmla="*/ 1321 w 2078"/>
                <a:gd name="T27" fmla="*/ 1275 h 1640"/>
                <a:gd name="T28" fmla="*/ 1433 w 2078"/>
                <a:gd name="T29" fmla="*/ 1101 h 1640"/>
                <a:gd name="T30" fmla="*/ 1488 w 2078"/>
                <a:gd name="T31" fmla="*/ 894 h 1640"/>
                <a:gd name="T32" fmla="*/ 1480 w 2078"/>
                <a:gd name="T33" fmla="*/ 691 h 1640"/>
                <a:gd name="T34" fmla="*/ 1416 w 2078"/>
                <a:gd name="T35" fmla="*/ 501 h 1640"/>
                <a:gd name="T36" fmla="*/ 1300 w 2078"/>
                <a:gd name="T37" fmla="*/ 336 h 1640"/>
                <a:gd name="T38" fmla="*/ 1139 w 2078"/>
                <a:gd name="T39" fmla="*/ 209 h 1640"/>
                <a:gd name="T40" fmla="*/ 941 w 2078"/>
                <a:gd name="T41" fmla="*/ 134 h 1640"/>
                <a:gd name="T42" fmla="*/ 794 w 2078"/>
                <a:gd name="T43" fmla="*/ 0 h 1640"/>
                <a:gd name="T44" fmla="*/ 1011 w 2078"/>
                <a:gd name="T45" fmla="*/ 20 h 1640"/>
                <a:gd name="T46" fmla="*/ 1173 w 2078"/>
                <a:gd name="T47" fmla="*/ 81 h 1640"/>
                <a:gd name="T48" fmla="*/ 1309 w 2078"/>
                <a:gd name="T49" fmla="*/ 178 h 1640"/>
                <a:gd name="T50" fmla="*/ 1447 w 2078"/>
                <a:gd name="T51" fmla="*/ 310 h 1640"/>
                <a:gd name="T52" fmla="*/ 1579 w 2078"/>
                <a:gd name="T53" fmla="*/ 467 h 1640"/>
                <a:gd name="T54" fmla="*/ 1706 w 2078"/>
                <a:gd name="T55" fmla="*/ 634 h 1640"/>
                <a:gd name="T56" fmla="*/ 1819 w 2078"/>
                <a:gd name="T57" fmla="*/ 801 h 1640"/>
                <a:gd name="T58" fmla="*/ 1917 w 2078"/>
                <a:gd name="T59" fmla="*/ 956 h 1640"/>
                <a:gd name="T60" fmla="*/ 1996 w 2078"/>
                <a:gd name="T61" fmla="*/ 1087 h 1640"/>
                <a:gd name="T62" fmla="*/ 2051 w 2078"/>
                <a:gd name="T63" fmla="*/ 1183 h 1640"/>
                <a:gd name="T64" fmla="*/ 2077 w 2078"/>
                <a:gd name="T65" fmla="*/ 1232 h 1640"/>
                <a:gd name="T66" fmla="*/ 2064 w 2078"/>
                <a:gd name="T67" fmla="*/ 1241 h 1640"/>
                <a:gd name="T68" fmla="*/ 1997 w 2078"/>
                <a:gd name="T69" fmla="*/ 1273 h 1640"/>
                <a:gd name="T70" fmla="*/ 1882 w 2078"/>
                <a:gd name="T71" fmla="*/ 1323 h 1640"/>
                <a:gd name="T72" fmla="*/ 1731 w 2078"/>
                <a:gd name="T73" fmla="*/ 1387 h 1640"/>
                <a:gd name="T74" fmla="*/ 1552 w 2078"/>
                <a:gd name="T75" fmla="*/ 1455 h 1640"/>
                <a:gd name="T76" fmla="*/ 1358 w 2078"/>
                <a:gd name="T77" fmla="*/ 1523 h 1640"/>
                <a:gd name="T78" fmla="*/ 1157 w 2078"/>
                <a:gd name="T79" fmla="*/ 1581 h 1640"/>
                <a:gd name="T80" fmla="*/ 958 w 2078"/>
                <a:gd name="T81" fmla="*/ 1623 h 1640"/>
                <a:gd name="T82" fmla="*/ 776 w 2078"/>
                <a:gd name="T83" fmla="*/ 1640 h 1640"/>
                <a:gd name="T84" fmla="*/ 617 w 2078"/>
                <a:gd name="T85" fmla="*/ 1628 h 1640"/>
                <a:gd name="T86" fmla="*/ 435 w 2078"/>
                <a:gd name="T87" fmla="*/ 1558 h 1640"/>
                <a:gd name="T88" fmla="*/ 258 w 2078"/>
                <a:gd name="T89" fmla="*/ 1431 h 1640"/>
                <a:gd name="T90" fmla="*/ 124 w 2078"/>
                <a:gd name="T91" fmla="*/ 1267 h 1640"/>
                <a:gd name="T92" fmla="*/ 37 w 2078"/>
                <a:gd name="T93" fmla="*/ 1074 h 1640"/>
                <a:gd name="T94" fmla="*/ 0 w 2078"/>
                <a:gd name="T95" fmla="*/ 863 h 1640"/>
                <a:gd name="T96" fmla="*/ 19 w 2078"/>
                <a:gd name="T97" fmla="*/ 645 h 1640"/>
                <a:gd name="T98" fmla="*/ 99 w 2078"/>
                <a:gd name="T99" fmla="*/ 434 h 1640"/>
                <a:gd name="T100" fmla="*/ 226 w 2078"/>
                <a:gd name="T101" fmla="*/ 259 h 1640"/>
                <a:gd name="T102" fmla="*/ 390 w 2078"/>
                <a:gd name="T103" fmla="*/ 126 h 1640"/>
                <a:gd name="T104" fmla="*/ 583 w 2078"/>
                <a:gd name="T105" fmla="*/ 37 h 1640"/>
                <a:gd name="T106" fmla="*/ 794 w 2078"/>
                <a:gd name="T107" fmla="*/ 0 h 1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78" h="1640">
                  <a:moveTo>
                    <a:pt x="802" y="119"/>
                  </a:moveTo>
                  <a:lnTo>
                    <a:pt x="733" y="122"/>
                  </a:lnTo>
                  <a:lnTo>
                    <a:pt x="667" y="130"/>
                  </a:lnTo>
                  <a:lnTo>
                    <a:pt x="601" y="146"/>
                  </a:lnTo>
                  <a:lnTo>
                    <a:pt x="537" y="167"/>
                  </a:lnTo>
                  <a:lnTo>
                    <a:pt x="477" y="194"/>
                  </a:lnTo>
                  <a:lnTo>
                    <a:pt x="417" y="228"/>
                  </a:lnTo>
                  <a:lnTo>
                    <a:pt x="363" y="267"/>
                  </a:lnTo>
                  <a:lnTo>
                    <a:pt x="312" y="310"/>
                  </a:lnTo>
                  <a:lnTo>
                    <a:pt x="265" y="360"/>
                  </a:lnTo>
                  <a:lnTo>
                    <a:pt x="223" y="413"/>
                  </a:lnTo>
                  <a:lnTo>
                    <a:pt x="185" y="472"/>
                  </a:lnTo>
                  <a:lnTo>
                    <a:pt x="154" y="534"/>
                  </a:lnTo>
                  <a:lnTo>
                    <a:pt x="129" y="602"/>
                  </a:lnTo>
                  <a:lnTo>
                    <a:pt x="110" y="670"/>
                  </a:lnTo>
                  <a:lnTo>
                    <a:pt x="99" y="739"/>
                  </a:lnTo>
                  <a:lnTo>
                    <a:pt x="95" y="808"/>
                  </a:lnTo>
                  <a:lnTo>
                    <a:pt x="96" y="877"/>
                  </a:lnTo>
                  <a:lnTo>
                    <a:pt x="106" y="944"/>
                  </a:lnTo>
                  <a:lnTo>
                    <a:pt x="122" y="1010"/>
                  </a:lnTo>
                  <a:lnTo>
                    <a:pt x="143" y="1074"/>
                  </a:lnTo>
                  <a:lnTo>
                    <a:pt x="170" y="1134"/>
                  </a:lnTo>
                  <a:lnTo>
                    <a:pt x="204" y="1192"/>
                  </a:lnTo>
                  <a:lnTo>
                    <a:pt x="242" y="1248"/>
                  </a:lnTo>
                  <a:lnTo>
                    <a:pt x="286" y="1299"/>
                  </a:lnTo>
                  <a:lnTo>
                    <a:pt x="335" y="1346"/>
                  </a:lnTo>
                  <a:lnTo>
                    <a:pt x="389" y="1388"/>
                  </a:lnTo>
                  <a:lnTo>
                    <a:pt x="448" y="1424"/>
                  </a:lnTo>
                  <a:lnTo>
                    <a:pt x="510" y="1457"/>
                  </a:lnTo>
                  <a:lnTo>
                    <a:pt x="578" y="1482"/>
                  </a:lnTo>
                  <a:lnTo>
                    <a:pt x="647" y="1500"/>
                  </a:lnTo>
                  <a:lnTo>
                    <a:pt x="715" y="1512"/>
                  </a:lnTo>
                  <a:lnTo>
                    <a:pt x="784" y="1516"/>
                  </a:lnTo>
                  <a:lnTo>
                    <a:pt x="853" y="1513"/>
                  </a:lnTo>
                  <a:lnTo>
                    <a:pt x="920" y="1504"/>
                  </a:lnTo>
                  <a:lnTo>
                    <a:pt x="985" y="1489"/>
                  </a:lnTo>
                  <a:lnTo>
                    <a:pt x="1050" y="1468"/>
                  </a:lnTo>
                  <a:lnTo>
                    <a:pt x="1111" y="1439"/>
                  </a:lnTo>
                  <a:lnTo>
                    <a:pt x="1169" y="1407"/>
                  </a:lnTo>
                  <a:lnTo>
                    <a:pt x="1224" y="1368"/>
                  </a:lnTo>
                  <a:lnTo>
                    <a:pt x="1275" y="1325"/>
                  </a:lnTo>
                  <a:lnTo>
                    <a:pt x="1321" y="1275"/>
                  </a:lnTo>
                  <a:lnTo>
                    <a:pt x="1364" y="1221"/>
                  </a:lnTo>
                  <a:lnTo>
                    <a:pt x="1401" y="1163"/>
                  </a:lnTo>
                  <a:lnTo>
                    <a:pt x="1433" y="1101"/>
                  </a:lnTo>
                  <a:lnTo>
                    <a:pt x="1457" y="1033"/>
                  </a:lnTo>
                  <a:lnTo>
                    <a:pt x="1476" y="965"/>
                  </a:lnTo>
                  <a:lnTo>
                    <a:pt x="1488" y="894"/>
                  </a:lnTo>
                  <a:lnTo>
                    <a:pt x="1492" y="826"/>
                  </a:lnTo>
                  <a:lnTo>
                    <a:pt x="1490" y="758"/>
                  </a:lnTo>
                  <a:lnTo>
                    <a:pt x="1480" y="691"/>
                  </a:lnTo>
                  <a:lnTo>
                    <a:pt x="1465" y="625"/>
                  </a:lnTo>
                  <a:lnTo>
                    <a:pt x="1444" y="561"/>
                  </a:lnTo>
                  <a:lnTo>
                    <a:pt x="1416" y="501"/>
                  </a:lnTo>
                  <a:lnTo>
                    <a:pt x="1383" y="441"/>
                  </a:lnTo>
                  <a:lnTo>
                    <a:pt x="1344" y="387"/>
                  </a:lnTo>
                  <a:lnTo>
                    <a:pt x="1300" y="336"/>
                  </a:lnTo>
                  <a:lnTo>
                    <a:pt x="1251" y="289"/>
                  </a:lnTo>
                  <a:lnTo>
                    <a:pt x="1197" y="247"/>
                  </a:lnTo>
                  <a:lnTo>
                    <a:pt x="1139" y="209"/>
                  </a:lnTo>
                  <a:lnTo>
                    <a:pt x="1076" y="178"/>
                  </a:lnTo>
                  <a:lnTo>
                    <a:pt x="1009" y="153"/>
                  </a:lnTo>
                  <a:lnTo>
                    <a:pt x="941" y="134"/>
                  </a:lnTo>
                  <a:lnTo>
                    <a:pt x="871" y="123"/>
                  </a:lnTo>
                  <a:lnTo>
                    <a:pt x="802" y="119"/>
                  </a:lnTo>
                  <a:close/>
                  <a:moveTo>
                    <a:pt x="794" y="0"/>
                  </a:moveTo>
                  <a:lnTo>
                    <a:pt x="865" y="0"/>
                  </a:lnTo>
                  <a:lnTo>
                    <a:pt x="938" y="7"/>
                  </a:lnTo>
                  <a:lnTo>
                    <a:pt x="1011" y="20"/>
                  </a:lnTo>
                  <a:lnTo>
                    <a:pt x="1084" y="41"/>
                  </a:lnTo>
                  <a:lnTo>
                    <a:pt x="1128" y="58"/>
                  </a:lnTo>
                  <a:lnTo>
                    <a:pt x="1173" y="81"/>
                  </a:lnTo>
                  <a:lnTo>
                    <a:pt x="1217" y="108"/>
                  </a:lnTo>
                  <a:lnTo>
                    <a:pt x="1263" y="140"/>
                  </a:lnTo>
                  <a:lnTo>
                    <a:pt x="1309" y="178"/>
                  </a:lnTo>
                  <a:lnTo>
                    <a:pt x="1355" y="219"/>
                  </a:lnTo>
                  <a:lnTo>
                    <a:pt x="1401" y="263"/>
                  </a:lnTo>
                  <a:lnTo>
                    <a:pt x="1447" y="310"/>
                  </a:lnTo>
                  <a:lnTo>
                    <a:pt x="1491" y="360"/>
                  </a:lnTo>
                  <a:lnTo>
                    <a:pt x="1536" y="413"/>
                  </a:lnTo>
                  <a:lnTo>
                    <a:pt x="1579" y="467"/>
                  </a:lnTo>
                  <a:lnTo>
                    <a:pt x="1622" y="522"/>
                  </a:lnTo>
                  <a:lnTo>
                    <a:pt x="1664" y="577"/>
                  </a:lnTo>
                  <a:lnTo>
                    <a:pt x="1706" y="634"/>
                  </a:lnTo>
                  <a:lnTo>
                    <a:pt x="1745" y="691"/>
                  </a:lnTo>
                  <a:lnTo>
                    <a:pt x="1782" y="746"/>
                  </a:lnTo>
                  <a:lnTo>
                    <a:pt x="1819" y="801"/>
                  </a:lnTo>
                  <a:lnTo>
                    <a:pt x="1854" y="855"/>
                  </a:lnTo>
                  <a:lnTo>
                    <a:pt x="1886" y="907"/>
                  </a:lnTo>
                  <a:lnTo>
                    <a:pt x="1917" y="956"/>
                  </a:lnTo>
                  <a:lnTo>
                    <a:pt x="1946" y="1004"/>
                  </a:lnTo>
                  <a:lnTo>
                    <a:pt x="1973" y="1048"/>
                  </a:lnTo>
                  <a:lnTo>
                    <a:pt x="1996" y="1087"/>
                  </a:lnTo>
                  <a:lnTo>
                    <a:pt x="2017" y="1124"/>
                  </a:lnTo>
                  <a:lnTo>
                    <a:pt x="2035" y="1156"/>
                  </a:lnTo>
                  <a:lnTo>
                    <a:pt x="2051" y="1183"/>
                  </a:lnTo>
                  <a:lnTo>
                    <a:pt x="2063" y="1205"/>
                  </a:lnTo>
                  <a:lnTo>
                    <a:pt x="2071" y="1221"/>
                  </a:lnTo>
                  <a:lnTo>
                    <a:pt x="2077" y="1232"/>
                  </a:lnTo>
                  <a:lnTo>
                    <a:pt x="2078" y="1234"/>
                  </a:lnTo>
                  <a:lnTo>
                    <a:pt x="2075" y="1237"/>
                  </a:lnTo>
                  <a:lnTo>
                    <a:pt x="2064" y="1241"/>
                  </a:lnTo>
                  <a:lnTo>
                    <a:pt x="2048" y="1249"/>
                  </a:lnTo>
                  <a:lnTo>
                    <a:pt x="2025" y="1260"/>
                  </a:lnTo>
                  <a:lnTo>
                    <a:pt x="1997" y="1273"/>
                  </a:lnTo>
                  <a:lnTo>
                    <a:pt x="1963" y="1288"/>
                  </a:lnTo>
                  <a:lnTo>
                    <a:pt x="1926" y="1306"/>
                  </a:lnTo>
                  <a:lnTo>
                    <a:pt x="1882" y="1323"/>
                  </a:lnTo>
                  <a:lnTo>
                    <a:pt x="1835" y="1343"/>
                  </a:lnTo>
                  <a:lnTo>
                    <a:pt x="1785" y="1365"/>
                  </a:lnTo>
                  <a:lnTo>
                    <a:pt x="1731" y="1387"/>
                  </a:lnTo>
                  <a:lnTo>
                    <a:pt x="1673" y="1410"/>
                  </a:lnTo>
                  <a:lnTo>
                    <a:pt x="1614" y="1433"/>
                  </a:lnTo>
                  <a:lnTo>
                    <a:pt x="1552" y="1455"/>
                  </a:lnTo>
                  <a:lnTo>
                    <a:pt x="1488" y="1478"/>
                  </a:lnTo>
                  <a:lnTo>
                    <a:pt x="1424" y="1501"/>
                  </a:lnTo>
                  <a:lnTo>
                    <a:pt x="1358" y="1523"/>
                  </a:lnTo>
                  <a:lnTo>
                    <a:pt x="1290" y="1543"/>
                  </a:lnTo>
                  <a:lnTo>
                    <a:pt x="1223" y="1563"/>
                  </a:lnTo>
                  <a:lnTo>
                    <a:pt x="1157" y="1581"/>
                  </a:lnTo>
                  <a:lnTo>
                    <a:pt x="1089" y="1597"/>
                  </a:lnTo>
                  <a:lnTo>
                    <a:pt x="1023" y="1611"/>
                  </a:lnTo>
                  <a:lnTo>
                    <a:pt x="958" y="1623"/>
                  </a:lnTo>
                  <a:lnTo>
                    <a:pt x="896" y="1631"/>
                  </a:lnTo>
                  <a:lnTo>
                    <a:pt x="834" y="1638"/>
                  </a:lnTo>
                  <a:lnTo>
                    <a:pt x="776" y="1640"/>
                  </a:lnTo>
                  <a:lnTo>
                    <a:pt x="719" y="1640"/>
                  </a:lnTo>
                  <a:lnTo>
                    <a:pt x="667" y="1636"/>
                  </a:lnTo>
                  <a:lnTo>
                    <a:pt x="617" y="1628"/>
                  </a:lnTo>
                  <a:lnTo>
                    <a:pt x="572" y="1617"/>
                  </a:lnTo>
                  <a:lnTo>
                    <a:pt x="501" y="1590"/>
                  </a:lnTo>
                  <a:lnTo>
                    <a:pt x="435" y="1558"/>
                  </a:lnTo>
                  <a:lnTo>
                    <a:pt x="371" y="1520"/>
                  </a:lnTo>
                  <a:lnTo>
                    <a:pt x="313" y="1478"/>
                  </a:lnTo>
                  <a:lnTo>
                    <a:pt x="258" y="1431"/>
                  </a:lnTo>
                  <a:lnTo>
                    <a:pt x="209" y="1380"/>
                  </a:lnTo>
                  <a:lnTo>
                    <a:pt x="164" y="1325"/>
                  </a:lnTo>
                  <a:lnTo>
                    <a:pt x="124" y="1267"/>
                  </a:lnTo>
                  <a:lnTo>
                    <a:pt x="89" y="1205"/>
                  </a:lnTo>
                  <a:lnTo>
                    <a:pt x="60" y="1141"/>
                  </a:lnTo>
                  <a:lnTo>
                    <a:pt x="37" y="1074"/>
                  </a:lnTo>
                  <a:lnTo>
                    <a:pt x="18" y="1005"/>
                  </a:lnTo>
                  <a:lnTo>
                    <a:pt x="6" y="935"/>
                  </a:lnTo>
                  <a:lnTo>
                    <a:pt x="0" y="863"/>
                  </a:lnTo>
                  <a:lnTo>
                    <a:pt x="0" y="792"/>
                  </a:lnTo>
                  <a:lnTo>
                    <a:pt x="7" y="718"/>
                  </a:lnTo>
                  <a:lnTo>
                    <a:pt x="19" y="645"/>
                  </a:lnTo>
                  <a:lnTo>
                    <a:pt x="39" y="572"/>
                  </a:lnTo>
                  <a:lnTo>
                    <a:pt x="66" y="502"/>
                  </a:lnTo>
                  <a:lnTo>
                    <a:pt x="99" y="434"/>
                  </a:lnTo>
                  <a:lnTo>
                    <a:pt x="137" y="372"/>
                  </a:lnTo>
                  <a:lnTo>
                    <a:pt x="178" y="313"/>
                  </a:lnTo>
                  <a:lnTo>
                    <a:pt x="226" y="259"/>
                  </a:lnTo>
                  <a:lnTo>
                    <a:pt x="277" y="209"/>
                  </a:lnTo>
                  <a:lnTo>
                    <a:pt x="332" y="165"/>
                  </a:lnTo>
                  <a:lnTo>
                    <a:pt x="390" y="126"/>
                  </a:lnTo>
                  <a:lnTo>
                    <a:pt x="452" y="91"/>
                  </a:lnTo>
                  <a:lnTo>
                    <a:pt x="516" y="61"/>
                  </a:lnTo>
                  <a:lnTo>
                    <a:pt x="583" y="37"/>
                  </a:lnTo>
                  <a:lnTo>
                    <a:pt x="652" y="19"/>
                  </a:lnTo>
                  <a:lnTo>
                    <a:pt x="722" y="7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27"/>
            <p:cNvSpPr>
              <a:spLocks noEditPoints="1"/>
            </p:cNvSpPr>
            <p:nvPr/>
          </p:nvSpPr>
          <p:spPr bwMode="auto">
            <a:xfrm>
              <a:off x="4547860" y="4270810"/>
              <a:ext cx="1499358" cy="1717182"/>
            </a:xfrm>
            <a:custGeom>
              <a:avLst/>
              <a:gdLst>
                <a:gd name="T0" fmla="*/ 699 w 1653"/>
                <a:gd name="T1" fmla="*/ 403 h 1892"/>
                <a:gd name="T2" fmla="*/ 506 w 1653"/>
                <a:gd name="T3" fmla="*/ 462 h 1892"/>
                <a:gd name="T4" fmla="*/ 336 w 1653"/>
                <a:gd name="T5" fmla="*/ 577 h 1892"/>
                <a:gd name="T6" fmla="*/ 202 w 1653"/>
                <a:gd name="T7" fmla="*/ 741 h 1892"/>
                <a:gd name="T8" fmla="*/ 127 w 1653"/>
                <a:gd name="T9" fmla="*/ 934 h 1892"/>
                <a:gd name="T10" fmla="*/ 109 w 1653"/>
                <a:gd name="T11" fmla="*/ 1135 h 1892"/>
                <a:gd name="T12" fmla="*/ 151 w 1653"/>
                <a:gd name="T13" fmla="*/ 1332 h 1892"/>
                <a:gd name="T14" fmla="*/ 247 w 1653"/>
                <a:gd name="T15" fmla="*/ 1510 h 1892"/>
                <a:gd name="T16" fmla="*/ 397 w 1653"/>
                <a:gd name="T17" fmla="*/ 1659 h 1892"/>
                <a:gd name="T18" fmla="*/ 583 w 1653"/>
                <a:gd name="T19" fmla="*/ 1754 h 1892"/>
                <a:gd name="T20" fmla="*/ 783 w 1653"/>
                <a:gd name="T21" fmla="*/ 1791 h 1892"/>
                <a:gd name="T22" fmla="*/ 982 w 1653"/>
                <a:gd name="T23" fmla="*/ 1769 h 1892"/>
                <a:gd name="T24" fmla="*/ 1168 w 1653"/>
                <a:gd name="T25" fmla="*/ 1691 h 1892"/>
                <a:gd name="T26" fmla="*/ 1328 w 1653"/>
                <a:gd name="T27" fmla="*/ 1559 h 1892"/>
                <a:gd name="T28" fmla="*/ 1445 w 1653"/>
                <a:gd name="T29" fmla="*/ 1381 h 1892"/>
                <a:gd name="T30" fmla="*/ 1500 w 1653"/>
                <a:gd name="T31" fmla="*/ 1184 h 1892"/>
                <a:gd name="T32" fmla="*/ 1498 w 1653"/>
                <a:gd name="T33" fmla="*/ 983 h 1892"/>
                <a:gd name="T34" fmla="*/ 1438 w 1653"/>
                <a:gd name="T35" fmla="*/ 791 h 1892"/>
                <a:gd name="T36" fmla="*/ 1324 w 1653"/>
                <a:gd name="T37" fmla="*/ 621 h 1892"/>
                <a:gd name="T38" fmla="*/ 1159 w 1653"/>
                <a:gd name="T39" fmla="*/ 488 h 1892"/>
                <a:gd name="T40" fmla="*/ 966 w 1653"/>
                <a:gd name="T41" fmla="*/ 412 h 1892"/>
                <a:gd name="T42" fmla="*/ 1601 w 1653"/>
                <a:gd name="T43" fmla="*/ 0 h 1892"/>
                <a:gd name="T44" fmla="*/ 1607 w 1653"/>
                <a:gd name="T45" fmla="*/ 37 h 1892"/>
                <a:gd name="T46" fmla="*/ 1619 w 1653"/>
                <a:gd name="T47" fmla="*/ 143 h 1892"/>
                <a:gd name="T48" fmla="*/ 1634 w 1653"/>
                <a:gd name="T49" fmla="*/ 299 h 1892"/>
                <a:gd name="T50" fmla="*/ 1646 w 1653"/>
                <a:gd name="T51" fmla="*/ 493 h 1892"/>
                <a:gd name="T52" fmla="*/ 1653 w 1653"/>
                <a:gd name="T53" fmla="*/ 710 h 1892"/>
                <a:gd name="T54" fmla="*/ 1649 w 1653"/>
                <a:gd name="T55" fmla="*/ 934 h 1892"/>
                <a:gd name="T56" fmla="*/ 1630 w 1653"/>
                <a:gd name="T57" fmla="*/ 1151 h 1892"/>
                <a:gd name="T58" fmla="*/ 1591 w 1653"/>
                <a:gd name="T59" fmla="*/ 1348 h 1892"/>
                <a:gd name="T60" fmla="*/ 1527 w 1653"/>
                <a:gd name="T61" fmla="*/ 1507 h 1892"/>
                <a:gd name="T62" fmla="*/ 1402 w 1653"/>
                <a:gd name="T63" fmla="*/ 1663 h 1892"/>
                <a:gd name="T64" fmla="*/ 1226 w 1653"/>
                <a:gd name="T65" fmla="*/ 1791 h 1892"/>
                <a:gd name="T66" fmla="*/ 1028 w 1653"/>
                <a:gd name="T67" fmla="*/ 1868 h 1892"/>
                <a:gd name="T68" fmla="*/ 818 w 1653"/>
                <a:gd name="T69" fmla="*/ 1892 h 1892"/>
                <a:gd name="T70" fmla="*/ 606 w 1653"/>
                <a:gd name="T71" fmla="*/ 1861 h 1892"/>
                <a:gd name="T72" fmla="*/ 405 w 1653"/>
                <a:gd name="T73" fmla="*/ 1775 h 1892"/>
                <a:gd name="T74" fmla="*/ 229 w 1653"/>
                <a:gd name="T75" fmla="*/ 1636 h 1892"/>
                <a:gd name="T76" fmla="*/ 101 w 1653"/>
                <a:gd name="T77" fmla="*/ 1460 h 1892"/>
                <a:gd name="T78" fmla="*/ 24 w 1653"/>
                <a:gd name="T79" fmla="*/ 1262 h 1892"/>
                <a:gd name="T80" fmla="*/ 0 w 1653"/>
                <a:gd name="T81" fmla="*/ 1052 h 1892"/>
                <a:gd name="T82" fmla="*/ 31 w 1653"/>
                <a:gd name="T83" fmla="*/ 840 h 1892"/>
                <a:gd name="T84" fmla="*/ 117 w 1653"/>
                <a:gd name="T85" fmla="*/ 639 h 1892"/>
                <a:gd name="T86" fmla="*/ 229 w 1653"/>
                <a:gd name="T87" fmla="*/ 499 h 1892"/>
                <a:gd name="T88" fmla="*/ 378 w 1653"/>
                <a:gd name="T89" fmla="*/ 393 h 1892"/>
                <a:gd name="T90" fmla="*/ 563 w 1653"/>
                <a:gd name="T91" fmla="*/ 300 h 1892"/>
                <a:gd name="T92" fmla="*/ 769 w 1653"/>
                <a:gd name="T93" fmla="*/ 218 h 1892"/>
                <a:gd name="T94" fmla="*/ 981 w 1653"/>
                <a:gd name="T95" fmla="*/ 149 h 1892"/>
                <a:gd name="T96" fmla="*/ 1185 w 1653"/>
                <a:gd name="T97" fmla="*/ 93 h 1892"/>
                <a:gd name="T98" fmla="*/ 1363 w 1653"/>
                <a:gd name="T99" fmla="*/ 49 h 1892"/>
                <a:gd name="T100" fmla="*/ 1502 w 1653"/>
                <a:gd name="T101" fmla="*/ 18 h 1892"/>
                <a:gd name="T102" fmla="*/ 1585 w 1653"/>
                <a:gd name="T103" fmla="*/ 2 h 1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53" h="1892">
                  <a:moveTo>
                    <a:pt x="832" y="395"/>
                  </a:moveTo>
                  <a:lnTo>
                    <a:pt x="765" y="395"/>
                  </a:lnTo>
                  <a:lnTo>
                    <a:pt x="699" y="403"/>
                  </a:lnTo>
                  <a:lnTo>
                    <a:pt x="633" y="416"/>
                  </a:lnTo>
                  <a:lnTo>
                    <a:pt x="568" y="437"/>
                  </a:lnTo>
                  <a:lnTo>
                    <a:pt x="506" y="462"/>
                  </a:lnTo>
                  <a:lnTo>
                    <a:pt x="447" y="495"/>
                  </a:lnTo>
                  <a:lnTo>
                    <a:pt x="390" y="532"/>
                  </a:lnTo>
                  <a:lnTo>
                    <a:pt x="336" y="577"/>
                  </a:lnTo>
                  <a:lnTo>
                    <a:pt x="287" y="627"/>
                  </a:lnTo>
                  <a:lnTo>
                    <a:pt x="242" y="682"/>
                  </a:lnTo>
                  <a:lnTo>
                    <a:pt x="202" y="741"/>
                  </a:lnTo>
                  <a:lnTo>
                    <a:pt x="171" y="805"/>
                  </a:lnTo>
                  <a:lnTo>
                    <a:pt x="146" y="868"/>
                  </a:lnTo>
                  <a:lnTo>
                    <a:pt x="127" y="934"/>
                  </a:lnTo>
                  <a:lnTo>
                    <a:pt x="115" y="1000"/>
                  </a:lnTo>
                  <a:lnTo>
                    <a:pt x="109" y="1068"/>
                  </a:lnTo>
                  <a:lnTo>
                    <a:pt x="109" y="1135"/>
                  </a:lnTo>
                  <a:lnTo>
                    <a:pt x="117" y="1201"/>
                  </a:lnTo>
                  <a:lnTo>
                    <a:pt x="131" y="1267"/>
                  </a:lnTo>
                  <a:lnTo>
                    <a:pt x="151" y="1332"/>
                  </a:lnTo>
                  <a:lnTo>
                    <a:pt x="177" y="1394"/>
                  </a:lnTo>
                  <a:lnTo>
                    <a:pt x="209" y="1454"/>
                  </a:lnTo>
                  <a:lnTo>
                    <a:pt x="247" y="1510"/>
                  </a:lnTo>
                  <a:lnTo>
                    <a:pt x="292" y="1564"/>
                  </a:lnTo>
                  <a:lnTo>
                    <a:pt x="341" y="1613"/>
                  </a:lnTo>
                  <a:lnTo>
                    <a:pt x="397" y="1659"/>
                  </a:lnTo>
                  <a:lnTo>
                    <a:pt x="456" y="1698"/>
                  </a:lnTo>
                  <a:lnTo>
                    <a:pt x="519" y="1729"/>
                  </a:lnTo>
                  <a:lnTo>
                    <a:pt x="583" y="1754"/>
                  </a:lnTo>
                  <a:lnTo>
                    <a:pt x="649" y="1773"/>
                  </a:lnTo>
                  <a:lnTo>
                    <a:pt x="716" y="1785"/>
                  </a:lnTo>
                  <a:lnTo>
                    <a:pt x="783" y="1791"/>
                  </a:lnTo>
                  <a:lnTo>
                    <a:pt x="850" y="1791"/>
                  </a:lnTo>
                  <a:lnTo>
                    <a:pt x="917" y="1783"/>
                  </a:lnTo>
                  <a:lnTo>
                    <a:pt x="982" y="1769"/>
                  </a:lnTo>
                  <a:lnTo>
                    <a:pt x="1047" y="1749"/>
                  </a:lnTo>
                  <a:lnTo>
                    <a:pt x="1109" y="1723"/>
                  </a:lnTo>
                  <a:lnTo>
                    <a:pt x="1168" y="1691"/>
                  </a:lnTo>
                  <a:lnTo>
                    <a:pt x="1225" y="1653"/>
                  </a:lnTo>
                  <a:lnTo>
                    <a:pt x="1279" y="1609"/>
                  </a:lnTo>
                  <a:lnTo>
                    <a:pt x="1328" y="1559"/>
                  </a:lnTo>
                  <a:lnTo>
                    <a:pt x="1373" y="1503"/>
                  </a:lnTo>
                  <a:lnTo>
                    <a:pt x="1413" y="1444"/>
                  </a:lnTo>
                  <a:lnTo>
                    <a:pt x="1445" y="1381"/>
                  </a:lnTo>
                  <a:lnTo>
                    <a:pt x="1469" y="1317"/>
                  </a:lnTo>
                  <a:lnTo>
                    <a:pt x="1488" y="1251"/>
                  </a:lnTo>
                  <a:lnTo>
                    <a:pt x="1500" y="1184"/>
                  </a:lnTo>
                  <a:lnTo>
                    <a:pt x="1506" y="1118"/>
                  </a:lnTo>
                  <a:lnTo>
                    <a:pt x="1506" y="1050"/>
                  </a:lnTo>
                  <a:lnTo>
                    <a:pt x="1498" y="983"/>
                  </a:lnTo>
                  <a:lnTo>
                    <a:pt x="1484" y="918"/>
                  </a:lnTo>
                  <a:lnTo>
                    <a:pt x="1464" y="853"/>
                  </a:lnTo>
                  <a:lnTo>
                    <a:pt x="1438" y="791"/>
                  </a:lnTo>
                  <a:lnTo>
                    <a:pt x="1406" y="732"/>
                  </a:lnTo>
                  <a:lnTo>
                    <a:pt x="1368" y="675"/>
                  </a:lnTo>
                  <a:lnTo>
                    <a:pt x="1324" y="621"/>
                  </a:lnTo>
                  <a:lnTo>
                    <a:pt x="1274" y="573"/>
                  </a:lnTo>
                  <a:lnTo>
                    <a:pt x="1218" y="527"/>
                  </a:lnTo>
                  <a:lnTo>
                    <a:pt x="1159" y="488"/>
                  </a:lnTo>
                  <a:lnTo>
                    <a:pt x="1096" y="455"/>
                  </a:lnTo>
                  <a:lnTo>
                    <a:pt x="1032" y="431"/>
                  </a:lnTo>
                  <a:lnTo>
                    <a:pt x="966" y="412"/>
                  </a:lnTo>
                  <a:lnTo>
                    <a:pt x="900" y="400"/>
                  </a:lnTo>
                  <a:lnTo>
                    <a:pt x="832" y="395"/>
                  </a:lnTo>
                  <a:close/>
                  <a:moveTo>
                    <a:pt x="1601" y="0"/>
                  </a:moveTo>
                  <a:lnTo>
                    <a:pt x="1603" y="4"/>
                  </a:lnTo>
                  <a:lnTo>
                    <a:pt x="1604" y="17"/>
                  </a:lnTo>
                  <a:lnTo>
                    <a:pt x="1607" y="37"/>
                  </a:lnTo>
                  <a:lnTo>
                    <a:pt x="1611" y="66"/>
                  </a:lnTo>
                  <a:lnTo>
                    <a:pt x="1615" y="101"/>
                  </a:lnTo>
                  <a:lnTo>
                    <a:pt x="1619" y="143"/>
                  </a:lnTo>
                  <a:lnTo>
                    <a:pt x="1624" y="190"/>
                  </a:lnTo>
                  <a:lnTo>
                    <a:pt x="1628" y="242"/>
                  </a:lnTo>
                  <a:lnTo>
                    <a:pt x="1634" y="299"/>
                  </a:lnTo>
                  <a:lnTo>
                    <a:pt x="1638" y="361"/>
                  </a:lnTo>
                  <a:lnTo>
                    <a:pt x="1643" y="426"/>
                  </a:lnTo>
                  <a:lnTo>
                    <a:pt x="1646" y="493"/>
                  </a:lnTo>
                  <a:lnTo>
                    <a:pt x="1650" y="563"/>
                  </a:lnTo>
                  <a:lnTo>
                    <a:pt x="1651" y="636"/>
                  </a:lnTo>
                  <a:lnTo>
                    <a:pt x="1653" y="710"/>
                  </a:lnTo>
                  <a:lnTo>
                    <a:pt x="1653" y="785"/>
                  </a:lnTo>
                  <a:lnTo>
                    <a:pt x="1651" y="859"/>
                  </a:lnTo>
                  <a:lnTo>
                    <a:pt x="1649" y="934"/>
                  </a:lnTo>
                  <a:lnTo>
                    <a:pt x="1645" y="1008"/>
                  </a:lnTo>
                  <a:lnTo>
                    <a:pt x="1638" y="1081"/>
                  </a:lnTo>
                  <a:lnTo>
                    <a:pt x="1630" y="1151"/>
                  </a:lnTo>
                  <a:lnTo>
                    <a:pt x="1619" y="1220"/>
                  </a:lnTo>
                  <a:lnTo>
                    <a:pt x="1606" y="1286"/>
                  </a:lnTo>
                  <a:lnTo>
                    <a:pt x="1591" y="1348"/>
                  </a:lnTo>
                  <a:lnTo>
                    <a:pt x="1572" y="1406"/>
                  </a:lnTo>
                  <a:lnTo>
                    <a:pt x="1552" y="1459"/>
                  </a:lnTo>
                  <a:lnTo>
                    <a:pt x="1527" y="1507"/>
                  </a:lnTo>
                  <a:lnTo>
                    <a:pt x="1500" y="1551"/>
                  </a:lnTo>
                  <a:lnTo>
                    <a:pt x="1453" y="1609"/>
                  </a:lnTo>
                  <a:lnTo>
                    <a:pt x="1402" y="1663"/>
                  </a:lnTo>
                  <a:lnTo>
                    <a:pt x="1346" y="1711"/>
                  </a:lnTo>
                  <a:lnTo>
                    <a:pt x="1287" y="1753"/>
                  </a:lnTo>
                  <a:lnTo>
                    <a:pt x="1226" y="1791"/>
                  </a:lnTo>
                  <a:lnTo>
                    <a:pt x="1162" y="1822"/>
                  </a:lnTo>
                  <a:lnTo>
                    <a:pt x="1096" y="1847"/>
                  </a:lnTo>
                  <a:lnTo>
                    <a:pt x="1028" y="1868"/>
                  </a:lnTo>
                  <a:lnTo>
                    <a:pt x="959" y="1881"/>
                  </a:lnTo>
                  <a:lnTo>
                    <a:pt x="889" y="1889"/>
                  </a:lnTo>
                  <a:lnTo>
                    <a:pt x="818" y="1892"/>
                  </a:lnTo>
                  <a:lnTo>
                    <a:pt x="747" y="1888"/>
                  </a:lnTo>
                  <a:lnTo>
                    <a:pt x="676" y="1877"/>
                  </a:lnTo>
                  <a:lnTo>
                    <a:pt x="606" y="1861"/>
                  </a:lnTo>
                  <a:lnTo>
                    <a:pt x="537" y="1839"/>
                  </a:lnTo>
                  <a:lnTo>
                    <a:pt x="471" y="1810"/>
                  </a:lnTo>
                  <a:lnTo>
                    <a:pt x="405" y="1775"/>
                  </a:lnTo>
                  <a:lnTo>
                    <a:pt x="341" y="1734"/>
                  </a:lnTo>
                  <a:lnTo>
                    <a:pt x="283" y="1687"/>
                  </a:lnTo>
                  <a:lnTo>
                    <a:pt x="229" y="1636"/>
                  </a:lnTo>
                  <a:lnTo>
                    <a:pt x="181" y="1580"/>
                  </a:lnTo>
                  <a:lnTo>
                    <a:pt x="139" y="1521"/>
                  </a:lnTo>
                  <a:lnTo>
                    <a:pt x="101" y="1460"/>
                  </a:lnTo>
                  <a:lnTo>
                    <a:pt x="70" y="1396"/>
                  </a:lnTo>
                  <a:lnTo>
                    <a:pt x="45" y="1329"/>
                  </a:lnTo>
                  <a:lnTo>
                    <a:pt x="24" y="1262"/>
                  </a:lnTo>
                  <a:lnTo>
                    <a:pt x="11" y="1193"/>
                  </a:lnTo>
                  <a:lnTo>
                    <a:pt x="3" y="1123"/>
                  </a:lnTo>
                  <a:lnTo>
                    <a:pt x="0" y="1052"/>
                  </a:lnTo>
                  <a:lnTo>
                    <a:pt x="4" y="981"/>
                  </a:lnTo>
                  <a:lnTo>
                    <a:pt x="15" y="910"/>
                  </a:lnTo>
                  <a:lnTo>
                    <a:pt x="31" y="840"/>
                  </a:lnTo>
                  <a:lnTo>
                    <a:pt x="53" y="771"/>
                  </a:lnTo>
                  <a:lnTo>
                    <a:pt x="82" y="705"/>
                  </a:lnTo>
                  <a:lnTo>
                    <a:pt x="117" y="639"/>
                  </a:lnTo>
                  <a:lnTo>
                    <a:pt x="159" y="575"/>
                  </a:lnTo>
                  <a:lnTo>
                    <a:pt x="190" y="536"/>
                  </a:lnTo>
                  <a:lnTo>
                    <a:pt x="229" y="499"/>
                  </a:lnTo>
                  <a:lnTo>
                    <a:pt x="274" y="462"/>
                  </a:lnTo>
                  <a:lnTo>
                    <a:pt x="324" y="427"/>
                  </a:lnTo>
                  <a:lnTo>
                    <a:pt x="378" y="393"/>
                  </a:lnTo>
                  <a:lnTo>
                    <a:pt x="436" y="361"/>
                  </a:lnTo>
                  <a:lnTo>
                    <a:pt x="498" y="330"/>
                  </a:lnTo>
                  <a:lnTo>
                    <a:pt x="563" y="300"/>
                  </a:lnTo>
                  <a:lnTo>
                    <a:pt x="630" y="271"/>
                  </a:lnTo>
                  <a:lnTo>
                    <a:pt x="699" y="244"/>
                  </a:lnTo>
                  <a:lnTo>
                    <a:pt x="769" y="218"/>
                  </a:lnTo>
                  <a:lnTo>
                    <a:pt x="839" y="194"/>
                  </a:lnTo>
                  <a:lnTo>
                    <a:pt x="911" y="171"/>
                  </a:lnTo>
                  <a:lnTo>
                    <a:pt x="981" y="149"/>
                  </a:lnTo>
                  <a:lnTo>
                    <a:pt x="1051" y="129"/>
                  </a:lnTo>
                  <a:lnTo>
                    <a:pt x="1118" y="110"/>
                  </a:lnTo>
                  <a:lnTo>
                    <a:pt x="1185" y="93"/>
                  </a:lnTo>
                  <a:lnTo>
                    <a:pt x="1248" y="76"/>
                  </a:lnTo>
                  <a:lnTo>
                    <a:pt x="1307" y="62"/>
                  </a:lnTo>
                  <a:lnTo>
                    <a:pt x="1363" y="49"/>
                  </a:lnTo>
                  <a:lnTo>
                    <a:pt x="1414" y="37"/>
                  </a:lnTo>
                  <a:lnTo>
                    <a:pt x="1461" y="28"/>
                  </a:lnTo>
                  <a:lnTo>
                    <a:pt x="1502" y="18"/>
                  </a:lnTo>
                  <a:lnTo>
                    <a:pt x="1537" y="12"/>
                  </a:lnTo>
                  <a:lnTo>
                    <a:pt x="1564" y="6"/>
                  </a:lnTo>
                  <a:lnTo>
                    <a:pt x="1585" y="2"/>
                  </a:lnTo>
                  <a:lnTo>
                    <a:pt x="1597" y="1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118010" y="4281701"/>
              <a:ext cx="1501173" cy="1717182"/>
            </a:xfrm>
            <a:custGeom>
              <a:avLst/>
              <a:gdLst>
                <a:gd name="T0" fmla="*/ 687 w 1653"/>
                <a:gd name="T1" fmla="*/ 411 h 1892"/>
                <a:gd name="T2" fmla="*/ 495 w 1653"/>
                <a:gd name="T3" fmla="*/ 488 h 1892"/>
                <a:gd name="T4" fmla="*/ 329 w 1653"/>
                <a:gd name="T5" fmla="*/ 621 h 1892"/>
                <a:gd name="T6" fmla="*/ 214 w 1653"/>
                <a:gd name="T7" fmla="*/ 791 h 1892"/>
                <a:gd name="T8" fmla="*/ 155 w 1653"/>
                <a:gd name="T9" fmla="*/ 983 h 1892"/>
                <a:gd name="T10" fmla="*/ 152 w 1653"/>
                <a:gd name="T11" fmla="*/ 1184 h 1892"/>
                <a:gd name="T12" fmla="*/ 209 w 1653"/>
                <a:gd name="T13" fmla="*/ 1381 h 1892"/>
                <a:gd name="T14" fmla="*/ 325 w 1653"/>
                <a:gd name="T15" fmla="*/ 1559 h 1892"/>
                <a:gd name="T16" fmla="*/ 484 w 1653"/>
                <a:gd name="T17" fmla="*/ 1691 h 1892"/>
                <a:gd name="T18" fmla="*/ 670 w 1653"/>
                <a:gd name="T19" fmla="*/ 1769 h 1892"/>
                <a:gd name="T20" fmla="*/ 870 w 1653"/>
                <a:gd name="T21" fmla="*/ 1791 h 1892"/>
                <a:gd name="T22" fmla="*/ 1070 w 1653"/>
                <a:gd name="T23" fmla="*/ 1754 h 1892"/>
                <a:gd name="T24" fmla="*/ 1256 w 1653"/>
                <a:gd name="T25" fmla="*/ 1657 h 1892"/>
                <a:gd name="T26" fmla="*/ 1406 w 1653"/>
                <a:gd name="T27" fmla="*/ 1510 h 1892"/>
                <a:gd name="T28" fmla="*/ 1502 w 1653"/>
                <a:gd name="T29" fmla="*/ 1331 h 1892"/>
                <a:gd name="T30" fmla="*/ 1543 w 1653"/>
                <a:gd name="T31" fmla="*/ 1135 h 1892"/>
                <a:gd name="T32" fmla="*/ 1526 w 1653"/>
                <a:gd name="T33" fmla="*/ 934 h 1892"/>
                <a:gd name="T34" fmla="*/ 1450 w 1653"/>
                <a:gd name="T35" fmla="*/ 742 h 1892"/>
                <a:gd name="T36" fmla="*/ 1317 w 1653"/>
                <a:gd name="T37" fmla="*/ 576 h 1892"/>
                <a:gd name="T38" fmla="*/ 1147 w 1653"/>
                <a:gd name="T39" fmla="*/ 462 h 1892"/>
                <a:gd name="T40" fmla="*/ 955 w 1653"/>
                <a:gd name="T41" fmla="*/ 402 h 1892"/>
                <a:gd name="T42" fmla="*/ 51 w 1653"/>
                <a:gd name="T43" fmla="*/ 0 h 1892"/>
                <a:gd name="T44" fmla="*/ 89 w 1653"/>
                <a:gd name="T45" fmla="*/ 6 h 1892"/>
                <a:gd name="T46" fmla="*/ 193 w 1653"/>
                <a:gd name="T47" fmla="*/ 27 h 1892"/>
                <a:gd name="T48" fmla="*/ 345 w 1653"/>
                <a:gd name="T49" fmla="*/ 62 h 1892"/>
                <a:gd name="T50" fmla="*/ 534 w 1653"/>
                <a:gd name="T51" fmla="*/ 109 h 1892"/>
                <a:gd name="T52" fmla="*/ 742 w 1653"/>
                <a:gd name="T53" fmla="*/ 171 h 1892"/>
                <a:gd name="T54" fmla="*/ 954 w 1653"/>
                <a:gd name="T55" fmla="*/ 244 h 1892"/>
                <a:gd name="T56" fmla="*/ 1155 w 1653"/>
                <a:gd name="T57" fmla="*/ 329 h 1892"/>
                <a:gd name="T58" fmla="*/ 1330 w 1653"/>
                <a:gd name="T59" fmla="*/ 427 h 1892"/>
                <a:gd name="T60" fmla="*/ 1462 w 1653"/>
                <a:gd name="T61" fmla="*/ 537 h 1892"/>
                <a:gd name="T62" fmla="*/ 1572 w 1653"/>
                <a:gd name="T63" fmla="*/ 704 h 1892"/>
                <a:gd name="T64" fmla="*/ 1639 w 1653"/>
                <a:gd name="T65" fmla="*/ 910 h 1892"/>
                <a:gd name="T66" fmla="*/ 1650 w 1653"/>
                <a:gd name="T67" fmla="*/ 1122 h 1892"/>
                <a:gd name="T68" fmla="*/ 1608 w 1653"/>
                <a:gd name="T69" fmla="*/ 1330 h 1892"/>
                <a:gd name="T70" fmla="*/ 1515 w 1653"/>
                <a:gd name="T71" fmla="*/ 1521 h 1892"/>
                <a:gd name="T72" fmla="*/ 1371 w 1653"/>
                <a:gd name="T73" fmla="*/ 1686 h 1892"/>
                <a:gd name="T74" fmla="*/ 1183 w 1653"/>
                <a:gd name="T75" fmla="*/ 1810 h 1892"/>
                <a:gd name="T76" fmla="*/ 977 w 1653"/>
                <a:gd name="T77" fmla="*/ 1877 h 1892"/>
                <a:gd name="T78" fmla="*/ 765 w 1653"/>
                <a:gd name="T79" fmla="*/ 1889 h 1892"/>
                <a:gd name="T80" fmla="*/ 557 w 1653"/>
                <a:gd name="T81" fmla="*/ 1847 h 1892"/>
                <a:gd name="T82" fmla="*/ 366 w 1653"/>
                <a:gd name="T83" fmla="*/ 1753 h 1892"/>
                <a:gd name="T84" fmla="*/ 201 w 1653"/>
                <a:gd name="T85" fmla="*/ 1609 h 1892"/>
                <a:gd name="T86" fmla="*/ 103 w 1653"/>
                <a:gd name="T87" fmla="*/ 1459 h 1892"/>
                <a:gd name="T88" fmla="*/ 47 w 1653"/>
                <a:gd name="T89" fmla="*/ 1285 h 1892"/>
                <a:gd name="T90" fmla="*/ 15 w 1653"/>
                <a:gd name="T91" fmla="*/ 1080 h 1892"/>
                <a:gd name="T92" fmla="*/ 1 w 1653"/>
                <a:gd name="T93" fmla="*/ 859 h 1892"/>
                <a:gd name="T94" fmla="*/ 1 w 1653"/>
                <a:gd name="T95" fmla="*/ 636 h 1892"/>
                <a:gd name="T96" fmla="*/ 11 w 1653"/>
                <a:gd name="T97" fmla="*/ 425 h 1892"/>
                <a:gd name="T98" fmla="*/ 24 w 1653"/>
                <a:gd name="T99" fmla="*/ 242 h 1892"/>
                <a:gd name="T100" fmla="*/ 39 w 1653"/>
                <a:gd name="T101" fmla="*/ 101 h 1892"/>
                <a:gd name="T102" fmla="*/ 49 w 1653"/>
                <a:gd name="T103" fmla="*/ 17 h 1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53" h="1892">
                  <a:moveTo>
                    <a:pt x="820" y="394"/>
                  </a:moveTo>
                  <a:lnTo>
                    <a:pt x="754" y="399"/>
                  </a:lnTo>
                  <a:lnTo>
                    <a:pt x="687" y="411"/>
                  </a:lnTo>
                  <a:lnTo>
                    <a:pt x="621" y="430"/>
                  </a:lnTo>
                  <a:lnTo>
                    <a:pt x="557" y="456"/>
                  </a:lnTo>
                  <a:lnTo>
                    <a:pt x="495" y="488"/>
                  </a:lnTo>
                  <a:lnTo>
                    <a:pt x="434" y="527"/>
                  </a:lnTo>
                  <a:lnTo>
                    <a:pt x="379" y="572"/>
                  </a:lnTo>
                  <a:lnTo>
                    <a:pt x="329" y="621"/>
                  </a:lnTo>
                  <a:lnTo>
                    <a:pt x="285" y="674"/>
                  </a:lnTo>
                  <a:lnTo>
                    <a:pt x="247" y="731"/>
                  </a:lnTo>
                  <a:lnTo>
                    <a:pt x="214" y="791"/>
                  </a:lnTo>
                  <a:lnTo>
                    <a:pt x="189" y="853"/>
                  </a:lnTo>
                  <a:lnTo>
                    <a:pt x="169" y="917"/>
                  </a:lnTo>
                  <a:lnTo>
                    <a:pt x="155" y="983"/>
                  </a:lnTo>
                  <a:lnTo>
                    <a:pt x="147" y="1050"/>
                  </a:lnTo>
                  <a:lnTo>
                    <a:pt x="147" y="1116"/>
                  </a:lnTo>
                  <a:lnTo>
                    <a:pt x="152" y="1184"/>
                  </a:lnTo>
                  <a:lnTo>
                    <a:pt x="165" y="1251"/>
                  </a:lnTo>
                  <a:lnTo>
                    <a:pt x="183" y="1316"/>
                  </a:lnTo>
                  <a:lnTo>
                    <a:pt x="209" y="1381"/>
                  </a:lnTo>
                  <a:lnTo>
                    <a:pt x="241" y="1443"/>
                  </a:lnTo>
                  <a:lnTo>
                    <a:pt x="279" y="1504"/>
                  </a:lnTo>
                  <a:lnTo>
                    <a:pt x="325" y="1559"/>
                  </a:lnTo>
                  <a:lnTo>
                    <a:pt x="374" y="1609"/>
                  </a:lnTo>
                  <a:lnTo>
                    <a:pt x="428" y="1653"/>
                  </a:lnTo>
                  <a:lnTo>
                    <a:pt x="484" y="1691"/>
                  </a:lnTo>
                  <a:lnTo>
                    <a:pt x="544" y="1723"/>
                  </a:lnTo>
                  <a:lnTo>
                    <a:pt x="606" y="1749"/>
                  </a:lnTo>
                  <a:lnTo>
                    <a:pt x="670" y="1769"/>
                  </a:lnTo>
                  <a:lnTo>
                    <a:pt x="737" y="1783"/>
                  </a:lnTo>
                  <a:lnTo>
                    <a:pt x="803" y="1789"/>
                  </a:lnTo>
                  <a:lnTo>
                    <a:pt x="870" y="1791"/>
                  </a:lnTo>
                  <a:lnTo>
                    <a:pt x="938" y="1785"/>
                  </a:lnTo>
                  <a:lnTo>
                    <a:pt x="1004" y="1773"/>
                  </a:lnTo>
                  <a:lnTo>
                    <a:pt x="1070" y="1754"/>
                  </a:lnTo>
                  <a:lnTo>
                    <a:pt x="1133" y="1729"/>
                  </a:lnTo>
                  <a:lnTo>
                    <a:pt x="1197" y="1696"/>
                  </a:lnTo>
                  <a:lnTo>
                    <a:pt x="1256" y="1657"/>
                  </a:lnTo>
                  <a:lnTo>
                    <a:pt x="1311" y="1613"/>
                  </a:lnTo>
                  <a:lnTo>
                    <a:pt x="1361" y="1563"/>
                  </a:lnTo>
                  <a:lnTo>
                    <a:pt x="1406" y="1510"/>
                  </a:lnTo>
                  <a:lnTo>
                    <a:pt x="1444" y="1454"/>
                  </a:lnTo>
                  <a:lnTo>
                    <a:pt x="1476" y="1394"/>
                  </a:lnTo>
                  <a:lnTo>
                    <a:pt x="1502" y="1331"/>
                  </a:lnTo>
                  <a:lnTo>
                    <a:pt x="1522" y="1268"/>
                  </a:lnTo>
                  <a:lnTo>
                    <a:pt x="1535" y="1201"/>
                  </a:lnTo>
                  <a:lnTo>
                    <a:pt x="1543" y="1135"/>
                  </a:lnTo>
                  <a:lnTo>
                    <a:pt x="1543" y="1068"/>
                  </a:lnTo>
                  <a:lnTo>
                    <a:pt x="1538" y="1000"/>
                  </a:lnTo>
                  <a:lnTo>
                    <a:pt x="1526" y="934"/>
                  </a:lnTo>
                  <a:lnTo>
                    <a:pt x="1507" y="868"/>
                  </a:lnTo>
                  <a:lnTo>
                    <a:pt x="1483" y="804"/>
                  </a:lnTo>
                  <a:lnTo>
                    <a:pt x="1450" y="742"/>
                  </a:lnTo>
                  <a:lnTo>
                    <a:pt x="1411" y="682"/>
                  </a:lnTo>
                  <a:lnTo>
                    <a:pt x="1365" y="626"/>
                  </a:lnTo>
                  <a:lnTo>
                    <a:pt x="1317" y="576"/>
                  </a:lnTo>
                  <a:lnTo>
                    <a:pt x="1263" y="532"/>
                  </a:lnTo>
                  <a:lnTo>
                    <a:pt x="1206" y="493"/>
                  </a:lnTo>
                  <a:lnTo>
                    <a:pt x="1147" y="462"/>
                  </a:lnTo>
                  <a:lnTo>
                    <a:pt x="1085" y="435"/>
                  </a:lnTo>
                  <a:lnTo>
                    <a:pt x="1020" y="416"/>
                  </a:lnTo>
                  <a:lnTo>
                    <a:pt x="955" y="402"/>
                  </a:lnTo>
                  <a:lnTo>
                    <a:pt x="888" y="395"/>
                  </a:lnTo>
                  <a:lnTo>
                    <a:pt x="820" y="394"/>
                  </a:lnTo>
                  <a:close/>
                  <a:moveTo>
                    <a:pt x="51" y="0"/>
                  </a:moveTo>
                  <a:lnTo>
                    <a:pt x="55" y="0"/>
                  </a:lnTo>
                  <a:lnTo>
                    <a:pt x="69" y="2"/>
                  </a:lnTo>
                  <a:lnTo>
                    <a:pt x="89" y="6"/>
                  </a:lnTo>
                  <a:lnTo>
                    <a:pt x="117" y="12"/>
                  </a:lnTo>
                  <a:lnTo>
                    <a:pt x="151" y="19"/>
                  </a:lnTo>
                  <a:lnTo>
                    <a:pt x="193" y="27"/>
                  </a:lnTo>
                  <a:lnTo>
                    <a:pt x="239" y="37"/>
                  </a:lnTo>
                  <a:lnTo>
                    <a:pt x="290" y="48"/>
                  </a:lnTo>
                  <a:lnTo>
                    <a:pt x="345" y="62"/>
                  </a:lnTo>
                  <a:lnTo>
                    <a:pt x="406" y="77"/>
                  </a:lnTo>
                  <a:lnTo>
                    <a:pt x="468" y="93"/>
                  </a:lnTo>
                  <a:lnTo>
                    <a:pt x="534" y="109"/>
                  </a:lnTo>
                  <a:lnTo>
                    <a:pt x="602" y="128"/>
                  </a:lnTo>
                  <a:lnTo>
                    <a:pt x="672" y="148"/>
                  </a:lnTo>
                  <a:lnTo>
                    <a:pt x="742" y="171"/>
                  </a:lnTo>
                  <a:lnTo>
                    <a:pt x="813" y="194"/>
                  </a:lnTo>
                  <a:lnTo>
                    <a:pt x="884" y="218"/>
                  </a:lnTo>
                  <a:lnTo>
                    <a:pt x="954" y="244"/>
                  </a:lnTo>
                  <a:lnTo>
                    <a:pt x="1024" y="271"/>
                  </a:lnTo>
                  <a:lnTo>
                    <a:pt x="1090" y="299"/>
                  </a:lnTo>
                  <a:lnTo>
                    <a:pt x="1155" y="329"/>
                  </a:lnTo>
                  <a:lnTo>
                    <a:pt x="1217" y="361"/>
                  </a:lnTo>
                  <a:lnTo>
                    <a:pt x="1275" y="394"/>
                  </a:lnTo>
                  <a:lnTo>
                    <a:pt x="1330" y="427"/>
                  </a:lnTo>
                  <a:lnTo>
                    <a:pt x="1379" y="462"/>
                  </a:lnTo>
                  <a:lnTo>
                    <a:pt x="1423" y="499"/>
                  </a:lnTo>
                  <a:lnTo>
                    <a:pt x="1462" y="537"/>
                  </a:lnTo>
                  <a:lnTo>
                    <a:pt x="1495" y="576"/>
                  </a:lnTo>
                  <a:lnTo>
                    <a:pt x="1537" y="639"/>
                  </a:lnTo>
                  <a:lnTo>
                    <a:pt x="1572" y="704"/>
                  </a:lnTo>
                  <a:lnTo>
                    <a:pt x="1600" y="771"/>
                  </a:lnTo>
                  <a:lnTo>
                    <a:pt x="1623" y="840"/>
                  </a:lnTo>
                  <a:lnTo>
                    <a:pt x="1639" y="910"/>
                  </a:lnTo>
                  <a:lnTo>
                    <a:pt x="1649" y="980"/>
                  </a:lnTo>
                  <a:lnTo>
                    <a:pt x="1653" y="1052"/>
                  </a:lnTo>
                  <a:lnTo>
                    <a:pt x="1650" y="1122"/>
                  </a:lnTo>
                  <a:lnTo>
                    <a:pt x="1642" y="1192"/>
                  </a:lnTo>
                  <a:lnTo>
                    <a:pt x="1628" y="1262"/>
                  </a:lnTo>
                  <a:lnTo>
                    <a:pt x="1608" y="1330"/>
                  </a:lnTo>
                  <a:lnTo>
                    <a:pt x="1582" y="1396"/>
                  </a:lnTo>
                  <a:lnTo>
                    <a:pt x="1551" y="1460"/>
                  </a:lnTo>
                  <a:lnTo>
                    <a:pt x="1515" y="1521"/>
                  </a:lnTo>
                  <a:lnTo>
                    <a:pt x="1472" y="1579"/>
                  </a:lnTo>
                  <a:lnTo>
                    <a:pt x="1423" y="1634"/>
                  </a:lnTo>
                  <a:lnTo>
                    <a:pt x="1371" y="1686"/>
                  </a:lnTo>
                  <a:lnTo>
                    <a:pt x="1311" y="1733"/>
                  </a:lnTo>
                  <a:lnTo>
                    <a:pt x="1248" y="1775"/>
                  </a:lnTo>
                  <a:lnTo>
                    <a:pt x="1183" y="1810"/>
                  </a:lnTo>
                  <a:lnTo>
                    <a:pt x="1116" y="1838"/>
                  </a:lnTo>
                  <a:lnTo>
                    <a:pt x="1047" y="1861"/>
                  </a:lnTo>
                  <a:lnTo>
                    <a:pt x="977" y="1877"/>
                  </a:lnTo>
                  <a:lnTo>
                    <a:pt x="907" y="1888"/>
                  </a:lnTo>
                  <a:lnTo>
                    <a:pt x="835" y="1892"/>
                  </a:lnTo>
                  <a:lnTo>
                    <a:pt x="765" y="1889"/>
                  </a:lnTo>
                  <a:lnTo>
                    <a:pt x="695" y="1881"/>
                  </a:lnTo>
                  <a:lnTo>
                    <a:pt x="625" y="1868"/>
                  </a:lnTo>
                  <a:lnTo>
                    <a:pt x="557" y="1847"/>
                  </a:lnTo>
                  <a:lnTo>
                    <a:pt x="491" y="1822"/>
                  </a:lnTo>
                  <a:lnTo>
                    <a:pt x="426" y="1791"/>
                  </a:lnTo>
                  <a:lnTo>
                    <a:pt x="366" y="1753"/>
                  </a:lnTo>
                  <a:lnTo>
                    <a:pt x="306" y="1711"/>
                  </a:lnTo>
                  <a:lnTo>
                    <a:pt x="252" y="1663"/>
                  </a:lnTo>
                  <a:lnTo>
                    <a:pt x="201" y="1609"/>
                  </a:lnTo>
                  <a:lnTo>
                    <a:pt x="154" y="1549"/>
                  </a:lnTo>
                  <a:lnTo>
                    <a:pt x="125" y="1508"/>
                  </a:lnTo>
                  <a:lnTo>
                    <a:pt x="103" y="1459"/>
                  </a:lnTo>
                  <a:lnTo>
                    <a:pt x="81" y="1405"/>
                  </a:lnTo>
                  <a:lnTo>
                    <a:pt x="63" y="1347"/>
                  </a:lnTo>
                  <a:lnTo>
                    <a:pt x="47" y="1285"/>
                  </a:lnTo>
                  <a:lnTo>
                    <a:pt x="35" y="1220"/>
                  </a:lnTo>
                  <a:lnTo>
                    <a:pt x="24" y="1152"/>
                  </a:lnTo>
                  <a:lnTo>
                    <a:pt x="15" y="1080"/>
                  </a:lnTo>
                  <a:lnTo>
                    <a:pt x="9" y="1007"/>
                  </a:lnTo>
                  <a:lnTo>
                    <a:pt x="4" y="934"/>
                  </a:lnTo>
                  <a:lnTo>
                    <a:pt x="1" y="859"/>
                  </a:lnTo>
                  <a:lnTo>
                    <a:pt x="0" y="785"/>
                  </a:lnTo>
                  <a:lnTo>
                    <a:pt x="0" y="709"/>
                  </a:lnTo>
                  <a:lnTo>
                    <a:pt x="1" y="636"/>
                  </a:lnTo>
                  <a:lnTo>
                    <a:pt x="4" y="563"/>
                  </a:lnTo>
                  <a:lnTo>
                    <a:pt x="7" y="493"/>
                  </a:lnTo>
                  <a:lnTo>
                    <a:pt x="11" y="425"/>
                  </a:lnTo>
                  <a:lnTo>
                    <a:pt x="15" y="360"/>
                  </a:lnTo>
                  <a:lnTo>
                    <a:pt x="19" y="299"/>
                  </a:lnTo>
                  <a:lnTo>
                    <a:pt x="24" y="242"/>
                  </a:lnTo>
                  <a:lnTo>
                    <a:pt x="30" y="190"/>
                  </a:lnTo>
                  <a:lnTo>
                    <a:pt x="34" y="143"/>
                  </a:lnTo>
                  <a:lnTo>
                    <a:pt x="39" y="101"/>
                  </a:lnTo>
                  <a:lnTo>
                    <a:pt x="43" y="66"/>
                  </a:lnTo>
                  <a:lnTo>
                    <a:pt x="46" y="37"/>
                  </a:lnTo>
                  <a:lnTo>
                    <a:pt x="49" y="17"/>
                  </a:lnTo>
                  <a:lnTo>
                    <a:pt x="50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220015" y="293945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20015" y="255115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8723" y="266398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8723" y="2275688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81720" y="548094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81720" y="509264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18608" y="542577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18608" y="503747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767220" y="2423034"/>
            <a:ext cx="650754" cy="714990"/>
            <a:chOff x="2171700" y="1574800"/>
            <a:chExt cx="739776" cy="812800"/>
          </a:xfrm>
          <a:solidFill>
            <a:schemeClr val="bg1">
              <a:lumMod val="50000"/>
            </a:schemeClr>
          </a:solidFill>
        </p:grpSpPr>
        <p:sp>
          <p:nvSpPr>
            <p:cNvPr id="65" name="Freeform 33"/>
            <p:cNvSpPr>
              <a:spLocks noEditPoints="1"/>
            </p:cNvSpPr>
            <p:nvPr/>
          </p:nvSpPr>
          <p:spPr bwMode="auto">
            <a:xfrm>
              <a:off x="2292350" y="1700213"/>
              <a:ext cx="498475" cy="687387"/>
            </a:xfrm>
            <a:custGeom>
              <a:avLst/>
              <a:gdLst>
                <a:gd name="T0" fmla="*/ 813 w 2197"/>
                <a:gd name="T1" fmla="*/ 324 h 3032"/>
                <a:gd name="T2" fmla="*/ 519 w 2197"/>
                <a:gd name="T3" fmla="*/ 505 h 3032"/>
                <a:gd name="T4" fmla="*/ 329 w 2197"/>
                <a:gd name="T5" fmla="*/ 783 h 3032"/>
                <a:gd name="T6" fmla="*/ 281 w 2197"/>
                <a:gd name="T7" fmla="*/ 1120 h 3032"/>
                <a:gd name="T8" fmla="*/ 340 w 2197"/>
                <a:gd name="T9" fmla="*/ 1390 h 3032"/>
                <a:gd name="T10" fmla="*/ 449 w 2197"/>
                <a:gd name="T11" fmla="*/ 1594 h 3032"/>
                <a:gd name="T12" fmla="*/ 575 w 2197"/>
                <a:gd name="T13" fmla="*/ 1783 h 3032"/>
                <a:gd name="T14" fmla="*/ 653 w 2197"/>
                <a:gd name="T15" fmla="*/ 1996 h 3032"/>
                <a:gd name="T16" fmla="*/ 700 w 2197"/>
                <a:gd name="T17" fmla="*/ 2142 h 3032"/>
                <a:gd name="T18" fmla="*/ 1457 w 2197"/>
                <a:gd name="T19" fmla="*/ 2178 h 3032"/>
                <a:gd name="T20" fmla="*/ 1539 w 2197"/>
                <a:gd name="T21" fmla="*/ 2071 h 3032"/>
                <a:gd name="T22" fmla="*/ 1581 w 2197"/>
                <a:gd name="T23" fmla="*/ 1864 h 3032"/>
                <a:gd name="T24" fmla="*/ 1700 w 2197"/>
                <a:gd name="T25" fmla="*/ 1666 h 3032"/>
                <a:gd name="T26" fmla="*/ 1817 w 2197"/>
                <a:gd name="T27" fmla="*/ 1478 h 3032"/>
                <a:gd name="T28" fmla="*/ 1902 w 2197"/>
                <a:gd name="T29" fmla="*/ 1238 h 3032"/>
                <a:gd name="T30" fmla="*/ 1907 w 2197"/>
                <a:gd name="T31" fmla="*/ 915 h 3032"/>
                <a:gd name="T32" fmla="*/ 1769 w 2197"/>
                <a:gd name="T33" fmla="*/ 606 h 3032"/>
                <a:gd name="T34" fmla="*/ 1513 w 2197"/>
                <a:gd name="T35" fmla="*/ 382 h 3032"/>
                <a:gd name="T36" fmla="*/ 1174 w 2197"/>
                <a:gd name="T37" fmla="*/ 279 h 3032"/>
                <a:gd name="T38" fmla="*/ 1362 w 2197"/>
                <a:gd name="T39" fmla="*/ 32 h 3032"/>
                <a:gd name="T40" fmla="*/ 1747 w 2197"/>
                <a:gd name="T41" fmla="*/ 204 h 3032"/>
                <a:gd name="T42" fmla="*/ 2033 w 2197"/>
                <a:gd name="T43" fmla="*/ 499 h 3032"/>
                <a:gd name="T44" fmla="*/ 2182 w 2197"/>
                <a:gd name="T45" fmla="*/ 883 h 3032"/>
                <a:gd name="T46" fmla="*/ 2180 w 2197"/>
                <a:gd name="T47" fmla="*/ 1263 h 3032"/>
                <a:gd name="T48" fmla="*/ 2095 w 2197"/>
                <a:gd name="T49" fmla="*/ 1542 h 3032"/>
                <a:gd name="T50" fmla="*/ 1977 w 2197"/>
                <a:gd name="T51" fmla="*/ 1752 h 3032"/>
                <a:gd name="T52" fmla="*/ 1857 w 2197"/>
                <a:gd name="T53" fmla="*/ 1933 h 3032"/>
                <a:gd name="T54" fmla="*/ 1816 w 2197"/>
                <a:gd name="T55" fmla="*/ 2095 h 3032"/>
                <a:gd name="T56" fmla="*/ 1702 w 2197"/>
                <a:gd name="T57" fmla="*/ 2328 h 3032"/>
                <a:gd name="T58" fmla="*/ 1611 w 2197"/>
                <a:gd name="T59" fmla="*/ 2485 h 3032"/>
                <a:gd name="T60" fmla="*/ 1603 w 2197"/>
                <a:gd name="T61" fmla="*/ 2631 h 3032"/>
                <a:gd name="T62" fmla="*/ 1599 w 2197"/>
                <a:gd name="T63" fmla="*/ 2699 h 3032"/>
                <a:gd name="T64" fmla="*/ 1566 w 2197"/>
                <a:gd name="T65" fmla="*/ 2789 h 3032"/>
                <a:gd name="T66" fmla="*/ 1452 w 2197"/>
                <a:gd name="T67" fmla="*/ 2888 h 3032"/>
                <a:gd name="T68" fmla="*/ 1283 w 2197"/>
                <a:gd name="T69" fmla="*/ 3010 h 3032"/>
                <a:gd name="T70" fmla="*/ 965 w 2197"/>
                <a:gd name="T71" fmla="*/ 3030 h 3032"/>
                <a:gd name="T72" fmla="*/ 825 w 2197"/>
                <a:gd name="T73" fmla="*/ 2922 h 3032"/>
                <a:gd name="T74" fmla="*/ 657 w 2197"/>
                <a:gd name="T75" fmla="*/ 2823 h 3032"/>
                <a:gd name="T76" fmla="*/ 602 w 2197"/>
                <a:gd name="T77" fmla="*/ 2718 h 3032"/>
                <a:gd name="T78" fmla="*/ 597 w 2197"/>
                <a:gd name="T79" fmla="*/ 2671 h 3032"/>
                <a:gd name="T80" fmla="*/ 590 w 2197"/>
                <a:gd name="T81" fmla="*/ 2546 h 3032"/>
                <a:gd name="T82" fmla="*/ 582 w 2197"/>
                <a:gd name="T83" fmla="*/ 2406 h 3032"/>
                <a:gd name="T84" fmla="*/ 408 w 2197"/>
                <a:gd name="T85" fmla="*/ 2193 h 3032"/>
                <a:gd name="T86" fmla="*/ 368 w 2197"/>
                <a:gd name="T87" fmla="*/ 1991 h 3032"/>
                <a:gd name="T88" fmla="*/ 268 w 2197"/>
                <a:gd name="T89" fmla="*/ 1821 h 3032"/>
                <a:gd name="T90" fmla="*/ 149 w 2197"/>
                <a:gd name="T91" fmla="*/ 1633 h 3032"/>
                <a:gd name="T92" fmla="*/ 45 w 2197"/>
                <a:gd name="T93" fmla="*/ 1384 h 3032"/>
                <a:gd name="T94" fmla="*/ 0 w 2197"/>
                <a:gd name="T95" fmla="*/ 1054 h 3032"/>
                <a:gd name="T96" fmla="*/ 87 w 2197"/>
                <a:gd name="T97" fmla="*/ 644 h 3032"/>
                <a:gd name="T98" fmla="*/ 323 w 2197"/>
                <a:gd name="T99" fmla="*/ 310 h 3032"/>
                <a:gd name="T100" fmla="*/ 672 w 2197"/>
                <a:gd name="T101" fmla="*/ 83 h 3032"/>
                <a:gd name="T102" fmla="*/ 1099 w 2197"/>
                <a:gd name="T103" fmla="*/ 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97" h="3032">
                  <a:moveTo>
                    <a:pt x="1099" y="276"/>
                  </a:moveTo>
                  <a:lnTo>
                    <a:pt x="1024" y="279"/>
                  </a:lnTo>
                  <a:lnTo>
                    <a:pt x="951" y="288"/>
                  </a:lnTo>
                  <a:lnTo>
                    <a:pt x="881" y="304"/>
                  </a:lnTo>
                  <a:lnTo>
                    <a:pt x="813" y="324"/>
                  </a:lnTo>
                  <a:lnTo>
                    <a:pt x="747" y="352"/>
                  </a:lnTo>
                  <a:lnTo>
                    <a:pt x="685" y="383"/>
                  </a:lnTo>
                  <a:lnTo>
                    <a:pt x="626" y="419"/>
                  </a:lnTo>
                  <a:lnTo>
                    <a:pt x="571" y="460"/>
                  </a:lnTo>
                  <a:lnTo>
                    <a:pt x="519" y="505"/>
                  </a:lnTo>
                  <a:lnTo>
                    <a:pt x="471" y="553"/>
                  </a:lnTo>
                  <a:lnTo>
                    <a:pt x="429" y="606"/>
                  </a:lnTo>
                  <a:lnTo>
                    <a:pt x="391" y="662"/>
                  </a:lnTo>
                  <a:lnTo>
                    <a:pt x="358" y="721"/>
                  </a:lnTo>
                  <a:lnTo>
                    <a:pt x="329" y="783"/>
                  </a:lnTo>
                  <a:lnTo>
                    <a:pt x="308" y="848"/>
                  </a:lnTo>
                  <a:lnTo>
                    <a:pt x="292" y="915"/>
                  </a:lnTo>
                  <a:lnTo>
                    <a:pt x="282" y="983"/>
                  </a:lnTo>
                  <a:lnTo>
                    <a:pt x="278" y="1054"/>
                  </a:lnTo>
                  <a:lnTo>
                    <a:pt x="281" y="1120"/>
                  </a:lnTo>
                  <a:lnTo>
                    <a:pt x="286" y="1181"/>
                  </a:lnTo>
                  <a:lnTo>
                    <a:pt x="295" y="1238"/>
                  </a:lnTo>
                  <a:lnTo>
                    <a:pt x="308" y="1292"/>
                  </a:lnTo>
                  <a:lnTo>
                    <a:pt x="323" y="1343"/>
                  </a:lnTo>
                  <a:lnTo>
                    <a:pt x="340" y="1390"/>
                  </a:lnTo>
                  <a:lnTo>
                    <a:pt x="359" y="1435"/>
                  </a:lnTo>
                  <a:lnTo>
                    <a:pt x="380" y="1478"/>
                  </a:lnTo>
                  <a:lnTo>
                    <a:pt x="402" y="1518"/>
                  </a:lnTo>
                  <a:lnTo>
                    <a:pt x="426" y="1557"/>
                  </a:lnTo>
                  <a:lnTo>
                    <a:pt x="449" y="1594"/>
                  </a:lnTo>
                  <a:lnTo>
                    <a:pt x="474" y="1630"/>
                  </a:lnTo>
                  <a:lnTo>
                    <a:pt x="496" y="1665"/>
                  </a:lnTo>
                  <a:lnTo>
                    <a:pt x="523" y="1704"/>
                  </a:lnTo>
                  <a:lnTo>
                    <a:pt x="550" y="1744"/>
                  </a:lnTo>
                  <a:lnTo>
                    <a:pt x="575" y="1783"/>
                  </a:lnTo>
                  <a:lnTo>
                    <a:pt x="597" y="1823"/>
                  </a:lnTo>
                  <a:lnTo>
                    <a:pt x="617" y="1864"/>
                  </a:lnTo>
                  <a:lnTo>
                    <a:pt x="632" y="1906"/>
                  </a:lnTo>
                  <a:lnTo>
                    <a:pt x="645" y="1950"/>
                  </a:lnTo>
                  <a:lnTo>
                    <a:pt x="653" y="1996"/>
                  </a:lnTo>
                  <a:lnTo>
                    <a:pt x="655" y="2044"/>
                  </a:lnTo>
                  <a:lnTo>
                    <a:pt x="658" y="2071"/>
                  </a:lnTo>
                  <a:lnTo>
                    <a:pt x="669" y="2097"/>
                  </a:lnTo>
                  <a:lnTo>
                    <a:pt x="682" y="2121"/>
                  </a:lnTo>
                  <a:lnTo>
                    <a:pt x="700" y="2142"/>
                  </a:lnTo>
                  <a:lnTo>
                    <a:pt x="720" y="2162"/>
                  </a:lnTo>
                  <a:lnTo>
                    <a:pt x="740" y="2178"/>
                  </a:lnTo>
                  <a:lnTo>
                    <a:pt x="759" y="2193"/>
                  </a:lnTo>
                  <a:lnTo>
                    <a:pt x="1438" y="2193"/>
                  </a:lnTo>
                  <a:lnTo>
                    <a:pt x="1457" y="2178"/>
                  </a:lnTo>
                  <a:lnTo>
                    <a:pt x="1478" y="2162"/>
                  </a:lnTo>
                  <a:lnTo>
                    <a:pt x="1498" y="2142"/>
                  </a:lnTo>
                  <a:lnTo>
                    <a:pt x="1515" y="2121"/>
                  </a:lnTo>
                  <a:lnTo>
                    <a:pt x="1529" y="2097"/>
                  </a:lnTo>
                  <a:lnTo>
                    <a:pt x="1539" y="2071"/>
                  </a:lnTo>
                  <a:lnTo>
                    <a:pt x="1542" y="2044"/>
                  </a:lnTo>
                  <a:lnTo>
                    <a:pt x="1545" y="1996"/>
                  </a:lnTo>
                  <a:lnTo>
                    <a:pt x="1553" y="1950"/>
                  </a:lnTo>
                  <a:lnTo>
                    <a:pt x="1565" y="1906"/>
                  </a:lnTo>
                  <a:lnTo>
                    <a:pt x="1581" y="1864"/>
                  </a:lnTo>
                  <a:lnTo>
                    <a:pt x="1600" y="1824"/>
                  </a:lnTo>
                  <a:lnTo>
                    <a:pt x="1623" y="1783"/>
                  </a:lnTo>
                  <a:lnTo>
                    <a:pt x="1647" y="1744"/>
                  </a:lnTo>
                  <a:lnTo>
                    <a:pt x="1673" y="1705"/>
                  </a:lnTo>
                  <a:lnTo>
                    <a:pt x="1700" y="1666"/>
                  </a:lnTo>
                  <a:lnTo>
                    <a:pt x="1724" y="1631"/>
                  </a:lnTo>
                  <a:lnTo>
                    <a:pt x="1748" y="1595"/>
                  </a:lnTo>
                  <a:lnTo>
                    <a:pt x="1772" y="1558"/>
                  </a:lnTo>
                  <a:lnTo>
                    <a:pt x="1796" y="1518"/>
                  </a:lnTo>
                  <a:lnTo>
                    <a:pt x="1817" y="1478"/>
                  </a:lnTo>
                  <a:lnTo>
                    <a:pt x="1839" y="1435"/>
                  </a:lnTo>
                  <a:lnTo>
                    <a:pt x="1858" y="1390"/>
                  </a:lnTo>
                  <a:lnTo>
                    <a:pt x="1875" y="1343"/>
                  </a:lnTo>
                  <a:lnTo>
                    <a:pt x="1890" y="1292"/>
                  </a:lnTo>
                  <a:lnTo>
                    <a:pt x="1902" y="1238"/>
                  </a:lnTo>
                  <a:lnTo>
                    <a:pt x="1911" y="1181"/>
                  </a:lnTo>
                  <a:lnTo>
                    <a:pt x="1917" y="1120"/>
                  </a:lnTo>
                  <a:lnTo>
                    <a:pt x="1919" y="1054"/>
                  </a:lnTo>
                  <a:lnTo>
                    <a:pt x="1916" y="983"/>
                  </a:lnTo>
                  <a:lnTo>
                    <a:pt x="1907" y="915"/>
                  </a:lnTo>
                  <a:lnTo>
                    <a:pt x="1890" y="847"/>
                  </a:lnTo>
                  <a:lnTo>
                    <a:pt x="1868" y="783"/>
                  </a:lnTo>
                  <a:lnTo>
                    <a:pt x="1841" y="721"/>
                  </a:lnTo>
                  <a:lnTo>
                    <a:pt x="1807" y="661"/>
                  </a:lnTo>
                  <a:lnTo>
                    <a:pt x="1769" y="606"/>
                  </a:lnTo>
                  <a:lnTo>
                    <a:pt x="1726" y="553"/>
                  </a:lnTo>
                  <a:lnTo>
                    <a:pt x="1679" y="505"/>
                  </a:lnTo>
                  <a:lnTo>
                    <a:pt x="1628" y="460"/>
                  </a:lnTo>
                  <a:lnTo>
                    <a:pt x="1572" y="418"/>
                  </a:lnTo>
                  <a:lnTo>
                    <a:pt x="1513" y="382"/>
                  </a:lnTo>
                  <a:lnTo>
                    <a:pt x="1451" y="352"/>
                  </a:lnTo>
                  <a:lnTo>
                    <a:pt x="1385" y="324"/>
                  </a:lnTo>
                  <a:lnTo>
                    <a:pt x="1317" y="304"/>
                  </a:lnTo>
                  <a:lnTo>
                    <a:pt x="1246" y="288"/>
                  </a:lnTo>
                  <a:lnTo>
                    <a:pt x="1174" y="279"/>
                  </a:lnTo>
                  <a:lnTo>
                    <a:pt x="1099" y="276"/>
                  </a:lnTo>
                  <a:close/>
                  <a:moveTo>
                    <a:pt x="1099" y="0"/>
                  </a:moveTo>
                  <a:lnTo>
                    <a:pt x="1188" y="3"/>
                  </a:lnTo>
                  <a:lnTo>
                    <a:pt x="1277" y="15"/>
                  </a:lnTo>
                  <a:lnTo>
                    <a:pt x="1362" y="32"/>
                  </a:lnTo>
                  <a:lnTo>
                    <a:pt x="1446" y="54"/>
                  </a:lnTo>
                  <a:lnTo>
                    <a:pt x="1525" y="83"/>
                  </a:lnTo>
                  <a:lnTo>
                    <a:pt x="1603" y="118"/>
                  </a:lnTo>
                  <a:lnTo>
                    <a:pt x="1676" y="159"/>
                  </a:lnTo>
                  <a:lnTo>
                    <a:pt x="1747" y="204"/>
                  </a:lnTo>
                  <a:lnTo>
                    <a:pt x="1813" y="255"/>
                  </a:lnTo>
                  <a:lnTo>
                    <a:pt x="1875" y="310"/>
                  </a:lnTo>
                  <a:lnTo>
                    <a:pt x="1932" y="368"/>
                  </a:lnTo>
                  <a:lnTo>
                    <a:pt x="1985" y="433"/>
                  </a:lnTo>
                  <a:lnTo>
                    <a:pt x="2033" y="499"/>
                  </a:lnTo>
                  <a:lnTo>
                    <a:pt x="2075" y="570"/>
                  </a:lnTo>
                  <a:lnTo>
                    <a:pt x="2111" y="644"/>
                  </a:lnTo>
                  <a:lnTo>
                    <a:pt x="2140" y="722"/>
                  </a:lnTo>
                  <a:lnTo>
                    <a:pt x="2165" y="801"/>
                  </a:lnTo>
                  <a:lnTo>
                    <a:pt x="2182" y="883"/>
                  </a:lnTo>
                  <a:lnTo>
                    <a:pt x="2194" y="968"/>
                  </a:lnTo>
                  <a:lnTo>
                    <a:pt x="2197" y="1054"/>
                  </a:lnTo>
                  <a:lnTo>
                    <a:pt x="2195" y="1128"/>
                  </a:lnTo>
                  <a:lnTo>
                    <a:pt x="2189" y="1197"/>
                  </a:lnTo>
                  <a:lnTo>
                    <a:pt x="2180" y="1263"/>
                  </a:lnTo>
                  <a:lnTo>
                    <a:pt x="2168" y="1326"/>
                  </a:lnTo>
                  <a:lnTo>
                    <a:pt x="2153" y="1384"/>
                  </a:lnTo>
                  <a:lnTo>
                    <a:pt x="2136" y="1440"/>
                  </a:lnTo>
                  <a:lnTo>
                    <a:pt x="2116" y="1493"/>
                  </a:lnTo>
                  <a:lnTo>
                    <a:pt x="2095" y="1542"/>
                  </a:lnTo>
                  <a:lnTo>
                    <a:pt x="2072" y="1588"/>
                  </a:lnTo>
                  <a:lnTo>
                    <a:pt x="2050" y="1632"/>
                  </a:lnTo>
                  <a:lnTo>
                    <a:pt x="2025" y="1675"/>
                  </a:lnTo>
                  <a:lnTo>
                    <a:pt x="2001" y="1714"/>
                  </a:lnTo>
                  <a:lnTo>
                    <a:pt x="1977" y="1752"/>
                  </a:lnTo>
                  <a:lnTo>
                    <a:pt x="1953" y="1787"/>
                  </a:lnTo>
                  <a:lnTo>
                    <a:pt x="1929" y="1820"/>
                  </a:lnTo>
                  <a:lnTo>
                    <a:pt x="1902" y="1862"/>
                  </a:lnTo>
                  <a:lnTo>
                    <a:pt x="1877" y="1899"/>
                  </a:lnTo>
                  <a:lnTo>
                    <a:pt x="1857" y="1933"/>
                  </a:lnTo>
                  <a:lnTo>
                    <a:pt x="1841" y="1963"/>
                  </a:lnTo>
                  <a:lnTo>
                    <a:pt x="1830" y="1991"/>
                  </a:lnTo>
                  <a:lnTo>
                    <a:pt x="1822" y="2019"/>
                  </a:lnTo>
                  <a:lnTo>
                    <a:pt x="1819" y="2044"/>
                  </a:lnTo>
                  <a:lnTo>
                    <a:pt x="1816" y="2095"/>
                  </a:lnTo>
                  <a:lnTo>
                    <a:pt x="1806" y="2145"/>
                  </a:lnTo>
                  <a:lnTo>
                    <a:pt x="1790" y="2193"/>
                  </a:lnTo>
                  <a:lnTo>
                    <a:pt x="1766" y="2240"/>
                  </a:lnTo>
                  <a:lnTo>
                    <a:pt x="1738" y="2285"/>
                  </a:lnTo>
                  <a:lnTo>
                    <a:pt x="1702" y="2328"/>
                  </a:lnTo>
                  <a:lnTo>
                    <a:pt x="1662" y="2369"/>
                  </a:lnTo>
                  <a:lnTo>
                    <a:pt x="1615" y="2406"/>
                  </a:lnTo>
                  <a:lnTo>
                    <a:pt x="1614" y="2429"/>
                  </a:lnTo>
                  <a:lnTo>
                    <a:pt x="1613" y="2456"/>
                  </a:lnTo>
                  <a:lnTo>
                    <a:pt x="1611" y="2485"/>
                  </a:lnTo>
                  <a:lnTo>
                    <a:pt x="1609" y="2515"/>
                  </a:lnTo>
                  <a:lnTo>
                    <a:pt x="1607" y="2546"/>
                  </a:lnTo>
                  <a:lnTo>
                    <a:pt x="1606" y="2576"/>
                  </a:lnTo>
                  <a:lnTo>
                    <a:pt x="1604" y="2605"/>
                  </a:lnTo>
                  <a:lnTo>
                    <a:pt x="1603" y="2631"/>
                  </a:lnTo>
                  <a:lnTo>
                    <a:pt x="1601" y="2653"/>
                  </a:lnTo>
                  <a:lnTo>
                    <a:pt x="1600" y="2671"/>
                  </a:lnTo>
                  <a:lnTo>
                    <a:pt x="1600" y="2682"/>
                  </a:lnTo>
                  <a:lnTo>
                    <a:pt x="1599" y="2685"/>
                  </a:lnTo>
                  <a:lnTo>
                    <a:pt x="1599" y="2699"/>
                  </a:lnTo>
                  <a:lnTo>
                    <a:pt x="1597" y="2715"/>
                  </a:lnTo>
                  <a:lnTo>
                    <a:pt x="1592" y="2732"/>
                  </a:lnTo>
                  <a:lnTo>
                    <a:pt x="1587" y="2750"/>
                  </a:lnTo>
                  <a:lnTo>
                    <a:pt x="1578" y="2770"/>
                  </a:lnTo>
                  <a:lnTo>
                    <a:pt x="1566" y="2789"/>
                  </a:lnTo>
                  <a:lnTo>
                    <a:pt x="1552" y="2809"/>
                  </a:lnTo>
                  <a:lnTo>
                    <a:pt x="1533" y="2831"/>
                  </a:lnTo>
                  <a:lnTo>
                    <a:pt x="1511" y="2850"/>
                  </a:lnTo>
                  <a:lnTo>
                    <a:pt x="1483" y="2870"/>
                  </a:lnTo>
                  <a:lnTo>
                    <a:pt x="1452" y="2888"/>
                  </a:lnTo>
                  <a:lnTo>
                    <a:pt x="1415" y="2906"/>
                  </a:lnTo>
                  <a:lnTo>
                    <a:pt x="1372" y="2922"/>
                  </a:lnTo>
                  <a:lnTo>
                    <a:pt x="1347" y="2953"/>
                  </a:lnTo>
                  <a:lnTo>
                    <a:pt x="1317" y="2983"/>
                  </a:lnTo>
                  <a:lnTo>
                    <a:pt x="1283" y="3010"/>
                  </a:lnTo>
                  <a:lnTo>
                    <a:pt x="1259" y="3022"/>
                  </a:lnTo>
                  <a:lnTo>
                    <a:pt x="1233" y="3030"/>
                  </a:lnTo>
                  <a:lnTo>
                    <a:pt x="1205" y="3032"/>
                  </a:lnTo>
                  <a:lnTo>
                    <a:pt x="992" y="3032"/>
                  </a:lnTo>
                  <a:lnTo>
                    <a:pt x="965" y="3030"/>
                  </a:lnTo>
                  <a:lnTo>
                    <a:pt x="939" y="3022"/>
                  </a:lnTo>
                  <a:lnTo>
                    <a:pt x="915" y="3010"/>
                  </a:lnTo>
                  <a:lnTo>
                    <a:pt x="881" y="2983"/>
                  </a:lnTo>
                  <a:lnTo>
                    <a:pt x="850" y="2953"/>
                  </a:lnTo>
                  <a:lnTo>
                    <a:pt x="825" y="2922"/>
                  </a:lnTo>
                  <a:lnTo>
                    <a:pt x="780" y="2904"/>
                  </a:lnTo>
                  <a:lnTo>
                    <a:pt x="741" y="2886"/>
                  </a:lnTo>
                  <a:lnTo>
                    <a:pt x="707" y="2866"/>
                  </a:lnTo>
                  <a:lnTo>
                    <a:pt x="680" y="2844"/>
                  </a:lnTo>
                  <a:lnTo>
                    <a:pt x="657" y="2823"/>
                  </a:lnTo>
                  <a:lnTo>
                    <a:pt x="639" y="2800"/>
                  </a:lnTo>
                  <a:lnTo>
                    <a:pt x="626" y="2779"/>
                  </a:lnTo>
                  <a:lnTo>
                    <a:pt x="614" y="2757"/>
                  </a:lnTo>
                  <a:lnTo>
                    <a:pt x="607" y="2737"/>
                  </a:lnTo>
                  <a:lnTo>
                    <a:pt x="602" y="2718"/>
                  </a:lnTo>
                  <a:lnTo>
                    <a:pt x="599" y="2701"/>
                  </a:lnTo>
                  <a:lnTo>
                    <a:pt x="598" y="2685"/>
                  </a:lnTo>
                  <a:lnTo>
                    <a:pt x="598" y="2685"/>
                  </a:lnTo>
                  <a:lnTo>
                    <a:pt x="598" y="2682"/>
                  </a:lnTo>
                  <a:lnTo>
                    <a:pt x="597" y="2671"/>
                  </a:lnTo>
                  <a:lnTo>
                    <a:pt x="596" y="2653"/>
                  </a:lnTo>
                  <a:lnTo>
                    <a:pt x="595" y="2631"/>
                  </a:lnTo>
                  <a:lnTo>
                    <a:pt x="594" y="2605"/>
                  </a:lnTo>
                  <a:lnTo>
                    <a:pt x="592" y="2576"/>
                  </a:lnTo>
                  <a:lnTo>
                    <a:pt x="590" y="2546"/>
                  </a:lnTo>
                  <a:lnTo>
                    <a:pt x="588" y="2515"/>
                  </a:lnTo>
                  <a:lnTo>
                    <a:pt x="587" y="2485"/>
                  </a:lnTo>
                  <a:lnTo>
                    <a:pt x="585" y="2456"/>
                  </a:lnTo>
                  <a:lnTo>
                    <a:pt x="584" y="2429"/>
                  </a:lnTo>
                  <a:lnTo>
                    <a:pt x="582" y="2406"/>
                  </a:lnTo>
                  <a:lnTo>
                    <a:pt x="536" y="2369"/>
                  </a:lnTo>
                  <a:lnTo>
                    <a:pt x="495" y="2328"/>
                  </a:lnTo>
                  <a:lnTo>
                    <a:pt x="460" y="2285"/>
                  </a:lnTo>
                  <a:lnTo>
                    <a:pt x="432" y="2240"/>
                  </a:lnTo>
                  <a:lnTo>
                    <a:pt x="408" y="2193"/>
                  </a:lnTo>
                  <a:lnTo>
                    <a:pt x="392" y="2145"/>
                  </a:lnTo>
                  <a:lnTo>
                    <a:pt x="382" y="2095"/>
                  </a:lnTo>
                  <a:lnTo>
                    <a:pt x="378" y="2044"/>
                  </a:lnTo>
                  <a:lnTo>
                    <a:pt x="376" y="2019"/>
                  </a:lnTo>
                  <a:lnTo>
                    <a:pt x="368" y="1991"/>
                  </a:lnTo>
                  <a:lnTo>
                    <a:pt x="357" y="1963"/>
                  </a:lnTo>
                  <a:lnTo>
                    <a:pt x="341" y="1933"/>
                  </a:lnTo>
                  <a:lnTo>
                    <a:pt x="320" y="1899"/>
                  </a:lnTo>
                  <a:lnTo>
                    <a:pt x="297" y="1862"/>
                  </a:lnTo>
                  <a:lnTo>
                    <a:pt x="268" y="1821"/>
                  </a:lnTo>
                  <a:lnTo>
                    <a:pt x="245" y="1788"/>
                  </a:lnTo>
                  <a:lnTo>
                    <a:pt x="222" y="1752"/>
                  </a:lnTo>
                  <a:lnTo>
                    <a:pt x="197" y="1714"/>
                  </a:lnTo>
                  <a:lnTo>
                    <a:pt x="173" y="1675"/>
                  </a:lnTo>
                  <a:lnTo>
                    <a:pt x="149" y="1633"/>
                  </a:lnTo>
                  <a:lnTo>
                    <a:pt x="125" y="1588"/>
                  </a:lnTo>
                  <a:lnTo>
                    <a:pt x="102" y="1542"/>
                  </a:lnTo>
                  <a:lnTo>
                    <a:pt x="82" y="1493"/>
                  </a:lnTo>
                  <a:lnTo>
                    <a:pt x="62" y="1440"/>
                  </a:lnTo>
                  <a:lnTo>
                    <a:pt x="45" y="1384"/>
                  </a:lnTo>
                  <a:lnTo>
                    <a:pt x="30" y="1326"/>
                  </a:lnTo>
                  <a:lnTo>
                    <a:pt x="17" y="1263"/>
                  </a:lnTo>
                  <a:lnTo>
                    <a:pt x="8" y="1197"/>
                  </a:lnTo>
                  <a:lnTo>
                    <a:pt x="3" y="1128"/>
                  </a:lnTo>
                  <a:lnTo>
                    <a:pt x="0" y="1054"/>
                  </a:lnTo>
                  <a:lnTo>
                    <a:pt x="4" y="968"/>
                  </a:lnTo>
                  <a:lnTo>
                    <a:pt x="15" y="883"/>
                  </a:lnTo>
                  <a:lnTo>
                    <a:pt x="32" y="801"/>
                  </a:lnTo>
                  <a:lnTo>
                    <a:pt x="57" y="722"/>
                  </a:lnTo>
                  <a:lnTo>
                    <a:pt x="87" y="644"/>
                  </a:lnTo>
                  <a:lnTo>
                    <a:pt x="123" y="570"/>
                  </a:lnTo>
                  <a:lnTo>
                    <a:pt x="165" y="499"/>
                  </a:lnTo>
                  <a:lnTo>
                    <a:pt x="213" y="433"/>
                  </a:lnTo>
                  <a:lnTo>
                    <a:pt x="266" y="368"/>
                  </a:lnTo>
                  <a:lnTo>
                    <a:pt x="323" y="310"/>
                  </a:lnTo>
                  <a:lnTo>
                    <a:pt x="385" y="255"/>
                  </a:lnTo>
                  <a:lnTo>
                    <a:pt x="451" y="204"/>
                  </a:lnTo>
                  <a:lnTo>
                    <a:pt x="521" y="159"/>
                  </a:lnTo>
                  <a:lnTo>
                    <a:pt x="595" y="118"/>
                  </a:lnTo>
                  <a:lnTo>
                    <a:pt x="672" y="83"/>
                  </a:lnTo>
                  <a:lnTo>
                    <a:pt x="753" y="54"/>
                  </a:lnTo>
                  <a:lnTo>
                    <a:pt x="836" y="32"/>
                  </a:lnTo>
                  <a:lnTo>
                    <a:pt x="921" y="15"/>
                  </a:lnTo>
                  <a:lnTo>
                    <a:pt x="1009" y="3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2525713" y="1574800"/>
              <a:ext cx="31750" cy="79375"/>
            </a:xfrm>
            <a:custGeom>
              <a:avLst/>
              <a:gdLst>
                <a:gd name="T0" fmla="*/ 69 w 138"/>
                <a:gd name="T1" fmla="*/ 0 h 344"/>
                <a:gd name="T2" fmla="*/ 69 w 138"/>
                <a:gd name="T3" fmla="*/ 0 h 344"/>
                <a:gd name="T4" fmla="*/ 87 w 138"/>
                <a:gd name="T5" fmla="*/ 3 h 344"/>
                <a:gd name="T6" fmla="*/ 104 w 138"/>
                <a:gd name="T7" fmla="*/ 9 h 344"/>
                <a:gd name="T8" fmla="*/ 118 w 138"/>
                <a:gd name="T9" fmla="*/ 21 h 344"/>
                <a:gd name="T10" fmla="*/ 129 w 138"/>
                <a:gd name="T11" fmla="*/ 34 h 344"/>
                <a:gd name="T12" fmla="*/ 136 w 138"/>
                <a:gd name="T13" fmla="*/ 51 h 344"/>
                <a:gd name="T14" fmla="*/ 138 w 138"/>
                <a:gd name="T15" fmla="*/ 69 h 344"/>
                <a:gd name="T16" fmla="*/ 138 w 138"/>
                <a:gd name="T17" fmla="*/ 275 h 344"/>
                <a:gd name="T18" fmla="*/ 136 w 138"/>
                <a:gd name="T19" fmla="*/ 294 h 344"/>
                <a:gd name="T20" fmla="*/ 129 w 138"/>
                <a:gd name="T21" fmla="*/ 310 h 344"/>
                <a:gd name="T22" fmla="*/ 118 w 138"/>
                <a:gd name="T23" fmla="*/ 325 h 344"/>
                <a:gd name="T24" fmla="*/ 104 w 138"/>
                <a:gd name="T25" fmla="*/ 335 h 344"/>
                <a:gd name="T26" fmla="*/ 87 w 138"/>
                <a:gd name="T27" fmla="*/ 342 h 344"/>
                <a:gd name="T28" fmla="*/ 69 w 138"/>
                <a:gd name="T29" fmla="*/ 344 h 344"/>
                <a:gd name="T30" fmla="*/ 51 w 138"/>
                <a:gd name="T31" fmla="*/ 342 h 344"/>
                <a:gd name="T32" fmla="*/ 34 w 138"/>
                <a:gd name="T33" fmla="*/ 335 h 344"/>
                <a:gd name="T34" fmla="*/ 20 w 138"/>
                <a:gd name="T35" fmla="*/ 325 h 344"/>
                <a:gd name="T36" fmla="*/ 9 w 138"/>
                <a:gd name="T37" fmla="*/ 310 h 344"/>
                <a:gd name="T38" fmla="*/ 2 w 138"/>
                <a:gd name="T39" fmla="*/ 294 h 344"/>
                <a:gd name="T40" fmla="*/ 0 w 138"/>
                <a:gd name="T41" fmla="*/ 275 h 344"/>
                <a:gd name="T42" fmla="*/ 0 w 138"/>
                <a:gd name="T43" fmla="*/ 69 h 344"/>
                <a:gd name="T44" fmla="*/ 2 w 138"/>
                <a:gd name="T45" fmla="*/ 51 h 344"/>
                <a:gd name="T46" fmla="*/ 9 w 138"/>
                <a:gd name="T47" fmla="*/ 34 h 344"/>
                <a:gd name="T48" fmla="*/ 20 w 138"/>
                <a:gd name="T49" fmla="*/ 21 h 344"/>
                <a:gd name="T50" fmla="*/ 34 w 138"/>
                <a:gd name="T51" fmla="*/ 9 h 344"/>
                <a:gd name="T52" fmla="*/ 51 w 138"/>
                <a:gd name="T53" fmla="*/ 3 h 344"/>
                <a:gd name="T54" fmla="*/ 69 w 138"/>
                <a:gd name="T5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344">
                  <a:moveTo>
                    <a:pt x="69" y="0"/>
                  </a:moveTo>
                  <a:lnTo>
                    <a:pt x="69" y="0"/>
                  </a:lnTo>
                  <a:lnTo>
                    <a:pt x="87" y="3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8" y="275"/>
                  </a:lnTo>
                  <a:lnTo>
                    <a:pt x="136" y="294"/>
                  </a:lnTo>
                  <a:lnTo>
                    <a:pt x="129" y="310"/>
                  </a:lnTo>
                  <a:lnTo>
                    <a:pt x="118" y="325"/>
                  </a:lnTo>
                  <a:lnTo>
                    <a:pt x="104" y="335"/>
                  </a:lnTo>
                  <a:lnTo>
                    <a:pt x="87" y="342"/>
                  </a:lnTo>
                  <a:lnTo>
                    <a:pt x="69" y="344"/>
                  </a:lnTo>
                  <a:lnTo>
                    <a:pt x="51" y="342"/>
                  </a:lnTo>
                  <a:lnTo>
                    <a:pt x="34" y="335"/>
                  </a:lnTo>
                  <a:lnTo>
                    <a:pt x="20" y="325"/>
                  </a:lnTo>
                  <a:lnTo>
                    <a:pt x="9" y="310"/>
                  </a:lnTo>
                  <a:lnTo>
                    <a:pt x="2" y="294"/>
                  </a:lnTo>
                  <a:lnTo>
                    <a:pt x="0" y="275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2349500" y="1622425"/>
              <a:ext cx="53975" cy="71437"/>
            </a:xfrm>
            <a:custGeom>
              <a:avLst/>
              <a:gdLst>
                <a:gd name="T0" fmla="*/ 69 w 243"/>
                <a:gd name="T1" fmla="*/ 0 h 317"/>
                <a:gd name="T2" fmla="*/ 87 w 243"/>
                <a:gd name="T3" fmla="*/ 2 h 317"/>
                <a:gd name="T4" fmla="*/ 103 w 243"/>
                <a:gd name="T5" fmla="*/ 9 h 317"/>
                <a:gd name="T6" fmla="*/ 118 w 243"/>
                <a:gd name="T7" fmla="*/ 20 h 317"/>
                <a:gd name="T8" fmla="*/ 129 w 243"/>
                <a:gd name="T9" fmla="*/ 34 h 317"/>
                <a:gd name="T10" fmla="*/ 233 w 243"/>
                <a:gd name="T11" fmla="*/ 214 h 317"/>
                <a:gd name="T12" fmla="*/ 240 w 243"/>
                <a:gd name="T13" fmla="*/ 230 h 317"/>
                <a:gd name="T14" fmla="*/ 243 w 243"/>
                <a:gd name="T15" fmla="*/ 248 h 317"/>
                <a:gd name="T16" fmla="*/ 240 w 243"/>
                <a:gd name="T17" fmla="*/ 265 h 317"/>
                <a:gd name="T18" fmla="*/ 233 w 243"/>
                <a:gd name="T19" fmla="*/ 282 h 317"/>
                <a:gd name="T20" fmla="*/ 223 w 243"/>
                <a:gd name="T21" fmla="*/ 297 h 317"/>
                <a:gd name="T22" fmla="*/ 209 w 243"/>
                <a:gd name="T23" fmla="*/ 308 h 317"/>
                <a:gd name="T24" fmla="*/ 191 w 243"/>
                <a:gd name="T25" fmla="*/ 315 h 317"/>
                <a:gd name="T26" fmla="*/ 173 w 243"/>
                <a:gd name="T27" fmla="*/ 317 h 317"/>
                <a:gd name="T28" fmla="*/ 155 w 243"/>
                <a:gd name="T29" fmla="*/ 315 h 317"/>
                <a:gd name="T30" fmla="*/ 139 w 243"/>
                <a:gd name="T31" fmla="*/ 308 h 317"/>
                <a:gd name="T32" fmla="*/ 125 w 243"/>
                <a:gd name="T33" fmla="*/ 297 h 317"/>
                <a:gd name="T34" fmla="*/ 113 w 243"/>
                <a:gd name="T35" fmla="*/ 282 h 317"/>
                <a:gd name="T36" fmla="*/ 9 w 243"/>
                <a:gd name="T37" fmla="*/ 103 h 317"/>
                <a:gd name="T38" fmla="*/ 2 w 243"/>
                <a:gd name="T39" fmla="*/ 86 h 317"/>
                <a:gd name="T40" fmla="*/ 0 w 243"/>
                <a:gd name="T41" fmla="*/ 68 h 317"/>
                <a:gd name="T42" fmla="*/ 2 w 243"/>
                <a:gd name="T43" fmla="*/ 51 h 317"/>
                <a:gd name="T44" fmla="*/ 9 w 243"/>
                <a:gd name="T45" fmla="*/ 34 h 317"/>
                <a:gd name="T46" fmla="*/ 20 w 243"/>
                <a:gd name="T47" fmla="*/ 21 h 317"/>
                <a:gd name="T48" fmla="*/ 34 w 243"/>
                <a:gd name="T49" fmla="*/ 10 h 317"/>
                <a:gd name="T50" fmla="*/ 52 w 243"/>
                <a:gd name="T51" fmla="*/ 2 h 317"/>
                <a:gd name="T52" fmla="*/ 69 w 243"/>
                <a:gd name="T5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7">
                  <a:moveTo>
                    <a:pt x="69" y="0"/>
                  </a:moveTo>
                  <a:lnTo>
                    <a:pt x="87" y="2"/>
                  </a:lnTo>
                  <a:lnTo>
                    <a:pt x="103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233" y="214"/>
                  </a:lnTo>
                  <a:lnTo>
                    <a:pt x="240" y="230"/>
                  </a:lnTo>
                  <a:lnTo>
                    <a:pt x="243" y="248"/>
                  </a:lnTo>
                  <a:lnTo>
                    <a:pt x="240" y="265"/>
                  </a:lnTo>
                  <a:lnTo>
                    <a:pt x="233" y="282"/>
                  </a:lnTo>
                  <a:lnTo>
                    <a:pt x="223" y="297"/>
                  </a:lnTo>
                  <a:lnTo>
                    <a:pt x="209" y="308"/>
                  </a:lnTo>
                  <a:lnTo>
                    <a:pt x="191" y="315"/>
                  </a:lnTo>
                  <a:lnTo>
                    <a:pt x="173" y="317"/>
                  </a:lnTo>
                  <a:lnTo>
                    <a:pt x="155" y="315"/>
                  </a:lnTo>
                  <a:lnTo>
                    <a:pt x="139" y="308"/>
                  </a:lnTo>
                  <a:lnTo>
                    <a:pt x="125" y="297"/>
                  </a:lnTo>
                  <a:lnTo>
                    <a:pt x="113" y="282"/>
                  </a:lnTo>
                  <a:lnTo>
                    <a:pt x="9" y="103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2219325" y="1751013"/>
              <a:ext cx="71438" cy="55562"/>
            </a:xfrm>
            <a:custGeom>
              <a:avLst/>
              <a:gdLst>
                <a:gd name="T0" fmla="*/ 69 w 319"/>
                <a:gd name="T1" fmla="*/ 0 h 241"/>
                <a:gd name="T2" fmla="*/ 86 w 319"/>
                <a:gd name="T3" fmla="*/ 3 h 241"/>
                <a:gd name="T4" fmla="*/ 104 w 319"/>
                <a:gd name="T5" fmla="*/ 9 h 241"/>
                <a:gd name="T6" fmla="*/ 285 w 319"/>
                <a:gd name="T7" fmla="*/ 112 h 241"/>
                <a:gd name="T8" fmla="*/ 299 w 319"/>
                <a:gd name="T9" fmla="*/ 124 h 241"/>
                <a:gd name="T10" fmla="*/ 310 w 319"/>
                <a:gd name="T11" fmla="*/ 138 h 241"/>
                <a:gd name="T12" fmla="*/ 316 w 319"/>
                <a:gd name="T13" fmla="*/ 155 h 241"/>
                <a:gd name="T14" fmla="*/ 319 w 319"/>
                <a:gd name="T15" fmla="*/ 172 h 241"/>
                <a:gd name="T16" fmla="*/ 316 w 319"/>
                <a:gd name="T17" fmla="*/ 190 h 241"/>
                <a:gd name="T18" fmla="*/ 310 w 319"/>
                <a:gd name="T19" fmla="*/ 206 h 241"/>
                <a:gd name="T20" fmla="*/ 298 w 319"/>
                <a:gd name="T21" fmla="*/ 221 h 241"/>
                <a:gd name="T22" fmla="*/ 283 w 319"/>
                <a:gd name="T23" fmla="*/ 232 h 241"/>
                <a:gd name="T24" fmla="*/ 266 w 319"/>
                <a:gd name="T25" fmla="*/ 239 h 241"/>
                <a:gd name="T26" fmla="*/ 249 w 319"/>
                <a:gd name="T27" fmla="*/ 241 h 241"/>
                <a:gd name="T28" fmla="*/ 231 w 319"/>
                <a:gd name="T29" fmla="*/ 239 h 241"/>
                <a:gd name="T30" fmla="*/ 214 w 319"/>
                <a:gd name="T31" fmla="*/ 231 h 241"/>
                <a:gd name="T32" fmla="*/ 34 w 319"/>
                <a:gd name="T33" fmla="*/ 129 h 241"/>
                <a:gd name="T34" fmla="*/ 19 w 319"/>
                <a:gd name="T35" fmla="*/ 118 h 241"/>
                <a:gd name="T36" fmla="*/ 9 w 319"/>
                <a:gd name="T37" fmla="*/ 103 h 241"/>
                <a:gd name="T38" fmla="*/ 2 w 319"/>
                <a:gd name="T39" fmla="*/ 87 h 241"/>
                <a:gd name="T40" fmla="*/ 0 w 319"/>
                <a:gd name="T41" fmla="*/ 69 h 241"/>
                <a:gd name="T42" fmla="*/ 2 w 319"/>
                <a:gd name="T43" fmla="*/ 51 h 241"/>
                <a:gd name="T44" fmla="*/ 9 w 319"/>
                <a:gd name="T45" fmla="*/ 34 h 241"/>
                <a:gd name="T46" fmla="*/ 20 w 319"/>
                <a:gd name="T47" fmla="*/ 20 h 241"/>
                <a:gd name="T48" fmla="*/ 35 w 319"/>
                <a:gd name="T49" fmla="*/ 9 h 241"/>
                <a:gd name="T50" fmla="*/ 51 w 319"/>
                <a:gd name="T51" fmla="*/ 3 h 241"/>
                <a:gd name="T52" fmla="*/ 69 w 319"/>
                <a:gd name="T5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1">
                  <a:moveTo>
                    <a:pt x="69" y="0"/>
                  </a:moveTo>
                  <a:lnTo>
                    <a:pt x="86" y="3"/>
                  </a:lnTo>
                  <a:lnTo>
                    <a:pt x="104" y="9"/>
                  </a:lnTo>
                  <a:lnTo>
                    <a:pt x="285" y="112"/>
                  </a:lnTo>
                  <a:lnTo>
                    <a:pt x="299" y="124"/>
                  </a:lnTo>
                  <a:lnTo>
                    <a:pt x="310" y="138"/>
                  </a:lnTo>
                  <a:lnTo>
                    <a:pt x="316" y="155"/>
                  </a:lnTo>
                  <a:lnTo>
                    <a:pt x="319" y="172"/>
                  </a:lnTo>
                  <a:lnTo>
                    <a:pt x="316" y="190"/>
                  </a:lnTo>
                  <a:lnTo>
                    <a:pt x="310" y="206"/>
                  </a:lnTo>
                  <a:lnTo>
                    <a:pt x="298" y="221"/>
                  </a:lnTo>
                  <a:lnTo>
                    <a:pt x="283" y="232"/>
                  </a:lnTo>
                  <a:lnTo>
                    <a:pt x="266" y="239"/>
                  </a:lnTo>
                  <a:lnTo>
                    <a:pt x="249" y="241"/>
                  </a:lnTo>
                  <a:lnTo>
                    <a:pt x="231" y="239"/>
                  </a:lnTo>
                  <a:lnTo>
                    <a:pt x="214" y="231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9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2171700" y="1927225"/>
              <a:ext cx="77788" cy="31750"/>
            </a:xfrm>
            <a:custGeom>
              <a:avLst/>
              <a:gdLst>
                <a:gd name="T0" fmla="*/ 69 w 347"/>
                <a:gd name="T1" fmla="*/ 0 h 139"/>
                <a:gd name="T2" fmla="*/ 278 w 347"/>
                <a:gd name="T3" fmla="*/ 0 h 139"/>
                <a:gd name="T4" fmla="*/ 296 w 347"/>
                <a:gd name="T5" fmla="*/ 4 h 139"/>
                <a:gd name="T6" fmla="*/ 313 w 347"/>
                <a:gd name="T7" fmla="*/ 10 h 139"/>
                <a:gd name="T8" fmla="*/ 327 w 347"/>
                <a:gd name="T9" fmla="*/ 21 h 139"/>
                <a:gd name="T10" fmla="*/ 338 w 347"/>
                <a:gd name="T11" fmla="*/ 35 h 139"/>
                <a:gd name="T12" fmla="*/ 345 w 347"/>
                <a:gd name="T13" fmla="*/ 51 h 139"/>
                <a:gd name="T14" fmla="*/ 347 w 347"/>
                <a:gd name="T15" fmla="*/ 70 h 139"/>
                <a:gd name="T16" fmla="*/ 345 w 347"/>
                <a:gd name="T17" fmla="*/ 88 h 139"/>
                <a:gd name="T18" fmla="*/ 338 w 347"/>
                <a:gd name="T19" fmla="*/ 104 h 139"/>
                <a:gd name="T20" fmla="*/ 327 w 347"/>
                <a:gd name="T21" fmla="*/ 119 h 139"/>
                <a:gd name="T22" fmla="*/ 313 w 347"/>
                <a:gd name="T23" fmla="*/ 129 h 139"/>
                <a:gd name="T24" fmla="*/ 296 w 347"/>
                <a:gd name="T25" fmla="*/ 137 h 139"/>
                <a:gd name="T26" fmla="*/ 278 w 347"/>
                <a:gd name="T27" fmla="*/ 139 h 139"/>
                <a:gd name="T28" fmla="*/ 69 w 347"/>
                <a:gd name="T29" fmla="*/ 139 h 139"/>
                <a:gd name="T30" fmla="*/ 51 w 347"/>
                <a:gd name="T31" fmla="*/ 137 h 139"/>
                <a:gd name="T32" fmla="*/ 35 w 347"/>
                <a:gd name="T33" fmla="*/ 129 h 139"/>
                <a:gd name="T34" fmla="*/ 20 w 347"/>
                <a:gd name="T35" fmla="*/ 119 h 139"/>
                <a:gd name="T36" fmla="*/ 10 w 347"/>
                <a:gd name="T37" fmla="*/ 104 h 139"/>
                <a:gd name="T38" fmla="*/ 2 w 347"/>
                <a:gd name="T39" fmla="*/ 88 h 139"/>
                <a:gd name="T40" fmla="*/ 0 w 347"/>
                <a:gd name="T41" fmla="*/ 70 h 139"/>
                <a:gd name="T42" fmla="*/ 2 w 347"/>
                <a:gd name="T43" fmla="*/ 51 h 139"/>
                <a:gd name="T44" fmla="*/ 10 w 347"/>
                <a:gd name="T45" fmla="*/ 35 h 139"/>
                <a:gd name="T46" fmla="*/ 20 w 347"/>
                <a:gd name="T47" fmla="*/ 21 h 139"/>
                <a:gd name="T48" fmla="*/ 35 w 347"/>
                <a:gd name="T49" fmla="*/ 10 h 139"/>
                <a:gd name="T50" fmla="*/ 51 w 347"/>
                <a:gd name="T51" fmla="*/ 4 h 139"/>
                <a:gd name="T52" fmla="*/ 69 w 347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139">
                  <a:moveTo>
                    <a:pt x="69" y="0"/>
                  </a:moveTo>
                  <a:lnTo>
                    <a:pt x="278" y="0"/>
                  </a:lnTo>
                  <a:lnTo>
                    <a:pt x="296" y="4"/>
                  </a:lnTo>
                  <a:lnTo>
                    <a:pt x="313" y="10"/>
                  </a:lnTo>
                  <a:lnTo>
                    <a:pt x="327" y="21"/>
                  </a:lnTo>
                  <a:lnTo>
                    <a:pt x="338" y="35"/>
                  </a:lnTo>
                  <a:lnTo>
                    <a:pt x="345" y="51"/>
                  </a:lnTo>
                  <a:lnTo>
                    <a:pt x="347" y="70"/>
                  </a:lnTo>
                  <a:lnTo>
                    <a:pt x="345" y="88"/>
                  </a:lnTo>
                  <a:lnTo>
                    <a:pt x="338" y="104"/>
                  </a:lnTo>
                  <a:lnTo>
                    <a:pt x="327" y="119"/>
                  </a:lnTo>
                  <a:lnTo>
                    <a:pt x="313" y="129"/>
                  </a:lnTo>
                  <a:lnTo>
                    <a:pt x="296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29"/>
                  </a:lnTo>
                  <a:lnTo>
                    <a:pt x="20" y="119"/>
                  </a:lnTo>
                  <a:lnTo>
                    <a:pt x="10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219325" y="2079625"/>
              <a:ext cx="71438" cy="55562"/>
            </a:xfrm>
            <a:custGeom>
              <a:avLst/>
              <a:gdLst>
                <a:gd name="T0" fmla="*/ 249 w 319"/>
                <a:gd name="T1" fmla="*/ 0 h 242"/>
                <a:gd name="T2" fmla="*/ 268 w 319"/>
                <a:gd name="T3" fmla="*/ 3 h 242"/>
                <a:gd name="T4" fmla="*/ 283 w 319"/>
                <a:gd name="T5" fmla="*/ 9 h 242"/>
                <a:gd name="T6" fmla="*/ 298 w 319"/>
                <a:gd name="T7" fmla="*/ 20 h 242"/>
                <a:gd name="T8" fmla="*/ 310 w 319"/>
                <a:gd name="T9" fmla="*/ 35 h 242"/>
                <a:gd name="T10" fmla="*/ 316 w 319"/>
                <a:gd name="T11" fmla="*/ 52 h 242"/>
                <a:gd name="T12" fmla="*/ 319 w 319"/>
                <a:gd name="T13" fmla="*/ 70 h 242"/>
                <a:gd name="T14" fmla="*/ 316 w 319"/>
                <a:gd name="T15" fmla="*/ 86 h 242"/>
                <a:gd name="T16" fmla="*/ 310 w 319"/>
                <a:gd name="T17" fmla="*/ 103 h 242"/>
                <a:gd name="T18" fmla="*/ 298 w 319"/>
                <a:gd name="T19" fmla="*/ 118 h 242"/>
                <a:gd name="T20" fmla="*/ 285 w 319"/>
                <a:gd name="T21" fmla="*/ 129 h 242"/>
                <a:gd name="T22" fmla="*/ 104 w 319"/>
                <a:gd name="T23" fmla="*/ 232 h 242"/>
                <a:gd name="T24" fmla="*/ 87 w 319"/>
                <a:gd name="T25" fmla="*/ 239 h 242"/>
                <a:gd name="T26" fmla="*/ 69 w 319"/>
                <a:gd name="T27" fmla="*/ 242 h 242"/>
                <a:gd name="T28" fmla="*/ 51 w 319"/>
                <a:gd name="T29" fmla="*/ 239 h 242"/>
                <a:gd name="T30" fmla="*/ 35 w 319"/>
                <a:gd name="T31" fmla="*/ 233 h 242"/>
                <a:gd name="T32" fmla="*/ 20 w 319"/>
                <a:gd name="T33" fmla="*/ 222 h 242"/>
                <a:gd name="T34" fmla="*/ 9 w 319"/>
                <a:gd name="T35" fmla="*/ 207 h 242"/>
                <a:gd name="T36" fmla="*/ 2 w 319"/>
                <a:gd name="T37" fmla="*/ 190 h 242"/>
                <a:gd name="T38" fmla="*/ 0 w 319"/>
                <a:gd name="T39" fmla="*/ 172 h 242"/>
                <a:gd name="T40" fmla="*/ 2 w 319"/>
                <a:gd name="T41" fmla="*/ 155 h 242"/>
                <a:gd name="T42" fmla="*/ 9 w 319"/>
                <a:gd name="T43" fmla="*/ 138 h 242"/>
                <a:gd name="T44" fmla="*/ 19 w 319"/>
                <a:gd name="T45" fmla="*/ 125 h 242"/>
                <a:gd name="T46" fmla="*/ 34 w 319"/>
                <a:gd name="T47" fmla="*/ 114 h 242"/>
                <a:gd name="T48" fmla="*/ 214 w 319"/>
                <a:gd name="T49" fmla="*/ 10 h 242"/>
                <a:gd name="T50" fmla="*/ 232 w 319"/>
                <a:gd name="T51" fmla="*/ 2 h 242"/>
                <a:gd name="T52" fmla="*/ 249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249" y="0"/>
                  </a:moveTo>
                  <a:lnTo>
                    <a:pt x="268" y="3"/>
                  </a:lnTo>
                  <a:lnTo>
                    <a:pt x="283" y="9"/>
                  </a:lnTo>
                  <a:lnTo>
                    <a:pt x="298" y="20"/>
                  </a:lnTo>
                  <a:lnTo>
                    <a:pt x="310" y="35"/>
                  </a:lnTo>
                  <a:lnTo>
                    <a:pt x="316" y="52"/>
                  </a:lnTo>
                  <a:lnTo>
                    <a:pt x="319" y="70"/>
                  </a:lnTo>
                  <a:lnTo>
                    <a:pt x="316" y="86"/>
                  </a:lnTo>
                  <a:lnTo>
                    <a:pt x="310" y="103"/>
                  </a:lnTo>
                  <a:lnTo>
                    <a:pt x="298" y="118"/>
                  </a:lnTo>
                  <a:lnTo>
                    <a:pt x="285" y="129"/>
                  </a:lnTo>
                  <a:lnTo>
                    <a:pt x="104" y="232"/>
                  </a:lnTo>
                  <a:lnTo>
                    <a:pt x="87" y="239"/>
                  </a:lnTo>
                  <a:lnTo>
                    <a:pt x="69" y="242"/>
                  </a:lnTo>
                  <a:lnTo>
                    <a:pt x="51" y="239"/>
                  </a:lnTo>
                  <a:lnTo>
                    <a:pt x="35" y="233"/>
                  </a:lnTo>
                  <a:lnTo>
                    <a:pt x="20" y="222"/>
                  </a:lnTo>
                  <a:lnTo>
                    <a:pt x="9" y="207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19" y="125"/>
                  </a:lnTo>
                  <a:lnTo>
                    <a:pt x="34" y="114"/>
                  </a:lnTo>
                  <a:lnTo>
                    <a:pt x="214" y="10"/>
                  </a:lnTo>
                  <a:lnTo>
                    <a:pt x="232" y="2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39"/>
            <p:cNvSpPr>
              <a:spLocks/>
            </p:cNvSpPr>
            <p:nvPr/>
          </p:nvSpPr>
          <p:spPr bwMode="auto">
            <a:xfrm>
              <a:off x="2792413" y="2079625"/>
              <a:ext cx="71438" cy="55562"/>
            </a:xfrm>
            <a:custGeom>
              <a:avLst/>
              <a:gdLst>
                <a:gd name="T0" fmla="*/ 69 w 319"/>
                <a:gd name="T1" fmla="*/ 0 h 242"/>
                <a:gd name="T2" fmla="*/ 87 w 319"/>
                <a:gd name="T3" fmla="*/ 2 h 242"/>
                <a:gd name="T4" fmla="*/ 104 w 319"/>
                <a:gd name="T5" fmla="*/ 10 h 242"/>
                <a:gd name="T6" fmla="*/ 285 w 319"/>
                <a:gd name="T7" fmla="*/ 114 h 242"/>
                <a:gd name="T8" fmla="*/ 299 w 319"/>
                <a:gd name="T9" fmla="*/ 125 h 242"/>
                <a:gd name="T10" fmla="*/ 310 w 319"/>
                <a:gd name="T11" fmla="*/ 138 h 242"/>
                <a:gd name="T12" fmla="*/ 316 w 319"/>
                <a:gd name="T13" fmla="*/ 155 h 242"/>
                <a:gd name="T14" fmla="*/ 319 w 319"/>
                <a:gd name="T15" fmla="*/ 172 h 242"/>
                <a:gd name="T16" fmla="*/ 316 w 319"/>
                <a:gd name="T17" fmla="*/ 190 h 242"/>
                <a:gd name="T18" fmla="*/ 310 w 319"/>
                <a:gd name="T19" fmla="*/ 207 h 242"/>
                <a:gd name="T20" fmla="*/ 298 w 319"/>
                <a:gd name="T21" fmla="*/ 222 h 242"/>
                <a:gd name="T22" fmla="*/ 284 w 319"/>
                <a:gd name="T23" fmla="*/ 233 h 242"/>
                <a:gd name="T24" fmla="*/ 268 w 319"/>
                <a:gd name="T25" fmla="*/ 239 h 242"/>
                <a:gd name="T26" fmla="*/ 250 w 319"/>
                <a:gd name="T27" fmla="*/ 242 h 242"/>
                <a:gd name="T28" fmla="*/ 231 w 319"/>
                <a:gd name="T29" fmla="*/ 239 h 242"/>
                <a:gd name="T30" fmla="*/ 214 w 319"/>
                <a:gd name="T31" fmla="*/ 232 h 242"/>
                <a:gd name="T32" fmla="*/ 34 w 319"/>
                <a:gd name="T33" fmla="*/ 129 h 242"/>
                <a:gd name="T34" fmla="*/ 20 w 319"/>
                <a:gd name="T35" fmla="*/ 118 h 242"/>
                <a:gd name="T36" fmla="*/ 9 w 319"/>
                <a:gd name="T37" fmla="*/ 103 h 242"/>
                <a:gd name="T38" fmla="*/ 2 w 319"/>
                <a:gd name="T39" fmla="*/ 86 h 242"/>
                <a:gd name="T40" fmla="*/ 0 w 319"/>
                <a:gd name="T41" fmla="*/ 70 h 242"/>
                <a:gd name="T42" fmla="*/ 2 w 319"/>
                <a:gd name="T43" fmla="*/ 52 h 242"/>
                <a:gd name="T44" fmla="*/ 9 w 319"/>
                <a:gd name="T45" fmla="*/ 35 h 242"/>
                <a:gd name="T46" fmla="*/ 20 w 319"/>
                <a:gd name="T47" fmla="*/ 20 h 242"/>
                <a:gd name="T48" fmla="*/ 35 w 319"/>
                <a:gd name="T49" fmla="*/ 9 h 242"/>
                <a:gd name="T50" fmla="*/ 51 w 319"/>
                <a:gd name="T51" fmla="*/ 3 h 242"/>
                <a:gd name="T52" fmla="*/ 69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69" y="0"/>
                  </a:moveTo>
                  <a:lnTo>
                    <a:pt x="87" y="2"/>
                  </a:lnTo>
                  <a:lnTo>
                    <a:pt x="104" y="10"/>
                  </a:lnTo>
                  <a:lnTo>
                    <a:pt x="285" y="114"/>
                  </a:lnTo>
                  <a:lnTo>
                    <a:pt x="299" y="125"/>
                  </a:lnTo>
                  <a:lnTo>
                    <a:pt x="310" y="138"/>
                  </a:lnTo>
                  <a:lnTo>
                    <a:pt x="316" y="155"/>
                  </a:lnTo>
                  <a:lnTo>
                    <a:pt x="319" y="172"/>
                  </a:lnTo>
                  <a:lnTo>
                    <a:pt x="316" y="190"/>
                  </a:lnTo>
                  <a:lnTo>
                    <a:pt x="310" y="207"/>
                  </a:lnTo>
                  <a:lnTo>
                    <a:pt x="298" y="222"/>
                  </a:lnTo>
                  <a:lnTo>
                    <a:pt x="284" y="233"/>
                  </a:lnTo>
                  <a:lnTo>
                    <a:pt x="268" y="239"/>
                  </a:lnTo>
                  <a:lnTo>
                    <a:pt x="250" y="242"/>
                  </a:lnTo>
                  <a:lnTo>
                    <a:pt x="231" y="239"/>
                  </a:lnTo>
                  <a:lnTo>
                    <a:pt x="214" y="232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3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40"/>
            <p:cNvSpPr>
              <a:spLocks/>
            </p:cNvSpPr>
            <p:nvPr/>
          </p:nvSpPr>
          <p:spPr bwMode="auto">
            <a:xfrm>
              <a:off x="2833688" y="1927225"/>
              <a:ext cx="77788" cy="31750"/>
            </a:xfrm>
            <a:custGeom>
              <a:avLst/>
              <a:gdLst>
                <a:gd name="T0" fmla="*/ 70 w 348"/>
                <a:gd name="T1" fmla="*/ 0 h 139"/>
                <a:gd name="T2" fmla="*/ 278 w 348"/>
                <a:gd name="T3" fmla="*/ 0 h 139"/>
                <a:gd name="T4" fmla="*/ 297 w 348"/>
                <a:gd name="T5" fmla="*/ 4 h 139"/>
                <a:gd name="T6" fmla="*/ 314 w 348"/>
                <a:gd name="T7" fmla="*/ 10 h 139"/>
                <a:gd name="T8" fmla="*/ 327 w 348"/>
                <a:gd name="T9" fmla="*/ 21 h 139"/>
                <a:gd name="T10" fmla="*/ 337 w 348"/>
                <a:gd name="T11" fmla="*/ 35 h 139"/>
                <a:gd name="T12" fmla="*/ 345 w 348"/>
                <a:gd name="T13" fmla="*/ 51 h 139"/>
                <a:gd name="T14" fmla="*/ 348 w 348"/>
                <a:gd name="T15" fmla="*/ 70 h 139"/>
                <a:gd name="T16" fmla="*/ 345 w 348"/>
                <a:gd name="T17" fmla="*/ 88 h 139"/>
                <a:gd name="T18" fmla="*/ 337 w 348"/>
                <a:gd name="T19" fmla="*/ 104 h 139"/>
                <a:gd name="T20" fmla="*/ 327 w 348"/>
                <a:gd name="T21" fmla="*/ 119 h 139"/>
                <a:gd name="T22" fmla="*/ 314 w 348"/>
                <a:gd name="T23" fmla="*/ 129 h 139"/>
                <a:gd name="T24" fmla="*/ 297 w 348"/>
                <a:gd name="T25" fmla="*/ 137 h 139"/>
                <a:gd name="T26" fmla="*/ 278 w 348"/>
                <a:gd name="T27" fmla="*/ 139 h 139"/>
                <a:gd name="T28" fmla="*/ 70 w 348"/>
                <a:gd name="T29" fmla="*/ 139 h 139"/>
                <a:gd name="T30" fmla="*/ 52 w 348"/>
                <a:gd name="T31" fmla="*/ 137 h 139"/>
                <a:gd name="T32" fmla="*/ 34 w 348"/>
                <a:gd name="T33" fmla="*/ 129 h 139"/>
                <a:gd name="T34" fmla="*/ 21 w 348"/>
                <a:gd name="T35" fmla="*/ 119 h 139"/>
                <a:gd name="T36" fmla="*/ 10 w 348"/>
                <a:gd name="T37" fmla="*/ 104 h 139"/>
                <a:gd name="T38" fmla="*/ 3 w 348"/>
                <a:gd name="T39" fmla="*/ 88 h 139"/>
                <a:gd name="T40" fmla="*/ 0 w 348"/>
                <a:gd name="T41" fmla="*/ 70 h 139"/>
                <a:gd name="T42" fmla="*/ 3 w 348"/>
                <a:gd name="T43" fmla="*/ 51 h 139"/>
                <a:gd name="T44" fmla="*/ 10 w 348"/>
                <a:gd name="T45" fmla="*/ 35 h 139"/>
                <a:gd name="T46" fmla="*/ 21 w 348"/>
                <a:gd name="T47" fmla="*/ 21 h 139"/>
                <a:gd name="T48" fmla="*/ 34 w 348"/>
                <a:gd name="T49" fmla="*/ 10 h 139"/>
                <a:gd name="T50" fmla="*/ 52 w 348"/>
                <a:gd name="T51" fmla="*/ 4 h 139"/>
                <a:gd name="T52" fmla="*/ 70 w 348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139">
                  <a:moveTo>
                    <a:pt x="70" y="0"/>
                  </a:moveTo>
                  <a:lnTo>
                    <a:pt x="278" y="0"/>
                  </a:lnTo>
                  <a:lnTo>
                    <a:pt x="297" y="4"/>
                  </a:lnTo>
                  <a:lnTo>
                    <a:pt x="314" y="10"/>
                  </a:lnTo>
                  <a:lnTo>
                    <a:pt x="327" y="21"/>
                  </a:lnTo>
                  <a:lnTo>
                    <a:pt x="337" y="35"/>
                  </a:lnTo>
                  <a:lnTo>
                    <a:pt x="345" y="51"/>
                  </a:lnTo>
                  <a:lnTo>
                    <a:pt x="348" y="70"/>
                  </a:lnTo>
                  <a:lnTo>
                    <a:pt x="345" y="88"/>
                  </a:lnTo>
                  <a:lnTo>
                    <a:pt x="337" y="104"/>
                  </a:lnTo>
                  <a:lnTo>
                    <a:pt x="327" y="119"/>
                  </a:lnTo>
                  <a:lnTo>
                    <a:pt x="314" y="129"/>
                  </a:lnTo>
                  <a:lnTo>
                    <a:pt x="297" y="137"/>
                  </a:lnTo>
                  <a:lnTo>
                    <a:pt x="278" y="139"/>
                  </a:lnTo>
                  <a:lnTo>
                    <a:pt x="70" y="139"/>
                  </a:lnTo>
                  <a:lnTo>
                    <a:pt x="52" y="137"/>
                  </a:lnTo>
                  <a:lnTo>
                    <a:pt x="34" y="129"/>
                  </a:lnTo>
                  <a:lnTo>
                    <a:pt x="21" y="119"/>
                  </a:lnTo>
                  <a:lnTo>
                    <a:pt x="10" y="104"/>
                  </a:lnTo>
                  <a:lnTo>
                    <a:pt x="3" y="88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4" y="10"/>
                  </a:lnTo>
                  <a:lnTo>
                    <a:pt x="52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41"/>
            <p:cNvSpPr>
              <a:spLocks/>
            </p:cNvSpPr>
            <p:nvPr/>
          </p:nvSpPr>
          <p:spPr bwMode="auto">
            <a:xfrm>
              <a:off x="2792413" y="1751013"/>
              <a:ext cx="71438" cy="55562"/>
            </a:xfrm>
            <a:custGeom>
              <a:avLst/>
              <a:gdLst>
                <a:gd name="T0" fmla="*/ 250 w 319"/>
                <a:gd name="T1" fmla="*/ 0 h 241"/>
                <a:gd name="T2" fmla="*/ 268 w 319"/>
                <a:gd name="T3" fmla="*/ 3 h 241"/>
                <a:gd name="T4" fmla="*/ 284 w 319"/>
                <a:gd name="T5" fmla="*/ 9 h 241"/>
                <a:gd name="T6" fmla="*/ 298 w 319"/>
                <a:gd name="T7" fmla="*/ 20 h 241"/>
                <a:gd name="T8" fmla="*/ 310 w 319"/>
                <a:gd name="T9" fmla="*/ 34 h 241"/>
                <a:gd name="T10" fmla="*/ 316 w 319"/>
                <a:gd name="T11" fmla="*/ 51 h 241"/>
                <a:gd name="T12" fmla="*/ 319 w 319"/>
                <a:gd name="T13" fmla="*/ 69 h 241"/>
                <a:gd name="T14" fmla="*/ 316 w 319"/>
                <a:gd name="T15" fmla="*/ 87 h 241"/>
                <a:gd name="T16" fmla="*/ 310 w 319"/>
                <a:gd name="T17" fmla="*/ 103 h 241"/>
                <a:gd name="T18" fmla="*/ 299 w 319"/>
                <a:gd name="T19" fmla="*/ 118 h 241"/>
                <a:gd name="T20" fmla="*/ 285 w 319"/>
                <a:gd name="T21" fmla="*/ 129 h 241"/>
                <a:gd name="T22" fmla="*/ 104 w 319"/>
                <a:gd name="T23" fmla="*/ 231 h 241"/>
                <a:gd name="T24" fmla="*/ 87 w 319"/>
                <a:gd name="T25" fmla="*/ 239 h 241"/>
                <a:gd name="T26" fmla="*/ 69 w 319"/>
                <a:gd name="T27" fmla="*/ 241 h 241"/>
                <a:gd name="T28" fmla="*/ 52 w 319"/>
                <a:gd name="T29" fmla="*/ 239 h 241"/>
                <a:gd name="T30" fmla="*/ 35 w 319"/>
                <a:gd name="T31" fmla="*/ 232 h 241"/>
                <a:gd name="T32" fmla="*/ 20 w 319"/>
                <a:gd name="T33" fmla="*/ 221 h 241"/>
                <a:gd name="T34" fmla="*/ 9 w 319"/>
                <a:gd name="T35" fmla="*/ 206 h 241"/>
                <a:gd name="T36" fmla="*/ 2 w 319"/>
                <a:gd name="T37" fmla="*/ 190 h 241"/>
                <a:gd name="T38" fmla="*/ 0 w 319"/>
                <a:gd name="T39" fmla="*/ 172 h 241"/>
                <a:gd name="T40" fmla="*/ 2 w 319"/>
                <a:gd name="T41" fmla="*/ 155 h 241"/>
                <a:gd name="T42" fmla="*/ 9 w 319"/>
                <a:gd name="T43" fmla="*/ 138 h 241"/>
                <a:gd name="T44" fmla="*/ 20 w 319"/>
                <a:gd name="T45" fmla="*/ 124 h 241"/>
                <a:gd name="T46" fmla="*/ 34 w 319"/>
                <a:gd name="T47" fmla="*/ 112 h 241"/>
                <a:gd name="T48" fmla="*/ 214 w 319"/>
                <a:gd name="T49" fmla="*/ 9 h 241"/>
                <a:gd name="T50" fmla="*/ 233 w 319"/>
                <a:gd name="T51" fmla="*/ 3 h 241"/>
                <a:gd name="T52" fmla="*/ 250 w 319"/>
                <a:gd name="T5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1">
                  <a:moveTo>
                    <a:pt x="250" y="0"/>
                  </a:moveTo>
                  <a:lnTo>
                    <a:pt x="268" y="3"/>
                  </a:lnTo>
                  <a:lnTo>
                    <a:pt x="284" y="9"/>
                  </a:lnTo>
                  <a:lnTo>
                    <a:pt x="298" y="20"/>
                  </a:lnTo>
                  <a:lnTo>
                    <a:pt x="310" y="34"/>
                  </a:lnTo>
                  <a:lnTo>
                    <a:pt x="316" y="51"/>
                  </a:lnTo>
                  <a:lnTo>
                    <a:pt x="319" y="69"/>
                  </a:lnTo>
                  <a:lnTo>
                    <a:pt x="316" y="87"/>
                  </a:lnTo>
                  <a:lnTo>
                    <a:pt x="310" y="103"/>
                  </a:lnTo>
                  <a:lnTo>
                    <a:pt x="299" y="118"/>
                  </a:lnTo>
                  <a:lnTo>
                    <a:pt x="285" y="129"/>
                  </a:lnTo>
                  <a:lnTo>
                    <a:pt x="104" y="231"/>
                  </a:lnTo>
                  <a:lnTo>
                    <a:pt x="87" y="239"/>
                  </a:lnTo>
                  <a:lnTo>
                    <a:pt x="69" y="241"/>
                  </a:lnTo>
                  <a:lnTo>
                    <a:pt x="52" y="239"/>
                  </a:lnTo>
                  <a:lnTo>
                    <a:pt x="35" y="232"/>
                  </a:lnTo>
                  <a:lnTo>
                    <a:pt x="20" y="221"/>
                  </a:lnTo>
                  <a:lnTo>
                    <a:pt x="9" y="206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20" y="124"/>
                  </a:lnTo>
                  <a:lnTo>
                    <a:pt x="34" y="112"/>
                  </a:lnTo>
                  <a:lnTo>
                    <a:pt x="214" y="9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42"/>
            <p:cNvSpPr>
              <a:spLocks/>
            </p:cNvSpPr>
            <p:nvPr/>
          </p:nvSpPr>
          <p:spPr bwMode="auto">
            <a:xfrm>
              <a:off x="2679700" y="1622425"/>
              <a:ext cx="55563" cy="71437"/>
            </a:xfrm>
            <a:custGeom>
              <a:avLst/>
              <a:gdLst>
                <a:gd name="T0" fmla="*/ 172 w 243"/>
                <a:gd name="T1" fmla="*/ 0 h 316"/>
                <a:gd name="T2" fmla="*/ 191 w 243"/>
                <a:gd name="T3" fmla="*/ 2 h 316"/>
                <a:gd name="T4" fmla="*/ 208 w 243"/>
                <a:gd name="T5" fmla="*/ 10 h 316"/>
                <a:gd name="T6" fmla="*/ 222 w 243"/>
                <a:gd name="T7" fmla="*/ 21 h 316"/>
                <a:gd name="T8" fmla="*/ 234 w 243"/>
                <a:gd name="T9" fmla="*/ 34 h 316"/>
                <a:gd name="T10" fmla="*/ 241 w 243"/>
                <a:gd name="T11" fmla="*/ 51 h 316"/>
                <a:gd name="T12" fmla="*/ 243 w 243"/>
                <a:gd name="T13" fmla="*/ 68 h 316"/>
                <a:gd name="T14" fmla="*/ 241 w 243"/>
                <a:gd name="T15" fmla="*/ 86 h 316"/>
                <a:gd name="T16" fmla="*/ 234 w 243"/>
                <a:gd name="T17" fmla="*/ 103 h 316"/>
                <a:gd name="T18" fmla="*/ 129 w 243"/>
                <a:gd name="T19" fmla="*/ 282 h 316"/>
                <a:gd name="T20" fmla="*/ 118 w 243"/>
                <a:gd name="T21" fmla="*/ 297 h 316"/>
                <a:gd name="T22" fmla="*/ 103 w 243"/>
                <a:gd name="T23" fmla="*/ 308 h 316"/>
                <a:gd name="T24" fmla="*/ 87 w 243"/>
                <a:gd name="T25" fmla="*/ 314 h 316"/>
                <a:gd name="T26" fmla="*/ 69 w 243"/>
                <a:gd name="T27" fmla="*/ 316 h 316"/>
                <a:gd name="T28" fmla="*/ 52 w 243"/>
                <a:gd name="T29" fmla="*/ 314 h 316"/>
                <a:gd name="T30" fmla="*/ 35 w 243"/>
                <a:gd name="T31" fmla="*/ 307 h 316"/>
                <a:gd name="T32" fmla="*/ 19 w 243"/>
                <a:gd name="T33" fmla="*/ 296 h 316"/>
                <a:gd name="T34" fmla="*/ 9 w 243"/>
                <a:gd name="T35" fmla="*/ 282 h 316"/>
                <a:gd name="T36" fmla="*/ 2 w 243"/>
                <a:gd name="T37" fmla="*/ 265 h 316"/>
                <a:gd name="T38" fmla="*/ 0 w 243"/>
                <a:gd name="T39" fmla="*/ 248 h 316"/>
                <a:gd name="T40" fmla="*/ 2 w 243"/>
                <a:gd name="T41" fmla="*/ 230 h 316"/>
                <a:gd name="T42" fmla="*/ 9 w 243"/>
                <a:gd name="T43" fmla="*/ 214 h 316"/>
                <a:gd name="T44" fmla="*/ 113 w 243"/>
                <a:gd name="T45" fmla="*/ 34 h 316"/>
                <a:gd name="T46" fmla="*/ 125 w 243"/>
                <a:gd name="T47" fmla="*/ 20 h 316"/>
                <a:gd name="T48" fmla="*/ 140 w 243"/>
                <a:gd name="T49" fmla="*/ 9 h 316"/>
                <a:gd name="T50" fmla="*/ 155 w 243"/>
                <a:gd name="T51" fmla="*/ 2 h 316"/>
                <a:gd name="T52" fmla="*/ 172 w 243"/>
                <a:gd name="T5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6">
                  <a:moveTo>
                    <a:pt x="172" y="0"/>
                  </a:moveTo>
                  <a:lnTo>
                    <a:pt x="191" y="2"/>
                  </a:lnTo>
                  <a:lnTo>
                    <a:pt x="208" y="10"/>
                  </a:lnTo>
                  <a:lnTo>
                    <a:pt x="222" y="21"/>
                  </a:lnTo>
                  <a:lnTo>
                    <a:pt x="234" y="34"/>
                  </a:lnTo>
                  <a:lnTo>
                    <a:pt x="241" y="51"/>
                  </a:lnTo>
                  <a:lnTo>
                    <a:pt x="243" y="68"/>
                  </a:lnTo>
                  <a:lnTo>
                    <a:pt x="241" y="86"/>
                  </a:lnTo>
                  <a:lnTo>
                    <a:pt x="234" y="103"/>
                  </a:lnTo>
                  <a:lnTo>
                    <a:pt x="129" y="282"/>
                  </a:lnTo>
                  <a:lnTo>
                    <a:pt x="118" y="297"/>
                  </a:lnTo>
                  <a:lnTo>
                    <a:pt x="103" y="308"/>
                  </a:lnTo>
                  <a:lnTo>
                    <a:pt x="87" y="314"/>
                  </a:lnTo>
                  <a:lnTo>
                    <a:pt x="69" y="316"/>
                  </a:lnTo>
                  <a:lnTo>
                    <a:pt x="52" y="314"/>
                  </a:lnTo>
                  <a:lnTo>
                    <a:pt x="35" y="307"/>
                  </a:lnTo>
                  <a:lnTo>
                    <a:pt x="19" y="296"/>
                  </a:lnTo>
                  <a:lnTo>
                    <a:pt x="9" y="282"/>
                  </a:lnTo>
                  <a:lnTo>
                    <a:pt x="2" y="265"/>
                  </a:lnTo>
                  <a:lnTo>
                    <a:pt x="0" y="248"/>
                  </a:lnTo>
                  <a:lnTo>
                    <a:pt x="2" y="230"/>
                  </a:lnTo>
                  <a:lnTo>
                    <a:pt x="9" y="214"/>
                  </a:lnTo>
                  <a:lnTo>
                    <a:pt x="113" y="34"/>
                  </a:lnTo>
                  <a:lnTo>
                    <a:pt x="125" y="20"/>
                  </a:lnTo>
                  <a:lnTo>
                    <a:pt x="140" y="9"/>
                  </a:lnTo>
                  <a:lnTo>
                    <a:pt x="155" y="2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43"/>
            <p:cNvSpPr>
              <a:spLocks/>
            </p:cNvSpPr>
            <p:nvPr/>
          </p:nvSpPr>
          <p:spPr bwMode="auto">
            <a:xfrm>
              <a:off x="2503488" y="1811338"/>
              <a:ext cx="76200" cy="242887"/>
            </a:xfrm>
            <a:custGeom>
              <a:avLst/>
              <a:gdLst>
                <a:gd name="T0" fmla="*/ 167 w 334"/>
                <a:gd name="T1" fmla="*/ 0 h 1073"/>
                <a:gd name="T2" fmla="*/ 201 w 334"/>
                <a:gd name="T3" fmla="*/ 2 h 1073"/>
                <a:gd name="T4" fmla="*/ 230 w 334"/>
                <a:gd name="T5" fmla="*/ 8 h 1073"/>
                <a:gd name="T6" fmla="*/ 258 w 334"/>
                <a:gd name="T7" fmla="*/ 18 h 1073"/>
                <a:gd name="T8" fmla="*/ 280 w 334"/>
                <a:gd name="T9" fmla="*/ 33 h 1073"/>
                <a:gd name="T10" fmla="*/ 300 w 334"/>
                <a:gd name="T11" fmla="*/ 51 h 1073"/>
                <a:gd name="T12" fmla="*/ 314 w 334"/>
                <a:gd name="T13" fmla="*/ 72 h 1073"/>
                <a:gd name="T14" fmla="*/ 326 w 334"/>
                <a:gd name="T15" fmla="*/ 98 h 1073"/>
                <a:gd name="T16" fmla="*/ 331 w 334"/>
                <a:gd name="T17" fmla="*/ 128 h 1073"/>
                <a:gd name="T18" fmla="*/ 334 w 334"/>
                <a:gd name="T19" fmla="*/ 162 h 1073"/>
                <a:gd name="T20" fmla="*/ 334 w 334"/>
                <a:gd name="T21" fmla="*/ 406 h 1073"/>
                <a:gd name="T22" fmla="*/ 332 w 334"/>
                <a:gd name="T23" fmla="*/ 438 h 1073"/>
                <a:gd name="T24" fmla="*/ 329 w 334"/>
                <a:gd name="T25" fmla="*/ 471 h 1073"/>
                <a:gd name="T26" fmla="*/ 326 w 334"/>
                <a:gd name="T27" fmla="*/ 505 h 1073"/>
                <a:gd name="T28" fmla="*/ 260 w 334"/>
                <a:gd name="T29" fmla="*/ 996 h 1073"/>
                <a:gd name="T30" fmla="*/ 255 w 334"/>
                <a:gd name="T31" fmla="*/ 1019 h 1073"/>
                <a:gd name="T32" fmla="*/ 247 w 334"/>
                <a:gd name="T33" fmla="*/ 1039 h 1073"/>
                <a:gd name="T34" fmla="*/ 237 w 334"/>
                <a:gd name="T35" fmla="*/ 1052 h 1073"/>
                <a:gd name="T36" fmla="*/ 224 w 334"/>
                <a:gd name="T37" fmla="*/ 1062 h 1073"/>
                <a:gd name="T38" fmla="*/ 208 w 334"/>
                <a:gd name="T39" fmla="*/ 1069 h 1073"/>
                <a:gd name="T40" fmla="*/ 188 w 334"/>
                <a:gd name="T41" fmla="*/ 1072 h 1073"/>
                <a:gd name="T42" fmla="*/ 167 w 334"/>
                <a:gd name="T43" fmla="*/ 1073 h 1073"/>
                <a:gd name="T44" fmla="*/ 145 w 334"/>
                <a:gd name="T45" fmla="*/ 1072 h 1073"/>
                <a:gd name="T46" fmla="*/ 126 w 334"/>
                <a:gd name="T47" fmla="*/ 1069 h 1073"/>
                <a:gd name="T48" fmla="*/ 110 w 334"/>
                <a:gd name="T49" fmla="*/ 1062 h 1073"/>
                <a:gd name="T50" fmla="*/ 96 w 334"/>
                <a:gd name="T51" fmla="*/ 1052 h 1073"/>
                <a:gd name="T52" fmla="*/ 86 w 334"/>
                <a:gd name="T53" fmla="*/ 1039 h 1073"/>
                <a:gd name="T54" fmla="*/ 78 w 334"/>
                <a:gd name="T55" fmla="*/ 1019 h 1073"/>
                <a:gd name="T56" fmla="*/ 74 w 334"/>
                <a:gd name="T57" fmla="*/ 996 h 1073"/>
                <a:gd name="T58" fmla="*/ 8 w 334"/>
                <a:gd name="T59" fmla="*/ 505 h 1073"/>
                <a:gd name="T60" fmla="*/ 5 w 334"/>
                <a:gd name="T61" fmla="*/ 471 h 1073"/>
                <a:gd name="T62" fmla="*/ 1 w 334"/>
                <a:gd name="T63" fmla="*/ 438 h 1073"/>
                <a:gd name="T64" fmla="*/ 0 w 334"/>
                <a:gd name="T65" fmla="*/ 406 h 1073"/>
                <a:gd name="T66" fmla="*/ 0 w 334"/>
                <a:gd name="T67" fmla="*/ 162 h 1073"/>
                <a:gd name="T68" fmla="*/ 2 w 334"/>
                <a:gd name="T69" fmla="*/ 128 h 1073"/>
                <a:gd name="T70" fmla="*/ 8 w 334"/>
                <a:gd name="T71" fmla="*/ 98 h 1073"/>
                <a:gd name="T72" fmla="*/ 19 w 334"/>
                <a:gd name="T73" fmla="*/ 72 h 1073"/>
                <a:gd name="T74" fmla="*/ 34 w 334"/>
                <a:gd name="T75" fmla="*/ 51 h 1073"/>
                <a:gd name="T76" fmla="*/ 53 w 334"/>
                <a:gd name="T77" fmla="*/ 33 h 1073"/>
                <a:gd name="T78" fmla="*/ 76 w 334"/>
                <a:gd name="T79" fmla="*/ 18 h 1073"/>
                <a:gd name="T80" fmla="*/ 103 w 334"/>
                <a:gd name="T81" fmla="*/ 8 h 1073"/>
                <a:gd name="T82" fmla="*/ 133 w 334"/>
                <a:gd name="T83" fmla="*/ 2 h 1073"/>
                <a:gd name="T84" fmla="*/ 167 w 334"/>
                <a:gd name="T85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3">
                  <a:moveTo>
                    <a:pt x="167" y="0"/>
                  </a:moveTo>
                  <a:lnTo>
                    <a:pt x="201" y="2"/>
                  </a:lnTo>
                  <a:lnTo>
                    <a:pt x="230" y="8"/>
                  </a:lnTo>
                  <a:lnTo>
                    <a:pt x="258" y="18"/>
                  </a:lnTo>
                  <a:lnTo>
                    <a:pt x="280" y="33"/>
                  </a:lnTo>
                  <a:lnTo>
                    <a:pt x="300" y="51"/>
                  </a:lnTo>
                  <a:lnTo>
                    <a:pt x="314" y="72"/>
                  </a:lnTo>
                  <a:lnTo>
                    <a:pt x="326" y="98"/>
                  </a:lnTo>
                  <a:lnTo>
                    <a:pt x="331" y="128"/>
                  </a:lnTo>
                  <a:lnTo>
                    <a:pt x="334" y="162"/>
                  </a:lnTo>
                  <a:lnTo>
                    <a:pt x="334" y="406"/>
                  </a:lnTo>
                  <a:lnTo>
                    <a:pt x="332" y="438"/>
                  </a:lnTo>
                  <a:lnTo>
                    <a:pt x="329" y="471"/>
                  </a:lnTo>
                  <a:lnTo>
                    <a:pt x="326" y="505"/>
                  </a:lnTo>
                  <a:lnTo>
                    <a:pt x="260" y="996"/>
                  </a:lnTo>
                  <a:lnTo>
                    <a:pt x="255" y="1019"/>
                  </a:lnTo>
                  <a:lnTo>
                    <a:pt x="247" y="1039"/>
                  </a:lnTo>
                  <a:lnTo>
                    <a:pt x="237" y="1052"/>
                  </a:lnTo>
                  <a:lnTo>
                    <a:pt x="224" y="1062"/>
                  </a:lnTo>
                  <a:lnTo>
                    <a:pt x="208" y="1069"/>
                  </a:lnTo>
                  <a:lnTo>
                    <a:pt x="188" y="1072"/>
                  </a:lnTo>
                  <a:lnTo>
                    <a:pt x="167" y="1073"/>
                  </a:lnTo>
                  <a:lnTo>
                    <a:pt x="145" y="1072"/>
                  </a:lnTo>
                  <a:lnTo>
                    <a:pt x="126" y="1069"/>
                  </a:lnTo>
                  <a:lnTo>
                    <a:pt x="110" y="1062"/>
                  </a:lnTo>
                  <a:lnTo>
                    <a:pt x="96" y="1052"/>
                  </a:lnTo>
                  <a:lnTo>
                    <a:pt x="86" y="1039"/>
                  </a:lnTo>
                  <a:lnTo>
                    <a:pt x="78" y="1019"/>
                  </a:lnTo>
                  <a:lnTo>
                    <a:pt x="74" y="996"/>
                  </a:lnTo>
                  <a:lnTo>
                    <a:pt x="8" y="505"/>
                  </a:lnTo>
                  <a:lnTo>
                    <a:pt x="5" y="471"/>
                  </a:lnTo>
                  <a:lnTo>
                    <a:pt x="1" y="438"/>
                  </a:lnTo>
                  <a:lnTo>
                    <a:pt x="0" y="406"/>
                  </a:lnTo>
                  <a:lnTo>
                    <a:pt x="0" y="162"/>
                  </a:lnTo>
                  <a:lnTo>
                    <a:pt x="2" y="128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44"/>
            <p:cNvSpPr>
              <a:spLocks/>
            </p:cNvSpPr>
            <p:nvPr/>
          </p:nvSpPr>
          <p:spPr bwMode="auto">
            <a:xfrm>
              <a:off x="2501900" y="2085975"/>
              <a:ext cx="79375" cy="77787"/>
            </a:xfrm>
            <a:custGeom>
              <a:avLst/>
              <a:gdLst>
                <a:gd name="T0" fmla="*/ 174 w 347"/>
                <a:gd name="T1" fmla="*/ 0 h 344"/>
                <a:gd name="T2" fmla="*/ 209 w 347"/>
                <a:gd name="T3" fmla="*/ 4 h 344"/>
                <a:gd name="T4" fmla="*/ 241 w 347"/>
                <a:gd name="T5" fmla="*/ 14 h 344"/>
                <a:gd name="T6" fmla="*/ 270 w 347"/>
                <a:gd name="T7" fmla="*/ 30 h 344"/>
                <a:gd name="T8" fmla="*/ 296 w 347"/>
                <a:gd name="T9" fmla="*/ 50 h 344"/>
                <a:gd name="T10" fmla="*/ 318 w 347"/>
                <a:gd name="T11" fmla="*/ 76 h 344"/>
                <a:gd name="T12" fmla="*/ 334 w 347"/>
                <a:gd name="T13" fmla="*/ 106 h 344"/>
                <a:gd name="T14" fmla="*/ 344 w 347"/>
                <a:gd name="T15" fmla="*/ 138 h 344"/>
                <a:gd name="T16" fmla="*/ 347 w 347"/>
                <a:gd name="T17" fmla="*/ 172 h 344"/>
                <a:gd name="T18" fmla="*/ 344 w 347"/>
                <a:gd name="T19" fmla="*/ 207 h 344"/>
                <a:gd name="T20" fmla="*/ 334 w 347"/>
                <a:gd name="T21" fmla="*/ 240 h 344"/>
                <a:gd name="T22" fmla="*/ 318 w 347"/>
                <a:gd name="T23" fmla="*/ 269 h 344"/>
                <a:gd name="T24" fmla="*/ 296 w 347"/>
                <a:gd name="T25" fmla="*/ 294 h 344"/>
                <a:gd name="T26" fmla="*/ 270 w 347"/>
                <a:gd name="T27" fmla="*/ 315 h 344"/>
                <a:gd name="T28" fmla="*/ 241 w 347"/>
                <a:gd name="T29" fmla="*/ 331 h 344"/>
                <a:gd name="T30" fmla="*/ 209 w 347"/>
                <a:gd name="T31" fmla="*/ 341 h 344"/>
                <a:gd name="T32" fmla="*/ 174 w 347"/>
                <a:gd name="T33" fmla="*/ 344 h 344"/>
                <a:gd name="T34" fmla="*/ 139 w 347"/>
                <a:gd name="T35" fmla="*/ 341 h 344"/>
                <a:gd name="T36" fmla="*/ 107 w 347"/>
                <a:gd name="T37" fmla="*/ 331 h 344"/>
                <a:gd name="T38" fmla="*/ 77 w 347"/>
                <a:gd name="T39" fmla="*/ 315 h 344"/>
                <a:gd name="T40" fmla="*/ 51 w 347"/>
                <a:gd name="T41" fmla="*/ 294 h 344"/>
                <a:gd name="T42" fmla="*/ 30 w 347"/>
                <a:gd name="T43" fmla="*/ 269 h 344"/>
                <a:gd name="T44" fmla="*/ 14 w 347"/>
                <a:gd name="T45" fmla="*/ 240 h 344"/>
                <a:gd name="T46" fmla="*/ 4 w 347"/>
                <a:gd name="T47" fmla="*/ 207 h 344"/>
                <a:gd name="T48" fmla="*/ 0 w 347"/>
                <a:gd name="T49" fmla="*/ 172 h 344"/>
                <a:gd name="T50" fmla="*/ 4 w 347"/>
                <a:gd name="T51" fmla="*/ 138 h 344"/>
                <a:gd name="T52" fmla="*/ 14 w 347"/>
                <a:gd name="T53" fmla="*/ 106 h 344"/>
                <a:gd name="T54" fmla="*/ 30 w 347"/>
                <a:gd name="T55" fmla="*/ 76 h 344"/>
                <a:gd name="T56" fmla="*/ 51 w 347"/>
                <a:gd name="T57" fmla="*/ 50 h 344"/>
                <a:gd name="T58" fmla="*/ 77 w 347"/>
                <a:gd name="T59" fmla="*/ 30 h 344"/>
                <a:gd name="T60" fmla="*/ 107 w 347"/>
                <a:gd name="T61" fmla="*/ 14 h 344"/>
                <a:gd name="T62" fmla="*/ 139 w 347"/>
                <a:gd name="T63" fmla="*/ 4 h 344"/>
                <a:gd name="T64" fmla="*/ 174 w 347"/>
                <a:gd name="T6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344">
                  <a:moveTo>
                    <a:pt x="174" y="0"/>
                  </a:moveTo>
                  <a:lnTo>
                    <a:pt x="209" y="4"/>
                  </a:lnTo>
                  <a:lnTo>
                    <a:pt x="241" y="14"/>
                  </a:lnTo>
                  <a:lnTo>
                    <a:pt x="270" y="30"/>
                  </a:lnTo>
                  <a:lnTo>
                    <a:pt x="296" y="50"/>
                  </a:lnTo>
                  <a:lnTo>
                    <a:pt x="318" y="76"/>
                  </a:lnTo>
                  <a:lnTo>
                    <a:pt x="334" y="106"/>
                  </a:lnTo>
                  <a:lnTo>
                    <a:pt x="344" y="138"/>
                  </a:lnTo>
                  <a:lnTo>
                    <a:pt x="347" y="172"/>
                  </a:lnTo>
                  <a:lnTo>
                    <a:pt x="344" y="207"/>
                  </a:lnTo>
                  <a:lnTo>
                    <a:pt x="334" y="240"/>
                  </a:lnTo>
                  <a:lnTo>
                    <a:pt x="318" y="269"/>
                  </a:lnTo>
                  <a:lnTo>
                    <a:pt x="296" y="294"/>
                  </a:lnTo>
                  <a:lnTo>
                    <a:pt x="270" y="315"/>
                  </a:lnTo>
                  <a:lnTo>
                    <a:pt x="241" y="331"/>
                  </a:lnTo>
                  <a:lnTo>
                    <a:pt x="209" y="341"/>
                  </a:lnTo>
                  <a:lnTo>
                    <a:pt x="174" y="344"/>
                  </a:lnTo>
                  <a:lnTo>
                    <a:pt x="139" y="341"/>
                  </a:lnTo>
                  <a:lnTo>
                    <a:pt x="107" y="331"/>
                  </a:lnTo>
                  <a:lnTo>
                    <a:pt x="77" y="315"/>
                  </a:lnTo>
                  <a:lnTo>
                    <a:pt x="51" y="294"/>
                  </a:lnTo>
                  <a:lnTo>
                    <a:pt x="30" y="269"/>
                  </a:lnTo>
                  <a:lnTo>
                    <a:pt x="14" y="240"/>
                  </a:lnTo>
                  <a:lnTo>
                    <a:pt x="4" y="207"/>
                  </a:lnTo>
                  <a:lnTo>
                    <a:pt x="0" y="172"/>
                  </a:lnTo>
                  <a:lnTo>
                    <a:pt x="4" y="138"/>
                  </a:lnTo>
                  <a:lnTo>
                    <a:pt x="14" y="106"/>
                  </a:lnTo>
                  <a:lnTo>
                    <a:pt x="30" y="76"/>
                  </a:lnTo>
                  <a:lnTo>
                    <a:pt x="51" y="50"/>
                  </a:lnTo>
                  <a:lnTo>
                    <a:pt x="77" y="30"/>
                  </a:lnTo>
                  <a:lnTo>
                    <a:pt x="107" y="14"/>
                  </a:lnTo>
                  <a:lnTo>
                    <a:pt x="139" y="4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Freeform 49"/>
          <p:cNvSpPr>
            <a:spLocks noEditPoints="1"/>
          </p:cNvSpPr>
          <p:nvPr/>
        </p:nvSpPr>
        <p:spPr bwMode="auto">
          <a:xfrm>
            <a:off x="7130965" y="3464081"/>
            <a:ext cx="615949" cy="615949"/>
          </a:xfrm>
          <a:custGeom>
            <a:avLst/>
            <a:gdLst>
              <a:gd name="T0" fmla="*/ 2959 w 3962"/>
              <a:gd name="T1" fmla="*/ 2546 h 3963"/>
              <a:gd name="T2" fmla="*/ 3397 w 3962"/>
              <a:gd name="T3" fmla="*/ 2984 h 3963"/>
              <a:gd name="T4" fmla="*/ 3464 w 3962"/>
              <a:gd name="T5" fmla="*/ 3124 h 3963"/>
              <a:gd name="T6" fmla="*/ 3343 w 3962"/>
              <a:gd name="T7" fmla="*/ 3219 h 3963"/>
              <a:gd name="T8" fmla="*/ 2736 w 3962"/>
              <a:gd name="T9" fmla="*/ 3150 h 3963"/>
              <a:gd name="T10" fmla="*/ 2752 w 3962"/>
              <a:gd name="T11" fmla="*/ 2523 h 3963"/>
              <a:gd name="T12" fmla="*/ 2896 w 3962"/>
              <a:gd name="T13" fmla="*/ 2232 h 3963"/>
              <a:gd name="T14" fmla="*/ 2500 w 3962"/>
              <a:gd name="T15" fmla="*/ 2399 h 3963"/>
              <a:gd name="T16" fmla="*/ 2262 w 3962"/>
              <a:gd name="T17" fmla="*/ 2752 h 3963"/>
              <a:gd name="T18" fmla="*/ 2262 w 3962"/>
              <a:gd name="T19" fmla="*/ 3193 h 3963"/>
              <a:gd name="T20" fmla="*/ 2500 w 3962"/>
              <a:gd name="T21" fmla="*/ 3544 h 3963"/>
              <a:gd name="T22" fmla="*/ 2896 w 3962"/>
              <a:gd name="T23" fmla="*/ 3711 h 3963"/>
              <a:gd name="T24" fmla="*/ 3325 w 3962"/>
              <a:gd name="T25" fmla="*/ 3625 h 3963"/>
              <a:gd name="T26" fmla="*/ 3625 w 3962"/>
              <a:gd name="T27" fmla="*/ 3325 h 3963"/>
              <a:gd name="T28" fmla="*/ 3711 w 3962"/>
              <a:gd name="T29" fmla="*/ 2896 h 3963"/>
              <a:gd name="T30" fmla="*/ 3544 w 3962"/>
              <a:gd name="T31" fmla="*/ 2500 h 3963"/>
              <a:gd name="T32" fmla="*/ 3193 w 3962"/>
              <a:gd name="T33" fmla="*/ 2262 h 3963"/>
              <a:gd name="T34" fmla="*/ 1734 w 3962"/>
              <a:gd name="T35" fmla="*/ 2724 h 3963"/>
              <a:gd name="T36" fmla="*/ 495 w 3962"/>
              <a:gd name="T37" fmla="*/ 2724 h 3963"/>
              <a:gd name="T38" fmla="*/ 3300 w 3962"/>
              <a:gd name="T39" fmla="*/ 2037 h 3963"/>
              <a:gd name="T40" fmla="*/ 3700 w 3962"/>
              <a:gd name="T41" fmla="*/ 2300 h 3963"/>
              <a:gd name="T42" fmla="*/ 3930 w 3962"/>
              <a:gd name="T43" fmla="*/ 2722 h 3963"/>
              <a:gd name="T44" fmla="*/ 3930 w 3962"/>
              <a:gd name="T45" fmla="*/ 3222 h 3963"/>
              <a:gd name="T46" fmla="*/ 3700 w 3962"/>
              <a:gd name="T47" fmla="*/ 3643 h 3963"/>
              <a:gd name="T48" fmla="*/ 3300 w 3962"/>
              <a:gd name="T49" fmla="*/ 3907 h 3963"/>
              <a:gd name="T50" fmla="*/ 2802 w 3962"/>
              <a:gd name="T51" fmla="*/ 3948 h 3963"/>
              <a:gd name="T52" fmla="*/ 2361 w 3962"/>
              <a:gd name="T53" fmla="*/ 3752 h 3963"/>
              <a:gd name="T54" fmla="*/ 2067 w 3962"/>
              <a:gd name="T55" fmla="*/ 3376 h 3963"/>
              <a:gd name="T56" fmla="*/ 1984 w 3962"/>
              <a:gd name="T57" fmla="*/ 2887 h 3963"/>
              <a:gd name="T58" fmla="*/ 2144 w 3962"/>
              <a:gd name="T59" fmla="*/ 2426 h 3963"/>
              <a:gd name="T60" fmla="*/ 2495 w 3962"/>
              <a:gd name="T61" fmla="*/ 2103 h 3963"/>
              <a:gd name="T62" fmla="*/ 2972 w 3962"/>
              <a:gd name="T63" fmla="*/ 1982 h 3963"/>
              <a:gd name="T64" fmla="*/ 1238 w 3962"/>
              <a:gd name="T65" fmla="*/ 1486 h 3963"/>
              <a:gd name="T66" fmla="*/ 990 w 3962"/>
              <a:gd name="T67" fmla="*/ 1486 h 3963"/>
              <a:gd name="T68" fmla="*/ 371 w 3962"/>
              <a:gd name="T69" fmla="*/ 619 h 3963"/>
              <a:gd name="T70" fmla="*/ 473 w 3962"/>
              <a:gd name="T71" fmla="*/ 819 h 3963"/>
              <a:gd name="T72" fmla="*/ 697 w 3962"/>
              <a:gd name="T73" fmla="*/ 854 h 3963"/>
              <a:gd name="T74" fmla="*/ 854 w 3962"/>
              <a:gd name="T75" fmla="*/ 697 h 3963"/>
              <a:gd name="T76" fmla="*/ 2355 w 3962"/>
              <a:gd name="T77" fmla="*/ 659 h 3963"/>
              <a:gd name="T78" fmla="*/ 2487 w 3962"/>
              <a:gd name="T79" fmla="*/ 839 h 3963"/>
              <a:gd name="T80" fmla="*/ 2714 w 3962"/>
              <a:gd name="T81" fmla="*/ 839 h 3963"/>
              <a:gd name="T82" fmla="*/ 2844 w 3962"/>
              <a:gd name="T83" fmla="*/ 659 h 3963"/>
              <a:gd name="T84" fmla="*/ 3074 w 3962"/>
              <a:gd name="T85" fmla="*/ 526 h 3963"/>
              <a:gd name="T86" fmla="*/ 3215 w 3962"/>
              <a:gd name="T87" fmla="*/ 724 h 3963"/>
              <a:gd name="T88" fmla="*/ 248 w 3962"/>
              <a:gd name="T89" fmla="*/ 2947 h 3963"/>
              <a:gd name="T90" fmla="*/ 268 w 3962"/>
              <a:gd name="T91" fmla="*/ 3219 h 3963"/>
              <a:gd name="T92" fmla="*/ 52 w 3962"/>
              <a:gd name="T93" fmla="*/ 3108 h 3963"/>
              <a:gd name="T94" fmla="*/ 3 w 3962"/>
              <a:gd name="T95" fmla="*/ 724 h 3963"/>
              <a:gd name="T96" fmla="*/ 144 w 3962"/>
              <a:gd name="T97" fmla="*/ 526 h 3963"/>
              <a:gd name="T98" fmla="*/ 2654 w 3962"/>
              <a:gd name="T99" fmla="*/ 13 h 3963"/>
              <a:gd name="T100" fmla="*/ 2724 w 3962"/>
              <a:gd name="T101" fmla="*/ 619 h 3963"/>
              <a:gd name="T102" fmla="*/ 2629 w 3962"/>
              <a:gd name="T103" fmla="*/ 739 h 3963"/>
              <a:gd name="T104" fmla="*/ 2489 w 3962"/>
              <a:gd name="T105" fmla="*/ 673 h 3963"/>
              <a:gd name="T106" fmla="*/ 2503 w 3962"/>
              <a:gd name="T107" fmla="*/ 47 h 3963"/>
              <a:gd name="T108" fmla="*/ 647 w 3962"/>
              <a:gd name="T109" fmla="*/ 3 h 3963"/>
              <a:gd name="T110" fmla="*/ 743 w 3962"/>
              <a:gd name="T111" fmla="*/ 124 h 3963"/>
              <a:gd name="T112" fmla="*/ 673 w 3962"/>
              <a:gd name="T113" fmla="*/ 730 h 3963"/>
              <a:gd name="T114" fmla="*/ 523 w 3962"/>
              <a:gd name="T115" fmla="*/ 696 h 3963"/>
              <a:gd name="T116" fmla="*/ 508 w 3962"/>
              <a:gd name="T117" fmla="*/ 69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962" h="3963">
                <a:moveTo>
                  <a:pt x="2848" y="2477"/>
                </a:moveTo>
                <a:lnTo>
                  <a:pt x="2876" y="2479"/>
                </a:lnTo>
                <a:lnTo>
                  <a:pt x="2902" y="2489"/>
                </a:lnTo>
                <a:lnTo>
                  <a:pt x="2925" y="2503"/>
                </a:lnTo>
                <a:lnTo>
                  <a:pt x="2944" y="2523"/>
                </a:lnTo>
                <a:lnTo>
                  <a:pt x="2959" y="2546"/>
                </a:lnTo>
                <a:lnTo>
                  <a:pt x="2968" y="2572"/>
                </a:lnTo>
                <a:lnTo>
                  <a:pt x="2972" y="2600"/>
                </a:lnTo>
                <a:lnTo>
                  <a:pt x="2972" y="2972"/>
                </a:lnTo>
                <a:lnTo>
                  <a:pt x="3343" y="2972"/>
                </a:lnTo>
                <a:lnTo>
                  <a:pt x="3371" y="2975"/>
                </a:lnTo>
                <a:lnTo>
                  <a:pt x="3397" y="2984"/>
                </a:lnTo>
                <a:lnTo>
                  <a:pt x="3420" y="2999"/>
                </a:lnTo>
                <a:lnTo>
                  <a:pt x="3440" y="3018"/>
                </a:lnTo>
                <a:lnTo>
                  <a:pt x="3454" y="3041"/>
                </a:lnTo>
                <a:lnTo>
                  <a:pt x="3464" y="3067"/>
                </a:lnTo>
                <a:lnTo>
                  <a:pt x="3467" y="3096"/>
                </a:lnTo>
                <a:lnTo>
                  <a:pt x="3464" y="3124"/>
                </a:lnTo>
                <a:lnTo>
                  <a:pt x="3454" y="3150"/>
                </a:lnTo>
                <a:lnTo>
                  <a:pt x="3440" y="3173"/>
                </a:lnTo>
                <a:lnTo>
                  <a:pt x="3420" y="3193"/>
                </a:lnTo>
                <a:lnTo>
                  <a:pt x="3397" y="3207"/>
                </a:lnTo>
                <a:lnTo>
                  <a:pt x="3371" y="3217"/>
                </a:lnTo>
                <a:lnTo>
                  <a:pt x="3343" y="3219"/>
                </a:lnTo>
                <a:lnTo>
                  <a:pt x="2848" y="3219"/>
                </a:lnTo>
                <a:lnTo>
                  <a:pt x="2819" y="3217"/>
                </a:lnTo>
                <a:lnTo>
                  <a:pt x="2794" y="3207"/>
                </a:lnTo>
                <a:lnTo>
                  <a:pt x="2771" y="3193"/>
                </a:lnTo>
                <a:lnTo>
                  <a:pt x="2752" y="3173"/>
                </a:lnTo>
                <a:lnTo>
                  <a:pt x="2736" y="3150"/>
                </a:lnTo>
                <a:lnTo>
                  <a:pt x="2727" y="3124"/>
                </a:lnTo>
                <a:lnTo>
                  <a:pt x="2724" y="3096"/>
                </a:lnTo>
                <a:lnTo>
                  <a:pt x="2724" y="2600"/>
                </a:lnTo>
                <a:lnTo>
                  <a:pt x="2727" y="2572"/>
                </a:lnTo>
                <a:lnTo>
                  <a:pt x="2736" y="2546"/>
                </a:lnTo>
                <a:lnTo>
                  <a:pt x="2752" y="2523"/>
                </a:lnTo>
                <a:lnTo>
                  <a:pt x="2771" y="2503"/>
                </a:lnTo>
                <a:lnTo>
                  <a:pt x="2794" y="2489"/>
                </a:lnTo>
                <a:lnTo>
                  <a:pt x="2819" y="2479"/>
                </a:lnTo>
                <a:lnTo>
                  <a:pt x="2848" y="2477"/>
                </a:lnTo>
                <a:close/>
                <a:moveTo>
                  <a:pt x="2972" y="2229"/>
                </a:moveTo>
                <a:lnTo>
                  <a:pt x="2896" y="2232"/>
                </a:lnTo>
                <a:lnTo>
                  <a:pt x="2821" y="2244"/>
                </a:lnTo>
                <a:lnTo>
                  <a:pt x="2750" y="2262"/>
                </a:lnTo>
                <a:lnTo>
                  <a:pt x="2683" y="2288"/>
                </a:lnTo>
                <a:lnTo>
                  <a:pt x="2618" y="2319"/>
                </a:lnTo>
                <a:lnTo>
                  <a:pt x="2556" y="2356"/>
                </a:lnTo>
                <a:lnTo>
                  <a:pt x="2500" y="2399"/>
                </a:lnTo>
                <a:lnTo>
                  <a:pt x="2447" y="2447"/>
                </a:lnTo>
                <a:lnTo>
                  <a:pt x="2399" y="2500"/>
                </a:lnTo>
                <a:lnTo>
                  <a:pt x="2355" y="2556"/>
                </a:lnTo>
                <a:lnTo>
                  <a:pt x="2318" y="2618"/>
                </a:lnTo>
                <a:lnTo>
                  <a:pt x="2287" y="2683"/>
                </a:lnTo>
                <a:lnTo>
                  <a:pt x="2262" y="2752"/>
                </a:lnTo>
                <a:lnTo>
                  <a:pt x="2243" y="2823"/>
                </a:lnTo>
                <a:lnTo>
                  <a:pt x="2232" y="2896"/>
                </a:lnTo>
                <a:lnTo>
                  <a:pt x="2229" y="2972"/>
                </a:lnTo>
                <a:lnTo>
                  <a:pt x="2232" y="3048"/>
                </a:lnTo>
                <a:lnTo>
                  <a:pt x="2243" y="3122"/>
                </a:lnTo>
                <a:lnTo>
                  <a:pt x="2262" y="3193"/>
                </a:lnTo>
                <a:lnTo>
                  <a:pt x="2287" y="3261"/>
                </a:lnTo>
                <a:lnTo>
                  <a:pt x="2318" y="3325"/>
                </a:lnTo>
                <a:lnTo>
                  <a:pt x="2355" y="3387"/>
                </a:lnTo>
                <a:lnTo>
                  <a:pt x="2399" y="3444"/>
                </a:lnTo>
                <a:lnTo>
                  <a:pt x="2447" y="3497"/>
                </a:lnTo>
                <a:lnTo>
                  <a:pt x="2500" y="3544"/>
                </a:lnTo>
                <a:lnTo>
                  <a:pt x="2556" y="3588"/>
                </a:lnTo>
                <a:lnTo>
                  <a:pt x="2618" y="3625"/>
                </a:lnTo>
                <a:lnTo>
                  <a:pt x="2683" y="3657"/>
                </a:lnTo>
                <a:lnTo>
                  <a:pt x="2750" y="3682"/>
                </a:lnTo>
                <a:lnTo>
                  <a:pt x="2821" y="3700"/>
                </a:lnTo>
                <a:lnTo>
                  <a:pt x="2896" y="3711"/>
                </a:lnTo>
                <a:lnTo>
                  <a:pt x="2972" y="3714"/>
                </a:lnTo>
                <a:lnTo>
                  <a:pt x="3048" y="3711"/>
                </a:lnTo>
                <a:lnTo>
                  <a:pt x="3121" y="3700"/>
                </a:lnTo>
                <a:lnTo>
                  <a:pt x="3193" y="3682"/>
                </a:lnTo>
                <a:lnTo>
                  <a:pt x="3260" y="3657"/>
                </a:lnTo>
                <a:lnTo>
                  <a:pt x="3325" y="3625"/>
                </a:lnTo>
                <a:lnTo>
                  <a:pt x="3386" y="3588"/>
                </a:lnTo>
                <a:lnTo>
                  <a:pt x="3444" y="3544"/>
                </a:lnTo>
                <a:lnTo>
                  <a:pt x="3496" y="3497"/>
                </a:lnTo>
                <a:lnTo>
                  <a:pt x="3544" y="3444"/>
                </a:lnTo>
                <a:lnTo>
                  <a:pt x="3588" y="3387"/>
                </a:lnTo>
                <a:lnTo>
                  <a:pt x="3625" y="3325"/>
                </a:lnTo>
                <a:lnTo>
                  <a:pt x="3656" y="3261"/>
                </a:lnTo>
                <a:lnTo>
                  <a:pt x="3680" y="3193"/>
                </a:lnTo>
                <a:lnTo>
                  <a:pt x="3700" y="3122"/>
                </a:lnTo>
                <a:lnTo>
                  <a:pt x="3711" y="3048"/>
                </a:lnTo>
                <a:lnTo>
                  <a:pt x="3714" y="2972"/>
                </a:lnTo>
                <a:lnTo>
                  <a:pt x="3711" y="2896"/>
                </a:lnTo>
                <a:lnTo>
                  <a:pt x="3700" y="2823"/>
                </a:lnTo>
                <a:lnTo>
                  <a:pt x="3680" y="2752"/>
                </a:lnTo>
                <a:lnTo>
                  <a:pt x="3656" y="2683"/>
                </a:lnTo>
                <a:lnTo>
                  <a:pt x="3625" y="2618"/>
                </a:lnTo>
                <a:lnTo>
                  <a:pt x="3588" y="2556"/>
                </a:lnTo>
                <a:lnTo>
                  <a:pt x="3544" y="2500"/>
                </a:lnTo>
                <a:lnTo>
                  <a:pt x="3496" y="2447"/>
                </a:lnTo>
                <a:lnTo>
                  <a:pt x="3444" y="2399"/>
                </a:lnTo>
                <a:lnTo>
                  <a:pt x="3386" y="2356"/>
                </a:lnTo>
                <a:lnTo>
                  <a:pt x="3325" y="2319"/>
                </a:lnTo>
                <a:lnTo>
                  <a:pt x="3260" y="2288"/>
                </a:lnTo>
                <a:lnTo>
                  <a:pt x="3193" y="2262"/>
                </a:lnTo>
                <a:lnTo>
                  <a:pt x="3121" y="2244"/>
                </a:lnTo>
                <a:lnTo>
                  <a:pt x="3048" y="2232"/>
                </a:lnTo>
                <a:lnTo>
                  <a:pt x="2972" y="2229"/>
                </a:lnTo>
                <a:close/>
                <a:moveTo>
                  <a:pt x="1238" y="2229"/>
                </a:moveTo>
                <a:lnTo>
                  <a:pt x="1734" y="2229"/>
                </a:lnTo>
                <a:lnTo>
                  <a:pt x="1734" y="2724"/>
                </a:lnTo>
                <a:lnTo>
                  <a:pt x="1238" y="2724"/>
                </a:lnTo>
                <a:lnTo>
                  <a:pt x="1238" y="2229"/>
                </a:lnTo>
                <a:close/>
                <a:moveTo>
                  <a:pt x="495" y="2229"/>
                </a:moveTo>
                <a:lnTo>
                  <a:pt x="990" y="2229"/>
                </a:lnTo>
                <a:lnTo>
                  <a:pt x="990" y="2724"/>
                </a:lnTo>
                <a:lnTo>
                  <a:pt x="495" y="2724"/>
                </a:lnTo>
                <a:lnTo>
                  <a:pt x="495" y="2229"/>
                </a:lnTo>
                <a:close/>
                <a:moveTo>
                  <a:pt x="2972" y="1982"/>
                </a:moveTo>
                <a:lnTo>
                  <a:pt x="3058" y="1985"/>
                </a:lnTo>
                <a:lnTo>
                  <a:pt x="3141" y="1996"/>
                </a:lnTo>
                <a:lnTo>
                  <a:pt x="3221" y="2013"/>
                </a:lnTo>
                <a:lnTo>
                  <a:pt x="3300" y="2037"/>
                </a:lnTo>
                <a:lnTo>
                  <a:pt x="3376" y="2067"/>
                </a:lnTo>
                <a:lnTo>
                  <a:pt x="3448" y="2103"/>
                </a:lnTo>
                <a:lnTo>
                  <a:pt x="3517" y="2144"/>
                </a:lnTo>
                <a:lnTo>
                  <a:pt x="3582" y="2191"/>
                </a:lnTo>
                <a:lnTo>
                  <a:pt x="3643" y="2243"/>
                </a:lnTo>
                <a:lnTo>
                  <a:pt x="3700" y="2300"/>
                </a:lnTo>
                <a:lnTo>
                  <a:pt x="3752" y="2361"/>
                </a:lnTo>
                <a:lnTo>
                  <a:pt x="3799" y="2426"/>
                </a:lnTo>
                <a:lnTo>
                  <a:pt x="3841" y="2495"/>
                </a:lnTo>
                <a:lnTo>
                  <a:pt x="3876" y="2567"/>
                </a:lnTo>
                <a:lnTo>
                  <a:pt x="3906" y="2643"/>
                </a:lnTo>
                <a:lnTo>
                  <a:pt x="3930" y="2722"/>
                </a:lnTo>
                <a:lnTo>
                  <a:pt x="3948" y="2803"/>
                </a:lnTo>
                <a:lnTo>
                  <a:pt x="3959" y="2887"/>
                </a:lnTo>
                <a:lnTo>
                  <a:pt x="3962" y="2972"/>
                </a:lnTo>
                <a:lnTo>
                  <a:pt x="3959" y="3058"/>
                </a:lnTo>
                <a:lnTo>
                  <a:pt x="3948" y="3141"/>
                </a:lnTo>
                <a:lnTo>
                  <a:pt x="3930" y="3222"/>
                </a:lnTo>
                <a:lnTo>
                  <a:pt x="3906" y="3300"/>
                </a:lnTo>
                <a:lnTo>
                  <a:pt x="3876" y="3376"/>
                </a:lnTo>
                <a:lnTo>
                  <a:pt x="3841" y="3448"/>
                </a:lnTo>
                <a:lnTo>
                  <a:pt x="3799" y="3518"/>
                </a:lnTo>
                <a:lnTo>
                  <a:pt x="3752" y="3583"/>
                </a:lnTo>
                <a:lnTo>
                  <a:pt x="3700" y="3643"/>
                </a:lnTo>
                <a:lnTo>
                  <a:pt x="3643" y="3700"/>
                </a:lnTo>
                <a:lnTo>
                  <a:pt x="3582" y="3752"/>
                </a:lnTo>
                <a:lnTo>
                  <a:pt x="3517" y="3799"/>
                </a:lnTo>
                <a:lnTo>
                  <a:pt x="3448" y="3841"/>
                </a:lnTo>
                <a:lnTo>
                  <a:pt x="3376" y="3877"/>
                </a:lnTo>
                <a:lnTo>
                  <a:pt x="3300" y="3907"/>
                </a:lnTo>
                <a:lnTo>
                  <a:pt x="3221" y="3931"/>
                </a:lnTo>
                <a:lnTo>
                  <a:pt x="3141" y="3948"/>
                </a:lnTo>
                <a:lnTo>
                  <a:pt x="3058" y="3959"/>
                </a:lnTo>
                <a:lnTo>
                  <a:pt x="2972" y="3963"/>
                </a:lnTo>
                <a:lnTo>
                  <a:pt x="2886" y="3959"/>
                </a:lnTo>
                <a:lnTo>
                  <a:pt x="2802" y="3948"/>
                </a:lnTo>
                <a:lnTo>
                  <a:pt x="2721" y="3931"/>
                </a:lnTo>
                <a:lnTo>
                  <a:pt x="2643" y="3907"/>
                </a:lnTo>
                <a:lnTo>
                  <a:pt x="2567" y="3877"/>
                </a:lnTo>
                <a:lnTo>
                  <a:pt x="2495" y="3841"/>
                </a:lnTo>
                <a:lnTo>
                  <a:pt x="2426" y="3799"/>
                </a:lnTo>
                <a:lnTo>
                  <a:pt x="2361" y="3752"/>
                </a:lnTo>
                <a:lnTo>
                  <a:pt x="2300" y="3700"/>
                </a:lnTo>
                <a:lnTo>
                  <a:pt x="2243" y="3643"/>
                </a:lnTo>
                <a:lnTo>
                  <a:pt x="2191" y="3583"/>
                </a:lnTo>
                <a:lnTo>
                  <a:pt x="2144" y="3518"/>
                </a:lnTo>
                <a:lnTo>
                  <a:pt x="2103" y="3448"/>
                </a:lnTo>
                <a:lnTo>
                  <a:pt x="2067" y="3376"/>
                </a:lnTo>
                <a:lnTo>
                  <a:pt x="2037" y="3300"/>
                </a:lnTo>
                <a:lnTo>
                  <a:pt x="2013" y="3222"/>
                </a:lnTo>
                <a:lnTo>
                  <a:pt x="1995" y="3141"/>
                </a:lnTo>
                <a:lnTo>
                  <a:pt x="1984" y="3058"/>
                </a:lnTo>
                <a:lnTo>
                  <a:pt x="1980" y="2972"/>
                </a:lnTo>
                <a:lnTo>
                  <a:pt x="1984" y="2887"/>
                </a:lnTo>
                <a:lnTo>
                  <a:pt x="1995" y="2803"/>
                </a:lnTo>
                <a:lnTo>
                  <a:pt x="2013" y="2722"/>
                </a:lnTo>
                <a:lnTo>
                  <a:pt x="2037" y="2643"/>
                </a:lnTo>
                <a:lnTo>
                  <a:pt x="2067" y="2567"/>
                </a:lnTo>
                <a:lnTo>
                  <a:pt x="2103" y="2495"/>
                </a:lnTo>
                <a:lnTo>
                  <a:pt x="2144" y="2426"/>
                </a:lnTo>
                <a:lnTo>
                  <a:pt x="2191" y="2361"/>
                </a:lnTo>
                <a:lnTo>
                  <a:pt x="2243" y="2300"/>
                </a:lnTo>
                <a:lnTo>
                  <a:pt x="2300" y="2243"/>
                </a:lnTo>
                <a:lnTo>
                  <a:pt x="2361" y="2191"/>
                </a:lnTo>
                <a:lnTo>
                  <a:pt x="2426" y="2144"/>
                </a:lnTo>
                <a:lnTo>
                  <a:pt x="2495" y="2103"/>
                </a:lnTo>
                <a:lnTo>
                  <a:pt x="2567" y="2067"/>
                </a:lnTo>
                <a:lnTo>
                  <a:pt x="2643" y="2037"/>
                </a:lnTo>
                <a:lnTo>
                  <a:pt x="2721" y="2013"/>
                </a:lnTo>
                <a:lnTo>
                  <a:pt x="2802" y="1996"/>
                </a:lnTo>
                <a:lnTo>
                  <a:pt x="2886" y="1985"/>
                </a:lnTo>
                <a:lnTo>
                  <a:pt x="2972" y="1982"/>
                </a:lnTo>
                <a:close/>
                <a:moveTo>
                  <a:pt x="1980" y="1486"/>
                </a:moveTo>
                <a:lnTo>
                  <a:pt x="2476" y="1486"/>
                </a:lnTo>
                <a:lnTo>
                  <a:pt x="2476" y="1982"/>
                </a:lnTo>
                <a:lnTo>
                  <a:pt x="1980" y="1982"/>
                </a:lnTo>
                <a:lnTo>
                  <a:pt x="1980" y="1486"/>
                </a:lnTo>
                <a:close/>
                <a:moveTo>
                  <a:pt x="1238" y="1486"/>
                </a:moveTo>
                <a:lnTo>
                  <a:pt x="1734" y="1486"/>
                </a:lnTo>
                <a:lnTo>
                  <a:pt x="1734" y="1982"/>
                </a:lnTo>
                <a:lnTo>
                  <a:pt x="1238" y="1982"/>
                </a:lnTo>
                <a:lnTo>
                  <a:pt x="1238" y="1486"/>
                </a:lnTo>
                <a:close/>
                <a:moveTo>
                  <a:pt x="495" y="1486"/>
                </a:moveTo>
                <a:lnTo>
                  <a:pt x="990" y="1486"/>
                </a:lnTo>
                <a:lnTo>
                  <a:pt x="990" y="1982"/>
                </a:lnTo>
                <a:lnTo>
                  <a:pt x="495" y="1982"/>
                </a:lnTo>
                <a:lnTo>
                  <a:pt x="495" y="1486"/>
                </a:lnTo>
                <a:close/>
                <a:moveTo>
                  <a:pt x="268" y="495"/>
                </a:moveTo>
                <a:lnTo>
                  <a:pt x="371" y="495"/>
                </a:lnTo>
                <a:lnTo>
                  <a:pt x="371" y="619"/>
                </a:lnTo>
                <a:lnTo>
                  <a:pt x="374" y="659"/>
                </a:lnTo>
                <a:lnTo>
                  <a:pt x="384" y="697"/>
                </a:lnTo>
                <a:lnTo>
                  <a:pt x="399" y="732"/>
                </a:lnTo>
                <a:lnTo>
                  <a:pt x="419" y="765"/>
                </a:lnTo>
                <a:lnTo>
                  <a:pt x="444" y="794"/>
                </a:lnTo>
                <a:lnTo>
                  <a:pt x="473" y="819"/>
                </a:lnTo>
                <a:lnTo>
                  <a:pt x="505" y="839"/>
                </a:lnTo>
                <a:lnTo>
                  <a:pt x="541" y="854"/>
                </a:lnTo>
                <a:lnTo>
                  <a:pt x="579" y="864"/>
                </a:lnTo>
                <a:lnTo>
                  <a:pt x="619" y="867"/>
                </a:lnTo>
                <a:lnTo>
                  <a:pt x="659" y="864"/>
                </a:lnTo>
                <a:lnTo>
                  <a:pt x="697" y="854"/>
                </a:lnTo>
                <a:lnTo>
                  <a:pt x="732" y="839"/>
                </a:lnTo>
                <a:lnTo>
                  <a:pt x="765" y="819"/>
                </a:lnTo>
                <a:lnTo>
                  <a:pt x="794" y="794"/>
                </a:lnTo>
                <a:lnTo>
                  <a:pt x="819" y="765"/>
                </a:lnTo>
                <a:lnTo>
                  <a:pt x="838" y="732"/>
                </a:lnTo>
                <a:lnTo>
                  <a:pt x="854" y="697"/>
                </a:lnTo>
                <a:lnTo>
                  <a:pt x="864" y="659"/>
                </a:lnTo>
                <a:lnTo>
                  <a:pt x="866" y="619"/>
                </a:lnTo>
                <a:lnTo>
                  <a:pt x="866" y="495"/>
                </a:lnTo>
                <a:lnTo>
                  <a:pt x="2353" y="495"/>
                </a:lnTo>
                <a:lnTo>
                  <a:pt x="2353" y="619"/>
                </a:lnTo>
                <a:lnTo>
                  <a:pt x="2355" y="659"/>
                </a:lnTo>
                <a:lnTo>
                  <a:pt x="2365" y="697"/>
                </a:lnTo>
                <a:lnTo>
                  <a:pt x="2380" y="732"/>
                </a:lnTo>
                <a:lnTo>
                  <a:pt x="2400" y="765"/>
                </a:lnTo>
                <a:lnTo>
                  <a:pt x="2425" y="794"/>
                </a:lnTo>
                <a:lnTo>
                  <a:pt x="2454" y="819"/>
                </a:lnTo>
                <a:lnTo>
                  <a:pt x="2487" y="839"/>
                </a:lnTo>
                <a:lnTo>
                  <a:pt x="2521" y="854"/>
                </a:lnTo>
                <a:lnTo>
                  <a:pt x="2560" y="864"/>
                </a:lnTo>
                <a:lnTo>
                  <a:pt x="2600" y="867"/>
                </a:lnTo>
                <a:lnTo>
                  <a:pt x="2641" y="864"/>
                </a:lnTo>
                <a:lnTo>
                  <a:pt x="2678" y="854"/>
                </a:lnTo>
                <a:lnTo>
                  <a:pt x="2714" y="839"/>
                </a:lnTo>
                <a:lnTo>
                  <a:pt x="2747" y="819"/>
                </a:lnTo>
                <a:lnTo>
                  <a:pt x="2776" y="794"/>
                </a:lnTo>
                <a:lnTo>
                  <a:pt x="2800" y="765"/>
                </a:lnTo>
                <a:lnTo>
                  <a:pt x="2820" y="732"/>
                </a:lnTo>
                <a:lnTo>
                  <a:pt x="2835" y="697"/>
                </a:lnTo>
                <a:lnTo>
                  <a:pt x="2844" y="659"/>
                </a:lnTo>
                <a:lnTo>
                  <a:pt x="2848" y="619"/>
                </a:lnTo>
                <a:lnTo>
                  <a:pt x="2848" y="495"/>
                </a:lnTo>
                <a:lnTo>
                  <a:pt x="2952" y="495"/>
                </a:lnTo>
                <a:lnTo>
                  <a:pt x="2995" y="498"/>
                </a:lnTo>
                <a:lnTo>
                  <a:pt x="3036" y="509"/>
                </a:lnTo>
                <a:lnTo>
                  <a:pt x="3074" y="526"/>
                </a:lnTo>
                <a:lnTo>
                  <a:pt x="3109" y="548"/>
                </a:lnTo>
                <a:lnTo>
                  <a:pt x="3141" y="574"/>
                </a:lnTo>
                <a:lnTo>
                  <a:pt x="3167" y="607"/>
                </a:lnTo>
                <a:lnTo>
                  <a:pt x="3189" y="642"/>
                </a:lnTo>
                <a:lnTo>
                  <a:pt x="3206" y="682"/>
                </a:lnTo>
                <a:lnTo>
                  <a:pt x="3215" y="724"/>
                </a:lnTo>
                <a:lnTo>
                  <a:pt x="3219" y="767"/>
                </a:lnTo>
                <a:lnTo>
                  <a:pt x="3219" y="1733"/>
                </a:lnTo>
                <a:lnTo>
                  <a:pt x="2972" y="1733"/>
                </a:lnTo>
                <a:lnTo>
                  <a:pt x="2972" y="1238"/>
                </a:lnTo>
                <a:lnTo>
                  <a:pt x="248" y="1238"/>
                </a:lnTo>
                <a:lnTo>
                  <a:pt x="248" y="2947"/>
                </a:lnTo>
                <a:lnTo>
                  <a:pt x="250" y="2959"/>
                </a:lnTo>
                <a:lnTo>
                  <a:pt x="258" y="2969"/>
                </a:lnTo>
                <a:lnTo>
                  <a:pt x="268" y="2972"/>
                </a:lnTo>
                <a:lnTo>
                  <a:pt x="1734" y="2972"/>
                </a:lnTo>
                <a:lnTo>
                  <a:pt x="1734" y="3219"/>
                </a:lnTo>
                <a:lnTo>
                  <a:pt x="268" y="3219"/>
                </a:lnTo>
                <a:lnTo>
                  <a:pt x="225" y="3216"/>
                </a:lnTo>
                <a:lnTo>
                  <a:pt x="183" y="3206"/>
                </a:lnTo>
                <a:lnTo>
                  <a:pt x="144" y="3189"/>
                </a:lnTo>
                <a:lnTo>
                  <a:pt x="109" y="3167"/>
                </a:lnTo>
                <a:lnTo>
                  <a:pt x="78" y="3140"/>
                </a:lnTo>
                <a:lnTo>
                  <a:pt x="52" y="3108"/>
                </a:lnTo>
                <a:lnTo>
                  <a:pt x="30" y="3072"/>
                </a:lnTo>
                <a:lnTo>
                  <a:pt x="13" y="3034"/>
                </a:lnTo>
                <a:lnTo>
                  <a:pt x="3" y="2991"/>
                </a:lnTo>
                <a:lnTo>
                  <a:pt x="0" y="2947"/>
                </a:lnTo>
                <a:lnTo>
                  <a:pt x="0" y="767"/>
                </a:lnTo>
                <a:lnTo>
                  <a:pt x="3" y="724"/>
                </a:lnTo>
                <a:lnTo>
                  <a:pt x="13" y="682"/>
                </a:lnTo>
                <a:lnTo>
                  <a:pt x="30" y="642"/>
                </a:lnTo>
                <a:lnTo>
                  <a:pt x="52" y="607"/>
                </a:lnTo>
                <a:lnTo>
                  <a:pt x="78" y="574"/>
                </a:lnTo>
                <a:lnTo>
                  <a:pt x="109" y="548"/>
                </a:lnTo>
                <a:lnTo>
                  <a:pt x="144" y="526"/>
                </a:lnTo>
                <a:lnTo>
                  <a:pt x="183" y="509"/>
                </a:lnTo>
                <a:lnTo>
                  <a:pt x="225" y="498"/>
                </a:lnTo>
                <a:lnTo>
                  <a:pt x="268" y="495"/>
                </a:lnTo>
                <a:close/>
                <a:moveTo>
                  <a:pt x="2600" y="0"/>
                </a:moveTo>
                <a:lnTo>
                  <a:pt x="2629" y="3"/>
                </a:lnTo>
                <a:lnTo>
                  <a:pt x="2654" y="13"/>
                </a:lnTo>
                <a:lnTo>
                  <a:pt x="2678" y="27"/>
                </a:lnTo>
                <a:lnTo>
                  <a:pt x="2696" y="47"/>
                </a:lnTo>
                <a:lnTo>
                  <a:pt x="2712" y="69"/>
                </a:lnTo>
                <a:lnTo>
                  <a:pt x="2720" y="95"/>
                </a:lnTo>
                <a:lnTo>
                  <a:pt x="2724" y="124"/>
                </a:lnTo>
                <a:lnTo>
                  <a:pt x="2724" y="619"/>
                </a:lnTo>
                <a:lnTo>
                  <a:pt x="2720" y="648"/>
                </a:lnTo>
                <a:lnTo>
                  <a:pt x="2712" y="673"/>
                </a:lnTo>
                <a:lnTo>
                  <a:pt x="2696" y="696"/>
                </a:lnTo>
                <a:lnTo>
                  <a:pt x="2678" y="715"/>
                </a:lnTo>
                <a:lnTo>
                  <a:pt x="2654" y="730"/>
                </a:lnTo>
                <a:lnTo>
                  <a:pt x="2629" y="739"/>
                </a:lnTo>
                <a:lnTo>
                  <a:pt x="2600" y="743"/>
                </a:lnTo>
                <a:lnTo>
                  <a:pt x="2572" y="739"/>
                </a:lnTo>
                <a:lnTo>
                  <a:pt x="2546" y="730"/>
                </a:lnTo>
                <a:lnTo>
                  <a:pt x="2523" y="715"/>
                </a:lnTo>
                <a:lnTo>
                  <a:pt x="2503" y="696"/>
                </a:lnTo>
                <a:lnTo>
                  <a:pt x="2489" y="673"/>
                </a:lnTo>
                <a:lnTo>
                  <a:pt x="2479" y="648"/>
                </a:lnTo>
                <a:lnTo>
                  <a:pt x="2476" y="619"/>
                </a:lnTo>
                <a:lnTo>
                  <a:pt x="2476" y="124"/>
                </a:lnTo>
                <a:lnTo>
                  <a:pt x="2479" y="95"/>
                </a:lnTo>
                <a:lnTo>
                  <a:pt x="2489" y="69"/>
                </a:lnTo>
                <a:lnTo>
                  <a:pt x="2503" y="47"/>
                </a:lnTo>
                <a:lnTo>
                  <a:pt x="2523" y="27"/>
                </a:lnTo>
                <a:lnTo>
                  <a:pt x="2546" y="13"/>
                </a:lnTo>
                <a:lnTo>
                  <a:pt x="2572" y="3"/>
                </a:lnTo>
                <a:lnTo>
                  <a:pt x="2600" y="0"/>
                </a:lnTo>
                <a:close/>
                <a:moveTo>
                  <a:pt x="619" y="0"/>
                </a:moveTo>
                <a:lnTo>
                  <a:pt x="647" y="3"/>
                </a:lnTo>
                <a:lnTo>
                  <a:pt x="673" y="13"/>
                </a:lnTo>
                <a:lnTo>
                  <a:pt x="696" y="27"/>
                </a:lnTo>
                <a:lnTo>
                  <a:pt x="715" y="47"/>
                </a:lnTo>
                <a:lnTo>
                  <a:pt x="730" y="69"/>
                </a:lnTo>
                <a:lnTo>
                  <a:pt x="740" y="95"/>
                </a:lnTo>
                <a:lnTo>
                  <a:pt x="743" y="124"/>
                </a:lnTo>
                <a:lnTo>
                  <a:pt x="743" y="619"/>
                </a:lnTo>
                <a:lnTo>
                  <a:pt x="740" y="648"/>
                </a:lnTo>
                <a:lnTo>
                  <a:pt x="730" y="673"/>
                </a:lnTo>
                <a:lnTo>
                  <a:pt x="715" y="696"/>
                </a:lnTo>
                <a:lnTo>
                  <a:pt x="696" y="715"/>
                </a:lnTo>
                <a:lnTo>
                  <a:pt x="673" y="730"/>
                </a:lnTo>
                <a:lnTo>
                  <a:pt x="647" y="739"/>
                </a:lnTo>
                <a:lnTo>
                  <a:pt x="619" y="743"/>
                </a:lnTo>
                <a:lnTo>
                  <a:pt x="590" y="739"/>
                </a:lnTo>
                <a:lnTo>
                  <a:pt x="565" y="730"/>
                </a:lnTo>
                <a:lnTo>
                  <a:pt x="542" y="715"/>
                </a:lnTo>
                <a:lnTo>
                  <a:pt x="523" y="696"/>
                </a:lnTo>
                <a:lnTo>
                  <a:pt x="508" y="673"/>
                </a:lnTo>
                <a:lnTo>
                  <a:pt x="499" y="648"/>
                </a:lnTo>
                <a:lnTo>
                  <a:pt x="495" y="619"/>
                </a:lnTo>
                <a:lnTo>
                  <a:pt x="495" y="124"/>
                </a:lnTo>
                <a:lnTo>
                  <a:pt x="499" y="95"/>
                </a:lnTo>
                <a:lnTo>
                  <a:pt x="508" y="69"/>
                </a:lnTo>
                <a:lnTo>
                  <a:pt x="523" y="47"/>
                </a:lnTo>
                <a:lnTo>
                  <a:pt x="542" y="27"/>
                </a:lnTo>
                <a:lnTo>
                  <a:pt x="565" y="13"/>
                </a:lnTo>
                <a:lnTo>
                  <a:pt x="590" y="3"/>
                </a:lnTo>
                <a:lnTo>
                  <a:pt x="61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559245" y="3525194"/>
            <a:ext cx="479425" cy="477838"/>
            <a:chOff x="4575175" y="3521076"/>
            <a:chExt cx="479425" cy="477838"/>
          </a:xfrm>
          <a:solidFill>
            <a:schemeClr val="bg1">
              <a:lumMod val="50000"/>
            </a:schemeClr>
          </a:solidFill>
        </p:grpSpPr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4657725" y="3606801"/>
              <a:ext cx="206375" cy="42863"/>
            </a:xfrm>
            <a:custGeom>
              <a:avLst/>
              <a:gdLst>
                <a:gd name="T0" fmla="*/ 151 w 1438"/>
                <a:gd name="T1" fmla="*/ 0 h 302"/>
                <a:gd name="T2" fmla="*/ 1287 w 1438"/>
                <a:gd name="T3" fmla="*/ 0 h 302"/>
                <a:gd name="T4" fmla="*/ 1318 w 1438"/>
                <a:gd name="T5" fmla="*/ 3 h 302"/>
                <a:gd name="T6" fmla="*/ 1346 w 1438"/>
                <a:gd name="T7" fmla="*/ 12 h 302"/>
                <a:gd name="T8" fmla="*/ 1372 w 1438"/>
                <a:gd name="T9" fmla="*/ 26 h 302"/>
                <a:gd name="T10" fmla="*/ 1394 w 1438"/>
                <a:gd name="T11" fmla="*/ 45 h 302"/>
                <a:gd name="T12" fmla="*/ 1413 w 1438"/>
                <a:gd name="T13" fmla="*/ 67 h 302"/>
                <a:gd name="T14" fmla="*/ 1426 w 1438"/>
                <a:gd name="T15" fmla="*/ 93 h 302"/>
                <a:gd name="T16" fmla="*/ 1435 w 1438"/>
                <a:gd name="T17" fmla="*/ 121 h 302"/>
                <a:gd name="T18" fmla="*/ 1438 w 1438"/>
                <a:gd name="T19" fmla="*/ 151 h 302"/>
                <a:gd name="T20" fmla="*/ 1435 w 1438"/>
                <a:gd name="T21" fmla="*/ 181 h 302"/>
                <a:gd name="T22" fmla="*/ 1426 w 1438"/>
                <a:gd name="T23" fmla="*/ 209 h 302"/>
                <a:gd name="T24" fmla="*/ 1413 w 1438"/>
                <a:gd name="T25" fmla="*/ 235 h 302"/>
                <a:gd name="T26" fmla="*/ 1394 w 1438"/>
                <a:gd name="T27" fmla="*/ 257 h 302"/>
                <a:gd name="T28" fmla="*/ 1372 w 1438"/>
                <a:gd name="T29" fmla="*/ 276 h 302"/>
                <a:gd name="T30" fmla="*/ 1346 w 1438"/>
                <a:gd name="T31" fmla="*/ 289 h 302"/>
                <a:gd name="T32" fmla="*/ 1318 w 1438"/>
                <a:gd name="T33" fmla="*/ 298 h 302"/>
                <a:gd name="T34" fmla="*/ 1287 w 1438"/>
                <a:gd name="T35" fmla="*/ 302 h 302"/>
                <a:gd name="T36" fmla="*/ 151 w 1438"/>
                <a:gd name="T37" fmla="*/ 302 h 302"/>
                <a:gd name="T38" fmla="*/ 121 w 1438"/>
                <a:gd name="T39" fmla="*/ 298 h 302"/>
                <a:gd name="T40" fmla="*/ 93 w 1438"/>
                <a:gd name="T41" fmla="*/ 289 h 302"/>
                <a:gd name="T42" fmla="*/ 66 w 1438"/>
                <a:gd name="T43" fmla="*/ 276 h 302"/>
                <a:gd name="T44" fmla="*/ 44 w 1438"/>
                <a:gd name="T45" fmla="*/ 257 h 302"/>
                <a:gd name="T46" fmla="*/ 26 w 1438"/>
                <a:gd name="T47" fmla="*/ 235 h 302"/>
                <a:gd name="T48" fmla="*/ 12 w 1438"/>
                <a:gd name="T49" fmla="*/ 209 h 302"/>
                <a:gd name="T50" fmla="*/ 4 w 1438"/>
                <a:gd name="T51" fmla="*/ 181 h 302"/>
                <a:gd name="T52" fmla="*/ 0 w 1438"/>
                <a:gd name="T53" fmla="*/ 151 h 302"/>
                <a:gd name="T54" fmla="*/ 4 w 1438"/>
                <a:gd name="T55" fmla="*/ 121 h 302"/>
                <a:gd name="T56" fmla="*/ 12 w 1438"/>
                <a:gd name="T57" fmla="*/ 93 h 302"/>
                <a:gd name="T58" fmla="*/ 26 w 1438"/>
                <a:gd name="T59" fmla="*/ 67 h 302"/>
                <a:gd name="T60" fmla="*/ 44 w 1438"/>
                <a:gd name="T61" fmla="*/ 45 h 302"/>
                <a:gd name="T62" fmla="*/ 66 w 1438"/>
                <a:gd name="T63" fmla="*/ 26 h 302"/>
                <a:gd name="T64" fmla="*/ 93 w 1438"/>
                <a:gd name="T65" fmla="*/ 12 h 302"/>
                <a:gd name="T66" fmla="*/ 121 w 1438"/>
                <a:gd name="T67" fmla="*/ 3 h 302"/>
                <a:gd name="T68" fmla="*/ 151 w 1438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2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5"/>
                  </a:lnTo>
                  <a:lnTo>
                    <a:pt x="1413" y="67"/>
                  </a:lnTo>
                  <a:lnTo>
                    <a:pt x="1426" y="93"/>
                  </a:lnTo>
                  <a:lnTo>
                    <a:pt x="1435" y="121"/>
                  </a:lnTo>
                  <a:lnTo>
                    <a:pt x="1438" y="151"/>
                  </a:lnTo>
                  <a:lnTo>
                    <a:pt x="1435" y="181"/>
                  </a:lnTo>
                  <a:lnTo>
                    <a:pt x="1426" y="209"/>
                  </a:lnTo>
                  <a:lnTo>
                    <a:pt x="1413" y="235"/>
                  </a:lnTo>
                  <a:lnTo>
                    <a:pt x="1394" y="257"/>
                  </a:lnTo>
                  <a:lnTo>
                    <a:pt x="1372" y="276"/>
                  </a:lnTo>
                  <a:lnTo>
                    <a:pt x="1346" y="289"/>
                  </a:lnTo>
                  <a:lnTo>
                    <a:pt x="1318" y="298"/>
                  </a:lnTo>
                  <a:lnTo>
                    <a:pt x="1287" y="302"/>
                  </a:lnTo>
                  <a:lnTo>
                    <a:pt x="151" y="302"/>
                  </a:lnTo>
                  <a:lnTo>
                    <a:pt x="121" y="298"/>
                  </a:lnTo>
                  <a:lnTo>
                    <a:pt x="93" y="289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6" y="235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4657725" y="3687763"/>
              <a:ext cx="206375" cy="42863"/>
            </a:xfrm>
            <a:custGeom>
              <a:avLst/>
              <a:gdLst>
                <a:gd name="T0" fmla="*/ 151 w 1438"/>
                <a:gd name="T1" fmla="*/ 0 h 301"/>
                <a:gd name="T2" fmla="*/ 1287 w 1438"/>
                <a:gd name="T3" fmla="*/ 0 h 301"/>
                <a:gd name="T4" fmla="*/ 1318 w 1438"/>
                <a:gd name="T5" fmla="*/ 3 h 301"/>
                <a:gd name="T6" fmla="*/ 1346 w 1438"/>
                <a:gd name="T7" fmla="*/ 12 h 301"/>
                <a:gd name="T8" fmla="*/ 1372 w 1438"/>
                <a:gd name="T9" fmla="*/ 26 h 301"/>
                <a:gd name="T10" fmla="*/ 1394 w 1438"/>
                <a:gd name="T11" fmla="*/ 44 h 301"/>
                <a:gd name="T12" fmla="*/ 1413 w 1438"/>
                <a:gd name="T13" fmla="*/ 66 h 301"/>
                <a:gd name="T14" fmla="*/ 1426 w 1438"/>
                <a:gd name="T15" fmla="*/ 92 h 301"/>
                <a:gd name="T16" fmla="*/ 1435 w 1438"/>
                <a:gd name="T17" fmla="*/ 120 h 301"/>
                <a:gd name="T18" fmla="*/ 1438 w 1438"/>
                <a:gd name="T19" fmla="*/ 150 h 301"/>
                <a:gd name="T20" fmla="*/ 1435 w 1438"/>
                <a:gd name="T21" fmla="*/ 181 h 301"/>
                <a:gd name="T22" fmla="*/ 1426 w 1438"/>
                <a:gd name="T23" fmla="*/ 210 h 301"/>
                <a:gd name="T24" fmla="*/ 1413 w 1438"/>
                <a:gd name="T25" fmla="*/ 235 h 301"/>
                <a:gd name="T26" fmla="*/ 1394 w 1438"/>
                <a:gd name="T27" fmla="*/ 258 h 301"/>
                <a:gd name="T28" fmla="*/ 1372 w 1438"/>
                <a:gd name="T29" fmla="*/ 275 h 301"/>
                <a:gd name="T30" fmla="*/ 1346 w 1438"/>
                <a:gd name="T31" fmla="*/ 290 h 301"/>
                <a:gd name="T32" fmla="*/ 1318 w 1438"/>
                <a:gd name="T33" fmla="*/ 298 h 301"/>
                <a:gd name="T34" fmla="*/ 1287 w 1438"/>
                <a:gd name="T35" fmla="*/ 301 h 301"/>
                <a:gd name="T36" fmla="*/ 151 w 1438"/>
                <a:gd name="T37" fmla="*/ 301 h 301"/>
                <a:gd name="T38" fmla="*/ 121 w 1438"/>
                <a:gd name="T39" fmla="*/ 298 h 301"/>
                <a:gd name="T40" fmla="*/ 93 w 1438"/>
                <a:gd name="T41" fmla="*/ 290 h 301"/>
                <a:gd name="T42" fmla="*/ 66 w 1438"/>
                <a:gd name="T43" fmla="*/ 275 h 301"/>
                <a:gd name="T44" fmla="*/ 44 w 1438"/>
                <a:gd name="T45" fmla="*/ 258 h 301"/>
                <a:gd name="T46" fmla="*/ 26 w 1438"/>
                <a:gd name="T47" fmla="*/ 235 h 301"/>
                <a:gd name="T48" fmla="*/ 12 w 1438"/>
                <a:gd name="T49" fmla="*/ 210 h 301"/>
                <a:gd name="T50" fmla="*/ 4 w 1438"/>
                <a:gd name="T51" fmla="*/ 181 h 301"/>
                <a:gd name="T52" fmla="*/ 0 w 1438"/>
                <a:gd name="T53" fmla="*/ 150 h 301"/>
                <a:gd name="T54" fmla="*/ 4 w 1438"/>
                <a:gd name="T55" fmla="*/ 120 h 301"/>
                <a:gd name="T56" fmla="*/ 12 w 1438"/>
                <a:gd name="T57" fmla="*/ 92 h 301"/>
                <a:gd name="T58" fmla="*/ 26 w 1438"/>
                <a:gd name="T59" fmla="*/ 66 h 301"/>
                <a:gd name="T60" fmla="*/ 44 w 1438"/>
                <a:gd name="T61" fmla="*/ 44 h 301"/>
                <a:gd name="T62" fmla="*/ 66 w 1438"/>
                <a:gd name="T63" fmla="*/ 26 h 301"/>
                <a:gd name="T64" fmla="*/ 93 w 1438"/>
                <a:gd name="T65" fmla="*/ 12 h 301"/>
                <a:gd name="T66" fmla="*/ 121 w 1438"/>
                <a:gd name="T67" fmla="*/ 3 h 301"/>
                <a:gd name="T68" fmla="*/ 151 w 1438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1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4"/>
                  </a:lnTo>
                  <a:lnTo>
                    <a:pt x="1413" y="66"/>
                  </a:lnTo>
                  <a:lnTo>
                    <a:pt x="1426" y="92"/>
                  </a:lnTo>
                  <a:lnTo>
                    <a:pt x="1435" y="120"/>
                  </a:lnTo>
                  <a:lnTo>
                    <a:pt x="1438" y="150"/>
                  </a:lnTo>
                  <a:lnTo>
                    <a:pt x="1435" y="181"/>
                  </a:lnTo>
                  <a:lnTo>
                    <a:pt x="1426" y="210"/>
                  </a:lnTo>
                  <a:lnTo>
                    <a:pt x="1413" y="235"/>
                  </a:lnTo>
                  <a:lnTo>
                    <a:pt x="1394" y="258"/>
                  </a:lnTo>
                  <a:lnTo>
                    <a:pt x="1372" y="275"/>
                  </a:lnTo>
                  <a:lnTo>
                    <a:pt x="1346" y="290"/>
                  </a:lnTo>
                  <a:lnTo>
                    <a:pt x="1318" y="298"/>
                  </a:lnTo>
                  <a:lnTo>
                    <a:pt x="1287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8"/>
                  </a:lnTo>
                  <a:lnTo>
                    <a:pt x="26" y="235"/>
                  </a:lnTo>
                  <a:lnTo>
                    <a:pt x="12" y="210"/>
                  </a:lnTo>
                  <a:lnTo>
                    <a:pt x="4" y="181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56"/>
            <p:cNvSpPr>
              <a:spLocks/>
            </p:cNvSpPr>
            <p:nvPr/>
          </p:nvSpPr>
          <p:spPr bwMode="auto">
            <a:xfrm>
              <a:off x="4657725" y="3768726"/>
              <a:ext cx="125413" cy="44450"/>
            </a:xfrm>
            <a:custGeom>
              <a:avLst/>
              <a:gdLst>
                <a:gd name="T0" fmla="*/ 151 w 870"/>
                <a:gd name="T1" fmla="*/ 0 h 301"/>
                <a:gd name="T2" fmla="*/ 720 w 870"/>
                <a:gd name="T3" fmla="*/ 0 h 301"/>
                <a:gd name="T4" fmla="*/ 750 w 870"/>
                <a:gd name="T5" fmla="*/ 4 h 301"/>
                <a:gd name="T6" fmla="*/ 778 w 870"/>
                <a:gd name="T7" fmla="*/ 12 h 301"/>
                <a:gd name="T8" fmla="*/ 805 w 870"/>
                <a:gd name="T9" fmla="*/ 26 h 301"/>
                <a:gd name="T10" fmla="*/ 827 w 870"/>
                <a:gd name="T11" fmla="*/ 44 h 301"/>
                <a:gd name="T12" fmla="*/ 845 w 870"/>
                <a:gd name="T13" fmla="*/ 67 h 301"/>
                <a:gd name="T14" fmla="*/ 859 w 870"/>
                <a:gd name="T15" fmla="*/ 92 h 301"/>
                <a:gd name="T16" fmla="*/ 867 w 870"/>
                <a:gd name="T17" fmla="*/ 120 h 301"/>
                <a:gd name="T18" fmla="*/ 870 w 870"/>
                <a:gd name="T19" fmla="*/ 151 h 301"/>
                <a:gd name="T20" fmla="*/ 867 w 870"/>
                <a:gd name="T21" fmla="*/ 181 h 301"/>
                <a:gd name="T22" fmla="*/ 859 w 870"/>
                <a:gd name="T23" fmla="*/ 209 h 301"/>
                <a:gd name="T24" fmla="*/ 845 w 870"/>
                <a:gd name="T25" fmla="*/ 234 h 301"/>
                <a:gd name="T26" fmla="*/ 827 w 870"/>
                <a:gd name="T27" fmla="*/ 257 h 301"/>
                <a:gd name="T28" fmla="*/ 805 w 870"/>
                <a:gd name="T29" fmla="*/ 275 h 301"/>
                <a:gd name="T30" fmla="*/ 778 w 870"/>
                <a:gd name="T31" fmla="*/ 290 h 301"/>
                <a:gd name="T32" fmla="*/ 750 w 870"/>
                <a:gd name="T33" fmla="*/ 298 h 301"/>
                <a:gd name="T34" fmla="*/ 720 w 870"/>
                <a:gd name="T35" fmla="*/ 301 h 301"/>
                <a:gd name="T36" fmla="*/ 151 w 870"/>
                <a:gd name="T37" fmla="*/ 301 h 301"/>
                <a:gd name="T38" fmla="*/ 121 w 870"/>
                <a:gd name="T39" fmla="*/ 298 h 301"/>
                <a:gd name="T40" fmla="*/ 93 w 870"/>
                <a:gd name="T41" fmla="*/ 290 h 301"/>
                <a:gd name="T42" fmla="*/ 66 w 870"/>
                <a:gd name="T43" fmla="*/ 275 h 301"/>
                <a:gd name="T44" fmla="*/ 44 w 870"/>
                <a:gd name="T45" fmla="*/ 257 h 301"/>
                <a:gd name="T46" fmla="*/ 26 w 870"/>
                <a:gd name="T47" fmla="*/ 234 h 301"/>
                <a:gd name="T48" fmla="*/ 12 w 870"/>
                <a:gd name="T49" fmla="*/ 209 h 301"/>
                <a:gd name="T50" fmla="*/ 4 w 870"/>
                <a:gd name="T51" fmla="*/ 181 h 301"/>
                <a:gd name="T52" fmla="*/ 0 w 870"/>
                <a:gd name="T53" fmla="*/ 151 h 301"/>
                <a:gd name="T54" fmla="*/ 4 w 870"/>
                <a:gd name="T55" fmla="*/ 120 h 301"/>
                <a:gd name="T56" fmla="*/ 12 w 870"/>
                <a:gd name="T57" fmla="*/ 92 h 301"/>
                <a:gd name="T58" fmla="*/ 26 w 870"/>
                <a:gd name="T59" fmla="*/ 67 h 301"/>
                <a:gd name="T60" fmla="*/ 44 w 870"/>
                <a:gd name="T61" fmla="*/ 44 h 301"/>
                <a:gd name="T62" fmla="*/ 66 w 870"/>
                <a:gd name="T63" fmla="*/ 26 h 301"/>
                <a:gd name="T64" fmla="*/ 93 w 870"/>
                <a:gd name="T65" fmla="*/ 12 h 301"/>
                <a:gd name="T66" fmla="*/ 121 w 870"/>
                <a:gd name="T67" fmla="*/ 4 h 301"/>
                <a:gd name="T68" fmla="*/ 151 w 870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301">
                  <a:moveTo>
                    <a:pt x="151" y="0"/>
                  </a:moveTo>
                  <a:lnTo>
                    <a:pt x="720" y="0"/>
                  </a:lnTo>
                  <a:lnTo>
                    <a:pt x="750" y="4"/>
                  </a:lnTo>
                  <a:lnTo>
                    <a:pt x="778" y="12"/>
                  </a:lnTo>
                  <a:lnTo>
                    <a:pt x="805" y="26"/>
                  </a:lnTo>
                  <a:lnTo>
                    <a:pt x="827" y="44"/>
                  </a:lnTo>
                  <a:lnTo>
                    <a:pt x="845" y="67"/>
                  </a:lnTo>
                  <a:lnTo>
                    <a:pt x="859" y="92"/>
                  </a:lnTo>
                  <a:lnTo>
                    <a:pt x="867" y="120"/>
                  </a:lnTo>
                  <a:lnTo>
                    <a:pt x="870" y="151"/>
                  </a:lnTo>
                  <a:lnTo>
                    <a:pt x="867" y="181"/>
                  </a:lnTo>
                  <a:lnTo>
                    <a:pt x="859" y="209"/>
                  </a:lnTo>
                  <a:lnTo>
                    <a:pt x="845" y="234"/>
                  </a:lnTo>
                  <a:lnTo>
                    <a:pt x="827" y="257"/>
                  </a:lnTo>
                  <a:lnTo>
                    <a:pt x="805" y="275"/>
                  </a:lnTo>
                  <a:lnTo>
                    <a:pt x="778" y="290"/>
                  </a:lnTo>
                  <a:lnTo>
                    <a:pt x="750" y="298"/>
                  </a:lnTo>
                  <a:lnTo>
                    <a:pt x="720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57"/>
            <p:cNvSpPr>
              <a:spLocks/>
            </p:cNvSpPr>
            <p:nvPr/>
          </p:nvSpPr>
          <p:spPr bwMode="auto">
            <a:xfrm>
              <a:off x="4575175" y="3521076"/>
              <a:ext cx="371475" cy="477838"/>
            </a:xfrm>
            <a:custGeom>
              <a:avLst/>
              <a:gdLst>
                <a:gd name="T0" fmla="*/ 152 w 2574"/>
                <a:gd name="T1" fmla="*/ 0 h 3310"/>
                <a:gd name="T2" fmla="*/ 2423 w 2574"/>
                <a:gd name="T3" fmla="*/ 0 h 3310"/>
                <a:gd name="T4" fmla="*/ 2453 w 2574"/>
                <a:gd name="T5" fmla="*/ 3 h 3310"/>
                <a:gd name="T6" fmla="*/ 2481 w 2574"/>
                <a:gd name="T7" fmla="*/ 12 h 3310"/>
                <a:gd name="T8" fmla="*/ 2507 w 2574"/>
                <a:gd name="T9" fmla="*/ 26 h 3310"/>
                <a:gd name="T10" fmla="*/ 2529 w 2574"/>
                <a:gd name="T11" fmla="*/ 44 h 3310"/>
                <a:gd name="T12" fmla="*/ 2548 w 2574"/>
                <a:gd name="T13" fmla="*/ 67 h 3310"/>
                <a:gd name="T14" fmla="*/ 2562 w 2574"/>
                <a:gd name="T15" fmla="*/ 92 h 3310"/>
                <a:gd name="T16" fmla="*/ 2571 w 2574"/>
                <a:gd name="T17" fmla="*/ 120 h 3310"/>
                <a:gd name="T18" fmla="*/ 2574 w 2574"/>
                <a:gd name="T19" fmla="*/ 150 h 3310"/>
                <a:gd name="T20" fmla="*/ 2574 w 2574"/>
                <a:gd name="T21" fmla="*/ 374 h 3310"/>
                <a:gd name="T22" fmla="*/ 2272 w 2574"/>
                <a:gd name="T23" fmla="*/ 896 h 3310"/>
                <a:gd name="T24" fmla="*/ 2272 w 2574"/>
                <a:gd name="T25" fmla="*/ 301 h 3310"/>
                <a:gd name="T26" fmla="*/ 304 w 2574"/>
                <a:gd name="T27" fmla="*/ 301 h 3310"/>
                <a:gd name="T28" fmla="*/ 304 w 2574"/>
                <a:gd name="T29" fmla="*/ 3008 h 3310"/>
                <a:gd name="T30" fmla="*/ 2272 w 2574"/>
                <a:gd name="T31" fmla="*/ 3008 h 3310"/>
                <a:gd name="T32" fmla="*/ 2272 w 2574"/>
                <a:gd name="T33" fmla="*/ 2634 h 3310"/>
                <a:gd name="T34" fmla="*/ 2430 w 2574"/>
                <a:gd name="T35" fmla="*/ 2530 h 3310"/>
                <a:gd name="T36" fmla="*/ 2458 w 2574"/>
                <a:gd name="T37" fmla="*/ 2508 h 3310"/>
                <a:gd name="T38" fmla="*/ 2482 w 2574"/>
                <a:gd name="T39" fmla="*/ 2483 h 3310"/>
                <a:gd name="T40" fmla="*/ 2502 w 2574"/>
                <a:gd name="T41" fmla="*/ 2454 h 3310"/>
                <a:gd name="T42" fmla="*/ 2574 w 2574"/>
                <a:gd name="T43" fmla="*/ 2330 h 3310"/>
                <a:gd name="T44" fmla="*/ 2574 w 2574"/>
                <a:gd name="T45" fmla="*/ 3159 h 3310"/>
                <a:gd name="T46" fmla="*/ 2571 w 2574"/>
                <a:gd name="T47" fmla="*/ 3189 h 3310"/>
                <a:gd name="T48" fmla="*/ 2562 w 2574"/>
                <a:gd name="T49" fmla="*/ 3217 h 3310"/>
                <a:gd name="T50" fmla="*/ 2548 w 2574"/>
                <a:gd name="T51" fmla="*/ 3243 h 3310"/>
                <a:gd name="T52" fmla="*/ 2529 w 2574"/>
                <a:gd name="T53" fmla="*/ 3265 h 3310"/>
                <a:gd name="T54" fmla="*/ 2507 w 2574"/>
                <a:gd name="T55" fmla="*/ 3284 h 3310"/>
                <a:gd name="T56" fmla="*/ 2481 w 2574"/>
                <a:gd name="T57" fmla="*/ 3297 h 3310"/>
                <a:gd name="T58" fmla="*/ 2453 w 2574"/>
                <a:gd name="T59" fmla="*/ 3307 h 3310"/>
                <a:gd name="T60" fmla="*/ 2423 w 2574"/>
                <a:gd name="T61" fmla="*/ 3310 h 3310"/>
                <a:gd name="T62" fmla="*/ 152 w 2574"/>
                <a:gd name="T63" fmla="*/ 3310 h 3310"/>
                <a:gd name="T64" fmla="*/ 121 w 2574"/>
                <a:gd name="T65" fmla="*/ 3307 h 3310"/>
                <a:gd name="T66" fmla="*/ 93 w 2574"/>
                <a:gd name="T67" fmla="*/ 3297 h 3310"/>
                <a:gd name="T68" fmla="*/ 67 w 2574"/>
                <a:gd name="T69" fmla="*/ 3284 h 3310"/>
                <a:gd name="T70" fmla="*/ 45 w 2574"/>
                <a:gd name="T71" fmla="*/ 3265 h 3310"/>
                <a:gd name="T72" fmla="*/ 26 w 2574"/>
                <a:gd name="T73" fmla="*/ 3243 h 3310"/>
                <a:gd name="T74" fmla="*/ 13 w 2574"/>
                <a:gd name="T75" fmla="*/ 3217 h 3310"/>
                <a:gd name="T76" fmla="*/ 3 w 2574"/>
                <a:gd name="T77" fmla="*/ 3189 h 3310"/>
                <a:gd name="T78" fmla="*/ 0 w 2574"/>
                <a:gd name="T79" fmla="*/ 3159 h 3310"/>
                <a:gd name="T80" fmla="*/ 0 w 2574"/>
                <a:gd name="T81" fmla="*/ 150 h 3310"/>
                <a:gd name="T82" fmla="*/ 3 w 2574"/>
                <a:gd name="T83" fmla="*/ 120 h 3310"/>
                <a:gd name="T84" fmla="*/ 13 w 2574"/>
                <a:gd name="T85" fmla="*/ 92 h 3310"/>
                <a:gd name="T86" fmla="*/ 26 w 2574"/>
                <a:gd name="T87" fmla="*/ 67 h 3310"/>
                <a:gd name="T88" fmla="*/ 45 w 2574"/>
                <a:gd name="T89" fmla="*/ 44 h 3310"/>
                <a:gd name="T90" fmla="*/ 67 w 2574"/>
                <a:gd name="T91" fmla="*/ 26 h 3310"/>
                <a:gd name="T92" fmla="*/ 93 w 2574"/>
                <a:gd name="T93" fmla="*/ 12 h 3310"/>
                <a:gd name="T94" fmla="*/ 121 w 2574"/>
                <a:gd name="T95" fmla="*/ 3 h 3310"/>
                <a:gd name="T96" fmla="*/ 152 w 2574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4" h="3310">
                  <a:moveTo>
                    <a:pt x="152" y="0"/>
                  </a:moveTo>
                  <a:lnTo>
                    <a:pt x="2423" y="0"/>
                  </a:lnTo>
                  <a:lnTo>
                    <a:pt x="2453" y="3"/>
                  </a:lnTo>
                  <a:lnTo>
                    <a:pt x="2481" y="12"/>
                  </a:lnTo>
                  <a:lnTo>
                    <a:pt x="2507" y="26"/>
                  </a:lnTo>
                  <a:lnTo>
                    <a:pt x="2529" y="44"/>
                  </a:lnTo>
                  <a:lnTo>
                    <a:pt x="2548" y="67"/>
                  </a:lnTo>
                  <a:lnTo>
                    <a:pt x="2562" y="92"/>
                  </a:lnTo>
                  <a:lnTo>
                    <a:pt x="2571" y="120"/>
                  </a:lnTo>
                  <a:lnTo>
                    <a:pt x="2574" y="150"/>
                  </a:lnTo>
                  <a:lnTo>
                    <a:pt x="2574" y="374"/>
                  </a:lnTo>
                  <a:lnTo>
                    <a:pt x="2272" y="896"/>
                  </a:lnTo>
                  <a:lnTo>
                    <a:pt x="2272" y="301"/>
                  </a:lnTo>
                  <a:lnTo>
                    <a:pt x="304" y="301"/>
                  </a:lnTo>
                  <a:lnTo>
                    <a:pt x="304" y="3008"/>
                  </a:lnTo>
                  <a:lnTo>
                    <a:pt x="2272" y="3008"/>
                  </a:lnTo>
                  <a:lnTo>
                    <a:pt x="2272" y="2634"/>
                  </a:lnTo>
                  <a:lnTo>
                    <a:pt x="2430" y="2530"/>
                  </a:lnTo>
                  <a:lnTo>
                    <a:pt x="2458" y="2508"/>
                  </a:lnTo>
                  <a:lnTo>
                    <a:pt x="2482" y="2483"/>
                  </a:lnTo>
                  <a:lnTo>
                    <a:pt x="2502" y="2454"/>
                  </a:lnTo>
                  <a:lnTo>
                    <a:pt x="2574" y="2330"/>
                  </a:lnTo>
                  <a:lnTo>
                    <a:pt x="2574" y="3159"/>
                  </a:lnTo>
                  <a:lnTo>
                    <a:pt x="2571" y="3189"/>
                  </a:lnTo>
                  <a:lnTo>
                    <a:pt x="2562" y="3217"/>
                  </a:lnTo>
                  <a:lnTo>
                    <a:pt x="2548" y="3243"/>
                  </a:lnTo>
                  <a:lnTo>
                    <a:pt x="2529" y="3265"/>
                  </a:lnTo>
                  <a:lnTo>
                    <a:pt x="2507" y="3284"/>
                  </a:lnTo>
                  <a:lnTo>
                    <a:pt x="2481" y="3297"/>
                  </a:lnTo>
                  <a:lnTo>
                    <a:pt x="2453" y="3307"/>
                  </a:lnTo>
                  <a:lnTo>
                    <a:pt x="2423" y="3310"/>
                  </a:lnTo>
                  <a:lnTo>
                    <a:pt x="152" y="3310"/>
                  </a:lnTo>
                  <a:lnTo>
                    <a:pt x="121" y="3307"/>
                  </a:lnTo>
                  <a:lnTo>
                    <a:pt x="93" y="3297"/>
                  </a:lnTo>
                  <a:lnTo>
                    <a:pt x="67" y="3284"/>
                  </a:lnTo>
                  <a:lnTo>
                    <a:pt x="45" y="3265"/>
                  </a:lnTo>
                  <a:lnTo>
                    <a:pt x="26" y="3243"/>
                  </a:lnTo>
                  <a:lnTo>
                    <a:pt x="13" y="3217"/>
                  </a:lnTo>
                  <a:lnTo>
                    <a:pt x="3" y="3189"/>
                  </a:lnTo>
                  <a:lnTo>
                    <a:pt x="0" y="315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58"/>
            <p:cNvSpPr>
              <a:spLocks noEditPoints="1"/>
            </p:cNvSpPr>
            <p:nvPr/>
          </p:nvSpPr>
          <p:spPr bwMode="auto">
            <a:xfrm>
              <a:off x="4826000" y="3575051"/>
              <a:ext cx="228600" cy="341313"/>
            </a:xfrm>
            <a:custGeom>
              <a:avLst/>
              <a:gdLst>
                <a:gd name="T0" fmla="*/ 131 w 1591"/>
                <a:gd name="T1" fmla="*/ 1996 h 2370"/>
                <a:gd name="T2" fmla="*/ 223 w 1591"/>
                <a:gd name="T3" fmla="*/ 2040 h 2370"/>
                <a:gd name="T4" fmla="*/ 308 w 1591"/>
                <a:gd name="T5" fmla="*/ 2097 h 2370"/>
                <a:gd name="T6" fmla="*/ 439 w 1591"/>
                <a:gd name="T7" fmla="*/ 1980 h 2370"/>
                <a:gd name="T8" fmla="*/ 389 w 1591"/>
                <a:gd name="T9" fmla="*/ 1934 h 2370"/>
                <a:gd name="T10" fmla="*/ 314 w 1591"/>
                <a:gd name="T11" fmla="*/ 1883 h 2370"/>
                <a:gd name="T12" fmla="*/ 245 w 1591"/>
                <a:gd name="T13" fmla="*/ 1849 h 2370"/>
                <a:gd name="T14" fmla="*/ 187 w 1591"/>
                <a:gd name="T15" fmla="*/ 1829 h 2370"/>
                <a:gd name="T16" fmla="*/ 141 w 1591"/>
                <a:gd name="T17" fmla="*/ 1820 h 2370"/>
                <a:gd name="T18" fmla="*/ 1118 w 1591"/>
                <a:gd name="T19" fmla="*/ 0 h 2370"/>
                <a:gd name="T20" fmla="*/ 1173 w 1591"/>
                <a:gd name="T21" fmla="*/ 7 h 2370"/>
                <a:gd name="T22" fmla="*/ 1240 w 1591"/>
                <a:gd name="T23" fmla="*/ 25 h 2370"/>
                <a:gd name="T24" fmla="*/ 1319 w 1591"/>
                <a:gd name="T25" fmla="*/ 57 h 2370"/>
                <a:gd name="T26" fmla="*/ 1407 w 1591"/>
                <a:gd name="T27" fmla="*/ 108 h 2370"/>
                <a:gd name="T28" fmla="*/ 1478 w 1591"/>
                <a:gd name="T29" fmla="*/ 163 h 2370"/>
                <a:gd name="T30" fmla="*/ 1528 w 1591"/>
                <a:gd name="T31" fmla="*/ 215 h 2370"/>
                <a:gd name="T32" fmla="*/ 1561 w 1591"/>
                <a:gd name="T33" fmla="*/ 261 h 2370"/>
                <a:gd name="T34" fmla="*/ 1580 w 1591"/>
                <a:gd name="T35" fmla="*/ 297 h 2370"/>
                <a:gd name="T36" fmla="*/ 1588 w 1591"/>
                <a:gd name="T37" fmla="*/ 320 h 2370"/>
                <a:gd name="T38" fmla="*/ 1591 w 1591"/>
                <a:gd name="T39" fmla="*/ 344 h 2370"/>
                <a:gd name="T40" fmla="*/ 1581 w 1591"/>
                <a:gd name="T41" fmla="*/ 379 h 2370"/>
                <a:gd name="T42" fmla="*/ 625 w 1591"/>
                <a:gd name="T43" fmla="*/ 2021 h 2370"/>
                <a:gd name="T44" fmla="*/ 116 w 1591"/>
                <a:gd name="T45" fmla="*/ 2357 h 2370"/>
                <a:gd name="T46" fmla="*/ 77 w 1591"/>
                <a:gd name="T47" fmla="*/ 2370 h 2370"/>
                <a:gd name="T48" fmla="*/ 36 w 1591"/>
                <a:gd name="T49" fmla="*/ 2359 h 2370"/>
                <a:gd name="T50" fmla="*/ 12 w 1591"/>
                <a:gd name="T51" fmla="*/ 2338 h 2370"/>
                <a:gd name="T52" fmla="*/ 0 w 1591"/>
                <a:gd name="T53" fmla="*/ 2306 h 2370"/>
                <a:gd name="T54" fmla="*/ 34 w 1591"/>
                <a:gd name="T55" fmla="*/ 1702 h 2370"/>
                <a:gd name="T56" fmla="*/ 45 w 1591"/>
                <a:gd name="T57" fmla="*/ 1670 h 2370"/>
                <a:gd name="T58" fmla="*/ 1002 w 1591"/>
                <a:gd name="T59" fmla="*/ 27 h 2370"/>
                <a:gd name="T60" fmla="*/ 1034 w 1591"/>
                <a:gd name="T61" fmla="*/ 7 h 2370"/>
                <a:gd name="T62" fmla="*/ 1048 w 1591"/>
                <a:gd name="T63" fmla="*/ 4 h 2370"/>
                <a:gd name="T64" fmla="*/ 1076 w 1591"/>
                <a:gd name="T65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1" h="2370">
                  <a:moveTo>
                    <a:pt x="141" y="1820"/>
                  </a:moveTo>
                  <a:lnTo>
                    <a:pt x="131" y="1996"/>
                  </a:lnTo>
                  <a:lnTo>
                    <a:pt x="177" y="2016"/>
                  </a:lnTo>
                  <a:lnTo>
                    <a:pt x="223" y="2040"/>
                  </a:lnTo>
                  <a:lnTo>
                    <a:pt x="267" y="2067"/>
                  </a:lnTo>
                  <a:lnTo>
                    <a:pt x="308" y="2097"/>
                  </a:lnTo>
                  <a:lnTo>
                    <a:pt x="455" y="2000"/>
                  </a:lnTo>
                  <a:lnTo>
                    <a:pt x="439" y="1980"/>
                  </a:lnTo>
                  <a:lnTo>
                    <a:pt x="417" y="1958"/>
                  </a:lnTo>
                  <a:lnTo>
                    <a:pt x="389" y="1934"/>
                  </a:lnTo>
                  <a:lnTo>
                    <a:pt x="355" y="1909"/>
                  </a:lnTo>
                  <a:lnTo>
                    <a:pt x="314" y="1883"/>
                  </a:lnTo>
                  <a:lnTo>
                    <a:pt x="278" y="1864"/>
                  </a:lnTo>
                  <a:lnTo>
                    <a:pt x="245" y="1849"/>
                  </a:lnTo>
                  <a:lnTo>
                    <a:pt x="214" y="1837"/>
                  </a:lnTo>
                  <a:lnTo>
                    <a:pt x="187" y="1829"/>
                  </a:lnTo>
                  <a:lnTo>
                    <a:pt x="163" y="1824"/>
                  </a:lnTo>
                  <a:lnTo>
                    <a:pt x="141" y="1820"/>
                  </a:lnTo>
                  <a:close/>
                  <a:moveTo>
                    <a:pt x="1095" y="0"/>
                  </a:moveTo>
                  <a:lnTo>
                    <a:pt x="1118" y="0"/>
                  </a:lnTo>
                  <a:lnTo>
                    <a:pt x="1144" y="2"/>
                  </a:lnTo>
                  <a:lnTo>
                    <a:pt x="1173" y="7"/>
                  </a:lnTo>
                  <a:lnTo>
                    <a:pt x="1205" y="14"/>
                  </a:lnTo>
                  <a:lnTo>
                    <a:pt x="1240" y="25"/>
                  </a:lnTo>
                  <a:lnTo>
                    <a:pt x="1278" y="39"/>
                  </a:lnTo>
                  <a:lnTo>
                    <a:pt x="1319" y="57"/>
                  </a:lnTo>
                  <a:lnTo>
                    <a:pt x="1362" y="81"/>
                  </a:lnTo>
                  <a:lnTo>
                    <a:pt x="1407" y="108"/>
                  </a:lnTo>
                  <a:lnTo>
                    <a:pt x="1446" y="136"/>
                  </a:lnTo>
                  <a:lnTo>
                    <a:pt x="1478" y="163"/>
                  </a:lnTo>
                  <a:lnTo>
                    <a:pt x="1505" y="190"/>
                  </a:lnTo>
                  <a:lnTo>
                    <a:pt x="1528" y="215"/>
                  </a:lnTo>
                  <a:lnTo>
                    <a:pt x="1546" y="239"/>
                  </a:lnTo>
                  <a:lnTo>
                    <a:pt x="1561" y="261"/>
                  </a:lnTo>
                  <a:lnTo>
                    <a:pt x="1571" y="280"/>
                  </a:lnTo>
                  <a:lnTo>
                    <a:pt x="1580" y="297"/>
                  </a:lnTo>
                  <a:lnTo>
                    <a:pt x="1585" y="311"/>
                  </a:lnTo>
                  <a:lnTo>
                    <a:pt x="1588" y="320"/>
                  </a:lnTo>
                  <a:lnTo>
                    <a:pt x="1589" y="325"/>
                  </a:lnTo>
                  <a:lnTo>
                    <a:pt x="1591" y="344"/>
                  </a:lnTo>
                  <a:lnTo>
                    <a:pt x="1588" y="363"/>
                  </a:lnTo>
                  <a:lnTo>
                    <a:pt x="1581" y="379"/>
                  </a:lnTo>
                  <a:lnTo>
                    <a:pt x="634" y="2008"/>
                  </a:lnTo>
                  <a:lnTo>
                    <a:pt x="625" y="2021"/>
                  </a:lnTo>
                  <a:lnTo>
                    <a:pt x="611" y="2033"/>
                  </a:lnTo>
                  <a:lnTo>
                    <a:pt x="116" y="2357"/>
                  </a:lnTo>
                  <a:lnTo>
                    <a:pt x="97" y="2367"/>
                  </a:lnTo>
                  <a:lnTo>
                    <a:pt x="77" y="2370"/>
                  </a:lnTo>
                  <a:lnTo>
                    <a:pt x="56" y="2368"/>
                  </a:lnTo>
                  <a:lnTo>
                    <a:pt x="36" y="2359"/>
                  </a:lnTo>
                  <a:lnTo>
                    <a:pt x="23" y="2350"/>
                  </a:lnTo>
                  <a:lnTo>
                    <a:pt x="12" y="2338"/>
                  </a:lnTo>
                  <a:lnTo>
                    <a:pt x="5" y="2323"/>
                  </a:lnTo>
                  <a:lnTo>
                    <a:pt x="0" y="2306"/>
                  </a:lnTo>
                  <a:lnTo>
                    <a:pt x="0" y="2290"/>
                  </a:lnTo>
                  <a:lnTo>
                    <a:pt x="34" y="1702"/>
                  </a:lnTo>
                  <a:lnTo>
                    <a:pt x="38" y="1685"/>
                  </a:lnTo>
                  <a:lnTo>
                    <a:pt x="45" y="1670"/>
                  </a:lnTo>
                  <a:lnTo>
                    <a:pt x="991" y="41"/>
                  </a:lnTo>
                  <a:lnTo>
                    <a:pt x="1002" y="27"/>
                  </a:lnTo>
                  <a:lnTo>
                    <a:pt x="1016" y="15"/>
                  </a:lnTo>
                  <a:lnTo>
                    <a:pt x="1034" y="7"/>
                  </a:lnTo>
                  <a:lnTo>
                    <a:pt x="1038" y="6"/>
                  </a:lnTo>
                  <a:lnTo>
                    <a:pt x="1048" y="4"/>
                  </a:lnTo>
                  <a:lnTo>
                    <a:pt x="1060" y="2"/>
                  </a:lnTo>
                  <a:lnTo>
                    <a:pt x="1076" y="0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59"/>
            <p:cNvSpPr>
              <a:spLocks/>
            </p:cNvSpPr>
            <p:nvPr/>
          </p:nvSpPr>
          <p:spPr bwMode="auto">
            <a:xfrm>
              <a:off x="4645025" y="3849688"/>
              <a:ext cx="166688" cy="84138"/>
            </a:xfrm>
            <a:custGeom>
              <a:avLst/>
              <a:gdLst>
                <a:gd name="T0" fmla="*/ 557 w 1155"/>
                <a:gd name="T1" fmla="*/ 5 h 591"/>
                <a:gd name="T2" fmla="*/ 583 w 1155"/>
                <a:gd name="T3" fmla="*/ 28 h 591"/>
                <a:gd name="T4" fmla="*/ 591 w 1155"/>
                <a:gd name="T5" fmla="*/ 111 h 591"/>
                <a:gd name="T6" fmla="*/ 560 w 1155"/>
                <a:gd name="T7" fmla="*/ 199 h 591"/>
                <a:gd name="T8" fmla="*/ 569 w 1155"/>
                <a:gd name="T9" fmla="*/ 242 h 591"/>
                <a:gd name="T10" fmla="*/ 587 w 1155"/>
                <a:gd name="T11" fmla="*/ 270 h 591"/>
                <a:gd name="T12" fmla="*/ 637 w 1155"/>
                <a:gd name="T13" fmla="*/ 278 h 591"/>
                <a:gd name="T14" fmla="*/ 681 w 1155"/>
                <a:gd name="T15" fmla="*/ 323 h 591"/>
                <a:gd name="T16" fmla="*/ 693 w 1155"/>
                <a:gd name="T17" fmla="*/ 357 h 591"/>
                <a:gd name="T18" fmla="*/ 847 w 1155"/>
                <a:gd name="T19" fmla="*/ 351 h 591"/>
                <a:gd name="T20" fmla="*/ 996 w 1155"/>
                <a:gd name="T21" fmla="*/ 366 h 591"/>
                <a:gd name="T22" fmla="*/ 1118 w 1155"/>
                <a:gd name="T23" fmla="*/ 373 h 591"/>
                <a:gd name="T24" fmla="*/ 1149 w 1155"/>
                <a:gd name="T25" fmla="*/ 400 h 591"/>
                <a:gd name="T26" fmla="*/ 1154 w 1155"/>
                <a:gd name="T27" fmla="*/ 441 h 591"/>
                <a:gd name="T28" fmla="*/ 1131 w 1155"/>
                <a:gd name="T29" fmla="*/ 475 h 591"/>
                <a:gd name="T30" fmla="*/ 1066 w 1155"/>
                <a:gd name="T31" fmla="*/ 482 h 591"/>
                <a:gd name="T32" fmla="*/ 957 w 1155"/>
                <a:gd name="T33" fmla="*/ 467 h 591"/>
                <a:gd name="T34" fmla="*/ 843 w 1155"/>
                <a:gd name="T35" fmla="*/ 452 h 591"/>
                <a:gd name="T36" fmla="*/ 738 w 1155"/>
                <a:gd name="T37" fmla="*/ 461 h 591"/>
                <a:gd name="T38" fmla="*/ 679 w 1155"/>
                <a:gd name="T39" fmla="*/ 486 h 591"/>
                <a:gd name="T40" fmla="*/ 636 w 1155"/>
                <a:gd name="T41" fmla="*/ 492 h 591"/>
                <a:gd name="T42" fmla="*/ 603 w 1155"/>
                <a:gd name="T43" fmla="*/ 477 h 591"/>
                <a:gd name="T44" fmla="*/ 576 w 1155"/>
                <a:gd name="T45" fmla="*/ 454 h 591"/>
                <a:gd name="T46" fmla="*/ 571 w 1155"/>
                <a:gd name="T47" fmla="*/ 407 h 591"/>
                <a:gd name="T48" fmla="*/ 537 w 1155"/>
                <a:gd name="T49" fmla="*/ 457 h 591"/>
                <a:gd name="T50" fmla="*/ 495 w 1155"/>
                <a:gd name="T51" fmla="*/ 471 h 591"/>
                <a:gd name="T52" fmla="*/ 455 w 1155"/>
                <a:gd name="T53" fmla="*/ 456 h 591"/>
                <a:gd name="T54" fmla="*/ 439 w 1155"/>
                <a:gd name="T55" fmla="*/ 419 h 591"/>
                <a:gd name="T56" fmla="*/ 450 w 1155"/>
                <a:gd name="T57" fmla="*/ 390 h 591"/>
                <a:gd name="T58" fmla="*/ 458 w 1155"/>
                <a:gd name="T59" fmla="*/ 369 h 591"/>
                <a:gd name="T60" fmla="*/ 422 w 1155"/>
                <a:gd name="T61" fmla="*/ 404 h 591"/>
                <a:gd name="T62" fmla="*/ 379 w 1155"/>
                <a:gd name="T63" fmla="*/ 428 h 591"/>
                <a:gd name="T64" fmla="*/ 335 w 1155"/>
                <a:gd name="T65" fmla="*/ 417 h 591"/>
                <a:gd name="T66" fmla="*/ 314 w 1155"/>
                <a:gd name="T67" fmla="*/ 379 h 591"/>
                <a:gd name="T68" fmla="*/ 364 w 1155"/>
                <a:gd name="T69" fmla="*/ 288 h 591"/>
                <a:gd name="T70" fmla="*/ 252 w 1155"/>
                <a:gd name="T71" fmla="*/ 393 h 591"/>
                <a:gd name="T72" fmla="*/ 96 w 1155"/>
                <a:gd name="T73" fmla="*/ 581 h 591"/>
                <a:gd name="T74" fmla="*/ 49 w 1155"/>
                <a:gd name="T75" fmla="*/ 590 h 591"/>
                <a:gd name="T76" fmla="*/ 9 w 1155"/>
                <a:gd name="T77" fmla="*/ 569 h 591"/>
                <a:gd name="T78" fmla="*/ 2 w 1155"/>
                <a:gd name="T79" fmla="*/ 527 h 591"/>
                <a:gd name="T80" fmla="*/ 138 w 1155"/>
                <a:gd name="T81" fmla="*/ 351 h 591"/>
                <a:gd name="T82" fmla="*/ 344 w 1155"/>
                <a:gd name="T83" fmla="*/ 123 h 591"/>
                <a:gd name="T84" fmla="*/ 398 w 1155"/>
                <a:gd name="T85" fmla="*/ 70 h 591"/>
                <a:gd name="T86" fmla="*/ 462 w 1155"/>
                <a:gd name="T87" fmla="*/ 20 h 591"/>
                <a:gd name="T88" fmla="*/ 534 w 1155"/>
                <a:gd name="T8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5" h="591">
                  <a:moveTo>
                    <a:pt x="534" y="0"/>
                  </a:moveTo>
                  <a:lnTo>
                    <a:pt x="545" y="2"/>
                  </a:lnTo>
                  <a:lnTo>
                    <a:pt x="557" y="5"/>
                  </a:lnTo>
                  <a:lnTo>
                    <a:pt x="567" y="10"/>
                  </a:lnTo>
                  <a:lnTo>
                    <a:pt x="576" y="18"/>
                  </a:lnTo>
                  <a:lnTo>
                    <a:pt x="583" y="28"/>
                  </a:lnTo>
                  <a:lnTo>
                    <a:pt x="591" y="54"/>
                  </a:lnTo>
                  <a:lnTo>
                    <a:pt x="593" y="82"/>
                  </a:lnTo>
                  <a:lnTo>
                    <a:pt x="591" y="111"/>
                  </a:lnTo>
                  <a:lnTo>
                    <a:pt x="584" y="140"/>
                  </a:lnTo>
                  <a:lnTo>
                    <a:pt x="573" y="170"/>
                  </a:lnTo>
                  <a:lnTo>
                    <a:pt x="560" y="199"/>
                  </a:lnTo>
                  <a:lnTo>
                    <a:pt x="543" y="230"/>
                  </a:lnTo>
                  <a:lnTo>
                    <a:pt x="557" y="235"/>
                  </a:lnTo>
                  <a:lnTo>
                    <a:pt x="569" y="242"/>
                  </a:lnTo>
                  <a:lnTo>
                    <a:pt x="579" y="254"/>
                  </a:lnTo>
                  <a:lnTo>
                    <a:pt x="583" y="263"/>
                  </a:lnTo>
                  <a:lnTo>
                    <a:pt x="587" y="270"/>
                  </a:lnTo>
                  <a:lnTo>
                    <a:pt x="604" y="269"/>
                  </a:lnTo>
                  <a:lnTo>
                    <a:pt x="620" y="272"/>
                  </a:lnTo>
                  <a:lnTo>
                    <a:pt x="637" y="278"/>
                  </a:lnTo>
                  <a:lnTo>
                    <a:pt x="653" y="289"/>
                  </a:lnTo>
                  <a:lnTo>
                    <a:pt x="668" y="303"/>
                  </a:lnTo>
                  <a:lnTo>
                    <a:pt x="681" y="323"/>
                  </a:lnTo>
                  <a:lnTo>
                    <a:pt x="689" y="338"/>
                  </a:lnTo>
                  <a:lnTo>
                    <a:pt x="692" y="349"/>
                  </a:lnTo>
                  <a:lnTo>
                    <a:pt x="693" y="357"/>
                  </a:lnTo>
                  <a:lnTo>
                    <a:pt x="746" y="351"/>
                  </a:lnTo>
                  <a:lnTo>
                    <a:pt x="797" y="350"/>
                  </a:lnTo>
                  <a:lnTo>
                    <a:pt x="847" y="351"/>
                  </a:lnTo>
                  <a:lnTo>
                    <a:pt x="897" y="355"/>
                  </a:lnTo>
                  <a:lnTo>
                    <a:pt x="946" y="361"/>
                  </a:lnTo>
                  <a:lnTo>
                    <a:pt x="996" y="366"/>
                  </a:lnTo>
                  <a:lnTo>
                    <a:pt x="1048" y="369"/>
                  </a:lnTo>
                  <a:lnTo>
                    <a:pt x="1101" y="371"/>
                  </a:lnTo>
                  <a:lnTo>
                    <a:pt x="1118" y="373"/>
                  </a:lnTo>
                  <a:lnTo>
                    <a:pt x="1131" y="379"/>
                  </a:lnTo>
                  <a:lnTo>
                    <a:pt x="1142" y="389"/>
                  </a:lnTo>
                  <a:lnTo>
                    <a:pt x="1149" y="400"/>
                  </a:lnTo>
                  <a:lnTo>
                    <a:pt x="1154" y="413"/>
                  </a:lnTo>
                  <a:lnTo>
                    <a:pt x="1155" y="427"/>
                  </a:lnTo>
                  <a:lnTo>
                    <a:pt x="1154" y="441"/>
                  </a:lnTo>
                  <a:lnTo>
                    <a:pt x="1149" y="454"/>
                  </a:lnTo>
                  <a:lnTo>
                    <a:pt x="1142" y="466"/>
                  </a:lnTo>
                  <a:lnTo>
                    <a:pt x="1131" y="475"/>
                  </a:lnTo>
                  <a:lnTo>
                    <a:pt x="1118" y="481"/>
                  </a:lnTo>
                  <a:lnTo>
                    <a:pt x="1101" y="483"/>
                  </a:lnTo>
                  <a:lnTo>
                    <a:pt x="1066" y="482"/>
                  </a:lnTo>
                  <a:lnTo>
                    <a:pt x="1031" y="478"/>
                  </a:lnTo>
                  <a:lnTo>
                    <a:pt x="993" y="473"/>
                  </a:lnTo>
                  <a:lnTo>
                    <a:pt x="957" y="467"/>
                  </a:lnTo>
                  <a:lnTo>
                    <a:pt x="919" y="460"/>
                  </a:lnTo>
                  <a:lnTo>
                    <a:pt x="881" y="455"/>
                  </a:lnTo>
                  <a:lnTo>
                    <a:pt x="843" y="452"/>
                  </a:lnTo>
                  <a:lnTo>
                    <a:pt x="807" y="451"/>
                  </a:lnTo>
                  <a:lnTo>
                    <a:pt x="771" y="454"/>
                  </a:lnTo>
                  <a:lnTo>
                    <a:pt x="738" y="461"/>
                  </a:lnTo>
                  <a:lnTo>
                    <a:pt x="705" y="474"/>
                  </a:lnTo>
                  <a:lnTo>
                    <a:pt x="693" y="480"/>
                  </a:lnTo>
                  <a:lnTo>
                    <a:pt x="679" y="486"/>
                  </a:lnTo>
                  <a:lnTo>
                    <a:pt x="664" y="492"/>
                  </a:lnTo>
                  <a:lnTo>
                    <a:pt x="651" y="494"/>
                  </a:lnTo>
                  <a:lnTo>
                    <a:pt x="636" y="492"/>
                  </a:lnTo>
                  <a:lnTo>
                    <a:pt x="626" y="487"/>
                  </a:lnTo>
                  <a:lnTo>
                    <a:pt x="614" y="482"/>
                  </a:lnTo>
                  <a:lnTo>
                    <a:pt x="603" y="477"/>
                  </a:lnTo>
                  <a:lnTo>
                    <a:pt x="592" y="471"/>
                  </a:lnTo>
                  <a:lnTo>
                    <a:pt x="584" y="464"/>
                  </a:lnTo>
                  <a:lnTo>
                    <a:pt x="576" y="454"/>
                  </a:lnTo>
                  <a:lnTo>
                    <a:pt x="572" y="442"/>
                  </a:lnTo>
                  <a:lnTo>
                    <a:pt x="571" y="423"/>
                  </a:lnTo>
                  <a:lnTo>
                    <a:pt x="571" y="407"/>
                  </a:lnTo>
                  <a:lnTo>
                    <a:pt x="560" y="427"/>
                  </a:lnTo>
                  <a:lnTo>
                    <a:pt x="547" y="446"/>
                  </a:lnTo>
                  <a:lnTo>
                    <a:pt x="537" y="457"/>
                  </a:lnTo>
                  <a:lnTo>
                    <a:pt x="524" y="466"/>
                  </a:lnTo>
                  <a:lnTo>
                    <a:pt x="509" y="470"/>
                  </a:lnTo>
                  <a:lnTo>
                    <a:pt x="495" y="471"/>
                  </a:lnTo>
                  <a:lnTo>
                    <a:pt x="480" y="469"/>
                  </a:lnTo>
                  <a:lnTo>
                    <a:pt x="467" y="464"/>
                  </a:lnTo>
                  <a:lnTo>
                    <a:pt x="455" y="456"/>
                  </a:lnTo>
                  <a:lnTo>
                    <a:pt x="446" y="446"/>
                  </a:lnTo>
                  <a:lnTo>
                    <a:pt x="440" y="433"/>
                  </a:lnTo>
                  <a:lnTo>
                    <a:pt x="439" y="419"/>
                  </a:lnTo>
                  <a:lnTo>
                    <a:pt x="444" y="402"/>
                  </a:lnTo>
                  <a:lnTo>
                    <a:pt x="447" y="396"/>
                  </a:lnTo>
                  <a:lnTo>
                    <a:pt x="450" y="390"/>
                  </a:lnTo>
                  <a:lnTo>
                    <a:pt x="450" y="390"/>
                  </a:lnTo>
                  <a:lnTo>
                    <a:pt x="449" y="390"/>
                  </a:lnTo>
                  <a:lnTo>
                    <a:pt x="458" y="369"/>
                  </a:lnTo>
                  <a:lnTo>
                    <a:pt x="445" y="378"/>
                  </a:lnTo>
                  <a:lnTo>
                    <a:pt x="432" y="390"/>
                  </a:lnTo>
                  <a:lnTo>
                    <a:pt x="422" y="404"/>
                  </a:lnTo>
                  <a:lnTo>
                    <a:pt x="409" y="417"/>
                  </a:lnTo>
                  <a:lnTo>
                    <a:pt x="394" y="425"/>
                  </a:lnTo>
                  <a:lnTo>
                    <a:pt x="379" y="428"/>
                  </a:lnTo>
                  <a:lnTo>
                    <a:pt x="363" y="428"/>
                  </a:lnTo>
                  <a:lnTo>
                    <a:pt x="348" y="424"/>
                  </a:lnTo>
                  <a:lnTo>
                    <a:pt x="335" y="417"/>
                  </a:lnTo>
                  <a:lnTo>
                    <a:pt x="324" y="406"/>
                  </a:lnTo>
                  <a:lnTo>
                    <a:pt x="317" y="394"/>
                  </a:lnTo>
                  <a:lnTo>
                    <a:pt x="314" y="379"/>
                  </a:lnTo>
                  <a:lnTo>
                    <a:pt x="316" y="364"/>
                  </a:lnTo>
                  <a:lnTo>
                    <a:pt x="323" y="347"/>
                  </a:lnTo>
                  <a:lnTo>
                    <a:pt x="364" y="288"/>
                  </a:lnTo>
                  <a:lnTo>
                    <a:pt x="404" y="226"/>
                  </a:lnTo>
                  <a:lnTo>
                    <a:pt x="326" y="309"/>
                  </a:lnTo>
                  <a:lnTo>
                    <a:pt x="252" y="393"/>
                  </a:lnTo>
                  <a:lnTo>
                    <a:pt x="179" y="480"/>
                  </a:lnTo>
                  <a:lnTo>
                    <a:pt x="108" y="569"/>
                  </a:lnTo>
                  <a:lnTo>
                    <a:pt x="96" y="581"/>
                  </a:lnTo>
                  <a:lnTo>
                    <a:pt x="80" y="588"/>
                  </a:lnTo>
                  <a:lnTo>
                    <a:pt x="65" y="591"/>
                  </a:lnTo>
                  <a:lnTo>
                    <a:pt x="49" y="590"/>
                  </a:lnTo>
                  <a:lnTo>
                    <a:pt x="33" y="586"/>
                  </a:lnTo>
                  <a:lnTo>
                    <a:pt x="21" y="579"/>
                  </a:lnTo>
                  <a:lnTo>
                    <a:pt x="9" y="569"/>
                  </a:lnTo>
                  <a:lnTo>
                    <a:pt x="2" y="556"/>
                  </a:lnTo>
                  <a:lnTo>
                    <a:pt x="0" y="542"/>
                  </a:lnTo>
                  <a:lnTo>
                    <a:pt x="2" y="527"/>
                  </a:lnTo>
                  <a:lnTo>
                    <a:pt x="11" y="511"/>
                  </a:lnTo>
                  <a:lnTo>
                    <a:pt x="74" y="431"/>
                  </a:lnTo>
                  <a:lnTo>
                    <a:pt x="138" y="351"/>
                  </a:lnTo>
                  <a:lnTo>
                    <a:pt x="204" y="273"/>
                  </a:lnTo>
                  <a:lnTo>
                    <a:pt x="273" y="196"/>
                  </a:lnTo>
                  <a:lnTo>
                    <a:pt x="344" y="123"/>
                  </a:lnTo>
                  <a:lnTo>
                    <a:pt x="361" y="107"/>
                  </a:lnTo>
                  <a:lnTo>
                    <a:pt x="380" y="89"/>
                  </a:lnTo>
                  <a:lnTo>
                    <a:pt x="398" y="70"/>
                  </a:lnTo>
                  <a:lnTo>
                    <a:pt x="418" y="52"/>
                  </a:lnTo>
                  <a:lnTo>
                    <a:pt x="439" y="35"/>
                  </a:lnTo>
                  <a:lnTo>
                    <a:pt x="462" y="20"/>
                  </a:lnTo>
                  <a:lnTo>
                    <a:pt x="485" y="9"/>
                  </a:lnTo>
                  <a:lnTo>
                    <a:pt x="509" y="2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967287" y="4953001"/>
            <a:ext cx="650639" cy="625476"/>
            <a:chOff x="4967288" y="5026025"/>
            <a:chExt cx="574676" cy="552451"/>
          </a:xfrm>
          <a:solidFill>
            <a:schemeClr val="bg1">
              <a:lumMod val="50000"/>
            </a:schemeClr>
          </a:solidFill>
        </p:grpSpPr>
        <p:sp>
          <p:nvSpPr>
            <p:cNvPr id="98" name="Freeform 64"/>
            <p:cNvSpPr>
              <a:spLocks/>
            </p:cNvSpPr>
            <p:nvPr/>
          </p:nvSpPr>
          <p:spPr bwMode="auto">
            <a:xfrm>
              <a:off x="5049838" y="5100638"/>
              <a:ext cx="131763" cy="128588"/>
            </a:xfrm>
            <a:custGeom>
              <a:avLst/>
              <a:gdLst>
                <a:gd name="T0" fmla="*/ 327 w 833"/>
                <a:gd name="T1" fmla="*/ 0 h 811"/>
                <a:gd name="T2" fmla="*/ 372 w 833"/>
                <a:gd name="T3" fmla="*/ 3 h 811"/>
                <a:gd name="T4" fmla="*/ 414 w 833"/>
                <a:gd name="T5" fmla="*/ 12 h 811"/>
                <a:gd name="T6" fmla="*/ 454 w 833"/>
                <a:gd name="T7" fmla="*/ 25 h 811"/>
                <a:gd name="T8" fmla="*/ 492 w 833"/>
                <a:gd name="T9" fmla="*/ 44 h 811"/>
                <a:gd name="T10" fmla="*/ 527 w 833"/>
                <a:gd name="T11" fmla="*/ 68 h 811"/>
                <a:gd name="T12" fmla="*/ 558 w 833"/>
                <a:gd name="T13" fmla="*/ 95 h 811"/>
                <a:gd name="T14" fmla="*/ 586 w 833"/>
                <a:gd name="T15" fmla="*/ 127 h 811"/>
                <a:gd name="T16" fmla="*/ 609 w 833"/>
                <a:gd name="T17" fmla="*/ 162 h 811"/>
                <a:gd name="T18" fmla="*/ 628 w 833"/>
                <a:gd name="T19" fmla="*/ 200 h 811"/>
                <a:gd name="T20" fmla="*/ 642 w 833"/>
                <a:gd name="T21" fmla="*/ 239 h 811"/>
                <a:gd name="T22" fmla="*/ 651 w 833"/>
                <a:gd name="T23" fmla="*/ 283 h 811"/>
                <a:gd name="T24" fmla="*/ 654 w 833"/>
                <a:gd name="T25" fmla="*/ 327 h 811"/>
                <a:gd name="T26" fmla="*/ 651 w 833"/>
                <a:gd name="T27" fmla="*/ 369 h 811"/>
                <a:gd name="T28" fmla="*/ 642 w 833"/>
                <a:gd name="T29" fmla="*/ 409 h 811"/>
                <a:gd name="T30" fmla="*/ 629 w 833"/>
                <a:gd name="T31" fmla="*/ 447 h 811"/>
                <a:gd name="T32" fmla="*/ 612 w 833"/>
                <a:gd name="T33" fmla="*/ 483 h 811"/>
                <a:gd name="T34" fmla="*/ 833 w 833"/>
                <a:gd name="T35" fmla="*/ 692 h 811"/>
                <a:gd name="T36" fmla="*/ 792 w 833"/>
                <a:gd name="T37" fmla="*/ 729 h 811"/>
                <a:gd name="T38" fmla="*/ 754 w 833"/>
                <a:gd name="T39" fmla="*/ 768 h 811"/>
                <a:gd name="T40" fmla="*/ 720 w 833"/>
                <a:gd name="T41" fmla="*/ 811 h 811"/>
                <a:gd name="T42" fmla="*/ 499 w 833"/>
                <a:gd name="T43" fmla="*/ 603 h 811"/>
                <a:gd name="T44" fmla="*/ 461 w 833"/>
                <a:gd name="T45" fmla="*/ 624 h 811"/>
                <a:gd name="T46" fmla="*/ 418 w 833"/>
                <a:gd name="T47" fmla="*/ 640 h 811"/>
                <a:gd name="T48" fmla="*/ 374 w 833"/>
                <a:gd name="T49" fmla="*/ 650 h 811"/>
                <a:gd name="T50" fmla="*/ 327 w 833"/>
                <a:gd name="T51" fmla="*/ 653 h 811"/>
                <a:gd name="T52" fmla="*/ 283 w 833"/>
                <a:gd name="T53" fmla="*/ 651 h 811"/>
                <a:gd name="T54" fmla="*/ 240 w 833"/>
                <a:gd name="T55" fmla="*/ 642 h 811"/>
                <a:gd name="T56" fmla="*/ 200 w 833"/>
                <a:gd name="T57" fmla="*/ 628 h 811"/>
                <a:gd name="T58" fmla="*/ 162 w 833"/>
                <a:gd name="T59" fmla="*/ 609 h 811"/>
                <a:gd name="T60" fmla="*/ 127 w 833"/>
                <a:gd name="T61" fmla="*/ 585 h 811"/>
                <a:gd name="T62" fmla="*/ 96 w 833"/>
                <a:gd name="T63" fmla="*/ 558 h 811"/>
                <a:gd name="T64" fmla="*/ 68 w 833"/>
                <a:gd name="T65" fmla="*/ 527 h 811"/>
                <a:gd name="T66" fmla="*/ 45 w 833"/>
                <a:gd name="T67" fmla="*/ 491 h 811"/>
                <a:gd name="T68" fmla="*/ 26 w 833"/>
                <a:gd name="T69" fmla="*/ 454 h 811"/>
                <a:gd name="T70" fmla="*/ 11 w 833"/>
                <a:gd name="T71" fmla="*/ 414 h 811"/>
                <a:gd name="T72" fmla="*/ 4 w 833"/>
                <a:gd name="T73" fmla="*/ 371 h 811"/>
                <a:gd name="T74" fmla="*/ 0 w 833"/>
                <a:gd name="T75" fmla="*/ 327 h 811"/>
                <a:gd name="T76" fmla="*/ 4 w 833"/>
                <a:gd name="T77" fmla="*/ 283 h 811"/>
                <a:gd name="T78" fmla="*/ 11 w 833"/>
                <a:gd name="T79" fmla="*/ 239 h 811"/>
                <a:gd name="T80" fmla="*/ 26 w 833"/>
                <a:gd name="T81" fmla="*/ 200 h 811"/>
                <a:gd name="T82" fmla="*/ 45 w 833"/>
                <a:gd name="T83" fmla="*/ 162 h 811"/>
                <a:gd name="T84" fmla="*/ 68 w 833"/>
                <a:gd name="T85" fmla="*/ 127 h 811"/>
                <a:gd name="T86" fmla="*/ 96 w 833"/>
                <a:gd name="T87" fmla="*/ 95 h 811"/>
                <a:gd name="T88" fmla="*/ 127 w 833"/>
                <a:gd name="T89" fmla="*/ 68 h 811"/>
                <a:gd name="T90" fmla="*/ 162 w 833"/>
                <a:gd name="T91" fmla="*/ 44 h 811"/>
                <a:gd name="T92" fmla="*/ 200 w 833"/>
                <a:gd name="T93" fmla="*/ 25 h 811"/>
                <a:gd name="T94" fmla="*/ 240 w 833"/>
                <a:gd name="T95" fmla="*/ 12 h 811"/>
                <a:gd name="T96" fmla="*/ 283 w 833"/>
                <a:gd name="T97" fmla="*/ 3 h 811"/>
                <a:gd name="T98" fmla="*/ 327 w 833"/>
                <a:gd name="T99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33" h="811">
                  <a:moveTo>
                    <a:pt x="327" y="0"/>
                  </a:moveTo>
                  <a:lnTo>
                    <a:pt x="372" y="3"/>
                  </a:lnTo>
                  <a:lnTo>
                    <a:pt x="414" y="12"/>
                  </a:lnTo>
                  <a:lnTo>
                    <a:pt x="454" y="25"/>
                  </a:lnTo>
                  <a:lnTo>
                    <a:pt x="492" y="44"/>
                  </a:lnTo>
                  <a:lnTo>
                    <a:pt x="527" y="68"/>
                  </a:lnTo>
                  <a:lnTo>
                    <a:pt x="558" y="95"/>
                  </a:lnTo>
                  <a:lnTo>
                    <a:pt x="586" y="127"/>
                  </a:lnTo>
                  <a:lnTo>
                    <a:pt x="609" y="162"/>
                  </a:lnTo>
                  <a:lnTo>
                    <a:pt x="628" y="200"/>
                  </a:lnTo>
                  <a:lnTo>
                    <a:pt x="642" y="239"/>
                  </a:lnTo>
                  <a:lnTo>
                    <a:pt x="651" y="283"/>
                  </a:lnTo>
                  <a:lnTo>
                    <a:pt x="654" y="327"/>
                  </a:lnTo>
                  <a:lnTo>
                    <a:pt x="651" y="369"/>
                  </a:lnTo>
                  <a:lnTo>
                    <a:pt x="642" y="409"/>
                  </a:lnTo>
                  <a:lnTo>
                    <a:pt x="629" y="447"/>
                  </a:lnTo>
                  <a:lnTo>
                    <a:pt x="612" y="483"/>
                  </a:lnTo>
                  <a:lnTo>
                    <a:pt x="833" y="692"/>
                  </a:lnTo>
                  <a:lnTo>
                    <a:pt x="792" y="729"/>
                  </a:lnTo>
                  <a:lnTo>
                    <a:pt x="754" y="768"/>
                  </a:lnTo>
                  <a:lnTo>
                    <a:pt x="720" y="811"/>
                  </a:lnTo>
                  <a:lnTo>
                    <a:pt x="499" y="603"/>
                  </a:lnTo>
                  <a:lnTo>
                    <a:pt x="461" y="624"/>
                  </a:lnTo>
                  <a:lnTo>
                    <a:pt x="418" y="640"/>
                  </a:lnTo>
                  <a:lnTo>
                    <a:pt x="374" y="650"/>
                  </a:lnTo>
                  <a:lnTo>
                    <a:pt x="327" y="653"/>
                  </a:lnTo>
                  <a:lnTo>
                    <a:pt x="283" y="651"/>
                  </a:lnTo>
                  <a:lnTo>
                    <a:pt x="240" y="642"/>
                  </a:lnTo>
                  <a:lnTo>
                    <a:pt x="200" y="628"/>
                  </a:lnTo>
                  <a:lnTo>
                    <a:pt x="162" y="609"/>
                  </a:lnTo>
                  <a:lnTo>
                    <a:pt x="127" y="585"/>
                  </a:lnTo>
                  <a:lnTo>
                    <a:pt x="96" y="558"/>
                  </a:lnTo>
                  <a:lnTo>
                    <a:pt x="68" y="527"/>
                  </a:lnTo>
                  <a:lnTo>
                    <a:pt x="45" y="491"/>
                  </a:lnTo>
                  <a:lnTo>
                    <a:pt x="26" y="454"/>
                  </a:lnTo>
                  <a:lnTo>
                    <a:pt x="11" y="414"/>
                  </a:lnTo>
                  <a:lnTo>
                    <a:pt x="4" y="371"/>
                  </a:lnTo>
                  <a:lnTo>
                    <a:pt x="0" y="327"/>
                  </a:lnTo>
                  <a:lnTo>
                    <a:pt x="4" y="283"/>
                  </a:lnTo>
                  <a:lnTo>
                    <a:pt x="11" y="239"/>
                  </a:lnTo>
                  <a:lnTo>
                    <a:pt x="26" y="200"/>
                  </a:lnTo>
                  <a:lnTo>
                    <a:pt x="45" y="162"/>
                  </a:lnTo>
                  <a:lnTo>
                    <a:pt x="68" y="127"/>
                  </a:lnTo>
                  <a:lnTo>
                    <a:pt x="96" y="95"/>
                  </a:lnTo>
                  <a:lnTo>
                    <a:pt x="127" y="68"/>
                  </a:lnTo>
                  <a:lnTo>
                    <a:pt x="162" y="44"/>
                  </a:lnTo>
                  <a:lnTo>
                    <a:pt x="200" y="25"/>
                  </a:lnTo>
                  <a:lnTo>
                    <a:pt x="240" y="12"/>
                  </a:lnTo>
                  <a:lnTo>
                    <a:pt x="283" y="3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65"/>
            <p:cNvSpPr>
              <a:spLocks/>
            </p:cNvSpPr>
            <p:nvPr/>
          </p:nvSpPr>
          <p:spPr bwMode="auto">
            <a:xfrm>
              <a:off x="5307013" y="5026025"/>
              <a:ext cx="136525" cy="179388"/>
            </a:xfrm>
            <a:custGeom>
              <a:avLst/>
              <a:gdLst>
                <a:gd name="T0" fmla="*/ 524 w 852"/>
                <a:gd name="T1" fmla="*/ 0 h 1132"/>
                <a:gd name="T2" fmla="*/ 524 w 852"/>
                <a:gd name="T3" fmla="*/ 0 h 1132"/>
                <a:gd name="T4" fmla="*/ 569 w 852"/>
                <a:gd name="T5" fmla="*/ 3 h 1132"/>
                <a:gd name="T6" fmla="*/ 611 w 852"/>
                <a:gd name="T7" fmla="*/ 12 h 1132"/>
                <a:gd name="T8" fmla="*/ 652 w 852"/>
                <a:gd name="T9" fmla="*/ 27 h 1132"/>
                <a:gd name="T10" fmla="*/ 690 w 852"/>
                <a:gd name="T11" fmla="*/ 45 h 1132"/>
                <a:gd name="T12" fmla="*/ 724 w 852"/>
                <a:gd name="T13" fmla="*/ 69 h 1132"/>
                <a:gd name="T14" fmla="*/ 755 w 852"/>
                <a:gd name="T15" fmla="*/ 96 h 1132"/>
                <a:gd name="T16" fmla="*/ 783 w 852"/>
                <a:gd name="T17" fmla="*/ 128 h 1132"/>
                <a:gd name="T18" fmla="*/ 806 w 852"/>
                <a:gd name="T19" fmla="*/ 162 h 1132"/>
                <a:gd name="T20" fmla="*/ 825 w 852"/>
                <a:gd name="T21" fmla="*/ 200 h 1132"/>
                <a:gd name="T22" fmla="*/ 839 w 852"/>
                <a:gd name="T23" fmla="*/ 241 h 1132"/>
                <a:gd name="T24" fmla="*/ 848 w 852"/>
                <a:gd name="T25" fmla="*/ 283 h 1132"/>
                <a:gd name="T26" fmla="*/ 852 w 852"/>
                <a:gd name="T27" fmla="*/ 327 h 1132"/>
                <a:gd name="T28" fmla="*/ 848 w 852"/>
                <a:gd name="T29" fmla="*/ 372 h 1132"/>
                <a:gd name="T30" fmla="*/ 839 w 852"/>
                <a:gd name="T31" fmla="*/ 414 h 1132"/>
                <a:gd name="T32" fmla="*/ 825 w 852"/>
                <a:gd name="T33" fmla="*/ 455 h 1132"/>
                <a:gd name="T34" fmla="*/ 806 w 852"/>
                <a:gd name="T35" fmla="*/ 492 h 1132"/>
                <a:gd name="T36" fmla="*/ 783 w 852"/>
                <a:gd name="T37" fmla="*/ 527 h 1132"/>
                <a:gd name="T38" fmla="*/ 755 w 852"/>
                <a:gd name="T39" fmla="*/ 558 h 1132"/>
                <a:gd name="T40" fmla="*/ 724 w 852"/>
                <a:gd name="T41" fmla="*/ 586 h 1132"/>
                <a:gd name="T42" fmla="*/ 690 w 852"/>
                <a:gd name="T43" fmla="*/ 609 h 1132"/>
                <a:gd name="T44" fmla="*/ 652 w 852"/>
                <a:gd name="T45" fmla="*/ 628 h 1132"/>
                <a:gd name="T46" fmla="*/ 611 w 852"/>
                <a:gd name="T47" fmla="*/ 642 h 1132"/>
                <a:gd name="T48" fmla="*/ 569 w 852"/>
                <a:gd name="T49" fmla="*/ 651 h 1132"/>
                <a:gd name="T50" fmla="*/ 524 w 852"/>
                <a:gd name="T51" fmla="*/ 654 h 1132"/>
                <a:gd name="T52" fmla="*/ 493 w 852"/>
                <a:gd name="T53" fmla="*/ 652 h 1132"/>
                <a:gd name="T54" fmla="*/ 463 w 852"/>
                <a:gd name="T55" fmla="*/ 647 h 1132"/>
                <a:gd name="T56" fmla="*/ 434 w 852"/>
                <a:gd name="T57" fmla="*/ 640 h 1132"/>
                <a:gd name="T58" fmla="*/ 142 w 852"/>
                <a:gd name="T59" fmla="*/ 1132 h 1132"/>
                <a:gd name="T60" fmla="*/ 96 w 852"/>
                <a:gd name="T61" fmla="*/ 1100 h 1132"/>
                <a:gd name="T62" fmla="*/ 50 w 852"/>
                <a:gd name="T63" fmla="*/ 1072 h 1132"/>
                <a:gd name="T64" fmla="*/ 0 w 852"/>
                <a:gd name="T65" fmla="*/ 1048 h 1132"/>
                <a:gd name="T66" fmla="*/ 292 w 852"/>
                <a:gd name="T67" fmla="*/ 557 h 1132"/>
                <a:gd name="T68" fmla="*/ 265 w 852"/>
                <a:gd name="T69" fmla="*/ 526 h 1132"/>
                <a:gd name="T70" fmla="*/ 242 w 852"/>
                <a:gd name="T71" fmla="*/ 491 h 1132"/>
                <a:gd name="T72" fmla="*/ 223 w 852"/>
                <a:gd name="T73" fmla="*/ 454 h 1132"/>
                <a:gd name="T74" fmla="*/ 209 w 852"/>
                <a:gd name="T75" fmla="*/ 414 h 1132"/>
                <a:gd name="T76" fmla="*/ 201 w 852"/>
                <a:gd name="T77" fmla="*/ 372 h 1132"/>
                <a:gd name="T78" fmla="*/ 197 w 852"/>
                <a:gd name="T79" fmla="*/ 327 h 1132"/>
                <a:gd name="T80" fmla="*/ 201 w 852"/>
                <a:gd name="T81" fmla="*/ 283 h 1132"/>
                <a:gd name="T82" fmla="*/ 209 w 852"/>
                <a:gd name="T83" fmla="*/ 240 h 1132"/>
                <a:gd name="T84" fmla="*/ 223 w 852"/>
                <a:gd name="T85" fmla="*/ 200 h 1132"/>
                <a:gd name="T86" fmla="*/ 242 w 852"/>
                <a:gd name="T87" fmla="*/ 162 h 1132"/>
                <a:gd name="T88" fmla="*/ 266 w 852"/>
                <a:gd name="T89" fmla="*/ 128 h 1132"/>
                <a:gd name="T90" fmla="*/ 293 w 852"/>
                <a:gd name="T91" fmla="*/ 96 h 1132"/>
                <a:gd name="T92" fmla="*/ 325 w 852"/>
                <a:gd name="T93" fmla="*/ 69 h 1132"/>
                <a:gd name="T94" fmla="*/ 359 w 852"/>
                <a:gd name="T95" fmla="*/ 45 h 1132"/>
                <a:gd name="T96" fmla="*/ 397 w 852"/>
                <a:gd name="T97" fmla="*/ 27 h 1132"/>
                <a:gd name="T98" fmla="*/ 437 w 852"/>
                <a:gd name="T99" fmla="*/ 12 h 1132"/>
                <a:gd name="T100" fmla="*/ 480 w 852"/>
                <a:gd name="T101" fmla="*/ 3 h 1132"/>
                <a:gd name="T102" fmla="*/ 524 w 852"/>
                <a:gd name="T103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52" h="1132">
                  <a:moveTo>
                    <a:pt x="524" y="0"/>
                  </a:moveTo>
                  <a:lnTo>
                    <a:pt x="524" y="0"/>
                  </a:lnTo>
                  <a:lnTo>
                    <a:pt x="569" y="3"/>
                  </a:lnTo>
                  <a:lnTo>
                    <a:pt x="611" y="12"/>
                  </a:lnTo>
                  <a:lnTo>
                    <a:pt x="652" y="27"/>
                  </a:lnTo>
                  <a:lnTo>
                    <a:pt x="690" y="45"/>
                  </a:lnTo>
                  <a:lnTo>
                    <a:pt x="724" y="69"/>
                  </a:lnTo>
                  <a:lnTo>
                    <a:pt x="755" y="96"/>
                  </a:lnTo>
                  <a:lnTo>
                    <a:pt x="783" y="128"/>
                  </a:lnTo>
                  <a:lnTo>
                    <a:pt x="806" y="162"/>
                  </a:lnTo>
                  <a:lnTo>
                    <a:pt x="825" y="200"/>
                  </a:lnTo>
                  <a:lnTo>
                    <a:pt x="839" y="241"/>
                  </a:lnTo>
                  <a:lnTo>
                    <a:pt x="848" y="283"/>
                  </a:lnTo>
                  <a:lnTo>
                    <a:pt x="852" y="327"/>
                  </a:lnTo>
                  <a:lnTo>
                    <a:pt x="848" y="372"/>
                  </a:lnTo>
                  <a:lnTo>
                    <a:pt x="839" y="414"/>
                  </a:lnTo>
                  <a:lnTo>
                    <a:pt x="825" y="455"/>
                  </a:lnTo>
                  <a:lnTo>
                    <a:pt x="806" y="492"/>
                  </a:lnTo>
                  <a:lnTo>
                    <a:pt x="783" y="527"/>
                  </a:lnTo>
                  <a:lnTo>
                    <a:pt x="755" y="558"/>
                  </a:lnTo>
                  <a:lnTo>
                    <a:pt x="724" y="586"/>
                  </a:lnTo>
                  <a:lnTo>
                    <a:pt x="690" y="609"/>
                  </a:lnTo>
                  <a:lnTo>
                    <a:pt x="652" y="628"/>
                  </a:lnTo>
                  <a:lnTo>
                    <a:pt x="611" y="642"/>
                  </a:lnTo>
                  <a:lnTo>
                    <a:pt x="569" y="651"/>
                  </a:lnTo>
                  <a:lnTo>
                    <a:pt x="524" y="654"/>
                  </a:lnTo>
                  <a:lnTo>
                    <a:pt x="493" y="652"/>
                  </a:lnTo>
                  <a:lnTo>
                    <a:pt x="463" y="647"/>
                  </a:lnTo>
                  <a:lnTo>
                    <a:pt x="434" y="640"/>
                  </a:lnTo>
                  <a:lnTo>
                    <a:pt x="142" y="1132"/>
                  </a:lnTo>
                  <a:lnTo>
                    <a:pt x="96" y="1100"/>
                  </a:lnTo>
                  <a:lnTo>
                    <a:pt x="50" y="1072"/>
                  </a:lnTo>
                  <a:lnTo>
                    <a:pt x="0" y="1048"/>
                  </a:lnTo>
                  <a:lnTo>
                    <a:pt x="292" y="557"/>
                  </a:lnTo>
                  <a:lnTo>
                    <a:pt x="265" y="526"/>
                  </a:lnTo>
                  <a:lnTo>
                    <a:pt x="242" y="491"/>
                  </a:lnTo>
                  <a:lnTo>
                    <a:pt x="223" y="454"/>
                  </a:lnTo>
                  <a:lnTo>
                    <a:pt x="209" y="414"/>
                  </a:lnTo>
                  <a:lnTo>
                    <a:pt x="201" y="372"/>
                  </a:lnTo>
                  <a:lnTo>
                    <a:pt x="197" y="327"/>
                  </a:lnTo>
                  <a:lnTo>
                    <a:pt x="201" y="283"/>
                  </a:lnTo>
                  <a:lnTo>
                    <a:pt x="209" y="240"/>
                  </a:lnTo>
                  <a:lnTo>
                    <a:pt x="223" y="200"/>
                  </a:lnTo>
                  <a:lnTo>
                    <a:pt x="242" y="162"/>
                  </a:lnTo>
                  <a:lnTo>
                    <a:pt x="266" y="128"/>
                  </a:lnTo>
                  <a:lnTo>
                    <a:pt x="293" y="96"/>
                  </a:lnTo>
                  <a:lnTo>
                    <a:pt x="325" y="69"/>
                  </a:lnTo>
                  <a:lnTo>
                    <a:pt x="359" y="45"/>
                  </a:lnTo>
                  <a:lnTo>
                    <a:pt x="397" y="27"/>
                  </a:lnTo>
                  <a:lnTo>
                    <a:pt x="437" y="12"/>
                  </a:lnTo>
                  <a:lnTo>
                    <a:pt x="480" y="3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66"/>
            <p:cNvSpPr>
              <a:spLocks/>
            </p:cNvSpPr>
            <p:nvPr/>
          </p:nvSpPr>
          <p:spPr bwMode="auto">
            <a:xfrm>
              <a:off x="5375276" y="5272088"/>
              <a:ext cx="166688" cy="103188"/>
            </a:xfrm>
            <a:custGeom>
              <a:avLst/>
              <a:gdLst>
                <a:gd name="T0" fmla="*/ 729 w 1055"/>
                <a:gd name="T1" fmla="*/ 0 h 653"/>
                <a:gd name="T2" fmla="*/ 773 w 1055"/>
                <a:gd name="T3" fmla="*/ 2 h 653"/>
                <a:gd name="T4" fmla="*/ 816 w 1055"/>
                <a:gd name="T5" fmla="*/ 11 h 653"/>
                <a:gd name="T6" fmla="*/ 856 w 1055"/>
                <a:gd name="T7" fmla="*/ 25 h 653"/>
                <a:gd name="T8" fmla="*/ 893 w 1055"/>
                <a:gd name="T9" fmla="*/ 44 h 653"/>
                <a:gd name="T10" fmla="*/ 929 w 1055"/>
                <a:gd name="T11" fmla="*/ 68 h 653"/>
                <a:gd name="T12" fmla="*/ 960 w 1055"/>
                <a:gd name="T13" fmla="*/ 95 h 653"/>
                <a:gd name="T14" fmla="*/ 988 w 1055"/>
                <a:gd name="T15" fmla="*/ 126 h 653"/>
                <a:gd name="T16" fmla="*/ 1011 w 1055"/>
                <a:gd name="T17" fmla="*/ 162 h 653"/>
                <a:gd name="T18" fmla="*/ 1030 w 1055"/>
                <a:gd name="T19" fmla="*/ 200 h 653"/>
                <a:gd name="T20" fmla="*/ 1044 w 1055"/>
                <a:gd name="T21" fmla="*/ 239 h 653"/>
                <a:gd name="T22" fmla="*/ 1053 w 1055"/>
                <a:gd name="T23" fmla="*/ 282 h 653"/>
                <a:gd name="T24" fmla="*/ 1055 w 1055"/>
                <a:gd name="T25" fmla="*/ 326 h 653"/>
                <a:gd name="T26" fmla="*/ 1053 w 1055"/>
                <a:gd name="T27" fmla="*/ 370 h 653"/>
                <a:gd name="T28" fmla="*/ 1044 w 1055"/>
                <a:gd name="T29" fmla="*/ 414 h 653"/>
                <a:gd name="T30" fmla="*/ 1030 w 1055"/>
                <a:gd name="T31" fmla="*/ 454 h 653"/>
                <a:gd name="T32" fmla="*/ 1011 w 1055"/>
                <a:gd name="T33" fmla="*/ 491 h 653"/>
                <a:gd name="T34" fmla="*/ 988 w 1055"/>
                <a:gd name="T35" fmla="*/ 526 h 653"/>
                <a:gd name="T36" fmla="*/ 960 w 1055"/>
                <a:gd name="T37" fmla="*/ 558 h 653"/>
                <a:gd name="T38" fmla="*/ 929 w 1055"/>
                <a:gd name="T39" fmla="*/ 584 h 653"/>
                <a:gd name="T40" fmla="*/ 893 w 1055"/>
                <a:gd name="T41" fmla="*/ 609 h 653"/>
                <a:gd name="T42" fmla="*/ 856 w 1055"/>
                <a:gd name="T43" fmla="*/ 628 h 653"/>
                <a:gd name="T44" fmla="*/ 816 w 1055"/>
                <a:gd name="T45" fmla="*/ 641 h 653"/>
                <a:gd name="T46" fmla="*/ 773 w 1055"/>
                <a:gd name="T47" fmla="*/ 650 h 653"/>
                <a:gd name="T48" fmla="*/ 729 w 1055"/>
                <a:gd name="T49" fmla="*/ 653 h 653"/>
                <a:gd name="T50" fmla="*/ 685 w 1055"/>
                <a:gd name="T51" fmla="*/ 650 h 653"/>
                <a:gd name="T52" fmla="*/ 644 w 1055"/>
                <a:gd name="T53" fmla="*/ 642 h 653"/>
                <a:gd name="T54" fmla="*/ 604 w 1055"/>
                <a:gd name="T55" fmla="*/ 628 h 653"/>
                <a:gd name="T56" fmla="*/ 566 w 1055"/>
                <a:gd name="T57" fmla="*/ 610 h 653"/>
                <a:gd name="T58" fmla="*/ 532 w 1055"/>
                <a:gd name="T59" fmla="*/ 587 h 653"/>
                <a:gd name="T60" fmla="*/ 501 w 1055"/>
                <a:gd name="T61" fmla="*/ 560 h 653"/>
                <a:gd name="T62" fmla="*/ 474 w 1055"/>
                <a:gd name="T63" fmla="*/ 529 h 653"/>
                <a:gd name="T64" fmla="*/ 450 w 1055"/>
                <a:gd name="T65" fmla="*/ 495 h 653"/>
                <a:gd name="T66" fmla="*/ 431 w 1055"/>
                <a:gd name="T67" fmla="*/ 458 h 653"/>
                <a:gd name="T68" fmla="*/ 416 w 1055"/>
                <a:gd name="T69" fmla="*/ 419 h 653"/>
                <a:gd name="T70" fmla="*/ 407 w 1055"/>
                <a:gd name="T71" fmla="*/ 377 h 653"/>
                <a:gd name="T72" fmla="*/ 0 w 1055"/>
                <a:gd name="T73" fmla="*/ 337 h 653"/>
                <a:gd name="T74" fmla="*/ 9 w 1055"/>
                <a:gd name="T75" fmla="*/ 287 h 653"/>
                <a:gd name="T76" fmla="*/ 15 w 1055"/>
                <a:gd name="T77" fmla="*/ 235 h 653"/>
                <a:gd name="T78" fmla="*/ 17 w 1055"/>
                <a:gd name="T79" fmla="*/ 182 h 653"/>
                <a:gd name="T80" fmla="*/ 16 w 1055"/>
                <a:gd name="T81" fmla="*/ 173 h 653"/>
                <a:gd name="T82" fmla="*/ 423 w 1055"/>
                <a:gd name="T83" fmla="*/ 214 h 653"/>
                <a:gd name="T84" fmla="*/ 441 w 1055"/>
                <a:gd name="T85" fmla="*/ 173 h 653"/>
                <a:gd name="T86" fmla="*/ 464 w 1055"/>
                <a:gd name="T87" fmla="*/ 136 h 653"/>
                <a:gd name="T88" fmla="*/ 492 w 1055"/>
                <a:gd name="T89" fmla="*/ 103 h 653"/>
                <a:gd name="T90" fmla="*/ 524 w 1055"/>
                <a:gd name="T91" fmla="*/ 73 h 653"/>
                <a:gd name="T92" fmla="*/ 558 w 1055"/>
                <a:gd name="T93" fmla="*/ 48 h 653"/>
                <a:gd name="T94" fmla="*/ 597 w 1055"/>
                <a:gd name="T95" fmla="*/ 28 h 653"/>
                <a:gd name="T96" fmla="*/ 639 w 1055"/>
                <a:gd name="T97" fmla="*/ 12 h 653"/>
                <a:gd name="T98" fmla="*/ 683 w 1055"/>
                <a:gd name="T99" fmla="*/ 3 h 653"/>
                <a:gd name="T100" fmla="*/ 729 w 1055"/>
                <a:gd name="T10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5" h="653">
                  <a:moveTo>
                    <a:pt x="729" y="0"/>
                  </a:moveTo>
                  <a:lnTo>
                    <a:pt x="773" y="2"/>
                  </a:lnTo>
                  <a:lnTo>
                    <a:pt x="816" y="11"/>
                  </a:lnTo>
                  <a:lnTo>
                    <a:pt x="856" y="25"/>
                  </a:lnTo>
                  <a:lnTo>
                    <a:pt x="893" y="44"/>
                  </a:lnTo>
                  <a:lnTo>
                    <a:pt x="929" y="68"/>
                  </a:lnTo>
                  <a:lnTo>
                    <a:pt x="960" y="95"/>
                  </a:lnTo>
                  <a:lnTo>
                    <a:pt x="988" y="126"/>
                  </a:lnTo>
                  <a:lnTo>
                    <a:pt x="1011" y="162"/>
                  </a:lnTo>
                  <a:lnTo>
                    <a:pt x="1030" y="200"/>
                  </a:lnTo>
                  <a:lnTo>
                    <a:pt x="1044" y="239"/>
                  </a:lnTo>
                  <a:lnTo>
                    <a:pt x="1053" y="282"/>
                  </a:lnTo>
                  <a:lnTo>
                    <a:pt x="1055" y="326"/>
                  </a:lnTo>
                  <a:lnTo>
                    <a:pt x="1053" y="370"/>
                  </a:lnTo>
                  <a:lnTo>
                    <a:pt x="1044" y="414"/>
                  </a:lnTo>
                  <a:lnTo>
                    <a:pt x="1030" y="454"/>
                  </a:lnTo>
                  <a:lnTo>
                    <a:pt x="1011" y="491"/>
                  </a:lnTo>
                  <a:lnTo>
                    <a:pt x="988" y="526"/>
                  </a:lnTo>
                  <a:lnTo>
                    <a:pt x="960" y="558"/>
                  </a:lnTo>
                  <a:lnTo>
                    <a:pt x="929" y="584"/>
                  </a:lnTo>
                  <a:lnTo>
                    <a:pt x="893" y="609"/>
                  </a:lnTo>
                  <a:lnTo>
                    <a:pt x="856" y="628"/>
                  </a:lnTo>
                  <a:lnTo>
                    <a:pt x="816" y="641"/>
                  </a:lnTo>
                  <a:lnTo>
                    <a:pt x="773" y="650"/>
                  </a:lnTo>
                  <a:lnTo>
                    <a:pt x="729" y="653"/>
                  </a:lnTo>
                  <a:lnTo>
                    <a:pt x="685" y="650"/>
                  </a:lnTo>
                  <a:lnTo>
                    <a:pt x="644" y="642"/>
                  </a:lnTo>
                  <a:lnTo>
                    <a:pt x="604" y="628"/>
                  </a:lnTo>
                  <a:lnTo>
                    <a:pt x="566" y="610"/>
                  </a:lnTo>
                  <a:lnTo>
                    <a:pt x="532" y="587"/>
                  </a:lnTo>
                  <a:lnTo>
                    <a:pt x="501" y="560"/>
                  </a:lnTo>
                  <a:lnTo>
                    <a:pt x="474" y="529"/>
                  </a:lnTo>
                  <a:lnTo>
                    <a:pt x="450" y="495"/>
                  </a:lnTo>
                  <a:lnTo>
                    <a:pt x="431" y="458"/>
                  </a:lnTo>
                  <a:lnTo>
                    <a:pt x="416" y="419"/>
                  </a:lnTo>
                  <a:lnTo>
                    <a:pt x="407" y="377"/>
                  </a:lnTo>
                  <a:lnTo>
                    <a:pt x="0" y="337"/>
                  </a:lnTo>
                  <a:lnTo>
                    <a:pt x="9" y="287"/>
                  </a:lnTo>
                  <a:lnTo>
                    <a:pt x="15" y="235"/>
                  </a:lnTo>
                  <a:lnTo>
                    <a:pt x="17" y="182"/>
                  </a:lnTo>
                  <a:lnTo>
                    <a:pt x="16" y="173"/>
                  </a:lnTo>
                  <a:lnTo>
                    <a:pt x="423" y="214"/>
                  </a:lnTo>
                  <a:lnTo>
                    <a:pt x="441" y="173"/>
                  </a:lnTo>
                  <a:lnTo>
                    <a:pt x="464" y="136"/>
                  </a:lnTo>
                  <a:lnTo>
                    <a:pt x="492" y="103"/>
                  </a:lnTo>
                  <a:lnTo>
                    <a:pt x="524" y="73"/>
                  </a:lnTo>
                  <a:lnTo>
                    <a:pt x="558" y="48"/>
                  </a:lnTo>
                  <a:lnTo>
                    <a:pt x="597" y="28"/>
                  </a:lnTo>
                  <a:lnTo>
                    <a:pt x="639" y="12"/>
                  </a:lnTo>
                  <a:lnTo>
                    <a:pt x="683" y="3"/>
                  </a:lnTo>
                  <a:lnTo>
                    <a:pt x="7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67"/>
            <p:cNvSpPr>
              <a:spLocks/>
            </p:cNvSpPr>
            <p:nvPr/>
          </p:nvSpPr>
          <p:spPr bwMode="auto">
            <a:xfrm>
              <a:off x="5259388" y="5411788"/>
              <a:ext cx="103188" cy="166688"/>
            </a:xfrm>
            <a:custGeom>
              <a:avLst/>
              <a:gdLst>
                <a:gd name="T0" fmla="*/ 246 w 654"/>
                <a:gd name="T1" fmla="*/ 0 h 1049"/>
                <a:gd name="T2" fmla="*/ 337 w 654"/>
                <a:gd name="T3" fmla="*/ 397 h 1049"/>
                <a:gd name="T4" fmla="*/ 383 w 654"/>
                <a:gd name="T5" fmla="*/ 402 h 1049"/>
                <a:gd name="T6" fmla="*/ 429 w 654"/>
                <a:gd name="T7" fmla="*/ 413 h 1049"/>
                <a:gd name="T8" fmla="*/ 471 w 654"/>
                <a:gd name="T9" fmla="*/ 431 h 1049"/>
                <a:gd name="T10" fmla="*/ 510 w 654"/>
                <a:gd name="T11" fmla="*/ 453 h 1049"/>
                <a:gd name="T12" fmla="*/ 545 w 654"/>
                <a:gd name="T13" fmla="*/ 480 h 1049"/>
                <a:gd name="T14" fmla="*/ 576 w 654"/>
                <a:gd name="T15" fmla="*/ 513 h 1049"/>
                <a:gd name="T16" fmla="*/ 603 w 654"/>
                <a:gd name="T17" fmla="*/ 548 h 1049"/>
                <a:gd name="T18" fmla="*/ 624 w 654"/>
                <a:gd name="T19" fmla="*/ 588 h 1049"/>
                <a:gd name="T20" fmla="*/ 641 w 654"/>
                <a:gd name="T21" fmla="*/ 630 h 1049"/>
                <a:gd name="T22" fmla="*/ 651 w 654"/>
                <a:gd name="T23" fmla="*/ 676 h 1049"/>
                <a:gd name="T24" fmla="*/ 654 w 654"/>
                <a:gd name="T25" fmla="*/ 723 h 1049"/>
                <a:gd name="T26" fmla="*/ 651 w 654"/>
                <a:gd name="T27" fmla="*/ 768 h 1049"/>
                <a:gd name="T28" fmla="*/ 642 w 654"/>
                <a:gd name="T29" fmla="*/ 810 h 1049"/>
                <a:gd name="T30" fmla="*/ 628 w 654"/>
                <a:gd name="T31" fmla="*/ 850 h 1049"/>
                <a:gd name="T32" fmla="*/ 608 w 654"/>
                <a:gd name="T33" fmla="*/ 887 h 1049"/>
                <a:gd name="T34" fmla="*/ 585 w 654"/>
                <a:gd name="T35" fmla="*/ 923 h 1049"/>
                <a:gd name="T36" fmla="*/ 557 w 654"/>
                <a:gd name="T37" fmla="*/ 954 h 1049"/>
                <a:gd name="T38" fmla="*/ 526 w 654"/>
                <a:gd name="T39" fmla="*/ 982 h 1049"/>
                <a:gd name="T40" fmla="*/ 492 w 654"/>
                <a:gd name="T41" fmla="*/ 1005 h 1049"/>
                <a:gd name="T42" fmla="*/ 454 w 654"/>
                <a:gd name="T43" fmla="*/ 1024 h 1049"/>
                <a:gd name="T44" fmla="*/ 413 w 654"/>
                <a:gd name="T45" fmla="*/ 1038 h 1049"/>
                <a:gd name="T46" fmla="*/ 371 w 654"/>
                <a:gd name="T47" fmla="*/ 1047 h 1049"/>
                <a:gd name="T48" fmla="*/ 327 w 654"/>
                <a:gd name="T49" fmla="*/ 1049 h 1049"/>
                <a:gd name="T50" fmla="*/ 282 w 654"/>
                <a:gd name="T51" fmla="*/ 1047 h 1049"/>
                <a:gd name="T52" fmla="*/ 240 w 654"/>
                <a:gd name="T53" fmla="*/ 1038 h 1049"/>
                <a:gd name="T54" fmla="*/ 199 w 654"/>
                <a:gd name="T55" fmla="*/ 1024 h 1049"/>
                <a:gd name="T56" fmla="*/ 161 w 654"/>
                <a:gd name="T57" fmla="*/ 1005 h 1049"/>
                <a:gd name="T58" fmla="*/ 127 w 654"/>
                <a:gd name="T59" fmla="*/ 982 h 1049"/>
                <a:gd name="T60" fmla="*/ 96 w 654"/>
                <a:gd name="T61" fmla="*/ 954 h 1049"/>
                <a:gd name="T62" fmla="*/ 68 w 654"/>
                <a:gd name="T63" fmla="*/ 923 h 1049"/>
                <a:gd name="T64" fmla="*/ 45 w 654"/>
                <a:gd name="T65" fmla="*/ 887 h 1049"/>
                <a:gd name="T66" fmla="*/ 26 w 654"/>
                <a:gd name="T67" fmla="*/ 850 h 1049"/>
                <a:gd name="T68" fmla="*/ 12 w 654"/>
                <a:gd name="T69" fmla="*/ 810 h 1049"/>
                <a:gd name="T70" fmla="*/ 3 w 654"/>
                <a:gd name="T71" fmla="*/ 768 h 1049"/>
                <a:gd name="T72" fmla="*/ 0 w 654"/>
                <a:gd name="T73" fmla="*/ 723 h 1049"/>
                <a:gd name="T74" fmla="*/ 3 w 654"/>
                <a:gd name="T75" fmla="*/ 677 h 1049"/>
                <a:gd name="T76" fmla="*/ 13 w 654"/>
                <a:gd name="T77" fmla="*/ 632 h 1049"/>
                <a:gd name="T78" fmla="*/ 28 w 654"/>
                <a:gd name="T79" fmla="*/ 591 h 1049"/>
                <a:gd name="T80" fmla="*/ 49 w 654"/>
                <a:gd name="T81" fmla="*/ 553 h 1049"/>
                <a:gd name="T82" fmla="*/ 75 w 654"/>
                <a:gd name="T83" fmla="*/ 517 h 1049"/>
                <a:gd name="T84" fmla="*/ 105 w 654"/>
                <a:gd name="T85" fmla="*/ 485 h 1049"/>
                <a:gd name="T86" fmla="*/ 139 w 654"/>
                <a:gd name="T87" fmla="*/ 457 h 1049"/>
                <a:gd name="T88" fmla="*/ 177 w 654"/>
                <a:gd name="T89" fmla="*/ 435 h 1049"/>
                <a:gd name="T90" fmla="*/ 85 w 654"/>
                <a:gd name="T91" fmla="*/ 37 h 1049"/>
                <a:gd name="T92" fmla="*/ 140 w 654"/>
                <a:gd name="T93" fmla="*/ 28 h 1049"/>
                <a:gd name="T94" fmla="*/ 194 w 654"/>
                <a:gd name="T95" fmla="*/ 16 h 1049"/>
                <a:gd name="T96" fmla="*/ 246 w 654"/>
                <a:gd name="T9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4" h="1049">
                  <a:moveTo>
                    <a:pt x="246" y="0"/>
                  </a:moveTo>
                  <a:lnTo>
                    <a:pt x="337" y="397"/>
                  </a:lnTo>
                  <a:lnTo>
                    <a:pt x="383" y="402"/>
                  </a:lnTo>
                  <a:lnTo>
                    <a:pt x="429" y="413"/>
                  </a:lnTo>
                  <a:lnTo>
                    <a:pt x="471" y="431"/>
                  </a:lnTo>
                  <a:lnTo>
                    <a:pt x="510" y="453"/>
                  </a:lnTo>
                  <a:lnTo>
                    <a:pt x="545" y="480"/>
                  </a:lnTo>
                  <a:lnTo>
                    <a:pt x="576" y="513"/>
                  </a:lnTo>
                  <a:lnTo>
                    <a:pt x="603" y="548"/>
                  </a:lnTo>
                  <a:lnTo>
                    <a:pt x="624" y="588"/>
                  </a:lnTo>
                  <a:lnTo>
                    <a:pt x="641" y="630"/>
                  </a:lnTo>
                  <a:lnTo>
                    <a:pt x="651" y="676"/>
                  </a:lnTo>
                  <a:lnTo>
                    <a:pt x="654" y="723"/>
                  </a:lnTo>
                  <a:lnTo>
                    <a:pt x="651" y="768"/>
                  </a:lnTo>
                  <a:lnTo>
                    <a:pt x="642" y="810"/>
                  </a:lnTo>
                  <a:lnTo>
                    <a:pt x="628" y="850"/>
                  </a:lnTo>
                  <a:lnTo>
                    <a:pt x="608" y="887"/>
                  </a:lnTo>
                  <a:lnTo>
                    <a:pt x="585" y="923"/>
                  </a:lnTo>
                  <a:lnTo>
                    <a:pt x="557" y="954"/>
                  </a:lnTo>
                  <a:lnTo>
                    <a:pt x="526" y="982"/>
                  </a:lnTo>
                  <a:lnTo>
                    <a:pt x="492" y="1005"/>
                  </a:lnTo>
                  <a:lnTo>
                    <a:pt x="454" y="1024"/>
                  </a:lnTo>
                  <a:lnTo>
                    <a:pt x="413" y="1038"/>
                  </a:lnTo>
                  <a:lnTo>
                    <a:pt x="371" y="1047"/>
                  </a:lnTo>
                  <a:lnTo>
                    <a:pt x="327" y="1049"/>
                  </a:lnTo>
                  <a:lnTo>
                    <a:pt x="282" y="1047"/>
                  </a:lnTo>
                  <a:lnTo>
                    <a:pt x="240" y="1038"/>
                  </a:lnTo>
                  <a:lnTo>
                    <a:pt x="199" y="1024"/>
                  </a:lnTo>
                  <a:lnTo>
                    <a:pt x="161" y="1005"/>
                  </a:lnTo>
                  <a:lnTo>
                    <a:pt x="127" y="982"/>
                  </a:lnTo>
                  <a:lnTo>
                    <a:pt x="96" y="954"/>
                  </a:lnTo>
                  <a:lnTo>
                    <a:pt x="68" y="923"/>
                  </a:lnTo>
                  <a:lnTo>
                    <a:pt x="45" y="887"/>
                  </a:lnTo>
                  <a:lnTo>
                    <a:pt x="26" y="850"/>
                  </a:lnTo>
                  <a:lnTo>
                    <a:pt x="12" y="810"/>
                  </a:lnTo>
                  <a:lnTo>
                    <a:pt x="3" y="768"/>
                  </a:lnTo>
                  <a:lnTo>
                    <a:pt x="0" y="723"/>
                  </a:lnTo>
                  <a:lnTo>
                    <a:pt x="3" y="677"/>
                  </a:lnTo>
                  <a:lnTo>
                    <a:pt x="13" y="632"/>
                  </a:lnTo>
                  <a:lnTo>
                    <a:pt x="28" y="591"/>
                  </a:lnTo>
                  <a:lnTo>
                    <a:pt x="49" y="553"/>
                  </a:lnTo>
                  <a:lnTo>
                    <a:pt x="75" y="517"/>
                  </a:lnTo>
                  <a:lnTo>
                    <a:pt x="105" y="485"/>
                  </a:lnTo>
                  <a:lnTo>
                    <a:pt x="139" y="457"/>
                  </a:lnTo>
                  <a:lnTo>
                    <a:pt x="177" y="435"/>
                  </a:lnTo>
                  <a:lnTo>
                    <a:pt x="85" y="37"/>
                  </a:lnTo>
                  <a:lnTo>
                    <a:pt x="140" y="28"/>
                  </a:lnTo>
                  <a:lnTo>
                    <a:pt x="194" y="16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68"/>
            <p:cNvSpPr>
              <a:spLocks/>
            </p:cNvSpPr>
            <p:nvPr/>
          </p:nvSpPr>
          <p:spPr bwMode="auto">
            <a:xfrm>
              <a:off x="4967288" y="5326063"/>
              <a:ext cx="184150" cy="106363"/>
            </a:xfrm>
            <a:custGeom>
              <a:avLst/>
              <a:gdLst>
                <a:gd name="T0" fmla="*/ 1106 w 1159"/>
                <a:gd name="T1" fmla="*/ 0 h 675"/>
                <a:gd name="T2" fmla="*/ 1120 w 1159"/>
                <a:gd name="T3" fmla="*/ 54 h 675"/>
                <a:gd name="T4" fmla="*/ 1138 w 1159"/>
                <a:gd name="T5" fmla="*/ 106 h 675"/>
                <a:gd name="T6" fmla="*/ 1159 w 1159"/>
                <a:gd name="T7" fmla="*/ 156 h 675"/>
                <a:gd name="T8" fmla="*/ 651 w 1159"/>
                <a:gd name="T9" fmla="*/ 326 h 675"/>
                <a:gd name="T10" fmla="*/ 652 w 1159"/>
                <a:gd name="T11" fmla="*/ 336 h 675"/>
                <a:gd name="T12" fmla="*/ 653 w 1159"/>
                <a:gd name="T13" fmla="*/ 348 h 675"/>
                <a:gd name="T14" fmla="*/ 651 w 1159"/>
                <a:gd name="T15" fmla="*/ 392 h 675"/>
                <a:gd name="T16" fmla="*/ 642 w 1159"/>
                <a:gd name="T17" fmla="*/ 435 h 675"/>
                <a:gd name="T18" fmla="*/ 628 w 1159"/>
                <a:gd name="T19" fmla="*/ 475 h 675"/>
                <a:gd name="T20" fmla="*/ 609 w 1159"/>
                <a:gd name="T21" fmla="*/ 513 h 675"/>
                <a:gd name="T22" fmla="*/ 586 w 1159"/>
                <a:gd name="T23" fmla="*/ 547 h 675"/>
                <a:gd name="T24" fmla="*/ 558 w 1159"/>
                <a:gd name="T25" fmla="*/ 579 h 675"/>
                <a:gd name="T26" fmla="*/ 527 w 1159"/>
                <a:gd name="T27" fmla="*/ 607 h 675"/>
                <a:gd name="T28" fmla="*/ 491 w 1159"/>
                <a:gd name="T29" fmla="*/ 630 h 675"/>
                <a:gd name="T30" fmla="*/ 454 w 1159"/>
                <a:gd name="T31" fmla="*/ 649 h 675"/>
                <a:gd name="T32" fmla="*/ 414 w 1159"/>
                <a:gd name="T33" fmla="*/ 664 h 675"/>
                <a:gd name="T34" fmla="*/ 370 w 1159"/>
                <a:gd name="T35" fmla="*/ 671 h 675"/>
                <a:gd name="T36" fmla="*/ 326 w 1159"/>
                <a:gd name="T37" fmla="*/ 675 h 675"/>
                <a:gd name="T38" fmla="*/ 282 w 1159"/>
                <a:gd name="T39" fmla="*/ 671 h 675"/>
                <a:gd name="T40" fmla="*/ 240 w 1159"/>
                <a:gd name="T41" fmla="*/ 664 h 675"/>
                <a:gd name="T42" fmla="*/ 200 w 1159"/>
                <a:gd name="T43" fmla="*/ 649 h 675"/>
                <a:gd name="T44" fmla="*/ 162 w 1159"/>
                <a:gd name="T45" fmla="*/ 630 h 675"/>
                <a:gd name="T46" fmla="*/ 126 w 1159"/>
                <a:gd name="T47" fmla="*/ 607 h 675"/>
                <a:gd name="T48" fmla="*/ 95 w 1159"/>
                <a:gd name="T49" fmla="*/ 579 h 675"/>
                <a:gd name="T50" fmla="*/ 68 w 1159"/>
                <a:gd name="T51" fmla="*/ 547 h 675"/>
                <a:gd name="T52" fmla="*/ 44 w 1159"/>
                <a:gd name="T53" fmla="*/ 513 h 675"/>
                <a:gd name="T54" fmla="*/ 26 w 1159"/>
                <a:gd name="T55" fmla="*/ 475 h 675"/>
                <a:gd name="T56" fmla="*/ 12 w 1159"/>
                <a:gd name="T57" fmla="*/ 435 h 675"/>
                <a:gd name="T58" fmla="*/ 3 w 1159"/>
                <a:gd name="T59" fmla="*/ 392 h 675"/>
                <a:gd name="T60" fmla="*/ 0 w 1159"/>
                <a:gd name="T61" fmla="*/ 348 h 675"/>
                <a:gd name="T62" fmla="*/ 3 w 1159"/>
                <a:gd name="T63" fmla="*/ 303 h 675"/>
                <a:gd name="T64" fmla="*/ 12 w 1159"/>
                <a:gd name="T65" fmla="*/ 261 h 675"/>
                <a:gd name="T66" fmla="*/ 26 w 1159"/>
                <a:gd name="T67" fmla="*/ 221 h 675"/>
                <a:gd name="T68" fmla="*/ 44 w 1159"/>
                <a:gd name="T69" fmla="*/ 183 h 675"/>
                <a:gd name="T70" fmla="*/ 68 w 1159"/>
                <a:gd name="T71" fmla="*/ 148 h 675"/>
                <a:gd name="T72" fmla="*/ 95 w 1159"/>
                <a:gd name="T73" fmla="*/ 117 h 675"/>
                <a:gd name="T74" fmla="*/ 126 w 1159"/>
                <a:gd name="T75" fmla="*/ 89 h 675"/>
                <a:gd name="T76" fmla="*/ 162 w 1159"/>
                <a:gd name="T77" fmla="*/ 66 h 675"/>
                <a:gd name="T78" fmla="*/ 200 w 1159"/>
                <a:gd name="T79" fmla="*/ 47 h 675"/>
                <a:gd name="T80" fmla="*/ 240 w 1159"/>
                <a:gd name="T81" fmla="*/ 33 h 675"/>
                <a:gd name="T82" fmla="*/ 282 w 1159"/>
                <a:gd name="T83" fmla="*/ 25 h 675"/>
                <a:gd name="T84" fmla="*/ 326 w 1159"/>
                <a:gd name="T85" fmla="*/ 21 h 675"/>
                <a:gd name="T86" fmla="*/ 369 w 1159"/>
                <a:gd name="T87" fmla="*/ 24 h 675"/>
                <a:gd name="T88" fmla="*/ 409 w 1159"/>
                <a:gd name="T89" fmla="*/ 33 h 675"/>
                <a:gd name="T90" fmla="*/ 448 w 1159"/>
                <a:gd name="T91" fmla="*/ 45 h 675"/>
                <a:gd name="T92" fmla="*/ 485 w 1159"/>
                <a:gd name="T93" fmla="*/ 63 h 675"/>
                <a:gd name="T94" fmla="*/ 518 w 1159"/>
                <a:gd name="T95" fmla="*/ 84 h 675"/>
                <a:gd name="T96" fmla="*/ 549 w 1159"/>
                <a:gd name="T97" fmla="*/ 109 h 675"/>
                <a:gd name="T98" fmla="*/ 577 w 1159"/>
                <a:gd name="T99" fmla="*/ 138 h 675"/>
                <a:gd name="T100" fmla="*/ 600 w 1159"/>
                <a:gd name="T101" fmla="*/ 170 h 675"/>
                <a:gd name="T102" fmla="*/ 1106 w 1159"/>
                <a:gd name="T10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59" h="675">
                  <a:moveTo>
                    <a:pt x="1106" y="0"/>
                  </a:moveTo>
                  <a:lnTo>
                    <a:pt x="1120" y="54"/>
                  </a:lnTo>
                  <a:lnTo>
                    <a:pt x="1138" y="106"/>
                  </a:lnTo>
                  <a:lnTo>
                    <a:pt x="1159" y="156"/>
                  </a:lnTo>
                  <a:lnTo>
                    <a:pt x="651" y="326"/>
                  </a:lnTo>
                  <a:lnTo>
                    <a:pt x="652" y="336"/>
                  </a:lnTo>
                  <a:lnTo>
                    <a:pt x="653" y="348"/>
                  </a:lnTo>
                  <a:lnTo>
                    <a:pt x="651" y="392"/>
                  </a:lnTo>
                  <a:lnTo>
                    <a:pt x="642" y="435"/>
                  </a:lnTo>
                  <a:lnTo>
                    <a:pt x="628" y="475"/>
                  </a:lnTo>
                  <a:lnTo>
                    <a:pt x="609" y="513"/>
                  </a:lnTo>
                  <a:lnTo>
                    <a:pt x="586" y="547"/>
                  </a:lnTo>
                  <a:lnTo>
                    <a:pt x="558" y="579"/>
                  </a:lnTo>
                  <a:lnTo>
                    <a:pt x="527" y="607"/>
                  </a:lnTo>
                  <a:lnTo>
                    <a:pt x="491" y="630"/>
                  </a:lnTo>
                  <a:lnTo>
                    <a:pt x="454" y="649"/>
                  </a:lnTo>
                  <a:lnTo>
                    <a:pt x="414" y="664"/>
                  </a:lnTo>
                  <a:lnTo>
                    <a:pt x="370" y="671"/>
                  </a:lnTo>
                  <a:lnTo>
                    <a:pt x="326" y="675"/>
                  </a:lnTo>
                  <a:lnTo>
                    <a:pt x="282" y="671"/>
                  </a:lnTo>
                  <a:lnTo>
                    <a:pt x="240" y="664"/>
                  </a:lnTo>
                  <a:lnTo>
                    <a:pt x="200" y="649"/>
                  </a:lnTo>
                  <a:lnTo>
                    <a:pt x="162" y="630"/>
                  </a:lnTo>
                  <a:lnTo>
                    <a:pt x="126" y="607"/>
                  </a:lnTo>
                  <a:lnTo>
                    <a:pt x="95" y="579"/>
                  </a:lnTo>
                  <a:lnTo>
                    <a:pt x="68" y="547"/>
                  </a:lnTo>
                  <a:lnTo>
                    <a:pt x="44" y="513"/>
                  </a:lnTo>
                  <a:lnTo>
                    <a:pt x="26" y="475"/>
                  </a:lnTo>
                  <a:lnTo>
                    <a:pt x="12" y="435"/>
                  </a:lnTo>
                  <a:lnTo>
                    <a:pt x="3" y="392"/>
                  </a:lnTo>
                  <a:lnTo>
                    <a:pt x="0" y="348"/>
                  </a:lnTo>
                  <a:lnTo>
                    <a:pt x="3" y="303"/>
                  </a:lnTo>
                  <a:lnTo>
                    <a:pt x="12" y="261"/>
                  </a:lnTo>
                  <a:lnTo>
                    <a:pt x="26" y="221"/>
                  </a:lnTo>
                  <a:lnTo>
                    <a:pt x="44" y="183"/>
                  </a:lnTo>
                  <a:lnTo>
                    <a:pt x="68" y="148"/>
                  </a:lnTo>
                  <a:lnTo>
                    <a:pt x="95" y="117"/>
                  </a:lnTo>
                  <a:lnTo>
                    <a:pt x="126" y="89"/>
                  </a:lnTo>
                  <a:lnTo>
                    <a:pt x="162" y="66"/>
                  </a:lnTo>
                  <a:lnTo>
                    <a:pt x="200" y="47"/>
                  </a:lnTo>
                  <a:lnTo>
                    <a:pt x="240" y="33"/>
                  </a:lnTo>
                  <a:lnTo>
                    <a:pt x="282" y="25"/>
                  </a:lnTo>
                  <a:lnTo>
                    <a:pt x="326" y="21"/>
                  </a:lnTo>
                  <a:lnTo>
                    <a:pt x="369" y="24"/>
                  </a:lnTo>
                  <a:lnTo>
                    <a:pt x="409" y="33"/>
                  </a:lnTo>
                  <a:lnTo>
                    <a:pt x="448" y="45"/>
                  </a:lnTo>
                  <a:lnTo>
                    <a:pt x="485" y="63"/>
                  </a:lnTo>
                  <a:lnTo>
                    <a:pt x="518" y="84"/>
                  </a:lnTo>
                  <a:lnTo>
                    <a:pt x="549" y="109"/>
                  </a:lnTo>
                  <a:lnTo>
                    <a:pt x="577" y="138"/>
                  </a:lnTo>
                  <a:lnTo>
                    <a:pt x="600" y="170"/>
                  </a:lnTo>
                  <a:lnTo>
                    <a:pt x="1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69"/>
            <p:cNvSpPr>
              <a:spLocks/>
            </p:cNvSpPr>
            <p:nvPr/>
          </p:nvSpPr>
          <p:spPr bwMode="auto">
            <a:xfrm>
              <a:off x="5170488" y="5211763"/>
              <a:ext cx="177800" cy="177800"/>
            </a:xfrm>
            <a:custGeom>
              <a:avLst/>
              <a:gdLst>
                <a:gd name="T0" fmla="*/ 561 w 1122"/>
                <a:gd name="T1" fmla="*/ 0 h 1121"/>
                <a:gd name="T2" fmla="*/ 622 w 1122"/>
                <a:gd name="T3" fmla="*/ 3 h 1121"/>
                <a:gd name="T4" fmla="*/ 681 w 1122"/>
                <a:gd name="T5" fmla="*/ 13 h 1121"/>
                <a:gd name="T6" fmla="*/ 738 w 1122"/>
                <a:gd name="T7" fmla="*/ 29 h 1121"/>
                <a:gd name="T8" fmla="*/ 792 w 1122"/>
                <a:gd name="T9" fmla="*/ 50 h 1121"/>
                <a:gd name="T10" fmla="*/ 843 w 1122"/>
                <a:gd name="T11" fmla="*/ 76 h 1121"/>
                <a:gd name="T12" fmla="*/ 892 w 1122"/>
                <a:gd name="T13" fmla="*/ 108 h 1121"/>
                <a:gd name="T14" fmla="*/ 937 w 1122"/>
                <a:gd name="T15" fmla="*/ 145 h 1121"/>
                <a:gd name="T16" fmla="*/ 976 w 1122"/>
                <a:gd name="T17" fmla="*/ 185 h 1121"/>
                <a:gd name="T18" fmla="*/ 1013 w 1122"/>
                <a:gd name="T19" fmla="*/ 229 h 1121"/>
                <a:gd name="T20" fmla="*/ 1045 w 1122"/>
                <a:gd name="T21" fmla="*/ 278 h 1121"/>
                <a:gd name="T22" fmla="*/ 1072 w 1122"/>
                <a:gd name="T23" fmla="*/ 329 h 1121"/>
                <a:gd name="T24" fmla="*/ 1093 w 1122"/>
                <a:gd name="T25" fmla="*/ 383 h 1121"/>
                <a:gd name="T26" fmla="*/ 1108 w 1122"/>
                <a:gd name="T27" fmla="*/ 440 h 1121"/>
                <a:gd name="T28" fmla="*/ 1118 w 1122"/>
                <a:gd name="T29" fmla="*/ 499 h 1121"/>
                <a:gd name="T30" fmla="*/ 1122 w 1122"/>
                <a:gd name="T31" fmla="*/ 560 h 1121"/>
                <a:gd name="T32" fmla="*/ 1118 w 1122"/>
                <a:gd name="T33" fmla="*/ 621 h 1121"/>
                <a:gd name="T34" fmla="*/ 1108 w 1122"/>
                <a:gd name="T35" fmla="*/ 681 h 1121"/>
                <a:gd name="T36" fmla="*/ 1093 w 1122"/>
                <a:gd name="T37" fmla="*/ 737 h 1121"/>
                <a:gd name="T38" fmla="*/ 1072 w 1122"/>
                <a:gd name="T39" fmla="*/ 792 h 1121"/>
                <a:gd name="T40" fmla="*/ 1045 w 1122"/>
                <a:gd name="T41" fmla="*/ 843 h 1121"/>
                <a:gd name="T42" fmla="*/ 1013 w 1122"/>
                <a:gd name="T43" fmla="*/ 891 h 1121"/>
                <a:gd name="T44" fmla="*/ 976 w 1122"/>
                <a:gd name="T45" fmla="*/ 936 h 1121"/>
                <a:gd name="T46" fmla="*/ 937 w 1122"/>
                <a:gd name="T47" fmla="*/ 977 h 1121"/>
                <a:gd name="T48" fmla="*/ 892 w 1122"/>
                <a:gd name="T49" fmla="*/ 1012 h 1121"/>
                <a:gd name="T50" fmla="*/ 843 w 1122"/>
                <a:gd name="T51" fmla="*/ 1044 h 1121"/>
                <a:gd name="T52" fmla="*/ 792 w 1122"/>
                <a:gd name="T53" fmla="*/ 1071 h 1121"/>
                <a:gd name="T54" fmla="*/ 738 w 1122"/>
                <a:gd name="T55" fmla="*/ 1092 h 1121"/>
                <a:gd name="T56" fmla="*/ 681 w 1122"/>
                <a:gd name="T57" fmla="*/ 1108 h 1121"/>
                <a:gd name="T58" fmla="*/ 622 w 1122"/>
                <a:gd name="T59" fmla="*/ 1118 h 1121"/>
                <a:gd name="T60" fmla="*/ 561 w 1122"/>
                <a:gd name="T61" fmla="*/ 1121 h 1121"/>
                <a:gd name="T62" fmla="*/ 500 w 1122"/>
                <a:gd name="T63" fmla="*/ 1118 h 1121"/>
                <a:gd name="T64" fmla="*/ 441 w 1122"/>
                <a:gd name="T65" fmla="*/ 1108 h 1121"/>
                <a:gd name="T66" fmla="*/ 384 w 1122"/>
                <a:gd name="T67" fmla="*/ 1092 h 1121"/>
                <a:gd name="T68" fmla="*/ 330 w 1122"/>
                <a:gd name="T69" fmla="*/ 1071 h 1121"/>
                <a:gd name="T70" fmla="*/ 279 w 1122"/>
                <a:gd name="T71" fmla="*/ 1044 h 1121"/>
                <a:gd name="T72" fmla="*/ 230 w 1122"/>
                <a:gd name="T73" fmla="*/ 1012 h 1121"/>
                <a:gd name="T74" fmla="*/ 186 w 1122"/>
                <a:gd name="T75" fmla="*/ 977 h 1121"/>
                <a:gd name="T76" fmla="*/ 145 w 1122"/>
                <a:gd name="T77" fmla="*/ 936 h 1121"/>
                <a:gd name="T78" fmla="*/ 109 w 1122"/>
                <a:gd name="T79" fmla="*/ 891 h 1121"/>
                <a:gd name="T80" fmla="*/ 77 w 1122"/>
                <a:gd name="T81" fmla="*/ 843 h 1121"/>
                <a:gd name="T82" fmla="*/ 50 w 1122"/>
                <a:gd name="T83" fmla="*/ 792 h 1121"/>
                <a:gd name="T84" fmla="*/ 29 w 1122"/>
                <a:gd name="T85" fmla="*/ 737 h 1121"/>
                <a:gd name="T86" fmla="*/ 14 w 1122"/>
                <a:gd name="T87" fmla="*/ 681 h 1121"/>
                <a:gd name="T88" fmla="*/ 4 w 1122"/>
                <a:gd name="T89" fmla="*/ 621 h 1121"/>
                <a:gd name="T90" fmla="*/ 0 w 1122"/>
                <a:gd name="T91" fmla="*/ 560 h 1121"/>
                <a:gd name="T92" fmla="*/ 4 w 1122"/>
                <a:gd name="T93" fmla="*/ 499 h 1121"/>
                <a:gd name="T94" fmla="*/ 14 w 1122"/>
                <a:gd name="T95" fmla="*/ 440 h 1121"/>
                <a:gd name="T96" fmla="*/ 29 w 1122"/>
                <a:gd name="T97" fmla="*/ 383 h 1121"/>
                <a:gd name="T98" fmla="*/ 50 w 1122"/>
                <a:gd name="T99" fmla="*/ 329 h 1121"/>
                <a:gd name="T100" fmla="*/ 77 w 1122"/>
                <a:gd name="T101" fmla="*/ 278 h 1121"/>
                <a:gd name="T102" fmla="*/ 109 w 1122"/>
                <a:gd name="T103" fmla="*/ 229 h 1121"/>
                <a:gd name="T104" fmla="*/ 145 w 1122"/>
                <a:gd name="T105" fmla="*/ 185 h 1121"/>
                <a:gd name="T106" fmla="*/ 186 w 1122"/>
                <a:gd name="T107" fmla="*/ 145 h 1121"/>
                <a:gd name="T108" fmla="*/ 230 w 1122"/>
                <a:gd name="T109" fmla="*/ 108 h 1121"/>
                <a:gd name="T110" fmla="*/ 279 w 1122"/>
                <a:gd name="T111" fmla="*/ 76 h 1121"/>
                <a:gd name="T112" fmla="*/ 330 w 1122"/>
                <a:gd name="T113" fmla="*/ 50 h 1121"/>
                <a:gd name="T114" fmla="*/ 384 w 1122"/>
                <a:gd name="T115" fmla="*/ 29 h 1121"/>
                <a:gd name="T116" fmla="*/ 441 w 1122"/>
                <a:gd name="T117" fmla="*/ 13 h 1121"/>
                <a:gd name="T118" fmla="*/ 500 w 1122"/>
                <a:gd name="T119" fmla="*/ 3 h 1121"/>
                <a:gd name="T120" fmla="*/ 561 w 1122"/>
                <a:gd name="T12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2" h="1121">
                  <a:moveTo>
                    <a:pt x="561" y="0"/>
                  </a:moveTo>
                  <a:lnTo>
                    <a:pt x="622" y="3"/>
                  </a:lnTo>
                  <a:lnTo>
                    <a:pt x="681" y="13"/>
                  </a:lnTo>
                  <a:lnTo>
                    <a:pt x="738" y="29"/>
                  </a:lnTo>
                  <a:lnTo>
                    <a:pt x="792" y="50"/>
                  </a:lnTo>
                  <a:lnTo>
                    <a:pt x="843" y="76"/>
                  </a:lnTo>
                  <a:lnTo>
                    <a:pt x="892" y="108"/>
                  </a:lnTo>
                  <a:lnTo>
                    <a:pt x="937" y="145"/>
                  </a:lnTo>
                  <a:lnTo>
                    <a:pt x="976" y="185"/>
                  </a:lnTo>
                  <a:lnTo>
                    <a:pt x="1013" y="229"/>
                  </a:lnTo>
                  <a:lnTo>
                    <a:pt x="1045" y="278"/>
                  </a:lnTo>
                  <a:lnTo>
                    <a:pt x="1072" y="329"/>
                  </a:lnTo>
                  <a:lnTo>
                    <a:pt x="1093" y="383"/>
                  </a:lnTo>
                  <a:lnTo>
                    <a:pt x="1108" y="440"/>
                  </a:lnTo>
                  <a:lnTo>
                    <a:pt x="1118" y="499"/>
                  </a:lnTo>
                  <a:lnTo>
                    <a:pt x="1122" y="560"/>
                  </a:lnTo>
                  <a:lnTo>
                    <a:pt x="1118" y="621"/>
                  </a:lnTo>
                  <a:lnTo>
                    <a:pt x="1108" y="681"/>
                  </a:lnTo>
                  <a:lnTo>
                    <a:pt x="1093" y="737"/>
                  </a:lnTo>
                  <a:lnTo>
                    <a:pt x="1072" y="792"/>
                  </a:lnTo>
                  <a:lnTo>
                    <a:pt x="1045" y="843"/>
                  </a:lnTo>
                  <a:lnTo>
                    <a:pt x="1013" y="891"/>
                  </a:lnTo>
                  <a:lnTo>
                    <a:pt x="976" y="936"/>
                  </a:lnTo>
                  <a:lnTo>
                    <a:pt x="937" y="977"/>
                  </a:lnTo>
                  <a:lnTo>
                    <a:pt x="892" y="1012"/>
                  </a:lnTo>
                  <a:lnTo>
                    <a:pt x="843" y="1044"/>
                  </a:lnTo>
                  <a:lnTo>
                    <a:pt x="792" y="1071"/>
                  </a:lnTo>
                  <a:lnTo>
                    <a:pt x="738" y="1092"/>
                  </a:lnTo>
                  <a:lnTo>
                    <a:pt x="681" y="1108"/>
                  </a:lnTo>
                  <a:lnTo>
                    <a:pt x="622" y="1118"/>
                  </a:lnTo>
                  <a:lnTo>
                    <a:pt x="561" y="1121"/>
                  </a:lnTo>
                  <a:lnTo>
                    <a:pt x="500" y="1118"/>
                  </a:lnTo>
                  <a:lnTo>
                    <a:pt x="441" y="1108"/>
                  </a:lnTo>
                  <a:lnTo>
                    <a:pt x="384" y="1092"/>
                  </a:lnTo>
                  <a:lnTo>
                    <a:pt x="330" y="1071"/>
                  </a:lnTo>
                  <a:lnTo>
                    <a:pt x="279" y="1044"/>
                  </a:lnTo>
                  <a:lnTo>
                    <a:pt x="230" y="1012"/>
                  </a:lnTo>
                  <a:lnTo>
                    <a:pt x="186" y="977"/>
                  </a:lnTo>
                  <a:lnTo>
                    <a:pt x="145" y="936"/>
                  </a:lnTo>
                  <a:lnTo>
                    <a:pt x="109" y="891"/>
                  </a:lnTo>
                  <a:lnTo>
                    <a:pt x="77" y="843"/>
                  </a:lnTo>
                  <a:lnTo>
                    <a:pt x="50" y="792"/>
                  </a:lnTo>
                  <a:lnTo>
                    <a:pt x="29" y="737"/>
                  </a:lnTo>
                  <a:lnTo>
                    <a:pt x="14" y="681"/>
                  </a:lnTo>
                  <a:lnTo>
                    <a:pt x="4" y="621"/>
                  </a:lnTo>
                  <a:lnTo>
                    <a:pt x="0" y="560"/>
                  </a:lnTo>
                  <a:lnTo>
                    <a:pt x="4" y="499"/>
                  </a:lnTo>
                  <a:lnTo>
                    <a:pt x="14" y="440"/>
                  </a:lnTo>
                  <a:lnTo>
                    <a:pt x="29" y="383"/>
                  </a:lnTo>
                  <a:lnTo>
                    <a:pt x="50" y="329"/>
                  </a:lnTo>
                  <a:lnTo>
                    <a:pt x="77" y="278"/>
                  </a:lnTo>
                  <a:lnTo>
                    <a:pt x="109" y="229"/>
                  </a:lnTo>
                  <a:lnTo>
                    <a:pt x="145" y="185"/>
                  </a:lnTo>
                  <a:lnTo>
                    <a:pt x="186" y="145"/>
                  </a:lnTo>
                  <a:lnTo>
                    <a:pt x="230" y="108"/>
                  </a:lnTo>
                  <a:lnTo>
                    <a:pt x="279" y="76"/>
                  </a:lnTo>
                  <a:lnTo>
                    <a:pt x="330" y="50"/>
                  </a:lnTo>
                  <a:lnTo>
                    <a:pt x="384" y="29"/>
                  </a:lnTo>
                  <a:lnTo>
                    <a:pt x="441" y="13"/>
                  </a:lnTo>
                  <a:lnTo>
                    <a:pt x="500" y="3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9" name="Freeform 74"/>
          <p:cNvSpPr>
            <a:spLocks noEditPoints="1"/>
          </p:cNvSpPr>
          <p:nvPr/>
        </p:nvSpPr>
        <p:spPr bwMode="auto">
          <a:xfrm>
            <a:off x="6650038" y="4946650"/>
            <a:ext cx="517525" cy="635000"/>
          </a:xfrm>
          <a:custGeom>
            <a:avLst/>
            <a:gdLst>
              <a:gd name="T0" fmla="*/ 2003 w 2939"/>
              <a:gd name="T1" fmla="*/ 2890 h 3600"/>
              <a:gd name="T2" fmla="*/ 1859 w 2939"/>
              <a:gd name="T3" fmla="*/ 2961 h 3600"/>
              <a:gd name="T4" fmla="*/ 2195 w 2939"/>
              <a:gd name="T5" fmla="*/ 3289 h 3600"/>
              <a:gd name="T6" fmla="*/ 2729 w 2939"/>
              <a:gd name="T7" fmla="*/ 2753 h 3600"/>
              <a:gd name="T8" fmla="*/ 2634 w 2939"/>
              <a:gd name="T9" fmla="*/ 2623 h 3600"/>
              <a:gd name="T10" fmla="*/ 1495 w 2939"/>
              <a:gd name="T11" fmla="*/ 2623 h 3600"/>
              <a:gd name="T12" fmla="*/ 949 w 2939"/>
              <a:gd name="T13" fmla="*/ 2664 h 3600"/>
              <a:gd name="T14" fmla="*/ 963 w 2939"/>
              <a:gd name="T15" fmla="*/ 2522 h 3600"/>
              <a:gd name="T16" fmla="*/ 838 w 2939"/>
              <a:gd name="T17" fmla="*/ 2470 h 3600"/>
              <a:gd name="T18" fmla="*/ 456 w 2939"/>
              <a:gd name="T19" fmla="*/ 2606 h 3600"/>
              <a:gd name="T20" fmla="*/ 488 w 2939"/>
              <a:gd name="T21" fmla="*/ 2522 h 3600"/>
              <a:gd name="T22" fmla="*/ 2269 w 2939"/>
              <a:gd name="T23" fmla="*/ 2263 h 3600"/>
              <a:gd name="T24" fmla="*/ 2743 w 2939"/>
              <a:gd name="T25" fmla="*/ 2459 h 3600"/>
              <a:gd name="T26" fmla="*/ 2939 w 2939"/>
              <a:gd name="T27" fmla="*/ 2931 h 3600"/>
              <a:gd name="T28" fmla="*/ 2743 w 2939"/>
              <a:gd name="T29" fmla="*/ 3404 h 3600"/>
              <a:gd name="T30" fmla="*/ 2269 w 2939"/>
              <a:gd name="T31" fmla="*/ 3600 h 3600"/>
              <a:gd name="T32" fmla="*/ 1795 w 2939"/>
              <a:gd name="T33" fmla="*/ 3404 h 3600"/>
              <a:gd name="T34" fmla="*/ 1599 w 2939"/>
              <a:gd name="T35" fmla="*/ 2931 h 3600"/>
              <a:gd name="T36" fmla="*/ 1795 w 2939"/>
              <a:gd name="T37" fmla="*/ 2459 h 3600"/>
              <a:gd name="T38" fmla="*/ 2269 w 2939"/>
              <a:gd name="T39" fmla="*/ 2263 h 3600"/>
              <a:gd name="T40" fmla="*/ 1599 w 2939"/>
              <a:gd name="T41" fmla="*/ 2160 h 3600"/>
              <a:gd name="T42" fmla="*/ 949 w 2939"/>
              <a:gd name="T43" fmla="*/ 2201 h 3600"/>
              <a:gd name="T44" fmla="*/ 963 w 2939"/>
              <a:gd name="T45" fmla="*/ 2060 h 3600"/>
              <a:gd name="T46" fmla="*/ 838 w 2939"/>
              <a:gd name="T47" fmla="*/ 2029 h 3600"/>
              <a:gd name="T48" fmla="*/ 456 w 2939"/>
              <a:gd name="T49" fmla="*/ 2165 h 3600"/>
              <a:gd name="T50" fmla="*/ 488 w 2939"/>
              <a:gd name="T51" fmla="*/ 2081 h 3600"/>
              <a:gd name="T52" fmla="*/ 980 w 2939"/>
              <a:gd name="T53" fmla="*/ 1646 h 3600"/>
              <a:gd name="T54" fmla="*/ 1854 w 2939"/>
              <a:gd name="T55" fmla="*/ 1765 h 3600"/>
              <a:gd name="T56" fmla="*/ 938 w 2939"/>
              <a:gd name="T57" fmla="*/ 1779 h 3600"/>
              <a:gd name="T58" fmla="*/ 980 w 2939"/>
              <a:gd name="T59" fmla="*/ 1646 h 3600"/>
              <a:gd name="T60" fmla="*/ 830 w 2939"/>
              <a:gd name="T61" fmla="*/ 1605 h 3600"/>
              <a:gd name="T62" fmla="*/ 446 w 2939"/>
              <a:gd name="T63" fmla="*/ 1717 h 3600"/>
              <a:gd name="T64" fmla="*/ 502 w 2939"/>
              <a:gd name="T65" fmla="*/ 1647 h 3600"/>
              <a:gd name="T66" fmla="*/ 1804 w 2939"/>
              <a:gd name="T67" fmla="*/ 1183 h 3600"/>
              <a:gd name="T68" fmla="*/ 1846 w 2939"/>
              <a:gd name="T69" fmla="*/ 1316 h 3600"/>
              <a:gd name="T70" fmla="*/ 931 w 2939"/>
              <a:gd name="T71" fmla="*/ 1301 h 3600"/>
              <a:gd name="T72" fmla="*/ 798 w 2939"/>
              <a:gd name="T73" fmla="*/ 1068 h 3600"/>
              <a:gd name="T74" fmla="*/ 640 w 2939"/>
              <a:gd name="T75" fmla="*/ 1360 h 3600"/>
              <a:gd name="T76" fmla="*/ 440 w 2939"/>
              <a:gd name="T77" fmla="*/ 1246 h 3600"/>
              <a:gd name="T78" fmla="*/ 515 w 2939"/>
              <a:gd name="T79" fmla="*/ 1197 h 3600"/>
              <a:gd name="T80" fmla="*/ 569 w 2939"/>
              <a:gd name="T81" fmla="*/ 386 h 3600"/>
              <a:gd name="T82" fmla="*/ 706 w 2939"/>
              <a:gd name="T83" fmla="*/ 640 h 3600"/>
              <a:gd name="T84" fmla="*/ 1648 w 2939"/>
              <a:gd name="T85" fmla="*/ 619 h 3600"/>
              <a:gd name="T86" fmla="*/ 1748 w 2939"/>
              <a:gd name="T87" fmla="*/ 360 h 3600"/>
              <a:gd name="T88" fmla="*/ 2285 w 2939"/>
              <a:gd name="T89" fmla="*/ 454 h 3600"/>
              <a:gd name="T90" fmla="*/ 2198 w 2939"/>
              <a:gd name="T91" fmla="*/ 2112 h 3600"/>
              <a:gd name="T92" fmla="*/ 1465 w 2939"/>
              <a:gd name="T93" fmla="*/ 3116 h 3600"/>
              <a:gd name="T94" fmla="*/ 49 w 2939"/>
              <a:gd name="T95" fmla="*/ 3167 h 3600"/>
              <a:gd name="T96" fmla="*/ 22 w 2939"/>
              <a:gd name="T97" fmla="*/ 471 h 3600"/>
              <a:gd name="T98" fmla="*/ 1160 w 2939"/>
              <a:gd name="T99" fmla="*/ 103 h 3600"/>
              <a:gd name="T100" fmla="*/ 1094 w 2939"/>
              <a:gd name="T101" fmla="*/ 219 h 3600"/>
              <a:gd name="T102" fmla="*/ 1227 w 2939"/>
              <a:gd name="T103" fmla="*/ 219 h 3600"/>
              <a:gd name="T104" fmla="*/ 1160 w 2939"/>
              <a:gd name="T105" fmla="*/ 103 h 3600"/>
              <a:gd name="T106" fmla="*/ 1317 w 2939"/>
              <a:gd name="T107" fmla="*/ 88 h 3600"/>
              <a:gd name="T108" fmla="*/ 1379 w 2939"/>
              <a:gd name="T109" fmla="*/ 247 h 3600"/>
              <a:gd name="T110" fmla="*/ 1624 w 2939"/>
              <a:gd name="T111" fmla="*/ 324 h 3600"/>
              <a:gd name="T112" fmla="*/ 1605 w 2939"/>
              <a:gd name="T113" fmla="*/ 521 h 3600"/>
              <a:gd name="T114" fmla="*/ 738 w 2939"/>
              <a:gd name="T115" fmla="*/ 540 h 3600"/>
              <a:gd name="T116" fmla="*/ 682 w 2939"/>
              <a:gd name="T117" fmla="*/ 350 h 3600"/>
              <a:gd name="T118" fmla="*/ 923 w 2939"/>
              <a:gd name="T119" fmla="*/ 254 h 3600"/>
              <a:gd name="T120" fmla="*/ 991 w 2939"/>
              <a:gd name="T121" fmla="*/ 116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39" h="3600">
                <a:moveTo>
                  <a:pt x="2634" y="2623"/>
                </a:moveTo>
                <a:lnTo>
                  <a:pt x="2613" y="2625"/>
                </a:lnTo>
                <a:lnTo>
                  <a:pt x="2591" y="2630"/>
                </a:lnTo>
                <a:lnTo>
                  <a:pt x="2570" y="2641"/>
                </a:lnTo>
                <a:lnTo>
                  <a:pt x="2552" y="2657"/>
                </a:lnTo>
                <a:lnTo>
                  <a:pt x="2205" y="3047"/>
                </a:lnTo>
                <a:lnTo>
                  <a:pt x="2024" y="2903"/>
                </a:lnTo>
                <a:lnTo>
                  <a:pt x="2003" y="2890"/>
                </a:lnTo>
                <a:lnTo>
                  <a:pt x="1982" y="2882"/>
                </a:lnTo>
                <a:lnTo>
                  <a:pt x="1960" y="2880"/>
                </a:lnTo>
                <a:lnTo>
                  <a:pt x="1937" y="2882"/>
                </a:lnTo>
                <a:lnTo>
                  <a:pt x="1915" y="2890"/>
                </a:lnTo>
                <a:lnTo>
                  <a:pt x="1895" y="2902"/>
                </a:lnTo>
                <a:lnTo>
                  <a:pt x="1879" y="2918"/>
                </a:lnTo>
                <a:lnTo>
                  <a:pt x="1866" y="2939"/>
                </a:lnTo>
                <a:lnTo>
                  <a:pt x="1859" y="2961"/>
                </a:lnTo>
                <a:lnTo>
                  <a:pt x="1856" y="2983"/>
                </a:lnTo>
                <a:lnTo>
                  <a:pt x="1859" y="3005"/>
                </a:lnTo>
                <a:lnTo>
                  <a:pt x="1866" y="3027"/>
                </a:lnTo>
                <a:lnTo>
                  <a:pt x="1878" y="3046"/>
                </a:lnTo>
                <a:lnTo>
                  <a:pt x="1895" y="3063"/>
                </a:lnTo>
                <a:lnTo>
                  <a:pt x="2152" y="3268"/>
                </a:lnTo>
                <a:lnTo>
                  <a:pt x="2173" y="3281"/>
                </a:lnTo>
                <a:lnTo>
                  <a:pt x="2195" y="3289"/>
                </a:lnTo>
                <a:lnTo>
                  <a:pt x="2217" y="3291"/>
                </a:lnTo>
                <a:lnTo>
                  <a:pt x="2239" y="3289"/>
                </a:lnTo>
                <a:lnTo>
                  <a:pt x="2258" y="3283"/>
                </a:lnTo>
                <a:lnTo>
                  <a:pt x="2278" y="3272"/>
                </a:lnTo>
                <a:lnTo>
                  <a:pt x="2294" y="3257"/>
                </a:lnTo>
                <a:lnTo>
                  <a:pt x="2707" y="2794"/>
                </a:lnTo>
                <a:lnTo>
                  <a:pt x="2720" y="2774"/>
                </a:lnTo>
                <a:lnTo>
                  <a:pt x="2729" y="2753"/>
                </a:lnTo>
                <a:lnTo>
                  <a:pt x="2733" y="2731"/>
                </a:lnTo>
                <a:lnTo>
                  <a:pt x="2731" y="2709"/>
                </a:lnTo>
                <a:lnTo>
                  <a:pt x="2725" y="2687"/>
                </a:lnTo>
                <a:lnTo>
                  <a:pt x="2714" y="2666"/>
                </a:lnTo>
                <a:lnTo>
                  <a:pt x="2698" y="2649"/>
                </a:lnTo>
                <a:lnTo>
                  <a:pt x="2678" y="2636"/>
                </a:lnTo>
                <a:lnTo>
                  <a:pt x="2657" y="2627"/>
                </a:lnTo>
                <a:lnTo>
                  <a:pt x="2634" y="2623"/>
                </a:lnTo>
                <a:close/>
                <a:moveTo>
                  <a:pt x="980" y="2520"/>
                </a:moveTo>
                <a:lnTo>
                  <a:pt x="1444" y="2520"/>
                </a:lnTo>
                <a:lnTo>
                  <a:pt x="1460" y="2522"/>
                </a:lnTo>
                <a:lnTo>
                  <a:pt x="1474" y="2530"/>
                </a:lnTo>
                <a:lnTo>
                  <a:pt x="1485" y="2541"/>
                </a:lnTo>
                <a:lnTo>
                  <a:pt x="1493" y="2555"/>
                </a:lnTo>
                <a:lnTo>
                  <a:pt x="1495" y="2571"/>
                </a:lnTo>
                <a:lnTo>
                  <a:pt x="1495" y="2623"/>
                </a:lnTo>
                <a:lnTo>
                  <a:pt x="1493" y="2639"/>
                </a:lnTo>
                <a:lnTo>
                  <a:pt x="1485" y="2653"/>
                </a:lnTo>
                <a:lnTo>
                  <a:pt x="1474" y="2664"/>
                </a:lnTo>
                <a:lnTo>
                  <a:pt x="1460" y="2672"/>
                </a:lnTo>
                <a:lnTo>
                  <a:pt x="1444" y="2674"/>
                </a:lnTo>
                <a:lnTo>
                  <a:pt x="980" y="2674"/>
                </a:lnTo>
                <a:lnTo>
                  <a:pt x="963" y="2672"/>
                </a:lnTo>
                <a:lnTo>
                  <a:pt x="949" y="2664"/>
                </a:lnTo>
                <a:lnTo>
                  <a:pt x="938" y="2653"/>
                </a:lnTo>
                <a:lnTo>
                  <a:pt x="931" y="2639"/>
                </a:lnTo>
                <a:lnTo>
                  <a:pt x="928" y="2623"/>
                </a:lnTo>
                <a:lnTo>
                  <a:pt x="928" y="2571"/>
                </a:lnTo>
                <a:lnTo>
                  <a:pt x="931" y="2555"/>
                </a:lnTo>
                <a:lnTo>
                  <a:pt x="938" y="2541"/>
                </a:lnTo>
                <a:lnTo>
                  <a:pt x="949" y="2530"/>
                </a:lnTo>
                <a:lnTo>
                  <a:pt x="963" y="2522"/>
                </a:lnTo>
                <a:lnTo>
                  <a:pt x="980" y="2520"/>
                </a:lnTo>
                <a:close/>
                <a:moveTo>
                  <a:pt x="798" y="2404"/>
                </a:moveTo>
                <a:lnTo>
                  <a:pt x="812" y="2408"/>
                </a:lnTo>
                <a:lnTo>
                  <a:pt x="826" y="2416"/>
                </a:lnTo>
                <a:lnTo>
                  <a:pt x="835" y="2427"/>
                </a:lnTo>
                <a:lnTo>
                  <a:pt x="841" y="2441"/>
                </a:lnTo>
                <a:lnTo>
                  <a:pt x="841" y="2456"/>
                </a:lnTo>
                <a:lnTo>
                  <a:pt x="838" y="2470"/>
                </a:lnTo>
                <a:lnTo>
                  <a:pt x="830" y="2483"/>
                </a:lnTo>
                <a:lnTo>
                  <a:pt x="640" y="2696"/>
                </a:lnTo>
                <a:lnTo>
                  <a:pt x="629" y="2704"/>
                </a:lnTo>
                <a:lnTo>
                  <a:pt x="617" y="2710"/>
                </a:lnTo>
                <a:lnTo>
                  <a:pt x="604" y="2712"/>
                </a:lnTo>
                <a:lnTo>
                  <a:pt x="588" y="2709"/>
                </a:lnTo>
                <a:lnTo>
                  <a:pt x="574" y="2701"/>
                </a:lnTo>
                <a:lnTo>
                  <a:pt x="456" y="2606"/>
                </a:lnTo>
                <a:lnTo>
                  <a:pt x="446" y="2595"/>
                </a:lnTo>
                <a:lnTo>
                  <a:pt x="440" y="2582"/>
                </a:lnTo>
                <a:lnTo>
                  <a:pt x="438" y="2568"/>
                </a:lnTo>
                <a:lnTo>
                  <a:pt x="441" y="2554"/>
                </a:lnTo>
                <a:lnTo>
                  <a:pt x="448" y="2540"/>
                </a:lnTo>
                <a:lnTo>
                  <a:pt x="459" y="2530"/>
                </a:lnTo>
                <a:lnTo>
                  <a:pt x="473" y="2524"/>
                </a:lnTo>
                <a:lnTo>
                  <a:pt x="488" y="2522"/>
                </a:lnTo>
                <a:lnTo>
                  <a:pt x="502" y="2525"/>
                </a:lnTo>
                <a:lnTo>
                  <a:pt x="515" y="2533"/>
                </a:lnTo>
                <a:lnTo>
                  <a:pt x="598" y="2600"/>
                </a:lnTo>
                <a:lnTo>
                  <a:pt x="759" y="2420"/>
                </a:lnTo>
                <a:lnTo>
                  <a:pt x="770" y="2410"/>
                </a:lnTo>
                <a:lnTo>
                  <a:pt x="784" y="2405"/>
                </a:lnTo>
                <a:lnTo>
                  <a:pt x="798" y="2404"/>
                </a:lnTo>
                <a:close/>
                <a:moveTo>
                  <a:pt x="2269" y="2263"/>
                </a:moveTo>
                <a:lnTo>
                  <a:pt x="2337" y="2266"/>
                </a:lnTo>
                <a:lnTo>
                  <a:pt x="2404" y="2277"/>
                </a:lnTo>
                <a:lnTo>
                  <a:pt x="2468" y="2293"/>
                </a:lnTo>
                <a:lnTo>
                  <a:pt x="2530" y="2315"/>
                </a:lnTo>
                <a:lnTo>
                  <a:pt x="2589" y="2343"/>
                </a:lnTo>
                <a:lnTo>
                  <a:pt x="2643" y="2377"/>
                </a:lnTo>
                <a:lnTo>
                  <a:pt x="2695" y="2415"/>
                </a:lnTo>
                <a:lnTo>
                  <a:pt x="2743" y="2459"/>
                </a:lnTo>
                <a:lnTo>
                  <a:pt x="2785" y="2506"/>
                </a:lnTo>
                <a:lnTo>
                  <a:pt x="2825" y="2557"/>
                </a:lnTo>
                <a:lnTo>
                  <a:pt x="2858" y="2613"/>
                </a:lnTo>
                <a:lnTo>
                  <a:pt x="2886" y="2672"/>
                </a:lnTo>
                <a:lnTo>
                  <a:pt x="2909" y="2733"/>
                </a:lnTo>
                <a:lnTo>
                  <a:pt x="2925" y="2797"/>
                </a:lnTo>
                <a:lnTo>
                  <a:pt x="2935" y="2863"/>
                </a:lnTo>
                <a:lnTo>
                  <a:pt x="2939" y="2931"/>
                </a:lnTo>
                <a:lnTo>
                  <a:pt x="2935" y="3000"/>
                </a:lnTo>
                <a:lnTo>
                  <a:pt x="2925" y="3067"/>
                </a:lnTo>
                <a:lnTo>
                  <a:pt x="2909" y="3130"/>
                </a:lnTo>
                <a:lnTo>
                  <a:pt x="2886" y="3192"/>
                </a:lnTo>
                <a:lnTo>
                  <a:pt x="2858" y="3250"/>
                </a:lnTo>
                <a:lnTo>
                  <a:pt x="2825" y="3305"/>
                </a:lnTo>
                <a:lnTo>
                  <a:pt x="2785" y="3357"/>
                </a:lnTo>
                <a:lnTo>
                  <a:pt x="2743" y="3404"/>
                </a:lnTo>
                <a:lnTo>
                  <a:pt x="2695" y="3447"/>
                </a:lnTo>
                <a:lnTo>
                  <a:pt x="2643" y="3485"/>
                </a:lnTo>
                <a:lnTo>
                  <a:pt x="2589" y="3519"/>
                </a:lnTo>
                <a:lnTo>
                  <a:pt x="2530" y="3548"/>
                </a:lnTo>
                <a:lnTo>
                  <a:pt x="2468" y="3569"/>
                </a:lnTo>
                <a:lnTo>
                  <a:pt x="2404" y="3587"/>
                </a:lnTo>
                <a:lnTo>
                  <a:pt x="2337" y="3597"/>
                </a:lnTo>
                <a:lnTo>
                  <a:pt x="2269" y="3600"/>
                </a:lnTo>
                <a:lnTo>
                  <a:pt x="2200" y="3597"/>
                </a:lnTo>
                <a:lnTo>
                  <a:pt x="2134" y="3587"/>
                </a:lnTo>
                <a:lnTo>
                  <a:pt x="2069" y="3569"/>
                </a:lnTo>
                <a:lnTo>
                  <a:pt x="2008" y="3548"/>
                </a:lnTo>
                <a:lnTo>
                  <a:pt x="1949" y="3519"/>
                </a:lnTo>
                <a:lnTo>
                  <a:pt x="1894" y="3485"/>
                </a:lnTo>
                <a:lnTo>
                  <a:pt x="1843" y="3447"/>
                </a:lnTo>
                <a:lnTo>
                  <a:pt x="1795" y="3404"/>
                </a:lnTo>
                <a:lnTo>
                  <a:pt x="1752" y="3357"/>
                </a:lnTo>
                <a:lnTo>
                  <a:pt x="1713" y="3305"/>
                </a:lnTo>
                <a:lnTo>
                  <a:pt x="1680" y="3250"/>
                </a:lnTo>
                <a:lnTo>
                  <a:pt x="1651" y="3192"/>
                </a:lnTo>
                <a:lnTo>
                  <a:pt x="1628" y="3130"/>
                </a:lnTo>
                <a:lnTo>
                  <a:pt x="1612" y="3067"/>
                </a:lnTo>
                <a:lnTo>
                  <a:pt x="1602" y="3000"/>
                </a:lnTo>
                <a:lnTo>
                  <a:pt x="1599" y="2931"/>
                </a:lnTo>
                <a:lnTo>
                  <a:pt x="1602" y="2863"/>
                </a:lnTo>
                <a:lnTo>
                  <a:pt x="1612" y="2797"/>
                </a:lnTo>
                <a:lnTo>
                  <a:pt x="1628" y="2733"/>
                </a:lnTo>
                <a:lnTo>
                  <a:pt x="1651" y="2672"/>
                </a:lnTo>
                <a:lnTo>
                  <a:pt x="1680" y="2613"/>
                </a:lnTo>
                <a:lnTo>
                  <a:pt x="1713" y="2557"/>
                </a:lnTo>
                <a:lnTo>
                  <a:pt x="1752" y="2506"/>
                </a:lnTo>
                <a:lnTo>
                  <a:pt x="1795" y="2459"/>
                </a:lnTo>
                <a:lnTo>
                  <a:pt x="1843" y="2415"/>
                </a:lnTo>
                <a:lnTo>
                  <a:pt x="1894" y="2377"/>
                </a:lnTo>
                <a:lnTo>
                  <a:pt x="1949" y="2343"/>
                </a:lnTo>
                <a:lnTo>
                  <a:pt x="2008" y="2315"/>
                </a:lnTo>
                <a:lnTo>
                  <a:pt x="2069" y="2293"/>
                </a:lnTo>
                <a:lnTo>
                  <a:pt x="2134" y="2277"/>
                </a:lnTo>
                <a:lnTo>
                  <a:pt x="2200" y="2266"/>
                </a:lnTo>
                <a:lnTo>
                  <a:pt x="2269" y="2263"/>
                </a:lnTo>
                <a:close/>
                <a:moveTo>
                  <a:pt x="980" y="2057"/>
                </a:moveTo>
                <a:lnTo>
                  <a:pt x="1547" y="2057"/>
                </a:lnTo>
                <a:lnTo>
                  <a:pt x="1563" y="2060"/>
                </a:lnTo>
                <a:lnTo>
                  <a:pt x="1577" y="2067"/>
                </a:lnTo>
                <a:lnTo>
                  <a:pt x="1589" y="2078"/>
                </a:lnTo>
                <a:lnTo>
                  <a:pt x="1596" y="2092"/>
                </a:lnTo>
                <a:lnTo>
                  <a:pt x="1599" y="2109"/>
                </a:lnTo>
                <a:lnTo>
                  <a:pt x="1599" y="2160"/>
                </a:lnTo>
                <a:lnTo>
                  <a:pt x="1596" y="2176"/>
                </a:lnTo>
                <a:lnTo>
                  <a:pt x="1589" y="2191"/>
                </a:lnTo>
                <a:lnTo>
                  <a:pt x="1577" y="2201"/>
                </a:lnTo>
                <a:lnTo>
                  <a:pt x="1563" y="2209"/>
                </a:lnTo>
                <a:lnTo>
                  <a:pt x="1547" y="2211"/>
                </a:lnTo>
                <a:lnTo>
                  <a:pt x="980" y="2211"/>
                </a:lnTo>
                <a:lnTo>
                  <a:pt x="963" y="2209"/>
                </a:lnTo>
                <a:lnTo>
                  <a:pt x="949" y="2201"/>
                </a:lnTo>
                <a:lnTo>
                  <a:pt x="938" y="2191"/>
                </a:lnTo>
                <a:lnTo>
                  <a:pt x="931" y="2176"/>
                </a:lnTo>
                <a:lnTo>
                  <a:pt x="928" y="2160"/>
                </a:lnTo>
                <a:lnTo>
                  <a:pt x="928" y="2109"/>
                </a:lnTo>
                <a:lnTo>
                  <a:pt x="931" y="2092"/>
                </a:lnTo>
                <a:lnTo>
                  <a:pt x="938" y="2078"/>
                </a:lnTo>
                <a:lnTo>
                  <a:pt x="949" y="2067"/>
                </a:lnTo>
                <a:lnTo>
                  <a:pt x="963" y="2060"/>
                </a:lnTo>
                <a:lnTo>
                  <a:pt x="980" y="2057"/>
                </a:lnTo>
                <a:close/>
                <a:moveTo>
                  <a:pt x="798" y="1964"/>
                </a:moveTo>
                <a:lnTo>
                  <a:pt x="812" y="1967"/>
                </a:lnTo>
                <a:lnTo>
                  <a:pt x="826" y="1976"/>
                </a:lnTo>
                <a:lnTo>
                  <a:pt x="835" y="1987"/>
                </a:lnTo>
                <a:lnTo>
                  <a:pt x="841" y="2001"/>
                </a:lnTo>
                <a:lnTo>
                  <a:pt x="841" y="2015"/>
                </a:lnTo>
                <a:lnTo>
                  <a:pt x="838" y="2029"/>
                </a:lnTo>
                <a:lnTo>
                  <a:pt x="830" y="2042"/>
                </a:lnTo>
                <a:lnTo>
                  <a:pt x="640" y="2255"/>
                </a:lnTo>
                <a:lnTo>
                  <a:pt x="629" y="2264"/>
                </a:lnTo>
                <a:lnTo>
                  <a:pt x="617" y="2269"/>
                </a:lnTo>
                <a:lnTo>
                  <a:pt x="604" y="2271"/>
                </a:lnTo>
                <a:lnTo>
                  <a:pt x="588" y="2268"/>
                </a:lnTo>
                <a:lnTo>
                  <a:pt x="574" y="2260"/>
                </a:lnTo>
                <a:lnTo>
                  <a:pt x="456" y="2165"/>
                </a:lnTo>
                <a:lnTo>
                  <a:pt x="446" y="2155"/>
                </a:lnTo>
                <a:lnTo>
                  <a:pt x="440" y="2141"/>
                </a:lnTo>
                <a:lnTo>
                  <a:pt x="438" y="2127"/>
                </a:lnTo>
                <a:lnTo>
                  <a:pt x="441" y="2113"/>
                </a:lnTo>
                <a:lnTo>
                  <a:pt x="448" y="2099"/>
                </a:lnTo>
                <a:lnTo>
                  <a:pt x="459" y="2089"/>
                </a:lnTo>
                <a:lnTo>
                  <a:pt x="473" y="2084"/>
                </a:lnTo>
                <a:lnTo>
                  <a:pt x="488" y="2081"/>
                </a:lnTo>
                <a:lnTo>
                  <a:pt x="502" y="2085"/>
                </a:lnTo>
                <a:lnTo>
                  <a:pt x="515" y="2092"/>
                </a:lnTo>
                <a:lnTo>
                  <a:pt x="598" y="2159"/>
                </a:lnTo>
                <a:lnTo>
                  <a:pt x="759" y="1979"/>
                </a:lnTo>
                <a:lnTo>
                  <a:pt x="770" y="1969"/>
                </a:lnTo>
                <a:lnTo>
                  <a:pt x="784" y="1965"/>
                </a:lnTo>
                <a:lnTo>
                  <a:pt x="798" y="1964"/>
                </a:lnTo>
                <a:close/>
                <a:moveTo>
                  <a:pt x="980" y="1646"/>
                </a:moveTo>
                <a:lnTo>
                  <a:pt x="1804" y="1646"/>
                </a:lnTo>
                <a:lnTo>
                  <a:pt x="1821" y="1648"/>
                </a:lnTo>
                <a:lnTo>
                  <a:pt x="1835" y="1656"/>
                </a:lnTo>
                <a:lnTo>
                  <a:pt x="1846" y="1667"/>
                </a:lnTo>
                <a:lnTo>
                  <a:pt x="1854" y="1681"/>
                </a:lnTo>
                <a:lnTo>
                  <a:pt x="1856" y="1697"/>
                </a:lnTo>
                <a:lnTo>
                  <a:pt x="1856" y="1749"/>
                </a:lnTo>
                <a:lnTo>
                  <a:pt x="1854" y="1765"/>
                </a:lnTo>
                <a:lnTo>
                  <a:pt x="1846" y="1779"/>
                </a:lnTo>
                <a:lnTo>
                  <a:pt x="1835" y="1790"/>
                </a:lnTo>
                <a:lnTo>
                  <a:pt x="1821" y="1798"/>
                </a:lnTo>
                <a:lnTo>
                  <a:pt x="1804" y="1800"/>
                </a:lnTo>
                <a:lnTo>
                  <a:pt x="980" y="1800"/>
                </a:lnTo>
                <a:lnTo>
                  <a:pt x="963" y="1798"/>
                </a:lnTo>
                <a:lnTo>
                  <a:pt x="949" y="1790"/>
                </a:lnTo>
                <a:lnTo>
                  <a:pt x="938" y="1779"/>
                </a:lnTo>
                <a:lnTo>
                  <a:pt x="931" y="1765"/>
                </a:lnTo>
                <a:lnTo>
                  <a:pt x="928" y="1749"/>
                </a:lnTo>
                <a:lnTo>
                  <a:pt x="928" y="1697"/>
                </a:lnTo>
                <a:lnTo>
                  <a:pt x="931" y="1681"/>
                </a:lnTo>
                <a:lnTo>
                  <a:pt x="938" y="1667"/>
                </a:lnTo>
                <a:lnTo>
                  <a:pt x="949" y="1656"/>
                </a:lnTo>
                <a:lnTo>
                  <a:pt x="963" y="1648"/>
                </a:lnTo>
                <a:lnTo>
                  <a:pt x="980" y="1646"/>
                </a:lnTo>
                <a:close/>
                <a:moveTo>
                  <a:pt x="798" y="1526"/>
                </a:moveTo>
                <a:lnTo>
                  <a:pt x="812" y="1529"/>
                </a:lnTo>
                <a:lnTo>
                  <a:pt x="826" y="1538"/>
                </a:lnTo>
                <a:lnTo>
                  <a:pt x="835" y="1549"/>
                </a:lnTo>
                <a:lnTo>
                  <a:pt x="841" y="1563"/>
                </a:lnTo>
                <a:lnTo>
                  <a:pt x="841" y="1577"/>
                </a:lnTo>
                <a:lnTo>
                  <a:pt x="838" y="1592"/>
                </a:lnTo>
                <a:lnTo>
                  <a:pt x="830" y="1605"/>
                </a:lnTo>
                <a:lnTo>
                  <a:pt x="640" y="1817"/>
                </a:lnTo>
                <a:lnTo>
                  <a:pt x="629" y="1826"/>
                </a:lnTo>
                <a:lnTo>
                  <a:pt x="617" y="1832"/>
                </a:lnTo>
                <a:lnTo>
                  <a:pt x="604" y="1834"/>
                </a:lnTo>
                <a:lnTo>
                  <a:pt x="588" y="1831"/>
                </a:lnTo>
                <a:lnTo>
                  <a:pt x="574" y="1823"/>
                </a:lnTo>
                <a:lnTo>
                  <a:pt x="456" y="1728"/>
                </a:lnTo>
                <a:lnTo>
                  <a:pt x="446" y="1717"/>
                </a:lnTo>
                <a:lnTo>
                  <a:pt x="440" y="1704"/>
                </a:lnTo>
                <a:lnTo>
                  <a:pt x="438" y="1690"/>
                </a:lnTo>
                <a:lnTo>
                  <a:pt x="441" y="1675"/>
                </a:lnTo>
                <a:lnTo>
                  <a:pt x="448" y="1661"/>
                </a:lnTo>
                <a:lnTo>
                  <a:pt x="459" y="1652"/>
                </a:lnTo>
                <a:lnTo>
                  <a:pt x="473" y="1646"/>
                </a:lnTo>
                <a:lnTo>
                  <a:pt x="488" y="1644"/>
                </a:lnTo>
                <a:lnTo>
                  <a:pt x="502" y="1647"/>
                </a:lnTo>
                <a:lnTo>
                  <a:pt x="515" y="1655"/>
                </a:lnTo>
                <a:lnTo>
                  <a:pt x="598" y="1721"/>
                </a:lnTo>
                <a:lnTo>
                  <a:pt x="759" y="1541"/>
                </a:lnTo>
                <a:lnTo>
                  <a:pt x="770" y="1532"/>
                </a:lnTo>
                <a:lnTo>
                  <a:pt x="784" y="1527"/>
                </a:lnTo>
                <a:lnTo>
                  <a:pt x="798" y="1526"/>
                </a:lnTo>
                <a:close/>
                <a:moveTo>
                  <a:pt x="980" y="1183"/>
                </a:moveTo>
                <a:lnTo>
                  <a:pt x="1804" y="1183"/>
                </a:lnTo>
                <a:lnTo>
                  <a:pt x="1821" y="1186"/>
                </a:lnTo>
                <a:lnTo>
                  <a:pt x="1835" y="1192"/>
                </a:lnTo>
                <a:lnTo>
                  <a:pt x="1846" y="1204"/>
                </a:lnTo>
                <a:lnTo>
                  <a:pt x="1854" y="1219"/>
                </a:lnTo>
                <a:lnTo>
                  <a:pt x="1856" y="1234"/>
                </a:lnTo>
                <a:lnTo>
                  <a:pt x="1856" y="1286"/>
                </a:lnTo>
                <a:lnTo>
                  <a:pt x="1854" y="1301"/>
                </a:lnTo>
                <a:lnTo>
                  <a:pt x="1846" y="1316"/>
                </a:lnTo>
                <a:lnTo>
                  <a:pt x="1835" y="1328"/>
                </a:lnTo>
                <a:lnTo>
                  <a:pt x="1821" y="1334"/>
                </a:lnTo>
                <a:lnTo>
                  <a:pt x="1804" y="1337"/>
                </a:lnTo>
                <a:lnTo>
                  <a:pt x="980" y="1337"/>
                </a:lnTo>
                <a:lnTo>
                  <a:pt x="963" y="1334"/>
                </a:lnTo>
                <a:lnTo>
                  <a:pt x="949" y="1328"/>
                </a:lnTo>
                <a:lnTo>
                  <a:pt x="938" y="1316"/>
                </a:lnTo>
                <a:lnTo>
                  <a:pt x="931" y="1301"/>
                </a:lnTo>
                <a:lnTo>
                  <a:pt x="928" y="1286"/>
                </a:lnTo>
                <a:lnTo>
                  <a:pt x="928" y="1234"/>
                </a:lnTo>
                <a:lnTo>
                  <a:pt x="931" y="1219"/>
                </a:lnTo>
                <a:lnTo>
                  <a:pt x="938" y="1204"/>
                </a:lnTo>
                <a:lnTo>
                  <a:pt x="949" y="1192"/>
                </a:lnTo>
                <a:lnTo>
                  <a:pt x="963" y="1186"/>
                </a:lnTo>
                <a:lnTo>
                  <a:pt x="980" y="1183"/>
                </a:lnTo>
                <a:close/>
                <a:moveTo>
                  <a:pt x="798" y="1068"/>
                </a:moveTo>
                <a:lnTo>
                  <a:pt x="812" y="1072"/>
                </a:lnTo>
                <a:lnTo>
                  <a:pt x="826" y="1080"/>
                </a:lnTo>
                <a:lnTo>
                  <a:pt x="835" y="1092"/>
                </a:lnTo>
                <a:lnTo>
                  <a:pt x="841" y="1105"/>
                </a:lnTo>
                <a:lnTo>
                  <a:pt x="841" y="1120"/>
                </a:lnTo>
                <a:lnTo>
                  <a:pt x="838" y="1135"/>
                </a:lnTo>
                <a:lnTo>
                  <a:pt x="830" y="1147"/>
                </a:lnTo>
                <a:lnTo>
                  <a:pt x="640" y="1360"/>
                </a:lnTo>
                <a:lnTo>
                  <a:pt x="629" y="1369"/>
                </a:lnTo>
                <a:lnTo>
                  <a:pt x="617" y="1375"/>
                </a:lnTo>
                <a:lnTo>
                  <a:pt x="604" y="1376"/>
                </a:lnTo>
                <a:lnTo>
                  <a:pt x="588" y="1373"/>
                </a:lnTo>
                <a:lnTo>
                  <a:pt x="574" y="1366"/>
                </a:lnTo>
                <a:lnTo>
                  <a:pt x="456" y="1271"/>
                </a:lnTo>
                <a:lnTo>
                  <a:pt x="446" y="1260"/>
                </a:lnTo>
                <a:lnTo>
                  <a:pt x="440" y="1246"/>
                </a:lnTo>
                <a:lnTo>
                  <a:pt x="438" y="1232"/>
                </a:lnTo>
                <a:lnTo>
                  <a:pt x="441" y="1217"/>
                </a:lnTo>
                <a:lnTo>
                  <a:pt x="448" y="1204"/>
                </a:lnTo>
                <a:lnTo>
                  <a:pt x="459" y="1195"/>
                </a:lnTo>
                <a:lnTo>
                  <a:pt x="473" y="1188"/>
                </a:lnTo>
                <a:lnTo>
                  <a:pt x="488" y="1187"/>
                </a:lnTo>
                <a:lnTo>
                  <a:pt x="502" y="1189"/>
                </a:lnTo>
                <a:lnTo>
                  <a:pt x="515" y="1197"/>
                </a:lnTo>
                <a:lnTo>
                  <a:pt x="598" y="1263"/>
                </a:lnTo>
                <a:lnTo>
                  <a:pt x="759" y="1084"/>
                </a:lnTo>
                <a:lnTo>
                  <a:pt x="770" y="1075"/>
                </a:lnTo>
                <a:lnTo>
                  <a:pt x="784" y="1069"/>
                </a:lnTo>
                <a:lnTo>
                  <a:pt x="798" y="1068"/>
                </a:lnTo>
                <a:close/>
                <a:moveTo>
                  <a:pt x="155" y="360"/>
                </a:moveTo>
                <a:lnTo>
                  <a:pt x="573" y="360"/>
                </a:lnTo>
                <a:lnTo>
                  <a:pt x="569" y="386"/>
                </a:lnTo>
                <a:lnTo>
                  <a:pt x="568" y="413"/>
                </a:lnTo>
                <a:lnTo>
                  <a:pt x="571" y="455"/>
                </a:lnTo>
                <a:lnTo>
                  <a:pt x="581" y="494"/>
                </a:lnTo>
                <a:lnTo>
                  <a:pt x="596" y="530"/>
                </a:lnTo>
                <a:lnTo>
                  <a:pt x="617" y="564"/>
                </a:lnTo>
                <a:lnTo>
                  <a:pt x="642" y="593"/>
                </a:lnTo>
                <a:lnTo>
                  <a:pt x="672" y="620"/>
                </a:lnTo>
                <a:lnTo>
                  <a:pt x="706" y="640"/>
                </a:lnTo>
                <a:lnTo>
                  <a:pt x="742" y="656"/>
                </a:lnTo>
                <a:lnTo>
                  <a:pt x="782" y="665"/>
                </a:lnTo>
                <a:lnTo>
                  <a:pt x="823" y="669"/>
                </a:lnTo>
                <a:lnTo>
                  <a:pt x="1497" y="669"/>
                </a:lnTo>
                <a:lnTo>
                  <a:pt x="1539" y="665"/>
                </a:lnTo>
                <a:lnTo>
                  <a:pt x="1578" y="656"/>
                </a:lnTo>
                <a:lnTo>
                  <a:pt x="1614" y="640"/>
                </a:lnTo>
                <a:lnTo>
                  <a:pt x="1648" y="619"/>
                </a:lnTo>
                <a:lnTo>
                  <a:pt x="1678" y="593"/>
                </a:lnTo>
                <a:lnTo>
                  <a:pt x="1704" y="563"/>
                </a:lnTo>
                <a:lnTo>
                  <a:pt x="1725" y="529"/>
                </a:lnTo>
                <a:lnTo>
                  <a:pt x="1740" y="492"/>
                </a:lnTo>
                <a:lnTo>
                  <a:pt x="1750" y="452"/>
                </a:lnTo>
                <a:lnTo>
                  <a:pt x="1753" y="410"/>
                </a:lnTo>
                <a:lnTo>
                  <a:pt x="1752" y="385"/>
                </a:lnTo>
                <a:lnTo>
                  <a:pt x="1748" y="360"/>
                </a:lnTo>
                <a:lnTo>
                  <a:pt x="2063" y="360"/>
                </a:lnTo>
                <a:lnTo>
                  <a:pt x="2106" y="362"/>
                </a:lnTo>
                <a:lnTo>
                  <a:pt x="2146" y="369"/>
                </a:lnTo>
                <a:lnTo>
                  <a:pt x="2181" y="380"/>
                </a:lnTo>
                <a:lnTo>
                  <a:pt x="2213" y="393"/>
                </a:lnTo>
                <a:lnTo>
                  <a:pt x="2241" y="410"/>
                </a:lnTo>
                <a:lnTo>
                  <a:pt x="2265" y="431"/>
                </a:lnTo>
                <a:lnTo>
                  <a:pt x="2285" y="454"/>
                </a:lnTo>
                <a:lnTo>
                  <a:pt x="2300" y="479"/>
                </a:lnTo>
                <a:lnTo>
                  <a:pt x="2311" y="506"/>
                </a:lnTo>
                <a:lnTo>
                  <a:pt x="2318" y="536"/>
                </a:lnTo>
                <a:lnTo>
                  <a:pt x="2321" y="566"/>
                </a:lnTo>
                <a:lnTo>
                  <a:pt x="2321" y="2111"/>
                </a:lnTo>
                <a:lnTo>
                  <a:pt x="2294" y="2110"/>
                </a:lnTo>
                <a:lnTo>
                  <a:pt x="2269" y="2109"/>
                </a:lnTo>
                <a:lnTo>
                  <a:pt x="2198" y="2112"/>
                </a:lnTo>
                <a:lnTo>
                  <a:pt x="2129" y="2121"/>
                </a:lnTo>
                <a:lnTo>
                  <a:pt x="2063" y="2136"/>
                </a:lnTo>
                <a:lnTo>
                  <a:pt x="2063" y="926"/>
                </a:lnTo>
                <a:lnTo>
                  <a:pt x="258" y="926"/>
                </a:lnTo>
                <a:lnTo>
                  <a:pt x="258" y="2983"/>
                </a:lnTo>
                <a:lnTo>
                  <a:pt x="1447" y="2983"/>
                </a:lnTo>
                <a:lnTo>
                  <a:pt x="1453" y="3050"/>
                </a:lnTo>
                <a:lnTo>
                  <a:pt x="1465" y="3116"/>
                </a:lnTo>
                <a:lnTo>
                  <a:pt x="1483" y="3179"/>
                </a:lnTo>
                <a:lnTo>
                  <a:pt x="1505" y="3240"/>
                </a:lnTo>
                <a:lnTo>
                  <a:pt x="207" y="3240"/>
                </a:lnTo>
                <a:lnTo>
                  <a:pt x="169" y="3237"/>
                </a:lnTo>
                <a:lnTo>
                  <a:pt x="134" y="3227"/>
                </a:lnTo>
                <a:lnTo>
                  <a:pt x="103" y="3212"/>
                </a:lnTo>
                <a:lnTo>
                  <a:pt x="73" y="3192"/>
                </a:lnTo>
                <a:lnTo>
                  <a:pt x="49" y="3167"/>
                </a:lnTo>
                <a:lnTo>
                  <a:pt x="28" y="3139"/>
                </a:lnTo>
                <a:lnTo>
                  <a:pt x="13" y="3106"/>
                </a:lnTo>
                <a:lnTo>
                  <a:pt x="3" y="3071"/>
                </a:lnTo>
                <a:lnTo>
                  <a:pt x="0" y="3034"/>
                </a:lnTo>
                <a:lnTo>
                  <a:pt x="0" y="566"/>
                </a:lnTo>
                <a:lnTo>
                  <a:pt x="3" y="532"/>
                </a:lnTo>
                <a:lnTo>
                  <a:pt x="10" y="501"/>
                </a:lnTo>
                <a:lnTo>
                  <a:pt x="22" y="471"/>
                </a:lnTo>
                <a:lnTo>
                  <a:pt x="37" y="444"/>
                </a:lnTo>
                <a:lnTo>
                  <a:pt x="55" y="420"/>
                </a:lnTo>
                <a:lnTo>
                  <a:pt x="73" y="399"/>
                </a:lnTo>
                <a:lnTo>
                  <a:pt x="94" y="383"/>
                </a:lnTo>
                <a:lnTo>
                  <a:pt x="115" y="371"/>
                </a:lnTo>
                <a:lnTo>
                  <a:pt x="136" y="362"/>
                </a:lnTo>
                <a:lnTo>
                  <a:pt x="155" y="360"/>
                </a:lnTo>
                <a:close/>
                <a:moveTo>
                  <a:pt x="1160" y="103"/>
                </a:moveTo>
                <a:lnTo>
                  <a:pt x="1139" y="106"/>
                </a:lnTo>
                <a:lnTo>
                  <a:pt x="1121" y="113"/>
                </a:lnTo>
                <a:lnTo>
                  <a:pt x="1106" y="125"/>
                </a:lnTo>
                <a:lnTo>
                  <a:pt x="1094" y="141"/>
                </a:lnTo>
                <a:lnTo>
                  <a:pt x="1086" y="159"/>
                </a:lnTo>
                <a:lnTo>
                  <a:pt x="1083" y="180"/>
                </a:lnTo>
                <a:lnTo>
                  <a:pt x="1086" y="201"/>
                </a:lnTo>
                <a:lnTo>
                  <a:pt x="1094" y="219"/>
                </a:lnTo>
                <a:lnTo>
                  <a:pt x="1106" y="235"/>
                </a:lnTo>
                <a:lnTo>
                  <a:pt x="1121" y="247"/>
                </a:lnTo>
                <a:lnTo>
                  <a:pt x="1139" y="254"/>
                </a:lnTo>
                <a:lnTo>
                  <a:pt x="1160" y="257"/>
                </a:lnTo>
                <a:lnTo>
                  <a:pt x="1181" y="254"/>
                </a:lnTo>
                <a:lnTo>
                  <a:pt x="1200" y="247"/>
                </a:lnTo>
                <a:lnTo>
                  <a:pt x="1215" y="235"/>
                </a:lnTo>
                <a:lnTo>
                  <a:pt x="1227" y="219"/>
                </a:lnTo>
                <a:lnTo>
                  <a:pt x="1235" y="201"/>
                </a:lnTo>
                <a:lnTo>
                  <a:pt x="1238" y="180"/>
                </a:lnTo>
                <a:lnTo>
                  <a:pt x="1235" y="159"/>
                </a:lnTo>
                <a:lnTo>
                  <a:pt x="1227" y="141"/>
                </a:lnTo>
                <a:lnTo>
                  <a:pt x="1215" y="125"/>
                </a:lnTo>
                <a:lnTo>
                  <a:pt x="1200" y="113"/>
                </a:lnTo>
                <a:lnTo>
                  <a:pt x="1181" y="106"/>
                </a:lnTo>
                <a:lnTo>
                  <a:pt x="1160" y="103"/>
                </a:lnTo>
                <a:close/>
                <a:moveTo>
                  <a:pt x="1158" y="0"/>
                </a:moveTo>
                <a:lnTo>
                  <a:pt x="1162" y="0"/>
                </a:lnTo>
                <a:lnTo>
                  <a:pt x="1194" y="3"/>
                </a:lnTo>
                <a:lnTo>
                  <a:pt x="1225" y="11"/>
                </a:lnTo>
                <a:lnTo>
                  <a:pt x="1252" y="24"/>
                </a:lnTo>
                <a:lnTo>
                  <a:pt x="1277" y="41"/>
                </a:lnTo>
                <a:lnTo>
                  <a:pt x="1299" y="63"/>
                </a:lnTo>
                <a:lnTo>
                  <a:pt x="1317" y="88"/>
                </a:lnTo>
                <a:lnTo>
                  <a:pt x="1330" y="116"/>
                </a:lnTo>
                <a:lnTo>
                  <a:pt x="1337" y="146"/>
                </a:lnTo>
                <a:lnTo>
                  <a:pt x="1341" y="178"/>
                </a:lnTo>
                <a:lnTo>
                  <a:pt x="1341" y="180"/>
                </a:lnTo>
                <a:lnTo>
                  <a:pt x="1343" y="201"/>
                </a:lnTo>
                <a:lnTo>
                  <a:pt x="1352" y="219"/>
                </a:lnTo>
                <a:lnTo>
                  <a:pt x="1364" y="235"/>
                </a:lnTo>
                <a:lnTo>
                  <a:pt x="1379" y="247"/>
                </a:lnTo>
                <a:lnTo>
                  <a:pt x="1396" y="254"/>
                </a:lnTo>
                <a:lnTo>
                  <a:pt x="1417" y="257"/>
                </a:lnTo>
                <a:lnTo>
                  <a:pt x="1497" y="257"/>
                </a:lnTo>
                <a:lnTo>
                  <a:pt x="1528" y="261"/>
                </a:lnTo>
                <a:lnTo>
                  <a:pt x="1556" y="269"/>
                </a:lnTo>
                <a:lnTo>
                  <a:pt x="1582" y="284"/>
                </a:lnTo>
                <a:lnTo>
                  <a:pt x="1605" y="302"/>
                </a:lnTo>
                <a:lnTo>
                  <a:pt x="1624" y="324"/>
                </a:lnTo>
                <a:lnTo>
                  <a:pt x="1638" y="350"/>
                </a:lnTo>
                <a:lnTo>
                  <a:pt x="1647" y="380"/>
                </a:lnTo>
                <a:lnTo>
                  <a:pt x="1650" y="410"/>
                </a:lnTo>
                <a:lnTo>
                  <a:pt x="1650" y="413"/>
                </a:lnTo>
                <a:lnTo>
                  <a:pt x="1647" y="444"/>
                </a:lnTo>
                <a:lnTo>
                  <a:pt x="1638" y="472"/>
                </a:lnTo>
                <a:lnTo>
                  <a:pt x="1624" y="499"/>
                </a:lnTo>
                <a:lnTo>
                  <a:pt x="1605" y="521"/>
                </a:lnTo>
                <a:lnTo>
                  <a:pt x="1582" y="540"/>
                </a:lnTo>
                <a:lnTo>
                  <a:pt x="1556" y="554"/>
                </a:lnTo>
                <a:lnTo>
                  <a:pt x="1528" y="563"/>
                </a:lnTo>
                <a:lnTo>
                  <a:pt x="1497" y="566"/>
                </a:lnTo>
                <a:lnTo>
                  <a:pt x="823" y="566"/>
                </a:lnTo>
                <a:lnTo>
                  <a:pt x="793" y="563"/>
                </a:lnTo>
                <a:lnTo>
                  <a:pt x="764" y="554"/>
                </a:lnTo>
                <a:lnTo>
                  <a:pt x="738" y="540"/>
                </a:lnTo>
                <a:lnTo>
                  <a:pt x="715" y="521"/>
                </a:lnTo>
                <a:lnTo>
                  <a:pt x="697" y="499"/>
                </a:lnTo>
                <a:lnTo>
                  <a:pt x="682" y="472"/>
                </a:lnTo>
                <a:lnTo>
                  <a:pt x="674" y="444"/>
                </a:lnTo>
                <a:lnTo>
                  <a:pt x="670" y="413"/>
                </a:lnTo>
                <a:lnTo>
                  <a:pt x="670" y="410"/>
                </a:lnTo>
                <a:lnTo>
                  <a:pt x="674" y="380"/>
                </a:lnTo>
                <a:lnTo>
                  <a:pt x="682" y="350"/>
                </a:lnTo>
                <a:lnTo>
                  <a:pt x="697" y="324"/>
                </a:lnTo>
                <a:lnTo>
                  <a:pt x="715" y="302"/>
                </a:lnTo>
                <a:lnTo>
                  <a:pt x="738" y="284"/>
                </a:lnTo>
                <a:lnTo>
                  <a:pt x="764" y="269"/>
                </a:lnTo>
                <a:lnTo>
                  <a:pt x="793" y="261"/>
                </a:lnTo>
                <a:lnTo>
                  <a:pt x="823" y="257"/>
                </a:lnTo>
                <a:lnTo>
                  <a:pt x="903" y="257"/>
                </a:lnTo>
                <a:lnTo>
                  <a:pt x="923" y="254"/>
                </a:lnTo>
                <a:lnTo>
                  <a:pt x="942" y="247"/>
                </a:lnTo>
                <a:lnTo>
                  <a:pt x="957" y="235"/>
                </a:lnTo>
                <a:lnTo>
                  <a:pt x="969" y="219"/>
                </a:lnTo>
                <a:lnTo>
                  <a:pt x="977" y="201"/>
                </a:lnTo>
                <a:lnTo>
                  <a:pt x="980" y="180"/>
                </a:lnTo>
                <a:lnTo>
                  <a:pt x="980" y="178"/>
                </a:lnTo>
                <a:lnTo>
                  <a:pt x="983" y="146"/>
                </a:lnTo>
                <a:lnTo>
                  <a:pt x="991" y="116"/>
                </a:lnTo>
                <a:lnTo>
                  <a:pt x="1004" y="88"/>
                </a:lnTo>
                <a:lnTo>
                  <a:pt x="1021" y="63"/>
                </a:lnTo>
                <a:lnTo>
                  <a:pt x="1043" y="41"/>
                </a:lnTo>
                <a:lnTo>
                  <a:pt x="1068" y="24"/>
                </a:lnTo>
                <a:lnTo>
                  <a:pt x="1096" y="11"/>
                </a:lnTo>
                <a:lnTo>
                  <a:pt x="1126" y="3"/>
                </a:lnTo>
                <a:lnTo>
                  <a:pt x="11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Steps Infographic Colored Petals for PowerPoint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97347" y="1325053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7347" y="951829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75907" y="2079861"/>
            <a:ext cx="4037011" cy="3919022"/>
            <a:chOff x="4075907" y="2079861"/>
            <a:chExt cx="4037011" cy="3919022"/>
          </a:xfrm>
          <a:effectLst>
            <a:outerShdw blurRad="101600" dist="762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41" name="Freeform 24"/>
            <p:cNvSpPr>
              <a:spLocks noEditPoints="1"/>
            </p:cNvSpPr>
            <p:nvPr/>
          </p:nvSpPr>
          <p:spPr bwMode="auto">
            <a:xfrm>
              <a:off x="5348364" y="2079861"/>
              <a:ext cx="1504804" cy="1944083"/>
            </a:xfrm>
            <a:custGeom>
              <a:avLst/>
              <a:gdLst>
                <a:gd name="T0" fmla="*/ 679 w 1658"/>
                <a:gd name="T1" fmla="*/ 110 h 2143"/>
                <a:gd name="T2" fmla="*/ 476 w 1658"/>
                <a:gd name="T3" fmla="*/ 189 h 2143"/>
                <a:gd name="T4" fmla="*/ 310 w 1658"/>
                <a:gd name="T5" fmla="*/ 324 h 2143"/>
                <a:gd name="T6" fmla="*/ 193 w 1658"/>
                <a:gd name="T7" fmla="*/ 503 h 2143"/>
                <a:gd name="T8" fmla="*/ 134 w 1658"/>
                <a:gd name="T9" fmla="*/ 717 h 2143"/>
                <a:gd name="T10" fmla="*/ 146 w 1658"/>
                <a:gd name="T11" fmla="*/ 942 h 2143"/>
                <a:gd name="T12" fmla="*/ 225 w 1658"/>
                <a:gd name="T13" fmla="*/ 1145 h 2143"/>
                <a:gd name="T14" fmla="*/ 360 w 1658"/>
                <a:gd name="T15" fmla="*/ 1311 h 2143"/>
                <a:gd name="T16" fmla="*/ 541 w 1658"/>
                <a:gd name="T17" fmla="*/ 1429 h 2143"/>
                <a:gd name="T18" fmla="*/ 753 w 1658"/>
                <a:gd name="T19" fmla="*/ 1487 h 2143"/>
                <a:gd name="T20" fmla="*/ 979 w 1658"/>
                <a:gd name="T21" fmla="*/ 1475 h 2143"/>
                <a:gd name="T22" fmla="*/ 1182 w 1658"/>
                <a:gd name="T23" fmla="*/ 1396 h 2143"/>
                <a:gd name="T24" fmla="*/ 1348 w 1658"/>
                <a:gd name="T25" fmla="*/ 1260 h 2143"/>
                <a:gd name="T26" fmla="*/ 1465 w 1658"/>
                <a:gd name="T27" fmla="*/ 1081 h 2143"/>
                <a:gd name="T28" fmla="*/ 1525 w 1658"/>
                <a:gd name="T29" fmla="*/ 869 h 2143"/>
                <a:gd name="T30" fmla="*/ 1512 w 1658"/>
                <a:gd name="T31" fmla="*/ 642 h 2143"/>
                <a:gd name="T32" fmla="*/ 1433 w 1658"/>
                <a:gd name="T33" fmla="*/ 440 h 2143"/>
                <a:gd name="T34" fmla="*/ 1298 w 1658"/>
                <a:gd name="T35" fmla="*/ 274 h 2143"/>
                <a:gd name="T36" fmla="*/ 1117 w 1658"/>
                <a:gd name="T37" fmla="*/ 155 h 2143"/>
                <a:gd name="T38" fmla="*/ 905 w 1658"/>
                <a:gd name="T39" fmla="*/ 97 h 2143"/>
                <a:gd name="T40" fmla="*/ 913 w 1658"/>
                <a:gd name="T41" fmla="*/ 4 h 2143"/>
                <a:gd name="T42" fmla="*/ 1152 w 1658"/>
                <a:gd name="T43" fmla="*/ 65 h 2143"/>
                <a:gd name="T44" fmla="*/ 1356 w 1658"/>
                <a:gd name="T45" fmla="*/ 189 h 2143"/>
                <a:gd name="T46" fmla="*/ 1516 w 1658"/>
                <a:gd name="T47" fmla="*/ 366 h 2143"/>
                <a:gd name="T48" fmla="*/ 1620 w 1658"/>
                <a:gd name="T49" fmla="*/ 583 h 2143"/>
                <a:gd name="T50" fmla="*/ 1658 w 1658"/>
                <a:gd name="T51" fmla="*/ 828 h 2143"/>
                <a:gd name="T52" fmla="*/ 1637 w 1658"/>
                <a:gd name="T53" fmla="*/ 971 h 2143"/>
                <a:gd name="T54" fmla="*/ 1577 w 1658"/>
                <a:gd name="T55" fmla="*/ 1131 h 2143"/>
                <a:gd name="T56" fmla="*/ 1489 w 1658"/>
                <a:gd name="T57" fmla="*/ 1298 h 2143"/>
                <a:gd name="T58" fmla="*/ 1382 w 1658"/>
                <a:gd name="T59" fmla="*/ 1468 h 2143"/>
                <a:gd name="T60" fmla="*/ 1264 w 1658"/>
                <a:gd name="T61" fmla="*/ 1631 h 2143"/>
                <a:gd name="T62" fmla="*/ 1144 w 1658"/>
                <a:gd name="T63" fmla="*/ 1785 h 2143"/>
                <a:gd name="T64" fmla="*/ 1032 w 1658"/>
                <a:gd name="T65" fmla="*/ 1918 h 2143"/>
                <a:gd name="T66" fmla="*/ 936 w 1658"/>
                <a:gd name="T67" fmla="*/ 2027 h 2143"/>
                <a:gd name="T68" fmla="*/ 868 w 1658"/>
                <a:gd name="T69" fmla="*/ 2103 h 2143"/>
                <a:gd name="T70" fmla="*/ 831 w 1658"/>
                <a:gd name="T71" fmla="*/ 2141 h 2143"/>
                <a:gd name="T72" fmla="*/ 819 w 1658"/>
                <a:gd name="T73" fmla="*/ 2133 h 2143"/>
                <a:gd name="T74" fmla="*/ 772 w 1658"/>
                <a:gd name="T75" fmla="*/ 2081 h 2143"/>
                <a:gd name="T76" fmla="*/ 692 w 1658"/>
                <a:gd name="T77" fmla="*/ 1994 h 2143"/>
                <a:gd name="T78" fmla="*/ 590 w 1658"/>
                <a:gd name="T79" fmla="*/ 1876 h 2143"/>
                <a:gd name="T80" fmla="*/ 475 w 1658"/>
                <a:gd name="T81" fmla="*/ 1735 h 2143"/>
                <a:gd name="T82" fmla="*/ 355 w 1658"/>
                <a:gd name="T83" fmla="*/ 1577 h 2143"/>
                <a:gd name="T84" fmla="*/ 239 w 1658"/>
                <a:gd name="T85" fmla="*/ 1411 h 2143"/>
                <a:gd name="T86" fmla="*/ 138 w 1658"/>
                <a:gd name="T87" fmla="*/ 1241 h 2143"/>
                <a:gd name="T88" fmla="*/ 58 w 1658"/>
                <a:gd name="T89" fmla="*/ 1077 h 2143"/>
                <a:gd name="T90" fmla="*/ 9 w 1658"/>
                <a:gd name="T91" fmla="*/ 923 h 2143"/>
                <a:gd name="T92" fmla="*/ 4 w 1658"/>
                <a:gd name="T93" fmla="*/ 745 h 2143"/>
                <a:gd name="T94" fmla="*/ 65 w 1658"/>
                <a:gd name="T95" fmla="*/ 506 h 2143"/>
                <a:gd name="T96" fmla="*/ 189 w 1658"/>
                <a:gd name="T97" fmla="*/ 302 h 2143"/>
                <a:gd name="T98" fmla="*/ 366 w 1658"/>
                <a:gd name="T99" fmla="*/ 142 h 2143"/>
                <a:gd name="T100" fmla="*/ 583 w 1658"/>
                <a:gd name="T101" fmla="*/ 38 h 2143"/>
                <a:gd name="T102" fmla="*/ 828 w 1658"/>
                <a:gd name="T103" fmla="*/ 0 h 2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58" h="2143">
                  <a:moveTo>
                    <a:pt x="828" y="93"/>
                  </a:moveTo>
                  <a:lnTo>
                    <a:pt x="753" y="97"/>
                  </a:lnTo>
                  <a:lnTo>
                    <a:pt x="679" y="110"/>
                  </a:lnTo>
                  <a:lnTo>
                    <a:pt x="608" y="130"/>
                  </a:lnTo>
                  <a:lnTo>
                    <a:pt x="541" y="155"/>
                  </a:lnTo>
                  <a:lnTo>
                    <a:pt x="476" y="189"/>
                  </a:lnTo>
                  <a:lnTo>
                    <a:pt x="417" y="228"/>
                  </a:lnTo>
                  <a:lnTo>
                    <a:pt x="360" y="274"/>
                  </a:lnTo>
                  <a:lnTo>
                    <a:pt x="310" y="324"/>
                  </a:lnTo>
                  <a:lnTo>
                    <a:pt x="264" y="379"/>
                  </a:lnTo>
                  <a:lnTo>
                    <a:pt x="225" y="440"/>
                  </a:lnTo>
                  <a:lnTo>
                    <a:pt x="193" y="503"/>
                  </a:lnTo>
                  <a:lnTo>
                    <a:pt x="166" y="572"/>
                  </a:lnTo>
                  <a:lnTo>
                    <a:pt x="146" y="642"/>
                  </a:lnTo>
                  <a:lnTo>
                    <a:pt x="134" y="717"/>
                  </a:lnTo>
                  <a:lnTo>
                    <a:pt x="130" y="792"/>
                  </a:lnTo>
                  <a:lnTo>
                    <a:pt x="134" y="869"/>
                  </a:lnTo>
                  <a:lnTo>
                    <a:pt x="146" y="942"/>
                  </a:lnTo>
                  <a:lnTo>
                    <a:pt x="166" y="1013"/>
                  </a:lnTo>
                  <a:lnTo>
                    <a:pt x="193" y="1081"/>
                  </a:lnTo>
                  <a:lnTo>
                    <a:pt x="225" y="1145"/>
                  </a:lnTo>
                  <a:lnTo>
                    <a:pt x="264" y="1205"/>
                  </a:lnTo>
                  <a:lnTo>
                    <a:pt x="310" y="1260"/>
                  </a:lnTo>
                  <a:lnTo>
                    <a:pt x="360" y="1311"/>
                  </a:lnTo>
                  <a:lnTo>
                    <a:pt x="417" y="1356"/>
                  </a:lnTo>
                  <a:lnTo>
                    <a:pt x="476" y="1396"/>
                  </a:lnTo>
                  <a:lnTo>
                    <a:pt x="541" y="1429"/>
                  </a:lnTo>
                  <a:lnTo>
                    <a:pt x="608" y="1456"/>
                  </a:lnTo>
                  <a:lnTo>
                    <a:pt x="679" y="1475"/>
                  </a:lnTo>
                  <a:lnTo>
                    <a:pt x="753" y="1487"/>
                  </a:lnTo>
                  <a:lnTo>
                    <a:pt x="828" y="1491"/>
                  </a:lnTo>
                  <a:lnTo>
                    <a:pt x="905" y="1487"/>
                  </a:lnTo>
                  <a:lnTo>
                    <a:pt x="979" y="1475"/>
                  </a:lnTo>
                  <a:lnTo>
                    <a:pt x="1050" y="1456"/>
                  </a:lnTo>
                  <a:lnTo>
                    <a:pt x="1117" y="1429"/>
                  </a:lnTo>
                  <a:lnTo>
                    <a:pt x="1182" y="1396"/>
                  </a:lnTo>
                  <a:lnTo>
                    <a:pt x="1241" y="1356"/>
                  </a:lnTo>
                  <a:lnTo>
                    <a:pt x="1298" y="1311"/>
                  </a:lnTo>
                  <a:lnTo>
                    <a:pt x="1348" y="1260"/>
                  </a:lnTo>
                  <a:lnTo>
                    <a:pt x="1394" y="1205"/>
                  </a:lnTo>
                  <a:lnTo>
                    <a:pt x="1433" y="1145"/>
                  </a:lnTo>
                  <a:lnTo>
                    <a:pt x="1465" y="1081"/>
                  </a:lnTo>
                  <a:lnTo>
                    <a:pt x="1492" y="1013"/>
                  </a:lnTo>
                  <a:lnTo>
                    <a:pt x="1512" y="942"/>
                  </a:lnTo>
                  <a:lnTo>
                    <a:pt x="1525" y="869"/>
                  </a:lnTo>
                  <a:lnTo>
                    <a:pt x="1529" y="792"/>
                  </a:lnTo>
                  <a:lnTo>
                    <a:pt x="1525" y="717"/>
                  </a:lnTo>
                  <a:lnTo>
                    <a:pt x="1512" y="642"/>
                  </a:lnTo>
                  <a:lnTo>
                    <a:pt x="1492" y="572"/>
                  </a:lnTo>
                  <a:lnTo>
                    <a:pt x="1465" y="503"/>
                  </a:lnTo>
                  <a:lnTo>
                    <a:pt x="1433" y="440"/>
                  </a:lnTo>
                  <a:lnTo>
                    <a:pt x="1394" y="379"/>
                  </a:lnTo>
                  <a:lnTo>
                    <a:pt x="1348" y="324"/>
                  </a:lnTo>
                  <a:lnTo>
                    <a:pt x="1298" y="274"/>
                  </a:lnTo>
                  <a:lnTo>
                    <a:pt x="1241" y="228"/>
                  </a:lnTo>
                  <a:lnTo>
                    <a:pt x="1182" y="189"/>
                  </a:lnTo>
                  <a:lnTo>
                    <a:pt x="1117" y="155"/>
                  </a:lnTo>
                  <a:lnTo>
                    <a:pt x="1050" y="130"/>
                  </a:lnTo>
                  <a:lnTo>
                    <a:pt x="979" y="110"/>
                  </a:lnTo>
                  <a:lnTo>
                    <a:pt x="905" y="97"/>
                  </a:lnTo>
                  <a:lnTo>
                    <a:pt x="828" y="93"/>
                  </a:lnTo>
                  <a:close/>
                  <a:moveTo>
                    <a:pt x="828" y="0"/>
                  </a:moveTo>
                  <a:lnTo>
                    <a:pt x="913" y="4"/>
                  </a:lnTo>
                  <a:lnTo>
                    <a:pt x="996" y="18"/>
                  </a:lnTo>
                  <a:lnTo>
                    <a:pt x="1075" y="38"/>
                  </a:lnTo>
                  <a:lnTo>
                    <a:pt x="1152" y="65"/>
                  </a:lnTo>
                  <a:lnTo>
                    <a:pt x="1224" y="100"/>
                  </a:lnTo>
                  <a:lnTo>
                    <a:pt x="1292" y="142"/>
                  </a:lnTo>
                  <a:lnTo>
                    <a:pt x="1356" y="189"/>
                  </a:lnTo>
                  <a:lnTo>
                    <a:pt x="1415" y="243"/>
                  </a:lnTo>
                  <a:lnTo>
                    <a:pt x="1469" y="302"/>
                  </a:lnTo>
                  <a:lnTo>
                    <a:pt x="1516" y="366"/>
                  </a:lnTo>
                  <a:lnTo>
                    <a:pt x="1558" y="435"/>
                  </a:lnTo>
                  <a:lnTo>
                    <a:pt x="1593" y="506"/>
                  </a:lnTo>
                  <a:lnTo>
                    <a:pt x="1620" y="583"/>
                  </a:lnTo>
                  <a:lnTo>
                    <a:pt x="1641" y="663"/>
                  </a:lnTo>
                  <a:lnTo>
                    <a:pt x="1654" y="745"/>
                  </a:lnTo>
                  <a:lnTo>
                    <a:pt x="1658" y="828"/>
                  </a:lnTo>
                  <a:lnTo>
                    <a:pt x="1655" y="874"/>
                  </a:lnTo>
                  <a:lnTo>
                    <a:pt x="1649" y="923"/>
                  </a:lnTo>
                  <a:lnTo>
                    <a:pt x="1637" y="971"/>
                  </a:lnTo>
                  <a:lnTo>
                    <a:pt x="1620" y="1024"/>
                  </a:lnTo>
                  <a:lnTo>
                    <a:pt x="1600" y="1077"/>
                  </a:lnTo>
                  <a:lnTo>
                    <a:pt x="1577" y="1131"/>
                  </a:lnTo>
                  <a:lnTo>
                    <a:pt x="1550" y="1186"/>
                  </a:lnTo>
                  <a:lnTo>
                    <a:pt x="1520" y="1241"/>
                  </a:lnTo>
                  <a:lnTo>
                    <a:pt x="1489" y="1298"/>
                  </a:lnTo>
                  <a:lnTo>
                    <a:pt x="1454" y="1354"/>
                  </a:lnTo>
                  <a:lnTo>
                    <a:pt x="1419" y="1411"/>
                  </a:lnTo>
                  <a:lnTo>
                    <a:pt x="1382" y="1468"/>
                  </a:lnTo>
                  <a:lnTo>
                    <a:pt x="1342" y="1523"/>
                  </a:lnTo>
                  <a:lnTo>
                    <a:pt x="1303" y="1577"/>
                  </a:lnTo>
                  <a:lnTo>
                    <a:pt x="1264" y="1631"/>
                  </a:lnTo>
                  <a:lnTo>
                    <a:pt x="1224" y="1684"/>
                  </a:lnTo>
                  <a:lnTo>
                    <a:pt x="1183" y="1735"/>
                  </a:lnTo>
                  <a:lnTo>
                    <a:pt x="1144" y="1785"/>
                  </a:lnTo>
                  <a:lnTo>
                    <a:pt x="1105" y="1831"/>
                  </a:lnTo>
                  <a:lnTo>
                    <a:pt x="1069" y="1876"/>
                  </a:lnTo>
                  <a:lnTo>
                    <a:pt x="1032" y="1918"/>
                  </a:lnTo>
                  <a:lnTo>
                    <a:pt x="998" y="1957"/>
                  </a:lnTo>
                  <a:lnTo>
                    <a:pt x="966" y="1994"/>
                  </a:lnTo>
                  <a:lnTo>
                    <a:pt x="936" y="2027"/>
                  </a:lnTo>
                  <a:lnTo>
                    <a:pt x="911" y="2056"/>
                  </a:lnTo>
                  <a:lnTo>
                    <a:pt x="886" y="2081"/>
                  </a:lnTo>
                  <a:lnTo>
                    <a:pt x="868" y="2103"/>
                  </a:lnTo>
                  <a:lnTo>
                    <a:pt x="851" y="2121"/>
                  </a:lnTo>
                  <a:lnTo>
                    <a:pt x="839" y="2133"/>
                  </a:lnTo>
                  <a:lnTo>
                    <a:pt x="831" y="2141"/>
                  </a:lnTo>
                  <a:lnTo>
                    <a:pt x="828" y="2143"/>
                  </a:lnTo>
                  <a:lnTo>
                    <a:pt x="827" y="2141"/>
                  </a:lnTo>
                  <a:lnTo>
                    <a:pt x="819" y="2133"/>
                  </a:lnTo>
                  <a:lnTo>
                    <a:pt x="807" y="2121"/>
                  </a:lnTo>
                  <a:lnTo>
                    <a:pt x="791" y="2103"/>
                  </a:lnTo>
                  <a:lnTo>
                    <a:pt x="772" y="2081"/>
                  </a:lnTo>
                  <a:lnTo>
                    <a:pt x="747" y="2056"/>
                  </a:lnTo>
                  <a:lnTo>
                    <a:pt x="722" y="2027"/>
                  </a:lnTo>
                  <a:lnTo>
                    <a:pt x="692" y="1994"/>
                  </a:lnTo>
                  <a:lnTo>
                    <a:pt x="660" y="1957"/>
                  </a:lnTo>
                  <a:lnTo>
                    <a:pt x="626" y="1918"/>
                  </a:lnTo>
                  <a:lnTo>
                    <a:pt x="590" y="1876"/>
                  </a:lnTo>
                  <a:lnTo>
                    <a:pt x="553" y="1831"/>
                  </a:lnTo>
                  <a:lnTo>
                    <a:pt x="514" y="1785"/>
                  </a:lnTo>
                  <a:lnTo>
                    <a:pt x="475" y="1735"/>
                  </a:lnTo>
                  <a:lnTo>
                    <a:pt x="434" y="1684"/>
                  </a:lnTo>
                  <a:lnTo>
                    <a:pt x="394" y="1631"/>
                  </a:lnTo>
                  <a:lnTo>
                    <a:pt x="355" y="1577"/>
                  </a:lnTo>
                  <a:lnTo>
                    <a:pt x="316" y="1523"/>
                  </a:lnTo>
                  <a:lnTo>
                    <a:pt x="277" y="1468"/>
                  </a:lnTo>
                  <a:lnTo>
                    <a:pt x="239" y="1411"/>
                  </a:lnTo>
                  <a:lnTo>
                    <a:pt x="204" y="1354"/>
                  </a:lnTo>
                  <a:lnTo>
                    <a:pt x="169" y="1298"/>
                  </a:lnTo>
                  <a:lnTo>
                    <a:pt x="138" y="1241"/>
                  </a:lnTo>
                  <a:lnTo>
                    <a:pt x="108" y="1186"/>
                  </a:lnTo>
                  <a:lnTo>
                    <a:pt x="81" y="1131"/>
                  </a:lnTo>
                  <a:lnTo>
                    <a:pt x="58" y="1077"/>
                  </a:lnTo>
                  <a:lnTo>
                    <a:pt x="38" y="1024"/>
                  </a:lnTo>
                  <a:lnTo>
                    <a:pt x="22" y="971"/>
                  </a:lnTo>
                  <a:lnTo>
                    <a:pt x="9" y="923"/>
                  </a:lnTo>
                  <a:lnTo>
                    <a:pt x="3" y="874"/>
                  </a:lnTo>
                  <a:lnTo>
                    <a:pt x="0" y="828"/>
                  </a:lnTo>
                  <a:lnTo>
                    <a:pt x="4" y="745"/>
                  </a:lnTo>
                  <a:lnTo>
                    <a:pt x="18" y="663"/>
                  </a:lnTo>
                  <a:lnTo>
                    <a:pt x="38" y="583"/>
                  </a:lnTo>
                  <a:lnTo>
                    <a:pt x="65" y="506"/>
                  </a:lnTo>
                  <a:lnTo>
                    <a:pt x="100" y="435"/>
                  </a:lnTo>
                  <a:lnTo>
                    <a:pt x="142" y="366"/>
                  </a:lnTo>
                  <a:lnTo>
                    <a:pt x="189" y="302"/>
                  </a:lnTo>
                  <a:lnTo>
                    <a:pt x="243" y="243"/>
                  </a:lnTo>
                  <a:lnTo>
                    <a:pt x="302" y="189"/>
                  </a:lnTo>
                  <a:lnTo>
                    <a:pt x="366" y="142"/>
                  </a:lnTo>
                  <a:lnTo>
                    <a:pt x="434" y="100"/>
                  </a:lnTo>
                  <a:lnTo>
                    <a:pt x="506" y="65"/>
                  </a:lnTo>
                  <a:lnTo>
                    <a:pt x="583" y="38"/>
                  </a:lnTo>
                  <a:lnTo>
                    <a:pt x="662" y="18"/>
                  </a:lnTo>
                  <a:lnTo>
                    <a:pt x="745" y="4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25"/>
            <p:cNvSpPr>
              <a:spLocks noEditPoints="1"/>
            </p:cNvSpPr>
            <p:nvPr/>
          </p:nvSpPr>
          <p:spPr bwMode="auto">
            <a:xfrm>
              <a:off x="6225107" y="3009245"/>
              <a:ext cx="1887811" cy="1488466"/>
            </a:xfrm>
            <a:custGeom>
              <a:avLst/>
              <a:gdLst>
                <a:gd name="T0" fmla="*/ 1139 w 2079"/>
                <a:gd name="T1" fmla="*/ 134 h 1640"/>
                <a:gd name="T2" fmla="*/ 941 w 2079"/>
                <a:gd name="T3" fmla="*/ 210 h 1640"/>
                <a:gd name="T4" fmla="*/ 779 w 2079"/>
                <a:gd name="T5" fmla="*/ 336 h 1640"/>
                <a:gd name="T6" fmla="*/ 663 w 2079"/>
                <a:gd name="T7" fmla="*/ 500 h 1640"/>
                <a:gd name="T8" fmla="*/ 598 w 2079"/>
                <a:gd name="T9" fmla="*/ 691 h 1640"/>
                <a:gd name="T10" fmla="*/ 591 w 2079"/>
                <a:gd name="T11" fmla="*/ 896 h 1640"/>
                <a:gd name="T12" fmla="*/ 647 w 2079"/>
                <a:gd name="T13" fmla="*/ 1101 h 1640"/>
                <a:gd name="T14" fmla="*/ 757 w 2079"/>
                <a:gd name="T15" fmla="*/ 1275 h 1640"/>
                <a:gd name="T16" fmla="*/ 911 w 2079"/>
                <a:gd name="T17" fmla="*/ 1407 h 1640"/>
                <a:gd name="T18" fmla="*/ 1093 w 2079"/>
                <a:gd name="T19" fmla="*/ 1489 h 1640"/>
                <a:gd name="T20" fmla="*/ 1294 w 2079"/>
                <a:gd name="T21" fmla="*/ 1516 h 1640"/>
                <a:gd name="T22" fmla="*/ 1502 w 2079"/>
                <a:gd name="T23" fmla="*/ 1482 h 1640"/>
                <a:gd name="T24" fmla="*/ 1689 w 2079"/>
                <a:gd name="T25" fmla="*/ 1388 h 1640"/>
                <a:gd name="T26" fmla="*/ 1836 w 2079"/>
                <a:gd name="T27" fmla="*/ 1248 h 1640"/>
                <a:gd name="T28" fmla="*/ 1936 w 2079"/>
                <a:gd name="T29" fmla="*/ 1074 h 1640"/>
                <a:gd name="T30" fmla="*/ 1982 w 2079"/>
                <a:gd name="T31" fmla="*/ 877 h 1640"/>
                <a:gd name="T32" fmla="*/ 1970 w 2079"/>
                <a:gd name="T33" fmla="*/ 670 h 1640"/>
                <a:gd name="T34" fmla="*/ 1893 w 2079"/>
                <a:gd name="T35" fmla="*/ 472 h 1640"/>
                <a:gd name="T36" fmla="*/ 1768 w 2079"/>
                <a:gd name="T37" fmla="*/ 310 h 1640"/>
                <a:gd name="T38" fmla="*/ 1603 w 2079"/>
                <a:gd name="T39" fmla="*/ 194 h 1640"/>
                <a:gd name="T40" fmla="*/ 1413 w 2079"/>
                <a:gd name="T41" fmla="*/ 130 h 1640"/>
                <a:gd name="T42" fmla="*/ 1286 w 2079"/>
                <a:gd name="T43" fmla="*/ 0 h 1640"/>
                <a:gd name="T44" fmla="*/ 1496 w 2079"/>
                <a:gd name="T45" fmla="*/ 36 h 1640"/>
                <a:gd name="T46" fmla="*/ 1689 w 2079"/>
                <a:gd name="T47" fmla="*/ 125 h 1640"/>
                <a:gd name="T48" fmla="*/ 1854 w 2079"/>
                <a:gd name="T49" fmla="*/ 259 h 1640"/>
                <a:gd name="T50" fmla="*/ 1981 w 2079"/>
                <a:gd name="T51" fmla="*/ 436 h 1640"/>
                <a:gd name="T52" fmla="*/ 2059 w 2079"/>
                <a:gd name="T53" fmla="*/ 645 h 1640"/>
                <a:gd name="T54" fmla="*/ 2079 w 2079"/>
                <a:gd name="T55" fmla="*/ 863 h 1640"/>
                <a:gd name="T56" fmla="*/ 2043 w 2079"/>
                <a:gd name="T57" fmla="*/ 1074 h 1640"/>
                <a:gd name="T58" fmla="*/ 1955 w 2079"/>
                <a:gd name="T59" fmla="*/ 1267 h 1640"/>
                <a:gd name="T60" fmla="*/ 1820 w 2079"/>
                <a:gd name="T61" fmla="*/ 1431 h 1640"/>
                <a:gd name="T62" fmla="*/ 1645 w 2079"/>
                <a:gd name="T63" fmla="*/ 1558 h 1640"/>
                <a:gd name="T64" fmla="*/ 1461 w 2079"/>
                <a:gd name="T65" fmla="*/ 1629 h 1640"/>
                <a:gd name="T66" fmla="*/ 1304 w 2079"/>
                <a:gd name="T67" fmla="*/ 1640 h 1640"/>
                <a:gd name="T68" fmla="*/ 1120 w 2079"/>
                <a:gd name="T69" fmla="*/ 1623 h 1640"/>
                <a:gd name="T70" fmla="*/ 923 w 2079"/>
                <a:gd name="T71" fmla="*/ 1581 h 1640"/>
                <a:gd name="T72" fmla="*/ 722 w 2079"/>
                <a:gd name="T73" fmla="*/ 1523 h 1640"/>
                <a:gd name="T74" fmla="*/ 526 w 2079"/>
                <a:gd name="T75" fmla="*/ 1455 h 1640"/>
                <a:gd name="T76" fmla="*/ 348 w 2079"/>
                <a:gd name="T77" fmla="*/ 1388 h 1640"/>
                <a:gd name="T78" fmla="*/ 197 w 2079"/>
                <a:gd name="T79" fmla="*/ 1324 h 1640"/>
                <a:gd name="T80" fmla="*/ 83 w 2079"/>
                <a:gd name="T81" fmla="*/ 1273 h 1640"/>
                <a:gd name="T82" fmla="*/ 15 w 2079"/>
                <a:gd name="T83" fmla="*/ 1241 h 1640"/>
                <a:gd name="T84" fmla="*/ 3 w 2079"/>
                <a:gd name="T85" fmla="*/ 1231 h 1640"/>
                <a:gd name="T86" fmla="*/ 29 w 2079"/>
                <a:gd name="T87" fmla="*/ 1183 h 1640"/>
                <a:gd name="T88" fmla="*/ 84 w 2079"/>
                <a:gd name="T89" fmla="*/ 1088 h 1640"/>
                <a:gd name="T90" fmla="*/ 162 w 2079"/>
                <a:gd name="T91" fmla="*/ 956 h 1640"/>
                <a:gd name="T92" fmla="*/ 261 w 2079"/>
                <a:gd name="T93" fmla="*/ 801 h 1640"/>
                <a:gd name="T94" fmla="*/ 374 w 2079"/>
                <a:gd name="T95" fmla="*/ 634 h 1640"/>
                <a:gd name="T96" fmla="*/ 500 w 2079"/>
                <a:gd name="T97" fmla="*/ 467 h 1640"/>
                <a:gd name="T98" fmla="*/ 633 w 2079"/>
                <a:gd name="T99" fmla="*/ 310 h 1640"/>
                <a:gd name="T100" fmla="*/ 771 w 2079"/>
                <a:gd name="T101" fmla="*/ 178 h 1640"/>
                <a:gd name="T102" fmla="*/ 907 w 2079"/>
                <a:gd name="T103" fmla="*/ 81 h 1640"/>
                <a:gd name="T104" fmla="*/ 1067 w 2079"/>
                <a:gd name="T105" fmla="*/ 20 h 1640"/>
                <a:gd name="T106" fmla="*/ 1286 w 2079"/>
                <a:gd name="T107" fmla="*/ 0 h 1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79" h="1640">
                  <a:moveTo>
                    <a:pt x="1278" y="119"/>
                  </a:moveTo>
                  <a:lnTo>
                    <a:pt x="1208" y="123"/>
                  </a:lnTo>
                  <a:lnTo>
                    <a:pt x="1139" y="134"/>
                  </a:lnTo>
                  <a:lnTo>
                    <a:pt x="1070" y="152"/>
                  </a:lnTo>
                  <a:lnTo>
                    <a:pt x="1003" y="178"/>
                  </a:lnTo>
                  <a:lnTo>
                    <a:pt x="941" y="210"/>
                  </a:lnTo>
                  <a:lnTo>
                    <a:pt x="883" y="247"/>
                  </a:lnTo>
                  <a:lnTo>
                    <a:pt x="829" y="289"/>
                  </a:lnTo>
                  <a:lnTo>
                    <a:pt x="779" y="336"/>
                  </a:lnTo>
                  <a:lnTo>
                    <a:pt x="736" y="387"/>
                  </a:lnTo>
                  <a:lnTo>
                    <a:pt x="696" y="442"/>
                  </a:lnTo>
                  <a:lnTo>
                    <a:pt x="663" y="500"/>
                  </a:lnTo>
                  <a:lnTo>
                    <a:pt x="636" y="561"/>
                  </a:lnTo>
                  <a:lnTo>
                    <a:pt x="614" y="625"/>
                  </a:lnTo>
                  <a:lnTo>
                    <a:pt x="598" y="691"/>
                  </a:lnTo>
                  <a:lnTo>
                    <a:pt x="590" y="758"/>
                  </a:lnTo>
                  <a:lnTo>
                    <a:pt x="587" y="825"/>
                  </a:lnTo>
                  <a:lnTo>
                    <a:pt x="591" y="896"/>
                  </a:lnTo>
                  <a:lnTo>
                    <a:pt x="602" y="964"/>
                  </a:lnTo>
                  <a:lnTo>
                    <a:pt x="621" y="1033"/>
                  </a:lnTo>
                  <a:lnTo>
                    <a:pt x="647" y="1101"/>
                  </a:lnTo>
                  <a:lnTo>
                    <a:pt x="679" y="1163"/>
                  </a:lnTo>
                  <a:lnTo>
                    <a:pt x="715" y="1221"/>
                  </a:lnTo>
                  <a:lnTo>
                    <a:pt x="757" y="1275"/>
                  </a:lnTo>
                  <a:lnTo>
                    <a:pt x="804" y="1324"/>
                  </a:lnTo>
                  <a:lnTo>
                    <a:pt x="856" y="1368"/>
                  </a:lnTo>
                  <a:lnTo>
                    <a:pt x="911" y="1407"/>
                  </a:lnTo>
                  <a:lnTo>
                    <a:pt x="969" y="1440"/>
                  </a:lnTo>
                  <a:lnTo>
                    <a:pt x="1030" y="1467"/>
                  </a:lnTo>
                  <a:lnTo>
                    <a:pt x="1093" y="1489"/>
                  </a:lnTo>
                  <a:lnTo>
                    <a:pt x="1159" y="1505"/>
                  </a:lnTo>
                  <a:lnTo>
                    <a:pt x="1227" y="1513"/>
                  </a:lnTo>
                  <a:lnTo>
                    <a:pt x="1294" y="1516"/>
                  </a:lnTo>
                  <a:lnTo>
                    <a:pt x="1364" y="1512"/>
                  </a:lnTo>
                  <a:lnTo>
                    <a:pt x="1433" y="1501"/>
                  </a:lnTo>
                  <a:lnTo>
                    <a:pt x="1502" y="1482"/>
                  </a:lnTo>
                  <a:lnTo>
                    <a:pt x="1569" y="1457"/>
                  </a:lnTo>
                  <a:lnTo>
                    <a:pt x="1631" y="1424"/>
                  </a:lnTo>
                  <a:lnTo>
                    <a:pt x="1689" y="1388"/>
                  </a:lnTo>
                  <a:lnTo>
                    <a:pt x="1743" y="1346"/>
                  </a:lnTo>
                  <a:lnTo>
                    <a:pt x="1793" y="1299"/>
                  </a:lnTo>
                  <a:lnTo>
                    <a:pt x="1836" y="1248"/>
                  </a:lnTo>
                  <a:lnTo>
                    <a:pt x="1876" y="1192"/>
                  </a:lnTo>
                  <a:lnTo>
                    <a:pt x="1909" y="1134"/>
                  </a:lnTo>
                  <a:lnTo>
                    <a:pt x="1936" y="1074"/>
                  </a:lnTo>
                  <a:lnTo>
                    <a:pt x="1958" y="1010"/>
                  </a:lnTo>
                  <a:lnTo>
                    <a:pt x="1974" y="944"/>
                  </a:lnTo>
                  <a:lnTo>
                    <a:pt x="1982" y="877"/>
                  </a:lnTo>
                  <a:lnTo>
                    <a:pt x="1985" y="809"/>
                  </a:lnTo>
                  <a:lnTo>
                    <a:pt x="1981" y="739"/>
                  </a:lnTo>
                  <a:lnTo>
                    <a:pt x="1970" y="670"/>
                  </a:lnTo>
                  <a:lnTo>
                    <a:pt x="1951" y="602"/>
                  </a:lnTo>
                  <a:lnTo>
                    <a:pt x="1926" y="534"/>
                  </a:lnTo>
                  <a:lnTo>
                    <a:pt x="1893" y="472"/>
                  </a:lnTo>
                  <a:lnTo>
                    <a:pt x="1857" y="414"/>
                  </a:lnTo>
                  <a:lnTo>
                    <a:pt x="1815" y="360"/>
                  </a:lnTo>
                  <a:lnTo>
                    <a:pt x="1768" y="310"/>
                  </a:lnTo>
                  <a:lnTo>
                    <a:pt x="1716" y="267"/>
                  </a:lnTo>
                  <a:lnTo>
                    <a:pt x="1661" y="228"/>
                  </a:lnTo>
                  <a:lnTo>
                    <a:pt x="1603" y="194"/>
                  </a:lnTo>
                  <a:lnTo>
                    <a:pt x="1542" y="167"/>
                  </a:lnTo>
                  <a:lnTo>
                    <a:pt x="1479" y="146"/>
                  </a:lnTo>
                  <a:lnTo>
                    <a:pt x="1413" y="130"/>
                  </a:lnTo>
                  <a:lnTo>
                    <a:pt x="1345" y="121"/>
                  </a:lnTo>
                  <a:lnTo>
                    <a:pt x="1278" y="119"/>
                  </a:lnTo>
                  <a:close/>
                  <a:moveTo>
                    <a:pt x="1286" y="0"/>
                  </a:moveTo>
                  <a:lnTo>
                    <a:pt x="1358" y="7"/>
                  </a:lnTo>
                  <a:lnTo>
                    <a:pt x="1428" y="19"/>
                  </a:lnTo>
                  <a:lnTo>
                    <a:pt x="1496" y="36"/>
                  </a:lnTo>
                  <a:lnTo>
                    <a:pt x="1563" y="61"/>
                  </a:lnTo>
                  <a:lnTo>
                    <a:pt x="1627" y="90"/>
                  </a:lnTo>
                  <a:lnTo>
                    <a:pt x="1689" y="125"/>
                  </a:lnTo>
                  <a:lnTo>
                    <a:pt x="1747" y="165"/>
                  </a:lnTo>
                  <a:lnTo>
                    <a:pt x="1803" y="210"/>
                  </a:lnTo>
                  <a:lnTo>
                    <a:pt x="1854" y="259"/>
                  </a:lnTo>
                  <a:lnTo>
                    <a:pt x="1901" y="313"/>
                  </a:lnTo>
                  <a:lnTo>
                    <a:pt x="1943" y="372"/>
                  </a:lnTo>
                  <a:lnTo>
                    <a:pt x="1981" y="436"/>
                  </a:lnTo>
                  <a:lnTo>
                    <a:pt x="2013" y="502"/>
                  </a:lnTo>
                  <a:lnTo>
                    <a:pt x="2040" y="572"/>
                  </a:lnTo>
                  <a:lnTo>
                    <a:pt x="2059" y="645"/>
                  </a:lnTo>
                  <a:lnTo>
                    <a:pt x="2073" y="719"/>
                  </a:lnTo>
                  <a:lnTo>
                    <a:pt x="2079" y="792"/>
                  </a:lnTo>
                  <a:lnTo>
                    <a:pt x="2079" y="863"/>
                  </a:lnTo>
                  <a:lnTo>
                    <a:pt x="2074" y="935"/>
                  </a:lnTo>
                  <a:lnTo>
                    <a:pt x="2062" y="1005"/>
                  </a:lnTo>
                  <a:lnTo>
                    <a:pt x="2043" y="1074"/>
                  </a:lnTo>
                  <a:lnTo>
                    <a:pt x="2019" y="1141"/>
                  </a:lnTo>
                  <a:lnTo>
                    <a:pt x="1990" y="1204"/>
                  </a:lnTo>
                  <a:lnTo>
                    <a:pt x="1955" y="1267"/>
                  </a:lnTo>
                  <a:lnTo>
                    <a:pt x="1915" y="1324"/>
                  </a:lnTo>
                  <a:lnTo>
                    <a:pt x="1870" y="1380"/>
                  </a:lnTo>
                  <a:lnTo>
                    <a:pt x="1820" y="1431"/>
                  </a:lnTo>
                  <a:lnTo>
                    <a:pt x="1766" y="1478"/>
                  </a:lnTo>
                  <a:lnTo>
                    <a:pt x="1708" y="1520"/>
                  </a:lnTo>
                  <a:lnTo>
                    <a:pt x="1645" y="1558"/>
                  </a:lnTo>
                  <a:lnTo>
                    <a:pt x="1579" y="1590"/>
                  </a:lnTo>
                  <a:lnTo>
                    <a:pt x="1507" y="1617"/>
                  </a:lnTo>
                  <a:lnTo>
                    <a:pt x="1461" y="1629"/>
                  </a:lnTo>
                  <a:lnTo>
                    <a:pt x="1413" y="1636"/>
                  </a:lnTo>
                  <a:lnTo>
                    <a:pt x="1359" y="1640"/>
                  </a:lnTo>
                  <a:lnTo>
                    <a:pt x="1304" y="1640"/>
                  </a:lnTo>
                  <a:lnTo>
                    <a:pt x="1244" y="1637"/>
                  </a:lnTo>
                  <a:lnTo>
                    <a:pt x="1184" y="1631"/>
                  </a:lnTo>
                  <a:lnTo>
                    <a:pt x="1120" y="1623"/>
                  </a:lnTo>
                  <a:lnTo>
                    <a:pt x="1055" y="1610"/>
                  </a:lnTo>
                  <a:lnTo>
                    <a:pt x="991" y="1597"/>
                  </a:lnTo>
                  <a:lnTo>
                    <a:pt x="923" y="1581"/>
                  </a:lnTo>
                  <a:lnTo>
                    <a:pt x="856" y="1563"/>
                  </a:lnTo>
                  <a:lnTo>
                    <a:pt x="790" y="1543"/>
                  </a:lnTo>
                  <a:lnTo>
                    <a:pt x="722" y="1523"/>
                  </a:lnTo>
                  <a:lnTo>
                    <a:pt x="656" y="1501"/>
                  </a:lnTo>
                  <a:lnTo>
                    <a:pt x="591" y="1478"/>
                  </a:lnTo>
                  <a:lnTo>
                    <a:pt x="526" y="1455"/>
                  </a:lnTo>
                  <a:lnTo>
                    <a:pt x="466" y="1432"/>
                  </a:lnTo>
                  <a:lnTo>
                    <a:pt x="405" y="1409"/>
                  </a:lnTo>
                  <a:lnTo>
                    <a:pt x="348" y="1388"/>
                  </a:lnTo>
                  <a:lnTo>
                    <a:pt x="294" y="1365"/>
                  </a:lnTo>
                  <a:lnTo>
                    <a:pt x="245" y="1343"/>
                  </a:lnTo>
                  <a:lnTo>
                    <a:pt x="197" y="1324"/>
                  </a:lnTo>
                  <a:lnTo>
                    <a:pt x="154" y="1306"/>
                  </a:lnTo>
                  <a:lnTo>
                    <a:pt x="115" y="1288"/>
                  </a:lnTo>
                  <a:lnTo>
                    <a:pt x="83" y="1273"/>
                  </a:lnTo>
                  <a:lnTo>
                    <a:pt x="54" y="1260"/>
                  </a:lnTo>
                  <a:lnTo>
                    <a:pt x="31" y="1249"/>
                  </a:lnTo>
                  <a:lnTo>
                    <a:pt x="15" y="1241"/>
                  </a:lnTo>
                  <a:lnTo>
                    <a:pt x="4" y="1237"/>
                  </a:lnTo>
                  <a:lnTo>
                    <a:pt x="0" y="1235"/>
                  </a:lnTo>
                  <a:lnTo>
                    <a:pt x="3" y="1231"/>
                  </a:lnTo>
                  <a:lnTo>
                    <a:pt x="8" y="1222"/>
                  </a:lnTo>
                  <a:lnTo>
                    <a:pt x="17" y="1206"/>
                  </a:lnTo>
                  <a:lnTo>
                    <a:pt x="29" y="1183"/>
                  </a:lnTo>
                  <a:lnTo>
                    <a:pt x="45" y="1156"/>
                  </a:lnTo>
                  <a:lnTo>
                    <a:pt x="62" y="1124"/>
                  </a:lnTo>
                  <a:lnTo>
                    <a:pt x="84" y="1088"/>
                  </a:lnTo>
                  <a:lnTo>
                    <a:pt x="107" y="1048"/>
                  </a:lnTo>
                  <a:lnTo>
                    <a:pt x="134" y="1003"/>
                  </a:lnTo>
                  <a:lnTo>
                    <a:pt x="162" y="956"/>
                  </a:lnTo>
                  <a:lnTo>
                    <a:pt x="192" y="906"/>
                  </a:lnTo>
                  <a:lnTo>
                    <a:pt x="226" y="855"/>
                  </a:lnTo>
                  <a:lnTo>
                    <a:pt x="261" y="801"/>
                  </a:lnTo>
                  <a:lnTo>
                    <a:pt x="297" y="747"/>
                  </a:lnTo>
                  <a:lnTo>
                    <a:pt x="335" y="691"/>
                  </a:lnTo>
                  <a:lnTo>
                    <a:pt x="374" y="634"/>
                  </a:lnTo>
                  <a:lnTo>
                    <a:pt x="415" y="579"/>
                  </a:lnTo>
                  <a:lnTo>
                    <a:pt x="458" y="522"/>
                  </a:lnTo>
                  <a:lnTo>
                    <a:pt x="500" y="467"/>
                  </a:lnTo>
                  <a:lnTo>
                    <a:pt x="544" y="413"/>
                  </a:lnTo>
                  <a:lnTo>
                    <a:pt x="589" y="362"/>
                  </a:lnTo>
                  <a:lnTo>
                    <a:pt x="633" y="310"/>
                  </a:lnTo>
                  <a:lnTo>
                    <a:pt x="679" y="263"/>
                  </a:lnTo>
                  <a:lnTo>
                    <a:pt x="725" y="219"/>
                  </a:lnTo>
                  <a:lnTo>
                    <a:pt x="771" y="178"/>
                  </a:lnTo>
                  <a:lnTo>
                    <a:pt x="817" y="142"/>
                  </a:lnTo>
                  <a:lnTo>
                    <a:pt x="861" y="108"/>
                  </a:lnTo>
                  <a:lnTo>
                    <a:pt x="907" y="81"/>
                  </a:lnTo>
                  <a:lnTo>
                    <a:pt x="951" y="58"/>
                  </a:lnTo>
                  <a:lnTo>
                    <a:pt x="995" y="41"/>
                  </a:lnTo>
                  <a:lnTo>
                    <a:pt x="1067" y="20"/>
                  </a:lnTo>
                  <a:lnTo>
                    <a:pt x="1140" y="7"/>
                  </a:lnTo>
                  <a:lnTo>
                    <a:pt x="1213" y="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4075907" y="2991093"/>
              <a:ext cx="1884180" cy="1488466"/>
            </a:xfrm>
            <a:custGeom>
              <a:avLst/>
              <a:gdLst>
                <a:gd name="T0" fmla="*/ 667 w 2078"/>
                <a:gd name="T1" fmla="*/ 130 h 1640"/>
                <a:gd name="T2" fmla="*/ 477 w 2078"/>
                <a:gd name="T3" fmla="*/ 194 h 1640"/>
                <a:gd name="T4" fmla="*/ 312 w 2078"/>
                <a:gd name="T5" fmla="*/ 310 h 1640"/>
                <a:gd name="T6" fmla="*/ 185 w 2078"/>
                <a:gd name="T7" fmla="*/ 472 h 1640"/>
                <a:gd name="T8" fmla="*/ 110 w 2078"/>
                <a:gd name="T9" fmla="*/ 670 h 1640"/>
                <a:gd name="T10" fmla="*/ 96 w 2078"/>
                <a:gd name="T11" fmla="*/ 877 h 1640"/>
                <a:gd name="T12" fmla="*/ 143 w 2078"/>
                <a:gd name="T13" fmla="*/ 1074 h 1640"/>
                <a:gd name="T14" fmla="*/ 242 w 2078"/>
                <a:gd name="T15" fmla="*/ 1248 h 1640"/>
                <a:gd name="T16" fmla="*/ 389 w 2078"/>
                <a:gd name="T17" fmla="*/ 1388 h 1640"/>
                <a:gd name="T18" fmla="*/ 578 w 2078"/>
                <a:gd name="T19" fmla="*/ 1482 h 1640"/>
                <a:gd name="T20" fmla="*/ 784 w 2078"/>
                <a:gd name="T21" fmla="*/ 1516 h 1640"/>
                <a:gd name="T22" fmla="*/ 985 w 2078"/>
                <a:gd name="T23" fmla="*/ 1489 h 1640"/>
                <a:gd name="T24" fmla="*/ 1169 w 2078"/>
                <a:gd name="T25" fmla="*/ 1407 h 1640"/>
                <a:gd name="T26" fmla="*/ 1321 w 2078"/>
                <a:gd name="T27" fmla="*/ 1275 h 1640"/>
                <a:gd name="T28" fmla="*/ 1433 w 2078"/>
                <a:gd name="T29" fmla="*/ 1101 h 1640"/>
                <a:gd name="T30" fmla="*/ 1488 w 2078"/>
                <a:gd name="T31" fmla="*/ 894 h 1640"/>
                <a:gd name="T32" fmla="*/ 1480 w 2078"/>
                <a:gd name="T33" fmla="*/ 691 h 1640"/>
                <a:gd name="T34" fmla="*/ 1416 w 2078"/>
                <a:gd name="T35" fmla="*/ 501 h 1640"/>
                <a:gd name="T36" fmla="*/ 1300 w 2078"/>
                <a:gd name="T37" fmla="*/ 336 h 1640"/>
                <a:gd name="T38" fmla="*/ 1139 w 2078"/>
                <a:gd name="T39" fmla="*/ 209 h 1640"/>
                <a:gd name="T40" fmla="*/ 941 w 2078"/>
                <a:gd name="T41" fmla="*/ 134 h 1640"/>
                <a:gd name="T42" fmla="*/ 794 w 2078"/>
                <a:gd name="T43" fmla="*/ 0 h 1640"/>
                <a:gd name="T44" fmla="*/ 1011 w 2078"/>
                <a:gd name="T45" fmla="*/ 20 h 1640"/>
                <a:gd name="T46" fmla="*/ 1173 w 2078"/>
                <a:gd name="T47" fmla="*/ 81 h 1640"/>
                <a:gd name="T48" fmla="*/ 1309 w 2078"/>
                <a:gd name="T49" fmla="*/ 178 h 1640"/>
                <a:gd name="T50" fmla="*/ 1447 w 2078"/>
                <a:gd name="T51" fmla="*/ 310 h 1640"/>
                <a:gd name="T52" fmla="*/ 1579 w 2078"/>
                <a:gd name="T53" fmla="*/ 467 h 1640"/>
                <a:gd name="T54" fmla="*/ 1706 w 2078"/>
                <a:gd name="T55" fmla="*/ 634 h 1640"/>
                <a:gd name="T56" fmla="*/ 1819 w 2078"/>
                <a:gd name="T57" fmla="*/ 801 h 1640"/>
                <a:gd name="T58" fmla="*/ 1917 w 2078"/>
                <a:gd name="T59" fmla="*/ 956 h 1640"/>
                <a:gd name="T60" fmla="*/ 1996 w 2078"/>
                <a:gd name="T61" fmla="*/ 1087 h 1640"/>
                <a:gd name="T62" fmla="*/ 2051 w 2078"/>
                <a:gd name="T63" fmla="*/ 1183 h 1640"/>
                <a:gd name="T64" fmla="*/ 2077 w 2078"/>
                <a:gd name="T65" fmla="*/ 1232 h 1640"/>
                <a:gd name="T66" fmla="*/ 2064 w 2078"/>
                <a:gd name="T67" fmla="*/ 1241 h 1640"/>
                <a:gd name="T68" fmla="*/ 1997 w 2078"/>
                <a:gd name="T69" fmla="*/ 1273 h 1640"/>
                <a:gd name="T70" fmla="*/ 1882 w 2078"/>
                <a:gd name="T71" fmla="*/ 1323 h 1640"/>
                <a:gd name="T72" fmla="*/ 1731 w 2078"/>
                <a:gd name="T73" fmla="*/ 1387 h 1640"/>
                <a:gd name="T74" fmla="*/ 1552 w 2078"/>
                <a:gd name="T75" fmla="*/ 1455 h 1640"/>
                <a:gd name="T76" fmla="*/ 1358 w 2078"/>
                <a:gd name="T77" fmla="*/ 1523 h 1640"/>
                <a:gd name="T78" fmla="*/ 1157 w 2078"/>
                <a:gd name="T79" fmla="*/ 1581 h 1640"/>
                <a:gd name="T80" fmla="*/ 958 w 2078"/>
                <a:gd name="T81" fmla="*/ 1623 h 1640"/>
                <a:gd name="T82" fmla="*/ 776 w 2078"/>
                <a:gd name="T83" fmla="*/ 1640 h 1640"/>
                <a:gd name="T84" fmla="*/ 617 w 2078"/>
                <a:gd name="T85" fmla="*/ 1628 h 1640"/>
                <a:gd name="T86" fmla="*/ 435 w 2078"/>
                <a:gd name="T87" fmla="*/ 1558 h 1640"/>
                <a:gd name="T88" fmla="*/ 258 w 2078"/>
                <a:gd name="T89" fmla="*/ 1431 h 1640"/>
                <a:gd name="T90" fmla="*/ 124 w 2078"/>
                <a:gd name="T91" fmla="*/ 1267 h 1640"/>
                <a:gd name="T92" fmla="*/ 37 w 2078"/>
                <a:gd name="T93" fmla="*/ 1074 h 1640"/>
                <a:gd name="T94" fmla="*/ 0 w 2078"/>
                <a:gd name="T95" fmla="*/ 863 h 1640"/>
                <a:gd name="T96" fmla="*/ 19 w 2078"/>
                <a:gd name="T97" fmla="*/ 645 h 1640"/>
                <a:gd name="T98" fmla="*/ 99 w 2078"/>
                <a:gd name="T99" fmla="*/ 434 h 1640"/>
                <a:gd name="T100" fmla="*/ 226 w 2078"/>
                <a:gd name="T101" fmla="*/ 259 h 1640"/>
                <a:gd name="T102" fmla="*/ 390 w 2078"/>
                <a:gd name="T103" fmla="*/ 126 h 1640"/>
                <a:gd name="T104" fmla="*/ 583 w 2078"/>
                <a:gd name="T105" fmla="*/ 37 h 1640"/>
                <a:gd name="T106" fmla="*/ 794 w 2078"/>
                <a:gd name="T107" fmla="*/ 0 h 1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78" h="1640">
                  <a:moveTo>
                    <a:pt x="802" y="119"/>
                  </a:moveTo>
                  <a:lnTo>
                    <a:pt x="733" y="122"/>
                  </a:lnTo>
                  <a:lnTo>
                    <a:pt x="667" y="130"/>
                  </a:lnTo>
                  <a:lnTo>
                    <a:pt x="601" y="146"/>
                  </a:lnTo>
                  <a:lnTo>
                    <a:pt x="537" y="167"/>
                  </a:lnTo>
                  <a:lnTo>
                    <a:pt x="477" y="194"/>
                  </a:lnTo>
                  <a:lnTo>
                    <a:pt x="417" y="228"/>
                  </a:lnTo>
                  <a:lnTo>
                    <a:pt x="363" y="267"/>
                  </a:lnTo>
                  <a:lnTo>
                    <a:pt x="312" y="310"/>
                  </a:lnTo>
                  <a:lnTo>
                    <a:pt x="265" y="360"/>
                  </a:lnTo>
                  <a:lnTo>
                    <a:pt x="223" y="413"/>
                  </a:lnTo>
                  <a:lnTo>
                    <a:pt x="185" y="472"/>
                  </a:lnTo>
                  <a:lnTo>
                    <a:pt x="154" y="534"/>
                  </a:lnTo>
                  <a:lnTo>
                    <a:pt x="129" y="602"/>
                  </a:lnTo>
                  <a:lnTo>
                    <a:pt x="110" y="670"/>
                  </a:lnTo>
                  <a:lnTo>
                    <a:pt x="99" y="739"/>
                  </a:lnTo>
                  <a:lnTo>
                    <a:pt x="95" y="808"/>
                  </a:lnTo>
                  <a:lnTo>
                    <a:pt x="96" y="877"/>
                  </a:lnTo>
                  <a:lnTo>
                    <a:pt x="106" y="944"/>
                  </a:lnTo>
                  <a:lnTo>
                    <a:pt x="122" y="1010"/>
                  </a:lnTo>
                  <a:lnTo>
                    <a:pt x="143" y="1074"/>
                  </a:lnTo>
                  <a:lnTo>
                    <a:pt x="170" y="1134"/>
                  </a:lnTo>
                  <a:lnTo>
                    <a:pt x="204" y="1192"/>
                  </a:lnTo>
                  <a:lnTo>
                    <a:pt x="242" y="1248"/>
                  </a:lnTo>
                  <a:lnTo>
                    <a:pt x="286" y="1299"/>
                  </a:lnTo>
                  <a:lnTo>
                    <a:pt x="335" y="1346"/>
                  </a:lnTo>
                  <a:lnTo>
                    <a:pt x="389" y="1388"/>
                  </a:lnTo>
                  <a:lnTo>
                    <a:pt x="448" y="1424"/>
                  </a:lnTo>
                  <a:lnTo>
                    <a:pt x="510" y="1457"/>
                  </a:lnTo>
                  <a:lnTo>
                    <a:pt x="578" y="1482"/>
                  </a:lnTo>
                  <a:lnTo>
                    <a:pt x="647" y="1500"/>
                  </a:lnTo>
                  <a:lnTo>
                    <a:pt x="715" y="1512"/>
                  </a:lnTo>
                  <a:lnTo>
                    <a:pt x="784" y="1516"/>
                  </a:lnTo>
                  <a:lnTo>
                    <a:pt x="853" y="1513"/>
                  </a:lnTo>
                  <a:lnTo>
                    <a:pt x="920" y="1504"/>
                  </a:lnTo>
                  <a:lnTo>
                    <a:pt x="985" y="1489"/>
                  </a:lnTo>
                  <a:lnTo>
                    <a:pt x="1050" y="1468"/>
                  </a:lnTo>
                  <a:lnTo>
                    <a:pt x="1111" y="1439"/>
                  </a:lnTo>
                  <a:lnTo>
                    <a:pt x="1169" y="1407"/>
                  </a:lnTo>
                  <a:lnTo>
                    <a:pt x="1224" y="1368"/>
                  </a:lnTo>
                  <a:lnTo>
                    <a:pt x="1275" y="1325"/>
                  </a:lnTo>
                  <a:lnTo>
                    <a:pt x="1321" y="1275"/>
                  </a:lnTo>
                  <a:lnTo>
                    <a:pt x="1364" y="1221"/>
                  </a:lnTo>
                  <a:lnTo>
                    <a:pt x="1401" y="1163"/>
                  </a:lnTo>
                  <a:lnTo>
                    <a:pt x="1433" y="1101"/>
                  </a:lnTo>
                  <a:lnTo>
                    <a:pt x="1457" y="1033"/>
                  </a:lnTo>
                  <a:lnTo>
                    <a:pt x="1476" y="965"/>
                  </a:lnTo>
                  <a:lnTo>
                    <a:pt x="1488" y="894"/>
                  </a:lnTo>
                  <a:lnTo>
                    <a:pt x="1492" y="826"/>
                  </a:lnTo>
                  <a:lnTo>
                    <a:pt x="1490" y="758"/>
                  </a:lnTo>
                  <a:lnTo>
                    <a:pt x="1480" y="691"/>
                  </a:lnTo>
                  <a:lnTo>
                    <a:pt x="1465" y="625"/>
                  </a:lnTo>
                  <a:lnTo>
                    <a:pt x="1444" y="561"/>
                  </a:lnTo>
                  <a:lnTo>
                    <a:pt x="1416" y="501"/>
                  </a:lnTo>
                  <a:lnTo>
                    <a:pt x="1383" y="441"/>
                  </a:lnTo>
                  <a:lnTo>
                    <a:pt x="1344" y="387"/>
                  </a:lnTo>
                  <a:lnTo>
                    <a:pt x="1300" y="336"/>
                  </a:lnTo>
                  <a:lnTo>
                    <a:pt x="1251" y="289"/>
                  </a:lnTo>
                  <a:lnTo>
                    <a:pt x="1197" y="247"/>
                  </a:lnTo>
                  <a:lnTo>
                    <a:pt x="1139" y="209"/>
                  </a:lnTo>
                  <a:lnTo>
                    <a:pt x="1076" y="178"/>
                  </a:lnTo>
                  <a:lnTo>
                    <a:pt x="1009" y="153"/>
                  </a:lnTo>
                  <a:lnTo>
                    <a:pt x="941" y="134"/>
                  </a:lnTo>
                  <a:lnTo>
                    <a:pt x="871" y="123"/>
                  </a:lnTo>
                  <a:lnTo>
                    <a:pt x="802" y="119"/>
                  </a:lnTo>
                  <a:close/>
                  <a:moveTo>
                    <a:pt x="794" y="0"/>
                  </a:moveTo>
                  <a:lnTo>
                    <a:pt x="865" y="0"/>
                  </a:lnTo>
                  <a:lnTo>
                    <a:pt x="938" y="7"/>
                  </a:lnTo>
                  <a:lnTo>
                    <a:pt x="1011" y="20"/>
                  </a:lnTo>
                  <a:lnTo>
                    <a:pt x="1084" y="41"/>
                  </a:lnTo>
                  <a:lnTo>
                    <a:pt x="1128" y="58"/>
                  </a:lnTo>
                  <a:lnTo>
                    <a:pt x="1173" y="81"/>
                  </a:lnTo>
                  <a:lnTo>
                    <a:pt x="1217" y="108"/>
                  </a:lnTo>
                  <a:lnTo>
                    <a:pt x="1263" y="140"/>
                  </a:lnTo>
                  <a:lnTo>
                    <a:pt x="1309" y="178"/>
                  </a:lnTo>
                  <a:lnTo>
                    <a:pt x="1355" y="219"/>
                  </a:lnTo>
                  <a:lnTo>
                    <a:pt x="1401" y="263"/>
                  </a:lnTo>
                  <a:lnTo>
                    <a:pt x="1447" y="310"/>
                  </a:lnTo>
                  <a:lnTo>
                    <a:pt x="1491" y="360"/>
                  </a:lnTo>
                  <a:lnTo>
                    <a:pt x="1536" y="413"/>
                  </a:lnTo>
                  <a:lnTo>
                    <a:pt x="1579" y="467"/>
                  </a:lnTo>
                  <a:lnTo>
                    <a:pt x="1622" y="522"/>
                  </a:lnTo>
                  <a:lnTo>
                    <a:pt x="1664" y="577"/>
                  </a:lnTo>
                  <a:lnTo>
                    <a:pt x="1706" y="634"/>
                  </a:lnTo>
                  <a:lnTo>
                    <a:pt x="1745" y="691"/>
                  </a:lnTo>
                  <a:lnTo>
                    <a:pt x="1782" y="746"/>
                  </a:lnTo>
                  <a:lnTo>
                    <a:pt x="1819" y="801"/>
                  </a:lnTo>
                  <a:lnTo>
                    <a:pt x="1854" y="855"/>
                  </a:lnTo>
                  <a:lnTo>
                    <a:pt x="1886" y="907"/>
                  </a:lnTo>
                  <a:lnTo>
                    <a:pt x="1917" y="956"/>
                  </a:lnTo>
                  <a:lnTo>
                    <a:pt x="1946" y="1004"/>
                  </a:lnTo>
                  <a:lnTo>
                    <a:pt x="1973" y="1048"/>
                  </a:lnTo>
                  <a:lnTo>
                    <a:pt x="1996" y="1087"/>
                  </a:lnTo>
                  <a:lnTo>
                    <a:pt x="2017" y="1124"/>
                  </a:lnTo>
                  <a:lnTo>
                    <a:pt x="2035" y="1156"/>
                  </a:lnTo>
                  <a:lnTo>
                    <a:pt x="2051" y="1183"/>
                  </a:lnTo>
                  <a:lnTo>
                    <a:pt x="2063" y="1205"/>
                  </a:lnTo>
                  <a:lnTo>
                    <a:pt x="2071" y="1221"/>
                  </a:lnTo>
                  <a:lnTo>
                    <a:pt x="2077" y="1232"/>
                  </a:lnTo>
                  <a:lnTo>
                    <a:pt x="2078" y="1234"/>
                  </a:lnTo>
                  <a:lnTo>
                    <a:pt x="2075" y="1237"/>
                  </a:lnTo>
                  <a:lnTo>
                    <a:pt x="2064" y="1241"/>
                  </a:lnTo>
                  <a:lnTo>
                    <a:pt x="2048" y="1249"/>
                  </a:lnTo>
                  <a:lnTo>
                    <a:pt x="2025" y="1260"/>
                  </a:lnTo>
                  <a:lnTo>
                    <a:pt x="1997" y="1273"/>
                  </a:lnTo>
                  <a:lnTo>
                    <a:pt x="1963" y="1288"/>
                  </a:lnTo>
                  <a:lnTo>
                    <a:pt x="1926" y="1306"/>
                  </a:lnTo>
                  <a:lnTo>
                    <a:pt x="1882" y="1323"/>
                  </a:lnTo>
                  <a:lnTo>
                    <a:pt x="1835" y="1343"/>
                  </a:lnTo>
                  <a:lnTo>
                    <a:pt x="1785" y="1365"/>
                  </a:lnTo>
                  <a:lnTo>
                    <a:pt x="1731" y="1387"/>
                  </a:lnTo>
                  <a:lnTo>
                    <a:pt x="1673" y="1410"/>
                  </a:lnTo>
                  <a:lnTo>
                    <a:pt x="1614" y="1433"/>
                  </a:lnTo>
                  <a:lnTo>
                    <a:pt x="1552" y="1455"/>
                  </a:lnTo>
                  <a:lnTo>
                    <a:pt x="1488" y="1478"/>
                  </a:lnTo>
                  <a:lnTo>
                    <a:pt x="1424" y="1501"/>
                  </a:lnTo>
                  <a:lnTo>
                    <a:pt x="1358" y="1523"/>
                  </a:lnTo>
                  <a:lnTo>
                    <a:pt x="1290" y="1543"/>
                  </a:lnTo>
                  <a:lnTo>
                    <a:pt x="1223" y="1563"/>
                  </a:lnTo>
                  <a:lnTo>
                    <a:pt x="1157" y="1581"/>
                  </a:lnTo>
                  <a:lnTo>
                    <a:pt x="1089" y="1597"/>
                  </a:lnTo>
                  <a:lnTo>
                    <a:pt x="1023" y="1611"/>
                  </a:lnTo>
                  <a:lnTo>
                    <a:pt x="958" y="1623"/>
                  </a:lnTo>
                  <a:lnTo>
                    <a:pt x="896" y="1631"/>
                  </a:lnTo>
                  <a:lnTo>
                    <a:pt x="834" y="1638"/>
                  </a:lnTo>
                  <a:lnTo>
                    <a:pt x="776" y="1640"/>
                  </a:lnTo>
                  <a:lnTo>
                    <a:pt x="719" y="1640"/>
                  </a:lnTo>
                  <a:lnTo>
                    <a:pt x="667" y="1636"/>
                  </a:lnTo>
                  <a:lnTo>
                    <a:pt x="617" y="1628"/>
                  </a:lnTo>
                  <a:lnTo>
                    <a:pt x="572" y="1617"/>
                  </a:lnTo>
                  <a:lnTo>
                    <a:pt x="501" y="1590"/>
                  </a:lnTo>
                  <a:lnTo>
                    <a:pt x="435" y="1558"/>
                  </a:lnTo>
                  <a:lnTo>
                    <a:pt x="371" y="1520"/>
                  </a:lnTo>
                  <a:lnTo>
                    <a:pt x="313" y="1478"/>
                  </a:lnTo>
                  <a:lnTo>
                    <a:pt x="258" y="1431"/>
                  </a:lnTo>
                  <a:lnTo>
                    <a:pt x="209" y="1380"/>
                  </a:lnTo>
                  <a:lnTo>
                    <a:pt x="164" y="1325"/>
                  </a:lnTo>
                  <a:lnTo>
                    <a:pt x="124" y="1267"/>
                  </a:lnTo>
                  <a:lnTo>
                    <a:pt x="89" y="1205"/>
                  </a:lnTo>
                  <a:lnTo>
                    <a:pt x="60" y="1141"/>
                  </a:lnTo>
                  <a:lnTo>
                    <a:pt x="37" y="1074"/>
                  </a:lnTo>
                  <a:lnTo>
                    <a:pt x="18" y="1005"/>
                  </a:lnTo>
                  <a:lnTo>
                    <a:pt x="6" y="935"/>
                  </a:lnTo>
                  <a:lnTo>
                    <a:pt x="0" y="863"/>
                  </a:lnTo>
                  <a:lnTo>
                    <a:pt x="0" y="792"/>
                  </a:lnTo>
                  <a:lnTo>
                    <a:pt x="7" y="718"/>
                  </a:lnTo>
                  <a:lnTo>
                    <a:pt x="19" y="645"/>
                  </a:lnTo>
                  <a:lnTo>
                    <a:pt x="39" y="572"/>
                  </a:lnTo>
                  <a:lnTo>
                    <a:pt x="66" y="502"/>
                  </a:lnTo>
                  <a:lnTo>
                    <a:pt x="99" y="434"/>
                  </a:lnTo>
                  <a:lnTo>
                    <a:pt x="137" y="372"/>
                  </a:lnTo>
                  <a:lnTo>
                    <a:pt x="178" y="313"/>
                  </a:lnTo>
                  <a:lnTo>
                    <a:pt x="226" y="259"/>
                  </a:lnTo>
                  <a:lnTo>
                    <a:pt x="277" y="209"/>
                  </a:lnTo>
                  <a:lnTo>
                    <a:pt x="332" y="165"/>
                  </a:lnTo>
                  <a:lnTo>
                    <a:pt x="390" y="126"/>
                  </a:lnTo>
                  <a:lnTo>
                    <a:pt x="452" y="91"/>
                  </a:lnTo>
                  <a:lnTo>
                    <a:pt x="516" y="61"/>
                  </a:lnTo>
                  <a:lnTo>
                    <a:pt x="583" y="37"/>
                  </a:lnTo>
                  <a:lnTo>
                    <a:pt x="652" y="19"/>
                  </a:lnTo>
                  <a:lnTo>
                    <a:pt x="722" y="7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27"/>
            <p:cNvSpPr>
              <a:spLocks noEditPoints="1"/>
            </p:cNvSpPr>
            <p:nvPr/>
          </p:nvSpPr>
          <p:spPr bwMode="auto">
            <a:xfrm>
              <a:off x="4547860" y="4270810"/>
              <a:ext cx="1499358" cy="1717182"/>
            </a:xfrm>
            <a:custGeom>
              <a:avLst/>
              <a:gdLst>
                <a:gd name="T0" fmla="*/ 699 w 1653"/>
                <a:gd name="T1" fmla="*/ 403 h 1892"/>
                <a:gd name="T2" fmla="*/ 506 w 1653"/>
                <a:gd name="T3" fmla="*/ 462 h 1892"/>
                <a:gd name="T4" fmla="*/ 336 w 1653"/>
                <a:gd name="T5" fmla="*/ 577 h 1892"/>
                <a:gd name="T6" fmla="*/ 202 w 1653"/>
                <a:gd name="T7" fmla="*/ 741 h 1892"/>
                <a:gd name="T8" fmla="*/ 127 w 1653"/>
                <a:gd name="T9" fmla="*/ 934 h 1892"/>
                <a:gd name="T10" fmla="*/ 109 w 1653"/>
                <a:gd name="T11" fmla="*/ 1135 h 1892"/>
                <a:gd name="T12" fmla="*/ 151 w 1653"/>
                <a:gd name="T13" fmla="*/ 1332 h 1892"/>
                <a:gd name="T14" fmla="*/ 247 w 1653"/>
                <a:gd name="T15" fmla="*/ 1510 h 1892"/>
                <a:gd name="T16" fmla="*/ 397 w 1653"/>
                <a:gd name="T17" fmla="*/ 1659 h 1892"/>
                <a:gd name="T18" fmla="*/ 583 w 1653"/>
                <a:gd name="T19" fmla="*/ 1754 h 1892"/>
                <a:gd name="T20" fmla="*/ 783 w 1653"/>
                <a:gd name="T21" fmla="*/ 1791 h 1892"/>
                <a:gd name="T22" fmla="*/ 982 w 1653"/>
                <a:gd name="T23" fmla="*/ 1769 h 1892"/>
                <a:gd name="T24" fmla="*/ 1168 w 1653"/>
                <a:gd name="T25" fmla="*/ 1691 h 1892"/>
                <a:gd name="T26" fmla="*/ 1328 w 1653"/>
                <a:gd name="T27" fmla="*/ 1559 h 1892"/>
                <a:gd name="T28" fmla="*/ 1445 w 1653"/>
                <a:gd name="T29" fmla="*/ 1381 h 1892"/>
                <a:gd name="T30" fmla="*/ 1500 w 1653"/>
                <a:gd name="T31" fmla="*/ 1184 h 1892"/>
                <a:gd name="T32" fmla="*/ 1498 w 1653"/>
                <a:gd name="T33" fmla="*/ 983 h 1892"/>
                <a:gd name="T34" fmla="*/ 1438 w 1653"/>
                <a:gd name="T35" fmla="*/ 791 h 1892"/>
                <a:gd name="T36" fmla="*/ 1324 w 1653"/>
                <a:gd name="T37" fmla="*/ 621 h 1892"/>
                <a:gd name="T38" fmla="*/ 1159 w 1653"/>
                <a:gd name="T39" fmla="*/ 488 h 1892"/>
                <a:gd name="T40" fmla="*/ 966 w 1653"/>
                <a:gd name="T41" fmla="*/ 412 h 1892"/>
                <a:gd name="T42" fmla="*/ 1601 w 1653"/>
                <a:gd name="T43" fmla="*/ 0 h 1892"/>
                <a:gd name="T44" fmla="*/ 1607 w 1653"/>
                <a:gd name="T45" fmla="*/ 37 h 1892"/>
                <a:gd name="T46" fmla="*/ 1619 w 1653"/>
                <a:gd name="T47" fmla="*/ 143 h 1892"/>
                <a:gd name="T48" fmla="*/ 1634 w 1653"/>
                <a:gd name="T49" fmla="*/ 299 h 1892"/>
                <a:gd name="T50" fmla="*/ 1646 w 1653"/>
                <a:gd name="T51" fmla="*/ 493 h 1892"/>
                <a:gd name="T52" fmla="*/ 1653 w 1653"/>
                <a:gd name="T53" fmla="*/ 710 h 1892"/>
                <a:gd name="T54" fmla="*/ 1649 w 1653"/>
                <a:gd name="T55" fmla="*/ 934 h 1892"/>
                <a:gd name="T56" fmla="*/ 1630 w 1653"/>
                <a:gd name="T57" fmla="*/ 1151 h 1892"/>
                <a:gd name="T58" fmla="*/ 1591 w 1653"/>
                <a:gd name="T59" fmla="*/ 1348 h 1892"/>
                <a:gd name="T60" fmla="*/ 1527 w 1653"/>
                <a:gd name="T61" fmla="*/ 1507 h 1892"/>
                <a:gd name="T62" fmla="*/ 1402 w 1653"/>
                <a:gd name="T63" fmla="*/ 1663 h 1892"/>
                <a:gd name="T64" fmla="*/ 1226 w 1653"/>
                <a:gd name="T65" fmla="*/ 1791 h 1892"/>
                <a:gd name="T66" fmla="*/ 1028 w 1653"/>
                <a:gd name="T67" fmla="*/ 1868 h 1892"/>
                <a:gd name="T68" fmla="*/ 818 w 1653"/>
                <a:gd name="T69" fmla="*/ 1892 h 1892"/>
                <a:gd name="T70" fmla="*/ 606 w 1653"/>
                <a:gd name="T71" fmla="*/ 1861 h 1892"/>
                <a:gd name="T72" fmla="*/ 405 w 1653"/>
                <a:gd name="T73" fmla="*/ 1775 h 1892"/>
                <a:gd name="T74" fmla="*/ 229 w 1653"/>
                <a:gd name="T75" fmla="*/ 1636 h 1892"/>
                <a:gd name="T76" fmla="*/ 101 w 1653"/>
                <a:gd name="T77" fmla="*/ 1460 h 1892"/>
                <a:gd name="T78" fmla="*/ 24 w 1653"/>
                <a:gd name="T79" fmla="*/ 1262 h 1892"/>
                <a:gd name="T80" fmla="*/ 0 w 1653"/>
                <a:gd name="T81" fmla="*/ 1052 h 1892"/>
                <a:gd name="T82" fmla="*/ 31 w 1653"/>
                <a:gd name="T83" fmla="*/ 840 h 1892"/>
                <a:gd name="T84" fmla="*/ 117 w 1653"/>
                <a:gd name="T85" fmla="*/ 639 h 1892"/>
                <a:gd name="T86" fmla="*/ 229 w 1653"/>
                <a:gd name="T87" fmla="*/ 499 h 1892"/>
                <a:gd name="T88" fmla="*/ 378 w 1653"/>
                <a:gd name="T89" fmla="*/ 393 h 1892"/>
                <a:gd name="T90" fmla="*/ 563 w 1653"/>
                <a:gd name="T91" fmla="*/ 300 h 1892"/>
                <a:gd name="T92" fmla="*/ 769 w 1653"/>
                <a:gd name="T93" fmla="*/ 218 h 1892"/>
                <a:gd name="T94" fmla="*/ 981 w 1653"/>
                <a:gd name="T95" fmla="*/ 149 h 1892"/>
                <a:gd name="T96" fmla="*/ 1185 w 1653"/>
                <a:gd name="T97" fmla="*/ 93 h 1892"/>
                <a:gd name="T98" fmla="*/ 1363 w 1653"/>
                <a:gd name="T99" fmla="*/ 49 h 1892"/>
                <a:gd name="T100" fmla="*/ 1502 w 1653"/>
                <a:gd name="T101" fmla="*/ 18 h 1892"/>
                <a:gd name="T102" fmla="*/ 1585 w 1653"/>
                <a:gd name="T103" fmla="*/ 2 h 1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53" h="1892">
                  <a:moveTo>
                    <a:pt x="832" y="395"/>
                  </a:moveTo>
                  <a:lnTo>
                    <a:pt x="765" y="395"/>
                  </a:lnTo>
                  <a:lnTo>
                    <a:pt x="699" y="403"/>
                  </a:lnTo>
                  <a:lnTo>
                    <a:pt x="633" y="416"/>
                  </a:lnTo>
                  <a:lnTo>
                    <a:pt x="568" y="437"/>
                  </a:lnTo>
                  <a:lnTo>
                    <a:pt x="506" y="462"/>
                  </a:lnTo>
                  <a:lnTo>
                    <a:pt x="447" y="495"/>
                  </a:lnTo>
                  <a:lnTo>
                    <a:pt x="390" y="532"/>
                  </a:lnTo>
                  <a:lnTo>
                    <a:pt x="336" y="577"/>
                  </a:lnTo>
                  <a:lnTo>
                    <a:pt x="287" y="627"/>
                  </a:lnTo>
                  <a:lnTo>
                    <a:pt x="242" y="682"/>
                  </a:lnTo>
                  <a:lnTo>
                    <a:pt x="202" y="741"/>
                  </a:lnTo>
                  <a:lnTo>
                    <a:pt x="171" y="805"/>
                  </a:lnTo>
                  <a:lnTo>
                    <a:pt x="146" y="868"/>
                  </a:lnTo>
                  <a:lnTo>
                    <a:pt x="127" y="934"/>
                  </a:lnTo>
                  <a:lnTo>
                    <a:pt x="115" y="1000"/>
                  </a:lnTo>
                  <a:lnTo>
                    <a:pt x="109" y="1068"/>
                  </a:lnTo>
                  <a:lnTo>
                    <a:pt x="109" y="1135"/>
                  </a:lnTo>
                  <a:lnTo>
                    <a:pt x="117" y="1201"/>
                  </a:lnTo>
                  <a:lnTo>
                    <a:pt x="131" y="1267"/>
                  </a:lnTo>
                  <a:lnTo>
                    <a:pt x="151" y="1332"/>
                  </a:lnTo>
                  <a:lnTo>
                    <a:pt x="177" y="1394"/>
                  </a:lnTo>
                  <a:lnTo>
                    <a:pt x="209" y="1454"/>
                  </a:lnTo>
                  <a:lnTo>
                    <a:pt x="247" y="1510"/>
                  </a:lnTo>
                  <a:lnTo>
                    <a:pt x="292" y="1564"/>
                  </a:lnTo>
                  <a:lnTo>
                    <a:pt x="341" y="1613"/>
                  </a:lnTo>
                  <a:lnTo>
                    <a:pt x="397" y="1659"/>
                  </a:lnTo>
                  <a:lnTo>
                    <a:pt x="456" y="1698"/>
                  </a:lnTo>
                  <a:lnTo>
                    <a:pt x="519" y="1729"/>
                  </a:lnTo>
                  <a:lnTo>
                    <a:pt x="583" y="1754"/>
                  </a:lnTo>
                  <a:lnTo>
                    <a:pt x="649" y="1773"/>
                  </a:lnTo>
                  <a:lnTo>
                    <a:pt x="716" y="1785"/>
                  </a:lnTo>
                  <a:lnTo>
                    <a:pt x="783" y="1791"/>
                  </a:lnTo>
                  <a:lnTo>
                    <a:pt x="850" y="1791"/>
                  </a:lnTo>
                  <a:lnTo>
                    <a:pt x="917" y="1783"/>
                  </a:lnTo>
                  <a:lnTo>
                    <a:pt x="982" y="1769"/>
                  </a:lnTo>
                  <a:lnTo>
                    <a:pt x="1047" y="1749"/>
                  </a:lnTo>
                  <a:lnTo>
                    <a:pt x="1109" y="1723"/>
                  </a:lnTo>
                  <a:lnTo>
                    <a:pt x="1168" y="1691"/>
                  </a:lnTo>
                  <a:lnTo>
                    <a:pt x="1225" y="1653"/>
                  </a:lnTo>
                  <a:lnTo>
                    <a:pt x="1279" y="1609"/>
                  </a:lnTo>
                  <a:lnTo>
                    <a:pt x="1328" y="1559"/>
                  </a:lnTo>
                  <a:lnTo>
                    <a:pt x="1373" y="1503"/>
                  </a:lnTo>
                  <a:lnTo>
                    <a:pt x="1413" y="1444"/>
                  </a:lnTo>
                  <a:lnTo>
                    <a:pt x="1445" y="1381"/>
                  </a:lnTo>
                  <a:lnTo>
                    <a:pt x="1469" y="1317"/>
                  </a:lnTo>
                  <a:lnTo>
                    <a:pt x="1488" y="1251"/>
                  </a:lnTo>
                  <a:lnTo>
                    <a:pt x="1500" y="1184"/>
                  </a:lnTo>
                  <a:lnTo>
                    <a:pt x="1506" y="1118"/>
                  </a:lnTo>
                  <a:lnTo>
                    <a:pt x="1506" y="1050"/>
                  </a:lnTo>
                  <a:lnTo>
                    <a:pt x="1498" y="983"/>
                  </a:lnTo>
                  <a:lnTo>
                    <a:pt x="1484" y="918"/>
                  </a:lnTo>
                  <a:lnTo>
                    <a:pt x="1464" y="853"/>
                  </a:lnTo>
                  <a:lnTo>
                    <a:pt x="1438" y="791"/>
                  </a:lnTo>
                  <a:lnTo>
                    <a:pt x="1406" y="732"/>
                  </a:lnTo>
                  <a:lnTo>
                    <a:pt x="1368" y="675"/>
                  </a:lnTo>
                  <a:lnTo>
                    <a:pt x="1324" y="621"/>
                  </a:lnTo>
                  <a:lnTo>
                    <a:pt x="1274" y="573"/>
                  </a:lnTo>
                  <a:lnTo>
                    <a:pt x="1218" y="527"/>
                  </a:lnTo>
                  <a:lnTo>
                    <a:pt x="1159" y="488"/>
                  </a:lnTo>
                  <a:lnTo>
                    <a:pt x="1096" y="455"/>
                  </a:lnTo>
                  <a:lnTo>
                    <a:pt x="1032" y="431"/>
                  </a:lnTo>
                  <a:lnTo>
                    <a:pt x="966" y="412"/>
                  </a:lnTo>
                  <a:lnTo>
                    <a:pt x="900" y="400"/>
                  </a:lnTo>
                  <a:lnTo>
                    <a:pt x="832" y="395"/>
                  </a:lnTo>
                  <a:close/>
                  <a:moveTo>
                    <a:pt x="1601" y="0"/>
                  </a:moveTo>
                  <a:lnTo>
                    <a:pt x="1603" y="4"/>
                  </a:lnTo>
                  <a:lnTo>
                    <a:pt x="1604" y="17"/>
                  </a:lnTo>
                  <a:lnTo>
                    <a:pt x="1607" y="37"/>
                  </a:lnTo>
                  <a:lnTo>
                    <a:pt x="1611" y="66"/>
                  </a:lnTo>
                  <a:lnTo>
                    <a:pt x="1615" y="101"/>
                  </a:lnTo>
                  <a:lnTo>
                    <a:pt x="1619" y="143"/>
                  </a:lnTo>
                  <a:lnTo>
                    <a:pt x="1624" y="190"/>
                  </a:lnTo>
                  <a:lnTo>
                    <a:pt x="1628" y="242"/>
                  </a:lnTo>
                  <a:lnTo>
                    <a:pt x="1634" y="299"/>
                  </a:lnTo>
                  <a:lnTo>
                    <a:pt x="1638" y="361"/>
                  </a:lnTo>
                  <a:lnTo>
                    <a:pt x="1643" y="426"/>
                  </a:lnTo>
                  <a:lnTo>
                    <a:pt x="1646" y="493"/>
                  </a:lnTo>
                  <a:lnTo>
                    <a:pt x="1650" y="563"/>
                  </a:lnTo>
                  <a:lnTo>
                    <a:pt x="1651" y="636"/>
                  </a:lnTo>
                  <a:lnTo>
                    <a:pt x="1653" y="710"/>
                  </a:lnTo>
                  <a:lnTo>
                    <a:pt x="1653" y="785"/>
                  </a:lnTo>
                  <a:lnTo>
                    <a:pt x="1651" y="859"/>
                  </a:lnTo>
                  <a:lnTo>
                    <a:pt x="1649" y="934"/>
                  </a:lnTo>
                  <a:lnTo>
                    <a:pt x="1645" y="1008"/>
                  </a:lnTo>
                  <a:lnTo>
                    <a:pt x="1638" y="1081"/>
                  </a:lnTo>
                  <a:lnTo>
                    <a:pt x="1630" y="1151"/>
                  </a:lnTo>
                  <a:lnTo>
                    <a:pt x="1619" y="1220"/>
                  </a:lnTo>
                  <a:lnTo>
                    <a:pt x="1606" y="1286"/>
                  </a:lnTo>
                  <a:lnTo>
                    <a:pt x="1591" y="1348"/>
                  </a:lnTo>
                  <a:lnTo>
                    <a:pt x="1572" y="1406"/>
                  </a:lnTo>
                  <a:lnTo>
                    <a:pt x="1552" y="1459"/>
                  </a:lnTo>
                  <a:lnTo>
                    <a:pt x="1527" y="1507"/>
                  </a:lnTo>
                  <a:lnTo>
                    <a:pt x="1500" y="1551"/>
                  </a:lnTo>
                  <a:lnTo>
                    <a:pt x="1453" y="1609"/>
                  </a:lnTo>
                  <a:lnTo>
                    <a:pt x="1402" y="1663"/>
                  </a:lnTo>
                  <a:lnTo>
                    <a:pt x="1346" y="1711"/>
                  </a:lnTo>
                  <a:lnTo>
                    <a:pt x="1287" y="1753"/>
                  </a:lnTo>
                  <a:lnTo>
                    <a:pt x="1226" y="1791"/>
                  </a:lnTo>
                  <a:lnTo>
                    <a:pt x="1162" y="1822"/>
                  </a:lnTo>
                  <a:lnTo>
                    <a:pt x="1096" y="1847"/>
                  </a:lnTo>
                  <a:lnTo>
                    <a:pt x="1028" y="1868"/>
                  </a:lnTo>
                  <a:lnTo>
                    <a:pt x="959" y="1881"/>
                  </a:lnTo>
                  <a:lnTo>
                    <a:pt x="889" y="1889"/>
                  </a:lnTo>
                  <a:lnTo>
                    <a:pt x="818" y="1892"/>
                  </a:lnTo>
                  <a:lnTo>
                    <a:pt x="747" y="1888"/>
                  </a:lnTo>
                  <a:lnTo>
                    <a:pt x="676" y="1877"/>
                  </a:lnTo>
                  <a:lnTo>
                    <a:pt x="606" y="1861"/>
                  </a:lnTo>
                  <a:lnTo>
                    <a:pt x="537" y="1839"/>
                  </a:lnTo>
                  <a:lnTo>
                    <a:pt x="471" y="1810"/>
                  </a:lnTo>
                  <a:lnTo>
                    <a:pt x="405" y="1775"/>
                  </a:lnTo>
                  <a:lnTo>
                    <a:pt x="341" y="1734"/>
                  </a:lnTo>
                  <a:lnTo>
                    <a:pt x="283" y="1687"/>
                  </a:lnTo>
                  <a:lnTo>
                    <a:pt x="229" y="1636"/>
                  </a:lnTo>
                  <a:lnTo>
                    <a:pt x="181" y="1580"/>
                  </a:lnTo>
                  <a:lnTo>
                    <a:pt x="139" y="1521"/>
                  </a:lnTo>
                  <a:lnTo>
                    <a:pt x="101" y="1460"/>
                  </a:lnTo>
                  <a:lnTo>
                    <a:pt x="70" y="1396"/>
                  </a:lnTo>
                  <a:lnTo>
                    <a:pt x="45" y="1329"/>
                  </a:lnTo>
                  <a:lnTo>
                    <a:pt x="24" y="1262"/>
                  </a:lnTo>
                  <a:lnTo>
                    <a:pt x="11" y="1193"/>
                  </a:lnTo>
                  <a:lnTo>
                    <a:pt x="3" y="1123"/>
                  </a:lnTo>
                  <a:lnTo>
                    <a:pt x="0" y="1052"/>
                  </a:lnTo>
                  <a:lnTo>
                    <a:pt x="4" y="981"/>
                  </a:lnTo>
                  <a:lnTo>
                    <a:pt x="15" y="910"/>
                  </a:lnTo>
                  <a:lnTo>
                    <a:pt x="31" y="840"/>
                  </a:lnTo>
                  <a:lnTo>
                    <a:pt x="53" y="771"/>
                  </a:lnTo>
                  <a:lnTo>
                    <a:pt x="82" y="705"/>
                  </a:lnTo>
                  <a:lnTo>
                    <a:pt x="117" y="639"/>
                  </a:lnTo>
                  <a:lnTo>
                    <a:pt x="159" y="575"/>
                  </a:lnTo>
                  <a:lnTo>
                    <a:pt x="190" y="536"/>
                  </a:lnTo>
                  <a:lnTo>
                    <a:pt x="229" y="499"/>
                  </a:lnTo>
                  <a:lnTo>
                    <a:pt x="274" y="462"/>
                  </a:lnTo>
                  <a:lnTo>
                    <a:pt x="324" y="427"/>
                  </a:lnTo>
                  <a:lnTo>
                    <a:pt x="378" y="393"/>
                  </a:lnTo>
                  <a:lnTo>
                    <a:pt x="436" y="361"/>
                  </a:lnTo>
                  <a:lnTo>
                    <a:pt x="498" y="330"/>
                  </a:lnTo>
                  <a:lnTo>
                    <a:pt x="563" y="300"/>
                  </a:lnTo>
                  <a:lnTo>
                    <a:pt x="630" y="271"/>
                  </a:lnTo>
                  <a:lnTo>
                    <a:pt x="699" y="244"/>
                  </a:lnTo>
                  <a:lnTo>
                    <a:pt x="769" y="218"/>
                  </a:lnTo>
                  <a:lnTo>
                    <a:pt x="839" y="194"/>
                  </a:lnTo>
                  <a:lnTo>
                    <a:pt x="911" y="171"/>
                  </a:lnTo>
                  <a:lnTo>
                    <a:pt x="981" y="149"/>
                  </a:lnTo>
                  <a:lnTo>
                    <a:pt x="1051" y="129"/>
                  </a:lnTo>
                  <a:lnTo>
                    <a:pt x="1118" y="110"/>
                  </a:lnTo>
                  <a:lnTo>
                    <a:pt x="1185" y="93"/>
                  </a:lnTo>
                  <a:lnTo>
                    <a:pt x="1248" y="76"/>
                  </a:lnTo>
                  <a:lnTo>
                    <a:pt x="1307" y="62"/>
                  </a:lnTo>
                  <a:lnTo>
                    <a:pt x="1363" y="49"/>
                  </a:lnTo>
                  <a:lnTo>
                    <a:pt x="1414" y="37"/>
                  </a:lnTo>
                  <a:lnTo>
                    <a:pt x="1461" y="28"/>
                  </a:lnTo>
                  <a:lnTo>
                    <a:pt x="1502" y="18"/>
                  </a:lnTo>
                  <a:lnTo>
                    <a:pt x="1537" y="12"/>
                  </a:lnTo>
                  <a:lnTo>
                    <a:pt x="1564" y="6"/>
                  </a:lnTo>
                  <a:lnTo>
                    <a:pt x="1585" y="2"/>
                  </a:lnTo>
                  <a:lnTo>
                    <a:pt x="1597" y="1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118010" y="4281701"/>
              <a:ext cx="1501173" cy="1717182"/>
            </a:xfrm>
            <a:custGeom>
              <a:avLst/>
              <a:gdLst>
                <a:gd name="T0" fmla="*/ 687 w 1653"/>
                <a:gd name="T1" fmla="*/ 411 h 1892"/>
                <a:gd name="T2" fmla="*/ 495 w 1653"/>
                <a:gd name="T3" fmla="*/ 488 h 1892"/>
                <a:gd name="T4" fmla="*/ 329 w 1653"/>
                <a:gd name="T5" fmla="*/ 621 h 1892"/>
                <a:gd name="T6" fmla="*/ 214 w 1653"/>
                <a:gd name="T7" fmla="*/ 791 h 1892"/>
                <a:gd name="T8" fmla="*/ 155 w 1653"/>
                <a:gd name="T9" fmla="*/ 983 h 1892"/>
                <a:gd name="T10" fmla="*/ 152 w 1653"/>
                <a:gd name="T11" fmla="*/ 1184 h 1892"/>
                <a:gd name="T12" fmla="*/ 209 w 1653"/>
                <a:gd name="T13" fmla="*/ 1381 h 1892"/>
                <a:gd name="T14" fmla="*/ 325 w 1653"/>
                <a:gd name="T15" fmla="*/ 1559 h 1892"/>
                <a:gd name="T16" fmla="*/ 484 w 1653"/>
                <a:gd name="T17" fmla="*/ 1691 h 1892"/>
                <a:gd name="T18" fmla="*/ 670 w 1653"/>
                <a:gd name="T19" fmla="*/ 1769 h 1892"/>
                <a:gd name="T20" fmla="*/ 870 w 1653"/>
                <a:gd name="T21" fmla="*/ 1791 h 1892"/>
                <a:gd name="T22" fmla="*/ 1070 w 1653"/>
                <a:gd name="T23" fmla="*/ 1754 h 1892"/>
                <a:gd name="T24" fmla="*/ 1256 w 1653"/>
                <a:gd name="T25" fmla="*/ 1657 h 1892"/>
                <a:gd name="T26" fmla="*/ 1406 w 1653"/>
                <a:gd name="T27" fmla="*/ 1510 h 1892"/>
                <a:gd name="T28" fmla="*/ 1502 w 1653"/>
                <a:gd name="T29" fmla="*/ 1331 h 1892"/>
                <a:gd name="T30" fmla="*/ 1543 w 1653"/>
                <a:gd name="T31" fmla="*/ 1135 h 1892"/>
                <a:gd name="T32" fmla="*/ 1526 w 1653"/>
                <a:gd name="T33" fmla="*/ 934 h 1892"/>
                <a:gd name="T34" fmla="*/ 1450 w 1653"/>
                <a:gd name="T35" fmla="*/ 742 h 1892"/>
                <a:gd name="T36" fmla="*/ 1317 w 1653"/>
                <a:gd name="T37" fmla="*/ 576 h 1892"/>
                <a:gd name="T38" fmla="*/ 1147 w 1653"/>
                <a:gd name="T39" fmla="*/ 462 h 1892"/>
                <a:gd name="T40" fmla="*/ 955 w 1653"/>
                <a:gd name="T41" fmla="*/ 402 h 1892"/>
                <a:gd name="T42" fmla="*/ 51 w 1653"/>
                <a:gd name="T43" fmla="*/ 0 h 1892"/>
                <a:gd name="T44" fmla="*/ 89 w 1653"/>
                <a:gd name="T45" fmla="*/ 6 h 1892"/>
                <a:gd name="T46" fmla="*/ 193 w 1653"/>
                <a:gd name="T47" fmla="*/ 27 h 1892"/>
                <a:gd name="T48" fmla="*/ 345 w 1653"/>
                <a:gd name="T49" fmla="*/ 62 h 1892"/>
                <a:gd name="T50" fmla="*/ 534 w 1653"/>
                <a:gd name="T51" fmla="*/ 109 h 1892"/>
                <a:gd name="T52" fmla="*/ 742 w 1653"/>
                <a:gd name="T53" fmla="*/ 171 h 1892"/>
                <a:gd name="T54" fmla="*/ 954 w 1653"/>
                <a:gd name="T55" fmla="*/ 244 h 1892"/>
                <a:gd name="T56" fmla="*/ 1155 w 1653"/>
                <a:gd name="T57" fmla="*/ 329 h 1892"/>
                <a:gd name="T58" fmla="*/ 1330 w 1653"/>
                <a:gd name="T59" fmla="*/ 427 h 1892"/>
                <a:gd name="T60" fmla="*/ 1462 w 1653"/>
                <a:gd name="T61" fmla="*/ 537 h 1892"/>
                <a:gd name="T62" fmla="*/ 1572 w 1653"/>
                <a:gd name="T63" fmla="*/ 704 h 1892"/>
                <a:gd name="T64" fmla="*/ 1639 w 1653"/>
                <a:gd name="T65" fmla="*/ 910 h 1892"/>
                <a:gd name="T66" fmla="*/ 1650 w 1653"/>
                <a:gd name="T67" fmla="*/ 1122 h 1892"/>
                <a:gd name="T68" fmla="*/ 1608 w 1653"/>
                <a:gd name="T69" fmla="*/ 1330 h 1892"/>
                <a:gd name="T70" fmla="*/ 1515 w 1653"/>
                <a:gd name="T71" fmla="*/ 1521 h 1892"/>
                <a:gd name="T72" fmla="*/ 1371 w 1653"/>
                <a:gd name="T73" fmla="*/ 1686 h 1892"/>
                <a:gd name="T74" fmla="*/ 1183 w 1653"/>
                <a:gd name="T75" fmla="*/ 1810 h 1892"/>
                <a:gd name="T76" fmla="*/ 977 w 1653"/>
                <a:gd name="T77" fmla="*/ 1877 h 1892"/>
                <a:gd name="T78" fmla="*/ 765 w 1653"/>
                <a:gd name="T79" fmla="*/ 1889 h 1892"/>
                <a:gd name="T80" fmla="*/ 557 w 1653"/>
                <a:gd name="T81" fmla="*/ 1847 h 1892"/>
                <a:gd name="T82" fmla="*/ 366 w 1653"/>
                <a:gd name="T83" fmla="*/ 1753 h 1892"/>
                <a:gd name="T84" fmla="*/ 201 w 1653"/>
                <a:gd name="T85" fmla="*/ 1609 h 1892"/>
                <a:gd name="T86" fmla="*/ 103 w 1653"/>
                <a:gd name="T87" fmla="*/ 1459 h 1892"/>
                <a:gd name="T88" fmla="*/ 47 w 1653"/>
                <a:gd name="T89" fmla="*/ 1285 h 1892"/>
                <a:gd name="T90" fmla="*/ 15 w 1653"/>
                <a:gd name="T91" fmla="*/ 1080 h 1892"/>
                <a:gd name="T92" fmla="*/ 1 w 1653"/>
                <a:gd name="T93" fmla="*/ 859 h 1892"/>
                <a:gd name="T94" fmla="*/ 1 w 1653"/>
                <a:gd name="T95" fmla="*/ 636 h 1892"/>
                <a:gd name="T96" fmla="*/ 11 w 1653"/>
                <a:gd name="T97" fmla="*/ 425 h 1892"/>
                <a:gd name="T98" fmla="*/ 24 w 1653"/>
                <a:gd name="T99" fmla="*/ 242 h 1892"/>
                <a:gd name="T100" fmla="*/ 39 w 1653"/>
                <a:gd name="T101" fmla="*/ 101 h 1892"/>
                <a:gd name="T102" fmla="*/ 49 w 1653"/>
                <a:gd name="T103" fmla="*/ 17 h 1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53" h="1892">
                  <a:moveTo>
                    <a:pt x="820" y="394"/>
                  </a:moveTo>
                  <a:lnTo>
                    <a:pt x="754" y="399"/>
                  </a:lnTo>
                  <a:lnTo>
                    <a:pt x="687" y="411"/>
                  </a:lnTo>
                  <a:lnTo>
                    <a:pt x="621" y="430"/>
                  </a:lnTo>
                  <a:lnTo>
                    <a:pt x="557" y="456"/>
                  </a:lnTo>
                  <a:lnTo>
                    <a:pt x="495" y="488"/>
                  </a:lnTo>
                  <a:lnTo>
                    <a:pt x="434" y="527"/>
                  </a:lnTo>
                  <a:lnTo>
                    <a:pt x="379" y="572"/>
                  </a:lnTo>
                  <a:lnTo>
                    <a:pt x="329" y="621"/>
                  </a:lnTo>
                  <a:lnTo>
                    <a:pt x="285" y="674"/>
                  </a:lnTo>
                  <a:lnTo>
                    <a:pt x="247" y="731"/>
                  </a:lnTo>
                  <a:lnTo>
                    <a:pt x="214" y="791"/>
                  </a:lnTo>
                  <a:lnTo>
                    <a:pt x="189" y="853"/>
                  </a:lnTo>
                  <a:lnTo>
                    <a:pt x="169" y="917"/>
                  </a:lnTo>
                  <a:lnTo>
                    <a:pt x="155" y="983"/>
                  </a:lnTo>
                  <a:lnTo>
                    <a:pt x="147" y="1050"/>
                  </a:lnTo>
                  <a:lnTo>
                    <a:pt x="147" y="1116"/>
                  </a:lnTo>
                  <a:lnTo>
                    <a:pt x="152" y="1184"/>
                  </a:lnTo>
                  <a:lnTo>
                    <a:pt x="165" y="1251"/>
                  </a:lnTo>
                  <a:lnTo>
                    <a:pt x="183" y="1316"/>
                  </a:lnTo>
                  <a:lnTo>
                    <a:pt x="209" y="1381"/>
                  </a:lnTo>
                  <a:lnTo>
                    <a:pt x="241" y="1443"/>
                  </a:lnTo>
                  <a:lnTo>
                    <a:pt x="279" y="1504"/>
                  </a:lnTo>
                  <a:lnTo>
                    <a:pt x="325" y="1559"/>
                  </a:lnTo>
                  <a:lnTo>
                    <a:pt x="374" y="1609"/>
                  </a:lnTo>
                  <a:lnTo>
                    <a:pt x="428" y="1653"/>
                  </a:lnTo>
                  <a:lnTo>
                    <a:pt x="484" y="1691"/>
                  </a:lnTo>
                  <a:lnTo>
                    <a:pt x="544" y="1723"/>
                  </a:lnTo>
                  <a:lnTo>
                    <a:pt x="606" y="1749"/>
                  </a:lnTo>
                  <a:lnTo>
                    <a:pt x="670" y="1769"/>
                  </a:lnTo>
                  <a:lnTo>
                    <a:pt x="737" y="1783"/>
                  </a:lnTo>
                  <a:lnTo>
                    <a:pt x="803" y="1789"/>
                  </a:lnTo>
                  <a:lnTo>
                    <a:pt x="870" y="1791"/>
                  </a:lnTo>
                  <a:lnTo>
                    <a:pt x="938" y="1785"/>
                  </a:lnTo>
                  <a:lnTo>
                    <a:pt x="1004" y="1773"/>
                  </a:lnTo>
                  <a:lnTo>
                    <a:pt x="1070" y="1754"/>
                  </a:lnTo>
                  <a:lnTo>
                    <a:pt x="1133" y="1729"/>
                  </a:lnTo>
                  <a:lnTo>
                    <a:pt x="1197" y="1696"/>
                  </a:lnTo>
                  <a:lnTo>
                    <a:pt x="1256" y="1657"/>
                  </a:lnTo>
                  <a:lnTo>
                    <a:pt x="1311" y="1613"/>
                  </a:lnTo>
                  <a:lnTo>
                    <a:pt x="1361" y="1563"/>
                  </a:lnTo>
                  <a:lnTo>
                    <a:pt x="1406" y="1510"/>
                  </a:lnTo>
                  <a:lnTo>
                    <a:pt x="1444" y="1454"/>
                  </a:lnTo>
                  <a:lnTo>
                    <a:pt x="1476" y="1394"/>
                  </a:lnTo>
                  <a:lnTo>
                    <a:pt x="1502" y="1331"/>
                  </a:lnTo>
                  <a:lnTo>
                    <a:pt x="1522" y="1268"/>
                  </a:lnTo>
                  <a:lnTo>
                    <a:pt x="1535" y="1201"/>
                  </a:lnTo>
                  <a:lnTo>
                    <a:pt x="1543" y="1135"/>
                  </a:lnTo>
                  <a:lnTo>
                    <a:pt x="1543" y="1068"/>
                  </a:lnTo>
                  <a:lnTo>
                    <a:pt x="1538" y="1000"/>
                  </a:lnTo>
                  <a:lnTo>
                    <a:pt x="1526" y="934"/>
                  </a:lnTo>
                  <a:lnTo>
                    <a:pt x="1507" y="868"/>
                  </a:lnTo>
                  <a:lnTo>
                    <a:pt x="1483" y="804"/>
                  </a:lnTo>
                  <a:lnTo>
                    <a:pt x="1450" y="742"/>
                  </a:lnTo>
                  <a:lnTo>
                    <a:pt x="1411" y="682"/>
                  </a:lnTo>
                  <a:lnTo>
                    <a:pt x="1365" y="626"/>
                  </a:lnTo>
                  <a:lnTo>
                    <a:pt x="1317" y="576"/>
                  </a:lnTo>
                  <a:lnTo>
                    <a:pt x="1263" y="532"/>
                  </a:lnTo>
                  <a:lnTo>
                    <a:pt x="1206" y="493"/>
                  </a:lnTo>
                  <a:lnTo>
                    <a:pt x="1147" y="462"/>
                  </a:lnTo>
                  <a:lnTo>
                    <a:pt x="1085" y="435"/>
                  </a:lnTo>
                  <a:lnTo>
                    <a:pt x="1020" y="416"/>
                  </a:lnTo>
                  <a:lnTo>
                    <a:pt x="955" y="402"/>
                  </a:lnTo>
                  <a:lnTo>
                    <a:pt x="888" y="395"/>
                  </a:lnTo>
                  <a:lnTo>
                    <a:pt x="820" y="394"/>
                  </a:lnTo>
                  <a:close/>
                  <a:moveTo>
                    <a:pt x="51" y="0"/>
                  </a:moveTo>
                  <a:lnTo>
                    <a:pt x="55" y="0"/>
                  </a:lnTo>
                  <a:lnTo>
                    <a:pt x="69" y="2"/>
                  </a:lnTo>
                  <a:lnTo>
                    <a:pt x="89" y="6"/>
                  </a:lnTo>
                  <a:lnTo>
                    <a:pt x="117" y="12"/>
                  </a:lnTo>
                  <a:lnTo>
                    <a:pt x="151" y="19"/>
                  </a:lnTo>
                  <a:lnTo>
                    <a:pt x="193" y="27"/>
                  </a:lnTo>
                  <a:lnTo>
                    <a:pt x="239" y="37"/>
                  </a:lnTo>
                  <a:lnTo>
                    <a:pt x="290" y="48"/>
                  </a:lnTo>
                  <a:lnTo>
                    <a:pt x="345" y="62"/>
                  </a:lnTo>
                  <a:lnTo>
                    <a:pt x="406" y="77"/>
                  </a:lnTo>
                  <a:lnTo>
                    <a:pt x="468" y="93"/>
                  </a:lnTo>
                  <a:lnTo>
                    <a:pt x="534" y="109"/>
                  </a:lnTo>
                  <a:lnTo>
                    <a:pt x="602" y="128"/>
                  </a:lnTo>
                  <a:lnTo>
                    <a:pt x="672" y="148"/>
                  </a:lnTo>
                  <a:lnTo>
                    <a:pt x="742" y="171"/>
                  </a:lnTo>
                  <a:lnTo>
                    <a:pt x="813" y="194"/>
                  </a:lnTo>
                  <a:lnTo>
                    <a:pt x="884" y="218"/>
                  </a:lnTo>
                  <a:lnTo>
                    <a:pt x="954" y="244"/>
                  </a:lnTo>
                  <a:lnTo>
                    <a:pt x="1024" y="271"/>
                  </a:lnTo>
                  <a:lnTo>
                    <a:pt x="1090" y="299"/>
                  </a:lnTo>
                  <a:lnTo>
                    <a:pt x="1155" y="329"/>
                  </a:lnTo>
                  <a:lnTo>
                    <a:pt x="1217" y="361"/>
                  </a:lnTo>
                  <a:lnTo>
                    <a:pt x="1275" y="394"/>
                  </a:lnTo>
                  <a:lnTo>
                    <a:pt x="1330" y="427"/>
                  </a:lnTo>
                  <a:lnTo>
                    <a:pt x="1379" y="462"/>
                  </a:lnTo>
                  <a:lnTo>
                    <a:pt x="1423" y="499"/>
                  </a:lnTo>
                  <a:lnTo>
                    <a:pt x="1462" y="537"/>
                  </a:lnTo>
                  <a:lnTo>
                    <a:pt x="1495" y="576"/>
                  </a:lnTo>
                  <a:lnTo>
                    <a:pt x="1537" y="639"/>
                  </a:lnTo>
                  <a:lnTo>
                    <a:pt x="1572" y="704"/>
                  </a:lnTo>
                  <a:lnTo>
                    <a:pt x="1600" y="771"/>
                  </a:lnTo>
                  <a:lnTo>
                    <a:pt x="1623" y="840"/>
                  </a:lnTo>
                  <a:lnTo>
                    <a:pt x="1639" y="910"/>
                  </a:lnTo>
                  <a:lnTo>
                    <a:pt x="1649" y="980"/>
                  </a:lnTo>
                  <a:lnTo>
                    <a:pt x="1653" y="1052"/>
                  </a:lnTo>
                  <a:lnTo>
                    <a:pt x="1650" y="1122"/>
                  </a:lnTo>
                  <a:lnTo>
                    <a:pt x="1642" y="1192"/>
                  </a:lnTo>
                  <a:lnTo>
                    <a:pt x="1628" y="1262"/>
                  </a:lnTo>
                  <a:lnTo>
                    <a:pt x="1608" y="1330"/>
                  </a:lnTo>
                  <a:lnTo>
                    <a:pt x="1582" y="1396"/>
                  </a:lnTo>
                  <a:lnTo>
                    <a:pt x="1551" y="1460"/>
                  </a:lnTo>
                  <a:lnTo>
                    <a:pt x="1515" y="1521"/>
                  </a:lnTo>
                  <a:lnTo>
                    <a:pt x="1472" y="1579"/>
                  </a:lnTo>
                  <a:lnTo>
                    <a:pt x="1423" y="1634"/>
                  </a:lnTo>
                  <a:lnTo>
                    <a:pt x="1371" y="1686"/>
                  </a:lnTo>
                  <a:lnTo>
                    <a:pt x="1311" y="1733"/>
                  </a:lnTo>
                  <a:lnTo>
                    <a:pt x="1248" y="1775"/>
                  </a:lnTo>
                  <a:lnTo>
                    <a:pt x="1183" y="1810"/>
                  </a:lnTo>
                  <a:lnTo>
                    <a:pt x="1116" y="1838"/>
                  </a:lnTo>
                  <a:lnTo>
                    <a:pt x="1047" y="1861"/>
                  </a:lnTo>
                  <a:lnTo>
                    <a:pt x="977" y="1877"/>
                  </a:lnTo>
                  <a:lnTo>
                    <a:pt x="907" y="1888"/>
                  </a:lnTo>
                  <a:lnTo>
                    <a:pt x="835" y="1892"/>
                  </a:lnTo>
                  <a:lnTo>
                    <a:pt x="765" y="1889"/>
                  </a:lnTo>
                  <a:lnTo>
                    <a:pt x="695" y="1881"/>
                  </a:lnTo>
                  <a:lnTo>
                    <a:pt x="625" y="1868"/>
                  </a:lnTo>
                  <a:lnTo>
                    <a:pt x="557" y="1847"/>
                  </a:lnTo>
                  <a:lnTo>
                    <a:pt x="491" y="1822"/>
                  </a:lnTo>
                  <a:lnTo>
                    <a:pt x="426" y="1791"/>
                  </a:lnTo>
                  <a:lnTo>
                    <a:pt x="366" y="1753"/>
                  </a:lnTo>
                  <a:lnTo>
                    <a:pt x="306" y="1711"/>
                  </a:lnTo>
                  <a:lnTo>
                    <a:pt x="252" y="1663"/>
                  </a:lnTo>
                  <a:lnTo>
                    <a:pt x="201" y="1609"/>
                  </a:lnTo>
                  <a:lnTo>
                    <a:pt x="154" y="1549"/>
                  </a:lnTo>
                  <a:lnTo>
                    <a:pt x="125" y="1508"/>
                  </a:lnTo>
                  <a:lnTo>
                    <a:pt x="103" y="1459"/>
                  </a:lnTo>
                  <a:lnTo>
                    <a:pt x="81" y="1405"/>
                  </a:lnTo>
                  <a:lnTo>
                    <a:pt x="63" y="1347"/>
                  </a:lnTo>
                  <a:lnTo>
                    <a:pt x="47" y="1285"/>
                  </a:lnTo>
                  <a:lnTo>
                    <a:pt x="35" y="1220"/>
                  </a:lnTo>
                  <a:lnTo>
                    <a:pt x="24" y="1152"/>
                  </a:lnTo>
                  <a:lnTo>
                    <a:pt x="15" y="1080"/>
                  </a:lnTo>
                  <a:lnTo>
                    <a:pt x="9" y="1007"/>
                  </a:lnTo>
                  <a:lnTo>
                    <a:pt x="4" y="934"/>
                  </a:lnTo>
                  <a:lnTo>
                    <a:pt x="1" y="859"/>
                  </a:lnTo>
                  <a:lnTo>
                    <a:pt x="0" y="785"/>
                  </a:lnTo>
                  <a:lnTo>
                    <a:pt x="0" y="709"/>
                  </a:lnTo>
                  <a:lnTo>
                    <a:pt x="1" y="636"/>
                  </a:lnTo>
                  <a:lnTo>
                    <a:pt x="4" y="563"/>
                  </a:lnTo>
                  <a:lnTo>
                    <a:pt x="7" y="493"/>
                  </a:lnTo>
                  <a:lnTo>
                    <a:pt x="11" y="425"/>
                  </a:lnTo>
                  <a:lnTo>
                    <a:pt x="15" y="360"/>
                  </a:lnTo>
                  <a:lnTo>
                    <a:pt x="19" y="299"/>
                  </a:lnTo>
                  <a:lnTo>
                    <a:pt x="24" y="242"/>
                  </a:lnTo>
                  <a:lnTo>
                    <a:pt x="30" y="190"/>
                  </a:lnTo>
                  <a:lnTo>
                    <a:pt x="34" y="143"/>
                  </a:lnTo>
                  <a:lnTo>
                    <a:pt x="39" y="101"/>
                  </a:lnTo>
                  <a:lnTo>
                    <a:pt x="43" y="66"/>
                  </a:lnTo>
                  <a:lnTo>
                    <a:pt x="46" y="37"/>
                  </a:lnTo>
                  <a:lnTo>
                    <a:pt x="49" y="17"/>
                  </a:lnTo>
                  <a:lnTo>
                    <a:pt x="50" y="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220015" y="293945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20015" y="255115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8723" y="266398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8723" y="2275688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81720" y="548094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81720" y="509264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18608" y="542577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18608" y="503747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767220" y="2423034"/>
            <a:ext cx="650754" cy="714990"/>
            <a:chOff x="2171700" y="1574800"/>
            <a:chExt cx="739776" cy="812800"/>
          </a:xfrm>
          <a:solidFill>
            <a:schemeClr val="bg1">
              <a:lumMod val="50000"/>
            </a:schemeClr>
          </a:solidFill>
        </p:grpSpPr>
        <p:sp>
          <p:nvSpPr>
            <p:cNvPr id="65" name="Freeform 33"/>
            <p:cNvSpPr>
              <a:spLocks noEditPoints="1"/>
            </p:cNvSpPr>
            <p:nvPr/>
          </p:nvSpPr>
          <p:spPr bwMode="auto">
            <a:xfrm>
              <a:off x="2292350" y="1700213"/>
              <a:ext cx="498475" cy="687387"/>
            </a:xfrm>
            <a:custGeom>
              <a:avLst/>
              <a:gdLst>
                <a:gd name="T0" fmla="*/ 813 w 2197"/>
                <a:gd name="T1" fmla="*/ 324 h 3032"/>
                <a:gd name="T2" fmla="*/ 519 w 2197"/>
                <a:gd name="T3" fmla="*/ 505 h 3032"/>
                <a:gd name="T4" fmla="*/ 329 w 2197"/>
                <a:gd name="T5" fmla="*/ 783 h 3032"/>
                <a:gd name="T6" fmla="*/ 281 w 2197"/>
                <a:gd name="T7" fmla="*/ 1120 h 3032"/>
                <a:gd name="T8" fmla="*/ 340 w 2197"/>
                <a:gd name="T9" fmla="*/ 1390 h 3032"/>
                <a:gd name="T10" fmla="*/ 449 w 2197"/>
                <a:gd name="T11" fmla="*/ 1594 h 3032"/>
                <a:gd name="T12" fmla="*/ 575 w 2197"/>
                <a:gd name="T13" fmla="*/ 1783 h 3032"/>
                <a:gd name="T14" fmla="*/ 653 w 2197"/>
                <a:gd name="T15" fmla="*/ 1996 h 3032"/>
                <a:gd name="T16" fmla="*/ 700 w 2197"/>
                <a:gd name="T17" fmla="*/ 2142 h 3032"/>
                <a:gd name="T18" fmla="*/ 1457 w 2197"/>
                <a:gd name="T19" fmla="*/ 2178 h 3032"/>
                <a:gd name="T20" fmla="*/ 1539 w 2197"/>
                <a:gd name="T21" fmla="*/ 2071 h 3032"/>
                <a:gd name="T22" fmla="*/ 1581 w 2197"/>
                <a:gd name="T23" fmla="*/ 1864 h 3032"/>
                <a:gd name="T24" fmla="*/ 1700 w 2197"/>
                <a:gd name="T25" fmla="*/ 1666 h 3032"/>
                <a:gd name="T26" fmla="*/ 1817 w 2197"/>
                <a:gd name="T27" fmla="*/ 1478 h 3032"/>
                <a:gd name="T28" fmla="*/ 1902 w 2197"/>
                <a:gd name="T29" fmla="*/ 1238 h 3032"/>
                <a:gd name="T30" fmla="*/ 1907 w 2197"/>
                <a:gd name="T31" fmla="*/ 915 h 3032"/>
                <a:gd name="T32" fmla="*/ 1769 w 2197"/>
                <a:gd name="T33" fmla="*/ 606 h 3032"/>
                <a:gd name="T34" fmla="*/ 1513 w 2197"/>
                <a:gd name="T35" fmla="*/ 382 h 3032"/>
                <a:gd name="T36" fmla="*/ 1174 w 2197"/>
                <a:gd name="T37" fmla="*/ 279 h 3032"/>
                <a:gd name="T38" fmla="*/ 1362 w 2197"/>
                <a:gd name="T39" fmla="*/ 32 h 3032"/>
                <a:gd name="T40" fmla="*/ 1747 w 2197"/>
                <a:gd name="T41" fmla="*/ 204 h 3032"/>
                <a:gd name="T42" fmla="*/ 2033 w 2197"/>
                <a:gd name="T43" fmla="*/ 499 h 3032"/>
                <a:gd name="T44" fmla="*/ 2182 w 2197"/>
                <a:gd name="T45" fmla="*/ 883 h 3032"/>
                <a:gd name="T46" fmla="*/ 2180 w 2197"/>
                <a:gd name="T47" fmla="*/ 1263 h 3032"/>
                <a:gd name="T48" fmla="*/ 2095 w 2197"/>
                <a:gd name="T49" fmla="*/ 1542 h 3032"/>
                <a:gd name="T50" fmla="*/ 1977 w 2197"/>
                <a:gd name="T51" fmla="*/ 1752 h 3032"/>
                <a:gd name="T52" fmla="*/ 1857 w 2197"/>
                <a:gd name="T53" fmla="*/ 1933 h 3032"/>
                <a:gd name="T54" fmla="*/ 1816 w 2197"/>
                <a:gd name="T55" fmla="*/ 2095 h 3032"/>
                <a:gd name="T56" fmla="*/ 1702 w 2197"/>
                <a:gd name="T57" fmla="*/ 2328 h 3032"/>
                <a:gd name="T58" fmla="*/ 1611 w 2197"/>
                <a:gd name="T59" fmla="*/ 2485 h 3032"/>
                <a:gd name="T60" fmla="*/ 1603 w 2197"/>
                <a:gd name="T61" fmla="*/ 2631 h 3032"/>
                <a:gd name="T62" fmla="*/ 1599 w 2197"/>
                <a:gd name="T63" fmla="*/ 2699 h 3032"/>
                <a:gd name="T64" fmla="*/ 1566 w 2197"/>
                <a:gd name="T65" fmla="*/ 2789 h 3032"/>
                <a:gd name="T66" fmla="*/ 1452 w 2197"/>
                <a:gd name="T67" fmla="*/ 2888 h 3032"/>
                <a:gd name="T68" fmla="*/ 1283 w 2197"/>
                <a:gd name="T69" fmla="*/ 3010 h 3032"/>
                <a:gd name="T70" fmla="*/ 965 w 2197"/>
                <a:gd name="T71" fmla="*/ 3030 h 3032"/>
                <a:gd name="T72" fmla="*/ 825 w 2197"/>
                <a:gd name="T73" fmla="*/ 2922 h 3032"/>
                <a:gd name="T74" fmla="*/ 657 w 2197"/>
                <a:gd name="T75" fmla="*/ 2823 h 3032"/>
                <a:gd name="T76" fmla="*/ 602 w 2197"/>
                <a:gd name="T77" fmla="*/ 2718 h 3032"/>
                <a:gd name="T78" fmla="*/ 597 w 2197"/>
                <a:gd name="T79" fmla="*/ 2671 h 3032"/>
                <a:gd name="T80" fmla="*/ 590 w 2197"/>
                <a:gd name="T81" fmla="*/ 2546 h 3032"/>
                <a:gd name="T82" fmla="*/ 582 w 2197"/>
                <a:gd name="T83" fmla="*/ 2406 h 3032"/>
                <a:gd name="T84" fmla="*/ 408 w 2197"/>
                <a:gd name="T85" fmla="*/ 2193 h 3032"/>
                <a:gd name="T86" fmla="*/ 368 w 2197"/>
                <a:gd name="T87" fmla="*/ 1991 h 3032"/>
                <a:gd name="T88" fmla="*/ 268 w 2197"/>
                <a:gd name="T89" fmla="*/ 1821 h 3032"/>
                <a:gd name="T90" fmla="*/ 149 w 2197"/>
                <a:gd name="T91" fmla="*/ 1633 h 3032"/>
                <a:gd name="T92" fmla="*/ 45 w 2197"/>
                <a:gd name="T93" fmla="*/ 1384 h 3032"/>
                <a:gd name="T94" fmla="*/ 0 w 2197"/>
                <a:gd name="T95" fmla="*/ 1054 h 3032"/>
                <a:gd name="T96" fmla="*/ 87 w 2197"/>
                <a:gd name="T97" fmla="*/ 644 h 3032"/>
                <a:gd name="T98" fmla="*/ 323 w 2197"/>
                <a:gd name="T99" fmla="*/ 310 h 3032"/>
                <a:gd name="T100" fmla="*/ 672 w 2197"/>
                <a:gd name="T101" fmla="*/ 83 h 3032"/>
                <a:gd name="T102" fmla="*/ 1099 w 2197"/>
                <a:gd name="T103" fmla="*/ 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97" h="3032">
                  <a:moveTo>
                    <a:pt x="1099" y="276"/>
                  </a:moveTo>
                  <a:lnTo>
                    <a:pt x="1024" y="279"/>
                  </a:lnTo>
                  <a:lnTo>
                    <a:pt x="951" y="288"/>
                  </a:lnTo>
                  <a:lnTo>
                    <a:pt x="881" y="304"/>
                  </a:lnTo>
                  <a:lnTo>
                    <a:pt x="813" y="324"/>
                  </a:lnTo>
                  <a:lnTo>
                    <a:pt x="747" y="352"/>
                  </a:lnTo>
                  <a:lnTo>
                    <a:pt x="685" y="383"/>
                  </a:lnTo>
                  <a:lnTo>
                    <a:pt x="626" y="419"/>
                  </a:lnTo>
                  <a:lnTo>
                    <a:pt x="571" y="460"/>
                  </a:lnTo>
                  <a:lnTo>
                    <a:pt x="519" y="505"/>
                  </a:lnTo>
                  <a:lnTo>
                    <a:pt x="471" y="553"/>
                  </a:lnTo>
                  <a:lnTo>
                    <a:pt x="429" y="606"/>
                  </a:lnTo>
                  <a:lnTo>
                    <a:pt x="391" y="662"/>
                  </a:lnTo>
                  <a:lnTo>
                    <a:pt x="358" y="721"/>
                  </a:lnTo>
                  <a:lnTo>
                    <a:pt x="329" y="783"/>
                  </a:lnTo>
                  <a:lnTo>
                    <a:pt x="308" y="848"/>
                  </a:lnTo>
                  <a:lnTo>
                    <a:pt x="292" y="915"/>
                  </a:lnTo>
                  <a:lnTo>
                    <a:pt x="282" y="983"/>
                  </a:lnTo>
                  <a:lnTo>
                    <a:pt x="278" y="1054"/>
                  </a:lnTo>
                  <a:lnTo>
                    <a:pt x="281" y="1120"/>
                  </a:lnTo>
                  <a:lnTo>
                    <a:pt x="286" y="1181"/>
                  </a:lnTo>
                  <a:lnTo>
                    <a:pt x="295" y="1238"/>
                  </a:lnTo>
                  <a:lnTo>
                    <a:pt x="308" y="1292"/>
                  </a:lnTo>
                  <a:lnTo>
                    <a:pt x="323" y="1343"/>
                  </a:lnTo>
                  <a:lnTo>
                    <a:pt x="340" y="1390"/>
                  </a:lnTo>
                  <a:lnTo>
                    <a:pt x="359" y="1435"/>
                  </a:lnTo>
                  <a:lnTo>
                    <a:pt x="380" y="1478"/>
                  </a:lnTo>
                  <a:lnTo>
                    <a:pt x="402" y="1518"/>
                  </a:lnTo>
                  <a:lnTo>
                    <a:pt x="426" y="1557"/>
                  </a:lnTo>
                  <a:lnTo>
                    <a:pt x="449" y="1594"/>
                  </a:lnTo>
                  <a:lnTo>
                    <a:pt x="474" y="1630"/>
                  </a:lnTo>
                  <a:lnTo>
                    <a:pt x="496" y="1665"/>
                  </a:lnTo>
                  <a:lnTo>
                    <a:pt x="523" y="1704"/>
                  </a:lnTo>
                  <a:lnTo>
                    <a:pt x="550" y="1744"/>
                  </a:lnTo>
                  <a:lnTo>
                    <a:pt x="575" y="1783"/>
                  </a:lnTo>
                  <a:lnTo>
                    <a:pt x="597" y="1823"/>
                  </a:lnTo>
                  <a:lnTo>
                    <a:pt x="617" y="1864"/>
                  </a:lnTo>
                  <a:lnTo>
                    <a:pt x="632" y="1906"/>
                  </a:lnTo>
                  <a:lnTo>
                    <a:pt x="645" y="1950"/>
                  </a:lnTo>
                  <a:lnTo>
                    <a:pt x="653" y="1996"/>
                  </a:lnTo>
                  <a:lnTo>
                    <a:pt x="655" y="2044"/>
                  </a:lnTo>
                  <a:lnTo>
                    <a:pt x="658" y="2071"/>
                  </a:lnTo>
                  <a:lnTo>
                    <a:pt x="669" y="2097"/>
                  </a:lnTo>
                  <a:lnTo>
                    <a:pt x="682" y="2121"/>
                  </a:lnTo>
                  <a:lnTo>
                    <a:pt x="700" y="2142"/>
                  </a:lnTo>
                  <a:lnTo>
                    <a:pt x="720" y="2162"/>
                  </a:lnTo>
                  <a:lnTo>
                    <a:pt x="740" y="2178"/>
                  </a:lnTo>
                  <a:lnTo>
                    <a:pt x="759" y="2193"/>
                  </a:lnTo>
                  <a:lnTo>
                    <a:pt x="1438" y="2193"/>
                  </a:lnTo>
                  <a:lnTo>
                    <a:pt x="1457" y="2178"/>
                  </a:lnTo>
                  <a:lnTo>
                    <a:pt x="1478" y="2162"/>
                  </a:lnTo>
                  <a:lnTo>
                    <a:pt x="1498" y="2142"/>
                  </a:lnTo>
                  <a:lnTo>
                    <a:pt x="1515" y="2121"/>
                  </a:lnTo>
                  <a:lnTo>
                    <a:pt x="1529" y="2097"/>
                  </a:lnTo>
                  <a:lnTo>
                    <a:pt x="1539" y="2071"/>
                  </a:lnTo>
                  <a:lnTo>
                    <a:pt x="1542" y="2044"/>
                  </a:lnTo>
                  <a:lnTo>
                    <a:pt x="1545" y="1996"/>
                  </a:lnTo>
                  <a:lnTo>
                    <a:pt x="1553" y="1950"/>
                  </a:lnTo>
                  <a:lnTo>
                    <a:pt x="1565" y="1906"/>
                  </a:lnTo>
                  <a:lnTo>
                    <a:pt x="1581" y="1864"/>
                  </a:lnTo>
                  <a:lnTo>
                    <a:pt x="1600" y="1824"/>
                  </a:lnTo>
                  <a:lnTo>
                    <a:pt x="1623" y="1783"/>
                  </a:lnTo>
                  <a:lnTo>
                    <a:pt x="1647" y="1744"/>
                  </a:lnTo>
                  <a:lnTo>
                    <a:pt x="1673" y="1705"/>
                  </a:lnTo>
                  <a:lnTo>
                    <a:pt x="1700" y="1666"/>
                  </a:lnTo>
                  <a:lnTo>
                    <a:pt x="1724" y="1631"/>
                  </a:lnTo>
                  <a:lnTo>
                    <a:pt x="1748" y="1595"/>
                  </a:lnTo>
                  <a:lnTo>
                    <a:pt x="1772" y="1558"/>
                  </a:lnTo>
                  <a:lnTo>
                    <a:pt x="1796" y="1518"/>
                  </a:lnTo>
                  <a:lnTo>
                    <a:pt x="1817" y="1478"/>
                  </a:lnTo>
                  <a:lnTo>
                    <a:pt x="1839" y="1435"/>
                  </a:lnTo>
                  <a:lnTo>
                    <a:pt x="1858" y="1390"/>
                  </a:lnTo>
                  <a:lnTo>
                    <a:pt x="1875" y="1343"/>
                  </a:lnTo>
                  <a:lnTo>
                    <a:pt x="1890" y="1292"/>
                  </a:lnTo>
                  <a:lnTo>
                    <a:pt x="1902" y="1238"/>
                  </a:lnTo>
                  <a:lnTo>
                    <a:pt x="1911" y="1181"/>
                  </a:lnTo>
                  <a:lnTo>
                    <a:pt x="1917" y="1120"/>
                  </a:lnTo>
                  <a:lnTo>
                    <a:pt x="1919" y="1054"/>
                  </a:lnTo>
                  <a:lnTo>
                    <a:pt x="1916" y="983"/>
                  </a:lnTo>
                  <a:lnTo>
                    <a:pt x="1907" y="915"/>
                  </a:lnTo>
                  <a:lnTo>
                    <a:pt x="1890" y="847"/>
                  </a:lnTo>
                  <a:lnTo>
                    <a:pt x="1868" y="783"/>
                  </a:lnTo>
                  <a:lnTo>
                    <a:pt x="1841" y="721"/>
                  </a:lnTo>
                  <a:lnTo>
                    <a:pt x="1807" y="661"/>
                  </a:lnTo>
                  <a:lnTo>
                    <a:pt x="1769" y="606"/>
                  </a:lnTo>
                  <a:lnTo>
                    <a:pt x="1726" y="553"/>
                  </a:lnTo>
                  <a:lnTo>
                    <a:pt x="1679" y="505"/>
                  </a:lnTo>
                  <a:lnTo>
                    <a:pt x="1628" y="460"/>
                  </a:lnTo>
                  <a:lnTo>
                    <a:pt x="1572" y="418"/>
                  </a:lnTo>
                  <a:lnTo>
                    <a:pt x="1513" y="382"/>
                  </a:lnTo>
                  <a:lnTo>
                    <a:pt x="1451" y="352"/>
                  </a:lnTo>
                  <a:lnTo>
                    <a:pt x="1385" y="324"/>
                  </a:lnTo>
                  <a:lnTo>
                    <a:pt x="1317" y="304"/>
                  </a:lnTo>
                  <a:lnTo>
                    <a:pt x="1246" y="288"/>
                  </a:lnTo>
                  <a:lnTo>
                    <a:pt x="1174" y="279"/>
                  </a:lnTo>
                  <a:lnTo>
                    <a:pt x="1099" y="276"/>
                  </a:lnTo>
                  <a:close/>
                  <a:moveTo>
                    <a:pt x="1099" y="0"/>
                  </a:moveTo>
                  <a:lnTo>
                    <a:pt x="1188" y="3"/>
                  </a:lnTo>
                  <a:lnTo>
                    <a:pt x="1277" y="15"/>
                  </a:lnTo>
                  <a:lnTo>
                    <a:pt x="1362" y="32"/>
                  </a:lnTo>
                  <a:lnTo>
                    <a:pt x="1446" y="54"/>
                  </a:lnTo>
                  <a:lnTo>
                    <a:pt x="1525" y="83"/>
                  </a:lnTo>
                  <a:lnTo>
                    <a:pt x="1603" y="118"/>
                  </a:lnTo>
                  <a:lnTo>
                    <a:pt x="1676" y="159"/>
                  </a:lnTo>
                  <a:lnTo>
                    <a:pt x="1747" y="204"/>
                  </a:lnTo>
                  <a:lnTo>
                    <a:pt x="1813" y="255"/>
                  </a:lnTo>
                  <a:lnTo>
                    <a:pt x="1875" y="310"/>
                  </a:lnTo>
                  <a:lnTo>
                    <a:pt x="1932" y="368"/>
                  </a:lnTo>
                  <a:lnTo>
                    <a:pt x="1985" y="433"/>
                  </a:lnTo>
                  <a:lnTo>
                    <a:pt x="2033" y="499"/>
                  </a:lnTo>
                  <a:lnTo>
                    <a:pt x="2075" y="570"/>
                  </a:lnTo>
                  <a:lnTo>
                    <a:pt x="2111" y="644"/>
                  </a:lnTo>
                  <a:lnTo>
                    <a:pt x="2140" y="722"/>
                  </a:lnTo>
                  <a:lnTo>
                    <a:pt x="2165" y="801"/>
                  </a:lnTo>
                  <a:lnTo>
                    <a:pt x="2182" y="883"/>
                  </a:lnTo>
                  <a:lnTo>
                    <a:pt x="2194" y="968"/>
                  </a:lnTo>
                  <a:lnTo>
                    <a:pt x="2197" y="1054"/>
                  </a:lnTo>
                  <a:lnTo>
                    <a:pt x="2195" y="1128"/>
                  </a:lnTo>
                  <a:lnTo>
                    <a:pt x="2189" y="1197"/>
                  </a:lnTo>
                  <a:lnTo>
                    <a:pt x="2180" y="1263"/>
                  </a:lnTo>
                  <a:lnTo>
                    <a:pt x="2168" y="1326"/>
                  </a:lnTo>
                  <a:lnTo>
                    <a:pt x="2153" y="1384"/>
                  </a:lnTo>
                  <a:lnTo>
                    <a:pt x="2136" y="1440"/>
                  </a:lnTo>
                  <a:lnTo>
                    <a:pt x="2116" y="1493"/>
                  </a:lnTo>
                  <a:lnTo>
                    <a:pt x="2095" y="1542"/>
                  </a:lnTo>
                  <a:lnTo>
                    <a:pt x="2072" y="1588"/>
                  </a:lnTo>
                  <a:lnTo>
                    <a:pt x="2050" y="1632"/>
                  </a:lnTo>
                  <a:lnTo>
                    <a:pt x="2025" y="1675"/>
                  </a:lnTo>
                  <a:lnTo>
                    <a:pt x="2001" y="1714"/>
                  </a:lnTo>
                  <a:lnTo>
                    <a:pt x="1977" y="1752"/>
                  </a:lnTo>
                  <a:lnTo>
                    <a:pt x="1953" y="1787"/>
                  </a:lnTo>
                  <a:lnTo>
                    <a:pt x="1929" y="1820"/>
                  </a:lnTo>
                  <a:lnTo>
                    <a:pt x="1902" y="1862"/>
                  </a:lnTo>
                  <a:lnTo>
                    <a:pt x="1877" y="1899"/>
                  </a:lnTo>
                  <a:lnTo>
                    <a:pt x="1857" y="1933"/>
                  </a:lnTo>
                  <a:lnTo>
                    <a:pt x="1841" y="1963"/>
                  </a:lnTo>
                  <a:lnTo>
                    <a:pt x="1830" y="1991"/>
                  </a:lnTo>
                  <a:lnTo>
                    <a:pt x="1822" y="2019"/>
                  </a:lnTo>
                  <a:lnTo>
                    <a:pt x="1819" y="2044"/>
                  </a:lnTo>
                  <a:lnTo>
                    <a:pt x="1816" y="2095"/>
                  </a:lnTo>
                  <a:lnTo>
                    <a:pt x="1806" y="2145"/>
                  </a:lnTo>
                  <a:lnTo>
                    <a:pt x="1790" y="2193"/>
                  </a:lnTo>
                  <a:lnTo>
                    <a:pt x="1766" y="2240"/>
                  </a:lnTo>
                  <a:lnTo>
                    <a:pt x="1738" y="2285"/>
                  </a:lnTo>
                  <a:lnTo>
                    <a:pt x="1702" y="2328"/>
                  </a:lnTo>
                  <a:lnTo>
                    <a:pt x="1662" y="2369"/>
                  </a:lnTo>
                  <a:lnTo>
                    <a:pt x="1615" y="2406"/>
                  </a:lnTo>
                  <a:lnTo>
                    <a:pt x="1614" y="2429"/>
                  </a:lnTo>
                  <a:lnTo>
                    <a:pt x="1613" y="2456"/>
                  </a:lnTo>
                  <a:lnTo>
                    <a:pt x="1611" y="2485"/>
                  </a:lnTo>
                  <a:lnTo>
                    <a:pt x="1609" y="2515"/>
                  </a:lnTo>
                  <a:lnTo>
                    <a:pt x="1607" y="2546"/>
                  </a:lnTo>
                  <a:lnTo>
                    <a:pt x="1606" y="2576"/>
                  </a:lnTo>
                  <a:lnTo>
                    <a:pt x="1604" y="2605"/>
                  </a:lnTo>
                  <a:lnTo>
                    <a:pt x="1603" y="2631"/>
                  </a:lnTo>
                  <a:lnTo>
                    <a:pt x="1601" y="2653"/>
                  </a:lnTo>
                  <a:lnTo>
                    <a:pt x="1600" y="2671"/>
                  </a:lnTo>
                  <a:lnTo>
                    <a:pt x="1600" y="2682"/>
                  </a:lnTo>
                  <a:lnTo>
                    <a:pt x="1599" y="2685"/>
                  </a:lnTo>
                  <a:lnTo>
                    <a:pt x="1599" y="2699"/>
                  </a:lnTo>
                  <a:lnTo>
                    <a:pt x="1597" y="2715"/>
                  </a:lnTo>
                  <a:lnTo>
                    <a:pt x="1592" y="2732"/>
                  </a:lnTo>
                  <a:lnTo>
                    <a:pt x="1587" y="2750"/>
                  </a:lnTo>
                  <a:lnTo>
                    <a:pt x="1578" y="2770"/>
                  </a:lnTo>
                  <a:lnTo>
                    <a:pt x="1566" y="2789"/>
                  </a:lnTo>
                  <a:lnTo>
                    <a:pt x="1552" y="2809"/>
                  </a:lnTo>
                  <a:lnTo>
                    <a:pt x="1533" y="2831"/>
                  </a:lnTo>
                  <a:lnTo>
                    <a:pt x="1511" y="2850"/>
                  </a:lnTo>
                  <a:lnTo>
                    <a:pt x="1483" y="2870"/>
                  </a:lnTo>
                  <a:lnTo>
                    <a:pt x="1452" y="2888"/>
                  </a:lnTo>
                  <a:lnTo>
                    <a:pt x="1415" y="2906"/>
                  </a:lnTo>
                  <a:lnTo>
                    <a:pt x="1372" y="2922"/>
                  </a:lnTo>
                  <a:lnTo>
                    <a:pt x="1347" y="2953"/>
                  </a:lnTo>
                  <a:lnTo>
                    <a:pt x="1317" y="2983"/>
                  </a:lnTo>
                  <a:lnTo>
                    <a:pt x="1283" y="3010"/>
                  </a:lnTo>
                  <a:lnTo>
                    <a:pt x="1259" y="3022"/>
                  </a:lnTo>
                  <a:lnTo>
                    <a:pt x="1233" y="3030"/>
                  </a:lnTo>
                  <a:lnTo>
                    <a:pt x="1205" y="3032"/>
                  </a:lnTo>
                  <a:lnTo>
                    <a:pt x="992" y="3032"/>
                  </a:lnTo>
                  <a:lnTo>
                    <a:pt x="965" y="3030"/>
                  </a:lnTo>
                  <a:lnTo>
                    <a:pt x="939" y="3022"/>
                  </a:lnTo>
                  <a:lnTo>
                    <a:pt x="915" y="3010"/>
                  </a:lnTo>
                  <a:lnTo>
                    <a:pt x="881" y="2983"/>
                  </a:lnTo>
                  <a:lnTo>
                    <a:pt x="850" y="2953"/>
                  </a:lnTo>
                  <a:lnTo>
                    <a:pt x="825" y="2922"/>
                  </a:lnTo>
                  <a:lnTo>
                    <a:pt x="780" y="2904"/>
                  </a:lnTo>
                  <a:lnTo>
                    <a:pt x="741" y="2886"/>
                  </a:lnTo>
                  <a:lnTo>
                    <a:pt x="707" y="2866"/>
                  </a:lnTo>
                  <a:lnTo>
                    <a:pt x="680" y="2844"/>
                  </a:lnTo>
                  <a:lnTo>
                    <a:pt x="657" y="2823"/>
                  </a:lnTo>
                  <a:lnTo>
                    <a:pt x="639" y="2800"/>
                  </a:lnTo>
                  <a:lnTo>
                    <a:pt x="626" y="2779"/>
                  </a:lnTo>
                  <a:lnTo>
                    <a:pt x="614" y="2757"/>
                  </a:lnTo>
                  <a:lnTo>
                    <a:pt x="607" y="2737"/>
                  </a:lnTo>
                  <a:lnTo>
                    <a:pt x="602" y="2718"/>
                  </a:lnTo>
                  <a:lnTo>
                    <a:pt x="599" y="2701"/>
                  </a:lnTo>
                  <a:lnTo>
                    <a:pt x="598" y="2685"/>
                  </a:lnTo>
                  <a:lnTo>
                    <a:pt x="598" y="2685"/>
                  </a:lnTo>
                  <a:lnTo>
                    <a:pt x="598" y="2682"/>
                  </a:lnTo>
                  <a:lnTo>
                    <a:pt x="597" y="2671"/>
                  </a:lnTo>
                  <a:lnTo>
                    <a:pt x="596" y="2653"/>
                  </a:lnTo>
                  <a:lnTo>
                    <a:pt x="595" y="2631"/>
                  </a:lnTo>
                  <a:lnTo>
                    <a:pt x="594" y="2605"/>
                  </a:lnTo>
                  <a:lnTo>
                    <a:pt x="592" y="2576"/>
                  </a:lnTo>
                  <a:lnTo>
                    <a:pt x="590" y="2546"/>
                  </a:lnTo>
                  <a:lnTo>
                    <a:pt x="588" y="2515"/>
                  </a:lnTo>
                  <a:lnTo>
                    <a:pt x="587" y="2485"/>
                  </a:lnTo>
                  <a:lnTo>
                    <a:pt x="585" y="2456"/>
                  </a:lnTo>
                  <a:lnTo>
                    <a:pt x="584" y="2429"/>
                  </a:lnTo>
                  <a:lnTo>
                    <a:pt x="582" y="2406"/>
                  </a:lnTo>
                  <a:lnTo>
                    <a:pt x="536" y="2369"/>
                  </a:lnTo>
                  <a:lnTo>
                    <a:pt x="495" y="2328"/>
                  </a:lnTo>
                  <a:lnTo>
                    <a:pt x="460" y="2285"/>
                  </a:lnTo>
                  <a:lnTo>
                    <a:pt x="432" y="2240"/>
                  </a:lnTo>
                  <a:lnTo>
                    <a:pt x="408" y="2193"/>
                  </a:lnTo>
                  <a:lnTo>
                    <a:pt x="392" y="2145"/>
                  </a:lnTo>
                  <a:lnTo>
                    <a:pt x="382" y="2095"/>
                  </a:lnTo>
                  <a:lnTo>
                    <a:pt x="378" y="2044"/>
                  </a:lnTo>
                  <a:lnTo>
                    <a:pt x="376" y="2019"/>
                  </a:lnTo>
                  <a:lnTo>
                    <a:pt x="368" y="1991"/>
                  </a:lnTo>
                  <a:lnTo>
                    <a:pt x="357" y="1963"/>
                  </a:lnTo>
                  <a:lnTo>
                    <a:pt x="341" y="1933"/>
                  </a:lnTo>
                  <a:lnTo>
                    <a:pt x="320" y="1899"/>
                  </a:lnTo>
                  <a:lnTo>
                    <a:pt x="297" y="1862"/>
                  </a:lnTo>
                  <a:lnTo>
                    <a:pt x="268" y="1821"/>
                  </a:lnTo>
                  <a:lnTo>
                    <a:pt x="245" y="1788"/>
                  </a:lnTo>
                  <a:lnTo>
                    <a:pt x="222" y="1752"/>
                  </a:lnTo>
                  <a:lnTo>
                    <a:pt x="197" y="1714"/>
                  </a:lnTo>
                  <a:lnTo>
                    <a:pt x="173" y="1675"/>
                  </a:lnTo>
                  <a:lnTo>
                    <a:pt x="149" y="1633"/>
                  </a:lnTo>
                  <a:lnTo>
                    <a:pt x="125" y="1588"/>
                  </a:lnTo>
                  <a:lnTo>
                    <a:pt x="102" y="1542"/>
                  </a:lnTo>
                  <a:lnTo>
                    <a:pt x="82" y="1493"/>
                  </a:lnTo>
                  <a:lnTo>
                    <a:pt x="62" y="1440"/>
                  </a:lnTo>
                  <a:lnTo>
                    <a:pt x="45" y="1384"/>
                  </a:lnTo>
                  <a:lnTo>
                    <a:pt x="30" y="1326"/>
                  </a:lnTo>
                  <a:lnTo>
                    <a:pt x="17" y="1263"/>
                  </a:lnTo>
                  <a:lnTo>
                    <a:pt x="8" y="1197"/>
                  </a:lnTo>
                  <a:lnTo>
                    <a:pt x="3" y="1128"/>
                  </a:lnTo>
                  <a:lnTo>
                    <a:pt x="0" y="1054"/>
                  </a:lnTo>
                  <a:lnTo>
                    <a:pt x="4" y="968"/>
                  </a:lnTo>
                  <a:lnTo>
                    <a:pt x="15" y="883"/>
                  </a:lnTo>
                  <a:lnTo>
                    <a:pt x="32" y="801"/>
                  </a:lnTo>
                  <a:lnTo>
                    <a:pt x="57" y="722"/>
                  </a:lnTo>
                  <a:lnTo>
                    <a:pt x="87" y="644"/>
                  </a:lnTo>
                  <a:lnTo>
                    <a:pt x="123" y="570"/>
                  </a:lnTo>
                  <a:lnTo>
                    <a:pt x="165" y="499"/>
                  </a:lnTo>
                  <a:lnTo>
                    <a:pt x="213" y="433"/>
                  </a:lnTo>
                  <a:lnTo>
                    <a:pt x="266" y="368"/>
                  </a:lnTo>
                  <a:lnTo>
                    <a:pt x="323" y="310"/>
                  </a:lnTo>
                  <a:lnTo>
                    <a:pt x="385" y="255"/>
                  </a:lnTo>
                  <a:lnTo>
                    <a:pt x="451" y="204"/>
                  </a:lnTo>
                  <a:lnTo>
                    <a:pt x="521" y="159"/>
                  </a:lnTo>
                  <a:lnTo>
                    <a:pt x="595" y="118"/>
                  </a:lnTo>
                  <a:lnTo>
                    <a:pt x="672" y="83"/>
                  </a:lnTo>
                  <a:lnTo>
                    <a:pt x="753" y="54"/>
                  </a:lnTo>
                  <a:lnTo>
                    <a:pt x="836" y="32"/>
                  </a:lnTo>
                  <a:lnTo>
                    <a:pt x="921" y="15"/>
                  </a:lnTo>
                  <a:lnTo>
                    <a:pt x="1009" y="3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2525713" y="1574800"/>
              <a:ext cx="31750" cy="79375"/>
            </a:xfrm>
            <a:custGeom>
              <a:avLst/>
              <a:gdLst>
                <a:gd name="T0" fmla="*/ 69 w 138"/>
                <a:gd name="T1" fmla="*/ 0 h 344"/>
                <a:gd name="T2" fmla="*/ 69 w 138"/>
                <a:gd name="T3" fmla="*/ 0 h 344"/>
                <a:gd name="T4" fmla="*/ 87 w 138"/>
                <a:gd name="T5" fmla="*/ 3 h 344"/>
                <a:gd name="T6" fmla="*/ 104 w 138"/>
                <a:gd name="T7" fmla="*/ 9 h 344"/>
                <a:gd name="T8" fmla="*/ 118 w 138"/>
                <a:gd name="T9" fmla="*/ 21 h 344"/>
                <a:gd name="T10" fmla="*/ 129 w 138"/>
                <a:gd name="T11" fmla="*/ 34 h 344"/>
                <a:gd name="T12" fmla="*/ 136 w 138"/>
                <a:gd name="T13" fmla="*/ 51 h 344"/>
                <a:gd name="T14" fmla="*/ 138 w 138"/>
                <a:gd name="T15" fmla="*/ 69 h 344"/>
                <a:gd name="T16" fmla="*/ 138 w 138"/>
                <a:gd name="T17" fmla="*/ 275 h 344"/>
                <a:gd name="T18" fmla="*/ 136 w 138"/>
                <a:gd name="T19" fmla="*/ 294 h 344"/>
                <a:gd name="T20" fmla="*/ 129 w 138"/>
                <a:gd name="T21" fmla="*/ 310 h 344"/>
                <a:gd name="T22" fmla="*/ 118 w 138"/>
                <a:gd name="T23" fmla="*/ 325 h 344"/>
                <a:gd name="T24" fmla="*/ 104 w 138"/>
                <a:gd name="T25" fmla="*/ 335 h 344"/>
                <a:gd name="T26" fmla="*/ 87 w 138"/>
                <a:gd name="T27" fmla="*/ 342 h 344"/>
                <a:gd name="T28" fmla="*/ 69 w 138"/>
                <a:gd name="T29" fmla="*/ 344 h 344"/>
                <a:gd name="T30" fmla="*/ 51 w 138"/>
                <a:gd name="T31" fmla="*/ 342 h 344"/>
                <a:gd name="T32" fmla="*/ 34 w 138"/>
                <a:gd name="T33" fmla="*/ 335 h 344"/>
                <a:gd name="T34" fmla="*/ 20 w 138"/>
                <a:gd name="T35" fmla="*/ 325 h 344"/>
                <a:gd name="T36" fmla="*/ 9 w 138"/>
                <a:gd name="T37" fmla="*/ 310 h 344"/>
                <a:gd name="T38" fmla="*/ 2 w 138"/>
                <a:gd name="T39" fmla="*/ 294 h 344"/>
                <a:gd name="T40" fmla="*/ 0 w 138"/>
                <a:gd name="T41" fmla="*/ 275 h 344"/>
                <a:gd name="T42" fmla="*/ 0 w 138"/>
                <a:gd name="T43" fmla="*/ 69 h 344"/>
                <a:gd name="T44" fmla="*/ 2 w 138"/>
                <a:gd name="T45" fmla="*/ 51 h 344"/>
                <a:gd name="T46" fmla="*/ 9 w 138"/>
                <a:gd name="T47" fmla="*/ 34 h 344"/>
                <a:gd name="T48" fmla="*/ 20 w 138"/>
                <a:gd name="T49" fmla="*/ 21 h 344"/>
                <a:gd name="T50" fmla="*/ 34 w 138"/>
                <a:gd name="T51" fmla="*/ 9 h 344"/>
                <a:gd name="T52" fmla="*/ 51 w 138"/>
                <a:gd name="T53" fmla="*/ 3 h 344"/>
                <a:gd name="T54" fmla="*/ 69 w 138"/>
                <a:gd name="T5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344">
                  <a:moveTo>
                    <a:pt x="69" y="0"/>
                  </a:moveTo>
                  <a:lnTo>
                    <a:pt x="69" y="0"/>
                  </a:lnTo>
                  <a:lnTo>
                    <a:pt x="87" y="3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8" y="275"/>
                  </a:lnTo>
                  <a:lnTo>
                    <a:pt x="136" y="294"/>
                  </a:lnTo>
                  <a:lnTo>
                    <a:pt x="129" y="310"/>
                  </a:lnTo>
                  <a:lnTo>
                    <a:pt x="118" y="325"/>
                  </a:lnTo>
                  <a:lnTo>
                    <a:pt x="104" y="335"/>
                  </a:lnTo>
                  <a:lnTo>
                    <a:pt x="87" y="342"/>
                  </a:lnTo>
                  <a:lnTo>
                    <a:pt x="69" y="344"/>
                  </a:lnTo>
                  <a:lnTo>
                    <a:pt x="51" y="342"/>
                  </a:lnTo>
                  <a:lnTo>
                    <a:pt x="34" y="335"/>
                  </a:lnTo>
                  <a:lnTo>
                    <a:pt x="20" y="325"/>
                  </a:lnTo>
                  <a:lnTo>
                    <a:pt x="9" y="310"/>
                  </a:lnTo>
                  <a:lnTo>
                    <a:pt x="2" y="294"/>
                  </a:lnTo>
                  <a:lnTo>
                    <a:pt x="0" y="275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2349500" y="1622425"/>
              <a:ext cx="53975" cy="71437"/>
            </a:xfrm>
            <a:custGeom>
              <a:avLst/>
              <a:gdLst>
                <a:gd name="T0" fmla="*/ 69 w 243"/>
                <a:gd name="T1" fmla="*/ 0 h 317"/>
                <a:gd name="T2" fmla="*/ 87 w 243"/>
                <a:gd name="T3" fmla="*/ 2 h 317"/>
                <a:gd name="T4" fmla="*/ 103 w 243"/>
                <a:gd name="T5" fmla="*/ 9 h 317"/>
                <a:gd name="T6" fmla="*/ 118 w 243"/>
                <a:gd name="T7" fmla="*/ 20 h 317"/>
                <a:gd name="T8" fmla="*/ 129 w 243"/>
                <a:gd name="T9" fmla="*/ 34 h 317"/>
                <a:gd name="T10" fmla="*/ 233 w 243"/>
                <a:gd name="T11" fmla="*/ 214 h 317"/>
                <a:gd name="T12" fmla="*/ 240 w 243"/>
                <a:gd name="T13" fmla="*/ 230 h 317"/>
                <a:gd name="T14" fmla="*/ 243 w 243"/>
                <a:gd name="T15" fmla="*/ 248 h 317"/>
                <a:gd name="T16" fmla="*/ 240 w 243"/>
                <a:gd name="T17" fmla="*/ 265 h 317"/>
                <a:gd name="T18" fmla="*/ 233 w 243"/>
                <a:gd name="T19" fmla="*/ 282 h 317"/>
                <a:gd name="T20" fmla="*/ 223 w 243"/>
                <a:gd name="T21" fmla="*/ 297 h 317"/>
                <a:gd name="T22" fmla="*/ 209 w 243"/>
                <a:gd name="T23" fmla="*/ 308 h 317"/>
                <a:gd name="T24" fmla="*/ 191 w 243"/>
                <a:gd name="T25" fmla="*/ 315 h 317"/>
                <a:gd name="T26" fmla="*/ 173 w 243"/>
                <a:gd name="T27" fmla="*/ 317 h 317"/>
                <a:gd name="T28" fmla="*/ 155 w 243"/>
                <a:gd name="T29" fmla="*/ 315 h 317"/>
                <a:gd name="T30" fmla="*/ 139 w 243"/>
                <a:gd name="T31" fmla="*/ 308 h 317"/>
                <a:gd name="T32" fmla="*/ 125 w 243"/>
                <a:gd name="T33" fmla="*/ 297 h 317"/>
                <a:gd name="T34" fmla="*/ 113 w 243"/>
                <a:gd name="T35" fmla="*/ 282 h 317"/>
                <a:gd name="T36" fmla="*/ 9 w 243"/>
                <a:gd name="T37" fmla="*/ 103 h 317"/>
                <a:gd name="T38" fmla="*/ 2 w 243"/>
                <a:gd name="T39" fmla="*/ 86 h 317"/>
                <a:gd name="T40" fmla="*/ 0 w 243"/>
                <a:gd name="T41" fmla="*/ 68 h 317"/>
                <a:gd name="T42" fmla="*/ 2 w 243"/>
                <a:gd name="T43" fmla="*/ 51 h 317"/>
                <a:gd name="T44" fmla="*/ 9 w 243"/>
                <a:gd name="T45" fmla="*/ 34 h 317"/>
                <a:gd name="T46" fmla="*/ 20 w 243"/>
                <a:gd name="T47" fmla="*/ 21 h 317"/>
                <a:gd name="T48" fmla="*/ 34 w 243"/>
                <a:gd name="T49" fmla="*/ 10 h 317"/>
                <a:gd name="T50" fmla="*/ 52 w 243"/>
                <a:gd name="T51" fmla="*/ 2 h 317"/>
                <a:gd name="T52" fmla="*/ 69 w 243"/>
                <a:gd name="T5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7">
                  <a:moveTo>
                    <a:pt x="69" y="0"/>
                  </a:moveTo>
                  <a:lnTo>
                    <a:pt x="87" y="2"/>
                  </a:lnTo>
                  <a:lnTo>
                    <a:pt x="103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233" y="214"/>
                  </a:lnTo>
                  <a:lnTo>
                    <a:pt x="240" y="230"/>
                  </a:lnTo>
                  <a:lnTo>
                    <a:pt x="243" y="248"/>
                  </a:lnTo>
                  <a:lnTo>
                    <a:pt x="240" y="265"/>
                  </a:lnTo>
                  <a:lnTo>
                    <a:pt x="233" y="282"/>
                  </a:lnTo>
                  <a:lnTo>
                    <a:pt x="223" y="297"/>
                  </a:lnTo>
                  <a:lnTo>
                    <a:pt x="209" y="308"/>
                  </a:lnTo>
                  <a:lnTo>
                    <a:pt x="191" y="315"/>
                  </a:lnTo>
                  <a:lnTo>
                    <a:pt x="173" y="317"/>
                  </a:lnTo>
                  <a:lnTo>
                    <a:pt x="155" y="315"/>
                  </a:lnTo>
                  <a:lnTo>
                    <a:pt x="139" y="308"/>
                  </a:lnTo>
                  <a:lnTo>
                    <a:pt x="125" y="297"/>
                  </a:lnTo>
                  <a:lnTo>
                    <a:pt x="113" y="282"/>
                  </a:lnTo>
                  <a:lnTo>
                    <a:pt x="9" y="103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2219325" y="1751013"/>
              <a:ext cx="71438" cy="55562"/>
            </a:xfrm>
            <a:custGeom>
              <a:avLst/>
              <a:gdLst>
                <a:gd name="T0" fmla="*/ 69 w 319"/>
                <a:gd name="T1" fmla="*/ 0 h 241"/>
                <a:gd name="T2" fmla="*/ 86 w 319"/>
                <a:gd name="T3" fmla="*/ 3 h 241"/>
                <a:gd name="T4" fmla="*/ 104 w 319"/>
                <a:gd name="T5" fmla="*/ 9 h 241"/>
                <a:gd name="T6" fmla="*/ 285 w 319"/>
                <a:gd name="T7" fmla="*/ 112 h 241"/>
                <a:gd name="T8" fmla="*/ 299 w 319"/>
                <a:gd name="T9" fmla="*/ 124 h 241"/>
                <a:gd name="T10" fmla="*/ 310 w 319"/>
                <a:gd name="T11" fmla="*/ 138 h 241"/>
                <a:gd name="T12" fmla="*/ 316 w 319"/>
                <a:gd name="T13" fmla="*/ 155 h 241"/>
                <a:gd name="T14" fmla="*/ 319 w 319"/>
                <a:gd name="T15" fmla="*/ 172 h 241"/>
                <a:gd name="T16" fmla="*/ 316 w 319"/>
                <a:gd name="T17" fmla="*/ 190 h 241"/>
                <a:gd name="T18" fmla="*/ 310 w 319"/>
                <a:gd name="T19" fmla="*/ 206 h 241"/>
                <a:gd name="T20" fmla="*/ 298 w 319"/>
                <a:gd name="T21" fmla="*/ 221 h 241"/>
                <a:gd name="T22" fmla="*/ 283 w 319"/>
                <a:gd name="T23" fmla="*/ 232 h 241"/>
                <a:gd name="T24" fmla="*/ 266 w 319"/>
                <a:gd name="T25" fmla="*/ 239 h 241"/>
                <a:gd name="T26" fmla="*/ 249 w 319"/>
                <a:gd name="T27" fmla="*/ 241 h 241"/>
                <a:gd name="T28" fmla="*/ 231 w 319"/>
                <a:gd name="T29" fmla="*/ 239 h 241"/>
                <a:gd name="T30" fmla="*/ 214 w 319"/>
                <a:gd name="T31" fmla="*/ 231 h 241"/>
                <a:gd name="T32" fmla="*/ 34 w 319"/>
                <a:gd name="T33" fmla="*/ 129 h 241"/>
                <a:gd name="T34" fmla="*/ 19 w 319"/>
                <a:gd name="T35" fmla="*/ 118 h 241"/>
                <a:gd name="T36" fmla="*/ 9 w 319"/>
                <a:gd name="T37" fmla="*/ 103 h 241"/>
                <a:gd name="T38" fmla="*/ 2 w 319"/>
                <a:gd name="T39" fmla="*/ 87 h 241"/>
                <a:gd name="T40" fmla="*/ 0 w 319"/>
                <a:gd name="T41" fmla="*/ 69 h 241"/>
                <a:gd name="T42" fmla="*/ 2 w 319"/>
                <a:gd name="T43" fmla="*/ 51 h 241"/>
                <a:gd name="T44" fmla="*/ 9 w 319"/>
                <a:gd name="T45" fmla="*/ 34 h 241"/>
                <a:gd name="T46" fmla="*/ 20 w 319"/>
                <a:gd name="T47" fmla="*/ 20 h 241"/>
                <a:gd name="T48" fmla="*/ 35 w 319"/>
                <a:gd name="T49" fmla="*/ 9 h 241"/>
                <a:gd name="T50" fmla="*/ 51 w 319"/>
                <a:gd name="T51" fmla="*/ 3 h 241"/>
                <a:gd name="T52" fmla="*/ 69 w 319"/>
                <a:gd name="T5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1">
                  <a:moveTo>
                    <a:pt x="69" y="0"/>
                  </a:moveTo>
                  <a:lnTo>
                    <a:pt x="86" y="3"/>
                  </a:lnTo>
                  <a:lnTo>
                    <a:pt x="104" y="9"/>
                  </a:lnTo>
                  <a:lnTo>
                    <a:pt x="285" y="112"/>
                  </a:lnTo>
                  <a:lnTo>
                    <a:pt x="299" y="124"/>
                  </a:lnTo>
                  <a:lnTo>
                    <a:pt x="310" y="138"/>
                  </a:lnTo>
                  <a:lnTo>
                    <a:pt x="316" y="155"/>
                  </a:lnTo>
                  <a:lnTo>
                    <a:pt x="319" y="172"/>
                  </a:lnTo>
                  <a:lnTo>
                    <a:pt x="316" y="190"/>
                  </a:lnTo>
                  <a:lnTo>
                    <a:pt x="310" y="206"/>
                  </a:lnTo>
                  <a:lnTo>
                    <a:pt x="298" y="221"/>
                  </a:lnTo>
                  <a:lnTo>
                    <a:pt x="283" y="232"/>
                  </a:lnTo>
                  <a:lnTo>
                    <a:pt x="266" y="239"/>
                  </a:lnTo>
                  <a:lnTo>
                    <a:pt x="249" y="241"/>
                  </a:lnTo>
                  <a:lnTo>
                    <a:pt x="231" y="239"/>
                  </a:lnTo>
                  <a:lnTo>
                    <a:pt x="214" y="231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9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2171700" y="1927225"/>
              <a:ext cx="77788" cy="31750"/>
            </a:xfrm>
            <a:custGeom>
              <a:avLst/>
              <a:gdLst>
                <a:gd name="T0" fmla="*/ 69 w 347"/>
                <a:gd name="T1" fmla="*/ 0 h 139"/>
                <a:gd name="T2" fmla="*/ 278 w 347"/>
                <a:gd name="T3" fmla="*/ 0 h 139"/>
                <a:gd name="T4" fmla="*/ 296 w 347"/>
                <a:gd name="T5" fmla="*/ 4 h 139"/>
                <a:gd name="T6" fmla="*/ 313 w 347"/>
                <a:gd name="T7" fmla="*/ 10 h 139"/>
                <a:gd name="T8" fmla="*/ 327 w 347"/>
                <a:gd name="T9" fmla="*/ 21 h 139"/>
                <a:gd name="T10" fmla="*/ 338 w 347"/>
                <a:gd name="T11" fmla="*/ 35 h 139"/>
                <a:gd name="T12" fmla="*/ 345 w 347"/>
                <a:gd name="T13" fmla="*/ 51 h 139"/>
                <a:gd name="T14" fmla="*/ 347 w 347"/>
                <a:gd name="T15" fmla="*/ 70 h 139"/>
                <a:gd name="T16" fmla="*/ 345 w 347"/>
                <a:gd name="T17" fmla="*/ 88 h 139"/>
                <a:gd name="T18" fmla="*/ 338 w 347"/>
                <a:gd name="T19" fmla="*/ 104 h 139"/>
                <a:gd name="T20" fmla="*/ 327 w 347"/>
                <a:gd name="T21" fmla="*/ 119 h 139"/>
                <a:gd name="T22" fmla="*/ 313 w 347"/>
                <a:gd name="T23" fmla="*/ 129 h 139"/>
                <a:gd name="T24" fmla="*/ 296 w 347"/>
                <a:gd name="T25" fmla="*/ 137 h 139"/>
                <a:gd name="T26" fmla="*/ 278 w 347"/>
                <a:gd name="T27" fmla="*/ 139 h 139"/>
                <a:gd name="T28" fmla="*/ 69 w 347"/>
                <a:gd name="T29" fmla="*/ 139 h 139"/>
                <a:gd name="T30" fmla="*/ 51 w 347"/>
                <a:gd name="T31" fmla="*/ 137 h 139"/>
                <a:gd name="T32" fmla="*/ 35 w 347"/>
                <a:gd name="T33" fmla="*/ 129 h 139"/>
                <a:gd name="T34" fmla="*/ 20 w 347"/>
                <a:gd name="T35" fmla="*/ 119 h 139"/>
                <a:gd name="T36" fmla="*/ 10 w 347"/>
                <a:gd name="T37" fmla="*/ 104 h 139"/>
                <a:gd name="T38" fmla="*/ 2 w 347"/>
                <a:gd name="T39" fmla="*/ 88 h 139"/>
                <a:gd name="T40" fmla="*/ 0 w 347"/>
                <a:gd name="T41" fmla="*/ 70 h 139"/>
                <a:gd name="T42" fmla="*/ 2 w 347"/>
                <a:gd name="T43" fmla="*/ 51 h 139"/>
                <a:gd name="T44" fmla="*/ 10 w 347"/>
                <a:gd name="T45" fmla="*/ 35 h 139"/>
                <a:gd name="T46" fmla="*/ 20 w 347"/>
                <a:gd name="T47" fmla="*/ 21 h 139"/>
                <a:gd name="T48" fmla="*/ 35 w 347"/>
                <a:gd name="T49" fmla="*/ 10 h 139"/>
                <a:gd name="T50" fmla="*/ 51 w 347"/>
                <a:gd name="T51" fmla="*/ 4 h 139"/>
                <a:gd name="T52" fmla="*/ 69 w 347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139">
                  <a:moveTo>
                    <a:pt x="69" y="0"/>
                  </a:moveTo>
                  <a:lnTo>
                    <a:pt x="278" y="0"/>
                  </a:lnTo>
                  <a:lnTo>
                    <a:pt x="296" y="4"/>
                  </a:lnTo>
                  <a:lnTo>
                    <a:pt x="313" y="10"/>
                  </a:lnTo>
                  <a:lnTo>
                    <a:pt x="327" y="21"/>
                  </a:lnTo>
                  <a:lnTo>
                    <a:pt x="338" y="35"/>
                  </a:lnTo>
                  <a:lnTo>
                    <a:pt x="345" y="51"/>
                  </a:lnTo>
                  <a:lnTo>
                    <a:pt x="347" y="70"/>
                  </a:lnTo>
                  <a:lnTo>
                    <a:pt x="345" y="88"/>
                  </a:lnTo>
                  <a:lnTo>
                    <a:pt x="338" y="104"/>
                  </a:lnTo>
                  <a:lnTo>
                    <a:pt x="327" y="119"/>
                  </a:lnTo>
                  <a:lnTo>
                    <a:pt x="313" y="129"/>
                  </a:lnTo>
                  <a:lnTo>
                    <a:pt x="296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29"/>
                  </a:lnTo>
                  <a:lnTo>
                    <a:pt x="20" y="119"/>
                  </a:lnTo>
                  <a:lnTo>
                    <a:pt x="10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219325" y="2079625"/>
              <a:ext cx="71438" cy="55562"/>
            </a:xfrm>
            <a:custGeom>
              <a:avLst/>
              <a:gdLst>
                <a:gd name="T0" fmla="*/ 249 w 319"/>
                <a:gd name="T1" fmla="*/ 0 h 242"/>
                <a:gd name="T2" fmla="*/ 268 w 319"/>
                <a:gd name="T3" fmla="*/ 3 h 242"/>
                <a:gd name="T4" fmla="*/ 283 w 319"/>
                <a:gd name="T5" fmla="*/ 9 h 242"/>
                <a:gd name="T6" fmla="*/ 298 w 319"/>
                <a:gd name="T7" fmla="*/ 20 h 242"/>
                <a:gd name="T8" fmla="*/ 310 w 319"/>
                <a:gd name="T9" fmla="*/ 35 h 242"/>
                <a:gd name="T10" fmla="*/ 316 w 319"/>
                <a:gd name="T11" fmla="*/ 52 h 242"/>
                <a:gd name="T12" fmla="*/ 319 w 319"/>
                <a:gd name="T13" fmla="*/ 70 h 242"/>
                <a:gd name="T14" fmla="*/ 316 w 319"/>
                <a:gd name="T15" fmla="*/ 86 h 242"/>
                <a:gd name="T16" fmla="*/ 310 w 319"/>
                <a:gd name="T17" fmla="*/ 103 h 242"/>
                <a:gd name="T18" fmla="*/ 298 w 319"/>
                <a:gd name="T19" fmla="*/ 118 h 242"/>
                <a:gd name="T20" fmla="*/ 285 w 319"/>
                <a:gd name="T21" fmla="*/ 129 h 242"/>
                <a:gd name="T22" fmla="*/ 104 w 319"/>
                <a:gd name="T23" fmla="*/ 232 h 242"/>
                <a:gd name="T24" fmla="*/ 87 w 319"/>
                <a:gd name="T25" fmla="*/ 239 h 242"/>
                <a:gd name="T26" fmla="*/ 69 w 319"/>
                <a:gd name="T27" fmla="*/ 242 h 242"/>
                <a:gd name="T28" fmla="*/ 51 w 319"/>
                <a:gd name="T29" fmla="*/ 239 h 242"/>
                <a:gd name="T30" fmla="*/ 35 w 319"/>
                <a:gd name="T31" fmla="*/ 233 h 242"/>
                <a:gd name="T32" fmla="*/ 20 w 319"/>
                <a:gd name="T33" fmla="*/ 222 h 242"/>
                <a:gd name="T34" fmla="*/ 9 w 319"/>
                <a:gd name="T35" fmla="*/ 207 h 242"/>
                <a:gd name="T36" fmla="*/ 2 w 319"/>
                <a:gd name="T37" fmla="*/ 190 h 242"/>
                <a:gd name="T38" fmla="*/ 0 w 319"/>
                <a:gd name="T39" fmla="*/ 172 h 242"/>
                <a:gd name="T40" fmla="*/ 2 w 319"/>
                <a:gd name="T41" fmla="*/ 155 h 242"/>
                <a:gd name="T42" fmla="*/ 9 w 319"/>
                <a:gd name="T43" fmla="*/ 138 h 242"/>
                <a:gd name="T44" fmla="*/ 19 w 319"/>
                <a:gd name="T45" fmla="*/ 125 h 242"/>
                <a:gd name="T46" fmla="*/ 34 w 319"/>
                <a:gd name="T47" fmla="*/ 114 h 242"/>
                <a:gd name="T48" fmla="*/ 214 w 319"/>
                <a:gd name="T49" fmla="*/ 10 h 242"/>
                <a:gd name="T50" fmla="*/ 232 w 319"/>
                <a:gd name="T51" fmla="*/ 2 h 242"/>
                <a:gd name="T52" fmla="*/ 249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249" y="0"/>
                  </a:moveTo>
                  <a:lnTo>
                    <a:pt x="268" y="3"/>
                  </a:lnTo>
                  <a:lnTo>
                    <a:pt x="283" y="9"/>
                  </a:lnTo>
                  <a:lnTo>
                    <a:pt x="298" y="20"/>
                  </a:lnTo>
                  <a:lnTo>
                    <a:pt x="310" y="35"/>
                  </a:lnTo>
                  <a:lnTo>
                    <a:pt x="316" y="52"/>
                  </a:lnTo>
                  <a:lnTo>
                    <a:pt x="319" y="70"/>
                  </a:lnTo>
                  <a:lnTo>
                    <a:pt x="316" y="86"/>
                  </a:lnTo>
                  <a:lnTo>
                    <a:pt x="310" y="103"/>
                  </a:lnTo>
                  <a:lnTo>
                    <a:pt x="298" y="118"/>
                  </a:lnTo>
                  <a:lnTo>
                    <a:pt x="285" y="129"/>
                  </a:lnTo>
                  <a:lnTo>
                    <a:pt x="104" y="232"/>
                  </a:lnTo>
                  <a:lnTo>
                    <a:pt x="87" y="239"/>
                  </a:lnTo>
                  <a:lnTo>
                    <a:pt x="69" y="242"/>
                  </a:lnTo>
                  <a:lnTo>
                    <a:pt x="51" y="239"/>
                  </a:lnTo>
                  <a:lnTo>
                    <a:pt x="35" y="233"/>
                  </a:lnTo>
                  <a:lnTo>
                    <a:pt x="20" y="222"/>
                  </a:lnTo>
                  <a:lnTo>
                    <a:pt x="9" y="207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19" y="125"/>
                  </a:lnTo>
                  <a:lnTo>
                    <a:pt x="34" y="114"/>
                  </a:lnTo>
                  <a:lnTo>
                    <a:pt x="214" y="10"/>
                  </a:lnTo>
                  <a:lnTo>
                    <a:pt x="232" y="2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39"/>
            <p:cNvSpPr>
              <a:spLocks/>
            </p:cNvSpPr>
            <p:nvPr/>
          </p:nvSpPr>
          <p:spPr bwMode="auto">
            <a:xfrm>
              <a:off x="2792413" y="2079625"/>
              <a:ext cx="71438" cy="55562"/>
            </a:xfrm>
            <a:custGeom>
              <a:avLst/>
              <a:gdLst>
                <a:gd name="T0" fmla="*/ 69 w 319"/>
                <a:gd name="T1" fmla="*/ 0 h 242"/>
                <a:gd name="T2" fmla="*/ 87 w 319"/>
                <a:gd name="T3" fmla="*/ 2 h 242"/>
                <a:gd name="T4" fmla="*/ 104 w 319"/>
                <a:gd name="T5" fmla="*/ 10 h 242"/>
                <a:gd name="T6" fmla="*/ 285 w 319"/>
                <a:gd name="T7" fmla="*/ 114 h 242"/>
                <a:gd name="T8" fmla="*/ 299 w 319"/>
                <a:gd name="T9" fmla="*/ 125 h 242"/>
                <a:gd name="T10" fmla="*/ 310 w 319"/>
                <a:gd name="T11" fmla="*/ 138 h 242"/>
                <a:gd name="T12" fmla="*/ 316 w 319"/>
                <a:gd name="T13" fmla="*/ 155 h 242"/>
                <a:gd name="T14" fmla="*/ 319 w 319"/>
                <a:gd name="T15" fmla="*/ 172 h 242"/>
                <a:gd name="T16" fmla="*/ 316 w 319"/>
                <a:gd name="T17" fmla="*/ 190 h 242"/>
                <a:gd name="T18" fmla="*/ 310 w 319"/>
                <a:gd name="T19" fmla="*/ 207 h 242"/>
                <a:gd name="T20" fmla="*/ 298 w 319"/>
                <a:gd name="T21" fmla="*/ 222 h 242"/>
                <a:gd name="T22" fmla="*/ 284 w 319"/>
                <a:gd name="T23" fmla="*/ 233 h 242"/>
                <a:gd name="T24" fmla="*/ 268 w 319"/>
                <a:gd name="T25" fmla="*/ 239 h 242"/>
                <a:gd name="T26" fmla="*/ 250 w 319"/>
                <a:gd name="T27" fmla="*/ 242 h 242"/>
                <a:gd name="T28" fmla="*/ 231 w 319"/>
                <a:gd name="T29" fmla="*/ 239 h 242"/>
                <a:gd name="T30" fmla="*/ 214 w 319"/>
                <a:gd name="T31" fmla="*/ 232 h 242"/>
                <a:gd name="T32" fmla="*/ 34 w 319"/>
                <a:gd name="T33" fmla="*/ 129 h 242"/>
                <a:gd name="T34" fmla="*/ 20 w 319"/>
                <a:gd name="T35" fmla="*/ 118 h 242"/>
                <a:gd name="T36" fmla="*/ 9 w 319"/>
                <a:gd name="T37" fmla="*/ 103 h 242"/>
                <a:gd name="T38" fmla="*/ 2 w 319"/>
                <a:gd name="T39" fmla="*/ 86 h 242"/>
                <a:gd name="T40" fmla="*/ 0 w 319"/>
                <a:gd name="T41" fmla="*/ 70 h 242"/>
                <a:gd name="T42" fmla="*/ 2 w 319"/>
                <a:gd name="T43" fmla="*/ 52 h 242"/>
                <a:gd name="T44" fmla="*/ 9 w 319"/>
                <a:gd name="T45" fmla="*/ 35 h 242"/>
                <a:gd name="T46" fmla="*/ 20 w 319"/>
                <a:gd name="T47" fmla="*/ 20 h 242"/>
                <a:gd name="T48" fmla="*/ 35 w 319"/>
                <a:gd name="T49" fmla="*/ 9 h 242"/>
                <a:gd name="T50" fmla="*/ 51 w 319"/>
                <a:gd name="T51" fmla="*/ 3 h 242"/>
                <a:gd name="T52" fmla="*/ 69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69" y="0"/>
                  </a:moveTo>
                  <a:lnTo>
                    <a:pt x="87" y="2"/>
                  </a:lnTo>
                  <a:lnTo>
                    <a:pt x="104" y="10"/>
                  </a:lnTo>
                  <a:lnTo>
                    <a:pt x="285" y="114"/>
                  </a:lnTo>
                  <a:lnTo>
                    <a:pt x="299" y="125"/>
                  </a:lnTo>
                  <a:lnTo>
                    <a:pt x="310" y="138"/>
                  </a:lnTo>
                  <a:lnTo>
                    <a:pt x="316" y="155"/>
                  </a:lnTo>
                  <a:lnTo>
                    <a:pt x="319" y="172"/>
                  </a:lnTo>
                  <a:lnTo>
                    <a:pt x="316" y="190"/>
                  </a:lnTo>
                  <a:lnTo>
                    <a:pt x="310" y="207"/>
                  </a:lnTo>
                  <a:lnTo>
                    <a:pt x="298" y="222"/>
                  </a:lnTo>
                  <a:lnTo>
                    <a:pt x="284" y="233"/>
                  </a:lnTo>
                  <a:lnTo>
                    <a:pt x="268" y="239"/>
                  </a:lnTo>
                  <a:lnTo>
                    <a:pt x="250" y="242"/>
                  </a:lnTo>
                  <a:lnTo>
                    <a:pt x="231" y="239"/>
                  </a:lnTo>
                  <a:lnTo>
                    <a:pt x="214" y="232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3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40"/>
            <p:cNvSpPr>
              <a:spLocks/>
            </p:cNvSpPr>
            <p:nvPr/>
          </p:nvSpPr>
          <p:spPr bwMode="auto">
            <a:xfrm>
              <a:off x="2833688" y="1927225"/>
              <a:ext cx="77788" cy="31750"/>
            </a:xfrm>
            <a:custGeom>
              <a:avLst/>
              <a:gdLst>
                <a:gd name="T0" fmla="*/ 70 w 348"/>
                <a:gd name="T1" fmla="*/ 0 h 139"/>
                <a:gd name="T2" fmla="*/ 278 w 348"/>
                <a:gd name="T3" fmla="*/ 0 h 139"/>
                <a:gd name="T4" fmla="*/ 297 w 348"/>
                <a:gd name="T5" fmla="*/ 4 h 139"/>
                <a:gd name="T6" fmla="*/ 314 w 348"/>
                <a:gd name="T7" fmla="*/ 10 h 139"/>
                <a:gd name="T8" fmla="*/ 327 w 348"/>
                <a:gd name="T9" fmla="*/ 21 h 139"/>
                <a:gd name="T10" fmla="*/ 337 w 348"/>
                <a:gd name="T11" fmla="*/ 35 h 139"/>
                <a:gd name="T12" fmla="*/ 345 w 348"/>
                <a:gd name="T13" fmla="*/ 51 h 139"/>
                <a:gd name="T14" fmla="*/ 348 w 348"/>
                <a:gd name="T15" fmla="*/ 70 h 139"/>
                <a:gd name="T16" fmla="*/ 345 w 348"/>
                <a:gd name="T17" fmla="*/ 88 h 139"/>
                <a:gd name="T18" fmla="*/ 337 w 348"/>
                <a:gd name="T19" fmla="*/ 104 h 139"/>
                <a:gd name="T20" fmla="*/ 327 w 348"/>
                <a:gd name="T21" fmla="*/ 119 h 139"/>
                <a:gd name="T22" fmla="*/ 314 w 348"/>
                <a:gd name="T23" fmla="*/ 129 h 139"/>
                <a:gd name="T24" fmla="*/ 297 w 348"/>
                <a:gd name="T25" fmla="*/ 137 h 139"/>
                <a:gd name="T26" fmla="*/ 278 w 348"/>
                <a:gd name="T27" fmla="*/ 139 h 139"/>
                <a:gd name="T28" fmla="*/ 70 w 348"/>
                <a:gd name="T29" fmla="*/ 139 h 139"/>
                <a:gd name="T30" fmla="*/ 52 w 348"/>
                <a:gd name="T31" fmla="*/ 137 h 139"/>
                <a:gd name="T32" fmla="*/ 34 w 348"/>
                <a:gd name="T33" fmla="*/ 129 h 139"/>
                <a:gd name="T34" fmla="*/ 21 w 348"/>
                <a:gd name="T35" fmla="*/ 119 h 139"/>
                <a:gd name="T36" fmla="*/ 10 w 348"/>
                <a:gd name="T37" fmla="*/ 104 h 139"/>
                <a:gd name="T38" fmla="*/ 3 w 348"/>
                <a:gd name="T39" fmla="*/ 88 h 139"/>
                <a:gd name="T40" fmla="*/ 0 w 348"/>
                <a:gd name="T41" fmla="*/ 70 h 139"/>
                <a:gd name="T42" fmla="*/ 3 w 348"/>
                <a:gd name="T43" fmla="*/ 51 h 139"/>
                <a:gd name="T44" fmla="*/ 10 w 348"/>
                <a:gd name="T45" fmla="*/ 35 h 139"/>
                <a:gd name="T46" fmla="*/ 21 w 348"/>
                <a:gd name="T47" fmla="*/ 21 h 139"/>
                <a:gd name="T48" fmla="*/ 34 w 348"/>
                <a:gd name="T49" fmla="*/ 10 h 139"/>
                <a:gd name="T50" fmla="*/ 52 w 348"/>
                <a:gd name="T51" fmla="*/ 4 h 139"/>
                <a:gd name="T52" fmla="*/ 70 w 348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139">
                  <a:moveTo>
                    <a:pt x="70" y="0"/>
                  </a:moveTo>
                  <a:lnTo>
                    <a:pt x="278" y="0"/>
                  </a:lnTo>
                  <a:lnTo>
                    <a:pt x="297" y="4"/>
                  </a:lnTo>
                  <a:lnTo>
                    <a:pt x="314" y="10"/>
                  </a:lnTo>
                  <a:lnTo>
                    <a:pt x="327" y="21"/>
                  </a:lnTo>
                  <a:lnTo>
                    <a:pt x="337" y="35"/>
                  </a:lnTo>
                  <a:lnTo>
                    <a:pt x="345" y="51"/>
                  </a:lnTo>
                  <a:lnTo>
                    <a:pt x="348" y="70"/>
                  </a:lnTo>
                  <a:lnTo>
                    <a:pt x="345" y="88"/>
                  </a:lnTo>
                  <a:lnTo>
                    <a:pt x="337" y="104"/>
                  </a:lnTo>
                  <a:lnTo>
                    <a:pt x="327" y="119"/>
                  </a:lnTo>
                  <a:lnTo>
                    <a:pt x="314" y="129"/>
                  </a:lnTo>
                  <a:lnTo>
                    <a:pt x="297" y="137"/>
                  </a:lnTo>
                  <a:lnTo>
                    <a:pt x="278" y="139"/>
                  </a:lnTo>
                  <a:lnTo>
                    <a:pt x="70" y="139"/>
                  </a:lnTo>
                  <a:lnTo>
                    <a:pt x="52" y="137"/>
                  </a:lnTo>
                  <a:lnTo>
                    <a:pt x="34" y="129"/>
                  </a:lnTo>
                  <a:lnTo>
                    <a:pt x="21" y="119"/>
                  </a:lnTo>
                  <a:lnTo>
                    <a:pt x="10" y="104"/>
                  </a:lnTo>
                  <a:lnTo>
                    <a:pt x="3" y="88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4" y="10"/>
                  </a:lnTo>
                  <a:lnTo>
                    <a:pt x="52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41"/>
            <p:cNvSpPr>
              <a:spLocks/>
            </p:cNvSpPr>
            <p:nvPr/>
          </p:nvSpPr>
          <p:spPr bwMode="auto">
            <a:xfrm>
              <a:off x="2792413" y="1751013"/>
              <a:ext cx="71438" cy="55562"/>
            </a:xfrm>
            <a:custGeom>
              <a:avLst/>
              <a:gdLst>
                <a:gd name="T0" fmla="*/ 250 w 319"/>
                <a:gd name="T1" fmla="*/ 0 h 241"/>
                <a:gd name="T2" fmla="*/ 268 w 319"/>
                <a:gd name="T3" fmla="*/ 3 h 241"/>
                <a:gd name="T4" fmla="*/ 284 w 319"/>
                <a:gd name="T5" fmla="*/ 9 h 241"/>
                <a:gd name="T6" fmla="*/ 298 w 319"/>
                <a:gd name="T7" fmla="*/ 20 h 241"/>
                <a:gd name="T8" fmla="*/ 310 w 319"/>
                <a:gd name="T9" fmla="*/ 34 h 241"/>
                <a:gd name="T10" fmla="*/ 316 w 319"/>
                <a:gd name="T11" fmla="*/ 51 h 241"/>
                <a:gd name="T12" fmla="*/ 319 w 319"/>
                <a:gd name="T13" fmla="*/ 69 h 241"/>
                <a:gd name="T14" fmla="*/ 316 w 319"/>
                <a:gd name="T15" fmla="*/ 87 h 241"/>
                <a:gd name="T16" fmla="*/ 310 w 319"/>
                <a:gd name="T17" fmla="*/ 103 h 241"/>
                <a:gd name="T18" fmla="*/ 299 w 319"/>
                <a:gd name="T19" fmla="*/ 118 h 241"/>
                <a:gd name="T20" fmla="*/ 285 w 319"/>
                <a:gd name="T21" fmla="*/ 129 h 241"/>
                <a:gd name="T22" fmla="*/ 104 w 319"/>
                <a:gd name="T23" fmla="*/ 231 h 241"/>
                <a:gd name="T24" fmla="*/ 87 w 319"/>
                <a:gd name="T25" fmla="*/ 239 h 241"/>
                <a:gd name="T26" fmla="*/ 69 w 319"/>
                <a:gd name="T27" fmla="*/ 241 h 241"/>
                <a:gd name="T28" fmla="*/ 52 w 319"/>
                <a:gd name="T29" fmla="*/ 239 h 241"/>
                <a:gd name="T30" fmla="*/ 35 w 319"/>
                <a:gd name="T31" fmla="*/ 232 h 241"/>
                <a:gd name="T32" fmla="*/ 20 w 319"/>
                <a:gd name="T33" fmla="*/ 221 h 241"/>
                <a:gd name="T34" fmla="*/ 9 w 319"/>
                <a:gd name="T35" fmla="*/ 206 h 241"/>
                <a:gd name="T36" fmla="*/ 2 w 319"/>
                <a:gd name="T37" fmla="*/ 190 h 241"/>
                <a:gd name="T38" fmla="*/ 0 w 319"/>
                <a:gd name="T39" fmla="*/ 172 h 241"/>
                <a:gd name="T40" fmla="*/ 2 w 319"/>
                <a:gd name="T41" fmla="*/ 155 h 241"/>
                <a:gd name="T42" fmla="*/ 9 w 319"/>
                <a:gd name="T43" fmla="*/ 138 h 241"/>
                <a:gd name="T44" fmla="*/ 20 w 319"/>
                <a:gd name="T45" fmla="*/ 124 h 241"/>
                <a:gd name="T46" fmla="*/ 34 w 319"/>
                <a:gd name="T47" fmla="*/ 112 h 241"/>
                <a:gd name="T48" fmla="*/ 214 w 319"/>
                <a:gd name="T49" fmla="*/ 9 h 241"/>
                <a:gd name="T50" fmla="*/ 233 w 319"/>
                <a:gd name="T51" fmla="*/ 3 h 241"/>
                <a:gd name="T52" fmla="*/ 250 w 319"/>
                <a:gd name="T5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1">
                  <a:moveTo>
                    <a:pt x="250" y="0"/>
                  </a:moveTo>
                  <a:lnTo>
                    <a:pt x="268" y="3"/>
                  </a:lnTo>
                  <a:lnTo>
                    <a:pt x="284" y="9"/>
                  </a:lnTo>
                  <a:lnTo>
                    <a:pt x="298" y="20"/>
                  </a:lnTo>
                  <a:lnTo>
                    <a:pt x="310" y="34"/>
                  </a:lnTo>
                  <a:lnTo>
                    <a:pt x="316" y="51"/>
                  </a:lnTo>
                  <a:lnTo>
                    <a:pt x="319" y="69"/>
                  </a:lnTo>
                  <a:lnTo>
                    <a:pt x="316" y="87"/>
                  </a:lnTo>
                  <a:lnTo>
                    <a:pt x="310" y="103"/>
                  </a:lnTo>
                  <a:lnTo>
                    <a:pt x="299" y="118"/>
                  </a:lnTo>
                  <a:lnTo>
                    <a:pt x="285" y="129"/>
                  </a:lnTo>
                  <a:lnTo>
                    <a:pt x="104" y="231"/>
                  </a:lnTo>
                  <a:lnTo>
                    <a:pt x="87" y="239"/>
                  </a:lnTo>
                  <a:lnTo>
                    <a:pt x="69" y="241"/>
                  </a:lnTo>
                  <a:lnTo>
                    <a:pt x="52" y="239"/>
                  </a:lnTo>
                  <a:lnTo>
                    <a:pt x="35" y="232"/>
                  </a:lnTo>
                  <a:lnTo>
                    <a:pt x="20" y="221"/>
                  </a:lnTo>
                  <a:lnTo>
                    <a:pt x="9" y="206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20" y="124"/>
                  </a:lnTo>
                  <a:lnTo>
                    <a:pt x="34" y="112"/>
                  </a:lnTo>
                  <a:lnTo>
                    <a:pt x="214" y="9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42"/>
            <p:cNvSpPr>
              <a:spLocks/>
            </p:cNvSpPr>
            <p:nvPr/>
          </p:nvSpPr>
          <p:spPr bwMode="auto">
            <a:xfrm>
              <a:off x="2679700" y="1622425"/>
              <a:ext cx="55563" cy="71437"/>
            </a:xfrm>
            <a:custGeom>
              <a:avLst/>
              <a:gdLst>
                <a:gd name="T0" fmla="*/ 172 w 243"/>
                <a:gd name="T1" fmla="*/ 0 h 316"/>
                <a:gd name="T2" fmla="*/ 191 w 243"/>
                <a:gd name="T3" fmla="*/ 2 h 316"/>
                <a:gd name="T4" fmla="*/ 208 w 243"/>
                <a:gd name="T5" fmla="*/ 10 h 316"/>
                <a:gd name="T6" fmla="*/ 222 w 243"/>
                <a:gd name="T7" fmla="*/ 21 h 316"/>
                <a:gd name="T8" fmla="*/ 234 w 243"/>
                <a:gd name="T9" fmla="*/ 34 h 316"/>
                <a:gd name="T10" fmla="*/ 241 w 243"/>
                <a:gd name="T11" fmla="*/ 51 h 316"/>
                <a:gd name="T12" fmla="*/ 243 w 243"/>
                <a:gd name="T13" fmla="*/ 68 h 316"/>
                <a:gd name="T14" fmla="*/ 241 w 243"/>
                <a:gd name="T15" fmla="*/ 86 h 316"/>
                <a:gd name="T16" fmla="*/ 234 w 243"/>
                <a:gd name="T17" fmla="*/ 103 h 316"/>
                <a:gd name="T18" fmla="*/ 129 w 243"/>
                <a:gd name="T19" fmla="*/ 282 h 316"/>
                <a:gd name="T20" fmla="*/ 118 w 243"/>
                <a:gd name="T21" fmla="*/ 297 h 316"/>
                <a:gd name="T22" fmla="*/ 103 w 243"/>
                <a:gd name="T23" fmla="*/ 308 h 316"/>
                <a:gd name="T24" fmla="*/ 87 w 243"/>
                <a:gd name="T25" fmla="*/ 314 h 316"/>
                <a:gd name="T26" fmla="*/ 69 w 243"/>
                <a:gd name="T27" fmla="*/ 316 h 316"/>
                <a:gd name="T28" fmla="*/ 52 w 243"/>
                <a:gd name="T29" fmla="*/ 314 h 316"/>
                <a:gd name="T30" fmla="*/ 35 w 243"/>
                <a:gd name="T31" fmla="*/ 307 h 316"/>
                <a:gd name="T32" fmla="*/ 19 w 243"/>
                <a:gd name="T33" fmla="*/ 296 h 316"/>
                <a:gd name="T34" fmla="*/ 9 w 243"/>
                <a:gd name="T35" fmla="*/ 282 h 316"/>
                <a:gd name="T36" fmla="*/ 2 w 243"/>
                <a:gd name="T37" fmla="*/ 265 h 316"/>
                <a:gd name="T38" fmla="*/ 0 w 243"/>
                <a:gd name="T39" fmla="*/ 248 h 316"/>
                <a:gd name="T40" fmla="*/ 2 w 243"/>
                <a:gd name="T41" fmla="*/ 230 h 316"/>
                <a:gd name="T42" fmla="*/ 9 w 243"/>
                <a:gd name="T43" fmla="*/ 214 h 316"/>
                <a:gd name="T44" fmla="*/ 113 w 243"/>
                <a:gd name="T45" fmla="*/ 34 h 316"/>
                <a:gd name="T46" fmla="*/ 125 w 243"/>
                <a:gd name="T47" fmla="*/ 20 h 316"/>
                <a:gd name="T48" fmla="*/ 140 w 243"/>
                <a:gd name="T49" fmla="*/ 9 h 316"/>
                <a:gd name="T50" fmla="*/ 155 w 243"/>
                <a:gd name="T51" fmla="*/ 2 h 316"/>
                <a:gd name="T52" fmla="*/ 172 w 243"/>
                <a:gd name="T5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6">
                  <a:moveTo>
                    <a:pt x="172" y="0"/>
                  </a:moveTo>
                  <a:lnTo>
                    <a:pt x="191" y="2"/>
                  </a:lnTo>
                  <a:lnTo>
                    <a:pt x="208" y="10"/>
                  </a:lnTo>
                  <a:lnTo>
                    <a:pt x="222" y="21"/>
                  </a:lnTo>
                  <a:lnTo>
                    <a:pt x="234" y="34"/>
                  </a:lnTo>
                  <a:lnTo>
                    <a:pt x="241" y="51"/>
                  </a:lnTo>
                  <a:lnTo>
                    <a:pt x="243" y="68"/>
                  </a:lnTo>
                  <a:lnTo>
                    <a:pt x="241" y="86"/>
                  </a:lnTo>
                  <a:lnTo>
                    <a:pt x="234" y="103"/>
                  </a:lnTo>
                  <a:lnTo>
                    <a:pt x="129" y="282"/>
                  </a:lnTo>
                  <a:lnTo>
                    <a:pt x="118" y="297"/>
                  </a:lnTo>
                  <a:lnTo>
                    <a:pt x="103" y="308"/>
                  </a:lnTo>
                  <a:lnTo>
                    <a:pt x="87" y="314"/>
                  </a:lnTo>
                  <a:lnTo>
                    <a:pt x="69" y="316"/>
                  </a:lnTo>
                  <a:lnTo>
                    <a:pt x="52" y="314"/>
                  </a:lnTo>
                  <a:lnTo>
                    <a:pt x="35" y="307"/>
                  </a:lnTo>
                  <a:lnTo>
                    <a:pt x="19" y="296"/>
                  </a:lnTo>
                  <a:lnTo>
                    <a:pt x="9" y="282"/>
                  </a:lnTo>
                  <a:lnTo>
                    <a:pt x="2" y="265"/>
                  </a:lnTo>
                  <a:lnTo>
                    <a:pt x="0" y="248"/>
                  </a:lnTo>
                  <a:lnTo>
                    <a:pt x="2" y="230"/>
                  </a:lnTo>
                  <a:lnTo>
                    <a:pt x="9" y="214"/>
                  </a:lnTo>
                  <a:lnTo>
                    <a:pt x="113" y="34"/>
                  </a:lnTo>
                  <a:lnTo>
                    <a:pt x="125" y="20"/>
                  </a:lnTo>
                  <a:lnTo>
                    <a:pt x="140" y="9"/>
                  </a:lnTo>
                  <a:lnTo>
                    <a:pt x="155" y="2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43"/>
            <p:cNvSpPr>
              <a:spLocks/>
            </p:cNvSpPr>
            <p:nvPr/>
          </p:nvSpPr>
          <p:spPr bwMode="auto">
            <a:xfrm>
              <a:off x="2503488" y="1811338"/>
              <a:ext cx="76200" cy="242887"/>
            </a:xfrm>
            <a:custGeom>
              <a:avLst/>
              <a:gdLst>
                <a:gd name="T0" fmla="*/ 167 w 334"/>
                <a:gd name="T1" fmla="*/ 0 h 1073"/>
                <a:gd name="T2" fmla="*/ 201 w 334"/>
                <a:gd name="T3" fmla="*/ 2 h 1073"/>
                <a:gd name="T4" fmla="*/ 230 w 334"/>
                <a:gd name="T5" fmla="*/ 8 h 1073"/>
                <a:gd name="T6" fmla="*/ 258 w 334"/>
                <a:gd name="T7" fmla="*/ 18 h 1073"/>
                <a:gd name="T8" fmla="*/ 280 w 334"/>
                <a:gd name="T9" fmla="*/ 33 h 1073"/>
                <a:gd name="T10" fmla="*/ 300 w 334"/>
                <a:gd name="T11" fmla="*/ 51 h 1073"/>
                <a:gd name="T12" fmla="*/ 314 w 334"/>
                <a:gd name="T13" fmla="*/ 72 h 1073"/>
                <a:gd name="T14" fmla="*/ 326 w 334"/>
                <a:gd name="T15" fmla="*/ 98 h 1073"/>
                <a:gd name="T16" fmla="*/ 331 w 334"/>
                <a:gd name="T17" fmla="*/ 128 h 1073"/>
                <a:gd name="T18" fmla="*/ 334 w 334"/>
                <a:gd name="T19" fmla="*/ 162 h 1073"/>
                <a:gd name="T20" fmla="*/ 334 w 334"/>
                <a:gd name="T21" fmla="*/ 406 h 1073"/>
                <a:gd name="T22" fmla="*/ 332 w 334"/>
                <a:gd name="T23" fmla="*/ 438 h 1073"/>
                <a:gd name="T24" fmla="*/ 329 w 334"/>
                <a:gd name="T25" fmla="*/ 471 h 1073"/>
                <a:gd name="T26" fmla="*/ 326 w 334"/>
                <a:gd name="T27" fmla="*/ 505 h 1073"/>
                <a:gd name="T28" fmla="*/ 260 w 334"/>
                <a:gd name="T29" fmla="*/ 996 h 1073"/>
                <a:gd name="T30" fmla="*/ 255 w 334"/>
                <a:gd name="T31" fmla="*/ 1019 h 1073"/>
                <a:gd name="T32" fmla="*/ 247 w 334"/>
                <a:gd name="T33" fmla="*/ 1039 h 1073"/>
                <a:gd name="T34" fmla="*/ 237 w 334"/>
                <a:gd name="T35" fmla="*/ 1052 h 1073"/>
                <a:gd name="T36" fmla="*/ 224 w 334"/>
                <a:gd name="T37" fmla="*/ 1062 h 1073"/>
                <a:gd name="T38" fmla="*/ 208 w 334"/>
                <a:gd name="T39" fmla="*/ 1069 h 1073"/>
                <a:gd name="T40" fmla="*/ 188 w 334"/>
                <a:gd name="T41" fmla="*/ 1072 h 1073"/>
                <a:gd name="T42" fmla="*/ 167 w 334"/>
                <a:gd name="T43" fmla="*/ 1073 h 1073"/>
                <a:gd name="T44" fmla="*/ 145 w 334"/>
                <a:gd name="T45" fmla="*/ 1072 h 1073"/>
                <a:gd name="T46" fmla="*/ 126 w 334"/>
                <a:gd name="T47" fmla="*/ 1069 h 1073"/>
                <a:gd name="T48" fmla="*/ 110 w 334"/>
                <a:gd name="T49" fmla="*/ 1062 h 1073"/>
                <a:gd name="T50" fmla="*/ 96 w 334"/>
                <a:gd name="T51" fmla="*/ 1052 h 1073"/>
                <a:gd name="T52" fmla="*/ 86 w 334"/>
                <a:gd name="T53" fmla="*/ 1039 h 1073"/>
                <a:gd name="T54" fmla="*/ 78 w 334"/>
                <a:gd name="T55" fmla="*/ 1019 h 1073"/>
                <a:gd name="T56" fmla="*/ 74 w 334"/>
                <a:gd name="T57" fmla="*/ 996 h 1073"/>
                <a:gd name="T58" fmla="*/ 8 w 334"/>
                <a:gd name="T59" fmla="*/ 505 h 1073"/>
                <a:gd name="T60" fmla="*/ 5 w 334"/>
                <a:gd name="T61" fmla="*/ 471 h 1073"/>
                <a:gd name="T62" fmla="*/ 1 w 334"/>
                <a:gd name="T63" fmla="*/ 438 h 1073"/>
                <a:gd name="T64" fmla="*/ 0 w 334"/>
                <a:gd name="T65" fmla="*/ 406 h 1073"/>
                <a:gd name="T66" fmla="*/ 0 w 334"/>
                <a:gd name="T67" fmla="*/ 162 h 1073"/>
                <a:gd name="T68" fmla="*/ 2 w 334"/>
                <a:gd name="T69" fmla="*/ 128 h 1073"/>
                <a:gd name="T70" fmla="*/ 8 w 334"/>
                <a:gd name="T71" fmla="*/ 98 h 1073"/>
                <a:gd name="T72" fmla="*/ 19 w 334"/>
                <a:gd name="T73" fmla="*/ 72 h 1073"/>
                <a:gd name="T74" fmla="*/ 34 w 334"/>
                <a:gd name="T75" fmla="*/ 51 h 1073"/>
                <a:gd name="T76" fmla="*/ 53 w 334"/>
                <a:gd name="T77" fmla="*/ 33 h 1073"/>
                <a:gd name="T78" fmla="*/ 76 w 334"/>
                <a:gd name="T79" fmla="*/ 18 h 1073"/>
                <a:gd name="T80" fmla="*/ 103 w 334"/>
                <a:gd name="T81" fmla="*/ 8 h 1073"/>
                <a:gd name="T82" fmla="*/ 133 w 334"/>
                <a:gd name="T83" fmla="*/ 2 h 1073"/>
                <a:gd name="T84" fmla="*/ 167 w 334"/>
                <a:gd name="T85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3">
                  <a:moveTo>
                    <a:pt x="167" y="0"/>
                  </a:moveTo>
                  <a:lnTo>
                    <a:pt x="201" y="2"/>
                  </a:lnTo>
                  <a:lnTo>
                    <a:pt x="230" y="8"/>
                  </a:lnTo>
                  <a:lnTo>
                    <a:pt x="258" y="18"/>
                  </a:lnTo>
                  <a:lnTo>
                    <a:pt x="280" y="33"/>
                  </a:lnTo>
                  <a:lnTo>
                    <a:pt x="300" y="51"/>
                  </a:lnTo>
                  <a:lnTo>
                    <a:pt x="314" y="72"/>
                  </a:lnTo>
                  <a:lnTo>
                    <a:pt x="326" y="98"/>
                  </a:lnTo>
                  <a:lnTo>
                    <a:pt x="331" y="128"/>
                  </a:lnTo>
                  <a:lnTo>
                    <a:pt x="334" y="162"/>
                  </a:lnTo>
                  <a:lnTo>
                    <a:pt x="334" y="406"/>
                  </a:lnTo>
                  <a:lnTo>
                    <a:pt x="332" y="438"/>
                  </a:lnTo>
                  <a:lnTo>
                    <a:pt x="329" y="471"/>
                  </a:lnTo>
                  <a:lnTo>
                    <a:pt x="326" y="505"/>
                  </a:lnTo>
                  <a:lnTo>
                    <a:pt x="260" y="996"/>
                  </a:lnTo>
                  <a:lnTo>
                    <a:pt x="255" y="1019"/>
                  </a:lnTo>
                  <a:lnTo>
                    <a:pt x="247" y="1039"/>
                  </a:lnTo>
                  <a:lnTo>
                    <a:pt x="237" y="1052"/>
                  </a:lnTo>
                  <a:lnTo>
                    <a:pt x="224" y="1062"/>
                  </a:lnTo>
                  <a:lnTo>
                    <a:pt x="208" y="1069"/>
                  </a:lnTo>
                  <a:lnTo>
                    <a:pt x="188" y="1072"/>
                  </a:lnTo>
                  <a:lnTo>
                    <a:pt x="167" y="1073"/>
                  </a:lnTo>
                  <a:lnTo>
                    <a:pt x="145" y="1072"/>
                  </a:lnTo>
                  <a:lnTo>
                    <a:pt x="126" y="1069"/>
                  </a:lnTo>
                  <a:lnTo>
                    <a:pt x="110" y="1062"/>
                  </a:lnTo>
                  <a:lnTo>
                    <a:pt x="96" y="1052"/>
                  </a:lnTo>
                  <a:lnTo>
                    <a:pt x="86" y="1039"/>
                  </a:lnTo>
                  <a:lnTo>
                    <a:pt x="78" y="1019"/>
                  </a:lnTo>
                  <a:lnTo>
                    <a:pt x="74" y="996"/>
                  </a:lnTo>
                  <a:lnTo>
                    <a:pt x="8" y="505"/>
                  </a:lnTo>
                  <a:lnTo>
                    <a:pt x="5" y="471"/>
                  </a:lnTo>
                  <a:lnTo>
                    <a:pt x="1" y="438"/>
                  </a:lnTo>
                  <a:lnTo>
                    <a:pt x="0" y="406"/>
                  </a:lnTo>
                  <a:lnTo>
                    <a:pt x="0" y="162"/>
                  </a:lnTo>
                  <a:lnTo>
                    <a:pt x="2" y="128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44"/>
            <p:cNvSpPr>
              <a:spLocks/>
            </p:cNvSpPr>
            <p:nvPr/>
          </p:nvSpPr>
          <p:spPr bwMode="auto">
            <a:xfrm>
              <a:off x="2501900" y="2085975"/>
              <a:ext cx="79375" cy="77787"/>
            </a:xfrm>
            <a:custGeom>
              <a:avLst/>
              <a:gdLst>
                <a:gd name="T0" fmla="*/ 174 w 347"/>
                <a:gd name="T1" fmla="*/ 0 h 344"/>
                <a:gd name="T2" fmla="*/ 209 w 347"/>
                <a:gd name="T3" fmla="*/ 4 h 344"/>
                <a:gd name="T4" fmla="*/ 241 w 347"/>
                <a:gd name="T5" fmla="*/ 14 h 344"/>
                <a:gd name="T6" fmla="*/ 270 w 347"/>
                <a:gd name="T7" fmla="*/ 30 h 344"/>
                <a:gd name="T8" fmla="*/ 296 w 347"/>
                <a:gd name="T9" fmla="*/ 50 h 344"/>
                <a:gd name="T10" fmla="*/ 318 w 347"/>
                <a:gd name="T11" fmla="*/ 76 h 344"/>
                <a:gd name="T12" fmla="*/ 334 w 347"/>
                <a:gd name="T13" fmla="*/ 106 h 344"/>
                <a:gd name="T14" fmla="*/ 344 w 347"/>
                <a:gd name="T15" fmla="*/ 138 h 344"/>
                <a:gd name="T16" fmla="*/ 347 w 347"/>
                <a:gd name="T17" fmla="*/ 172 h 344"/>
                <a:gd name="T18" fmla="*/ 344 w 347"/>
                <a:gd name="T19" fmla="*/ 207 h 344"/>
                <a:gd name="T20" fmla="*/ 334 w 347"/>
                <a:gd name="T21" fmla="*/ 240 h 344"/>
                <a:gd name="T22" fmla="*/ 318 w 347"/>
                <a:gd name="T23" fmla="*/ 269 h 344"/>
                <a:gd name="T24" fmla="*/ 296 w 347"/>
                <a:gd name="T25" fmla="*/ 294 h 344"/>
                <a:gd name="T26" fmla="*/ 270 w 347"/>
                <a:gd name="T27" fmla="*/ 315 h 344"/>
                <a:gd name="T28" fmla="*/ 241 w 347"/>
                <a:gd name="T29" fmla="*/ 331 h 344"/>
                <a:gd name="T30" fmla="*/ 209 w 347"/>
                <a:gd name="T31" fmla="*/ 341 h 344"/>
                <a:gd name="T32" fmla="*/ 174 w 347"/>
                <a:gd name="T33" fmla="*/ 344 h 344"/>
                <a:gd name="T34" fmla="*/ 139 w 347"/>
                <a:gd name="T35" fmla="*/ 341 h 344"/>
                <a:gd name="T36" fmla="*/ 107 w 347"/>
                <a:gd name="T37" fmla="*/ 331 h 344"/>
                <a:gd name="T38" fmla="*/ 77 w 347"/>
                <a:gd name="T39" fmla="*/ 315 h 344"/>
                <a:gd name="T40" fmla="*/ 51 w 347"/>
                <a:gd name="T41" fmla="*/ 294 h 344"/>
                <a:gd name="T42" fmla="*/ 30 w 347"/>
                <a:gd name="T43" fmla="*/ 269 h 344"/>
                <a:gd name="T44" fmla="*/ 14 w 347"/>
                <a:gd name="T45" fmla="*/ 240 h 344"/>
                <a:gd name="T46" fmla="*/ 4 w 347"/>
                <a:gd name="T47" fmla="*/ 207 h 344"/>
                <a:gd name="T48" fmla="*/ 0 w 347"/>
                <a:gd name="T49" fmla="*/ 172 h 344"/>
                <a:gd name="T50" fmla="*/ 4 w 347"/>
                <a:gd name="T51" fmla="*/ 138 h 344"/>
                <a:gd name="T52" fmla="*/ 14 w 347"/>
                <a:gd name="T53" fmla="*/ 106 h 344"/>
                <a:gd name="T54" fmla="*/ 30 w 347"/>
                <a:gd name="T55" fmla="*/ 76 h 344"/>
                <a:gd name="T56" fmla="*/ 51 w 347"/>
                <a:gd name="T57" fmla="*/ 50 h 344"/>
                <a:gd name="T58" fmla="*/ 77 w 347"/>
                <a:gd name="T59" fmla="*/ 30 h 344"/>
                <a:gd name="T60" fmla="*/ 107 w 347"/>
                <a:gd name="T61" fmla="*/ 14 h 344"/>
                <a:gd name="T62" fmla="*/ 139 w 347"/>
                <a:gd name="T63" fmla="*/ 4 h 344"/>
                <a:gd name="T64" fmla="*/ 174 w 347"/>
                <a:gd name="T6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344">
                  <a:moveTo>
                    <a:pt x="174" y="0"/>
                  </a:moveTo>
                  <a:lnTo>
                    <a:pt x="209" y="4"/>
                  </a:lnTo>
                  <a:lnTo>
                    <a:pt x="241" y="14"/>
                  </a:lnTo>
                  <a:lnTo>
                    <a:pt x="270" y="30"/>
                  </a:lnTo>
                  <a:lnTo>
                    <a:pt x="296" y="50"/>
                  </a:lnTo>
                  <a:lnTo>
                    <a:pt x="318" y="76"/>
                  </a:lnTo>
                  <a:lnTo>
                    <a:pt x="334" y="106"/>
                  </a:lnTo>
                  <a:lnTo>
                    <a:pt x="344" y="138"/>
                  </a:lnTo>
                  <a:lnTo>
                    <a:pt x="347" y="172"/>
                  </a:lnTo>
                  <a:lnTo>
                    <a:pt x="344" y="207"/>
                  </a:lnTo>
                  <a:lnTo>
                    <a:pt x="334" y="240"/>
                  </a:lnTo>
                  <a:lnTo>
                    <a:pt x="318" y="269"/>
                  </a:lnTo>
                  <a:lnTo>
                    <a:pt x="296" y="294"/>
                  </a:lnTo>
                  <a:lnTo>
                    <a:pt x="270" y="315"/>
                  </a:lnTo>
                  <a:lnTo>
                    <a:pt x="241" y="331"/>
                  </a:lnTo>
                  <a:lnTo>
                    <a:pt x="209" y="341"/>
                  </a:lnTo>
                  <a:lnTo>
                    <a:pt x="174" y="344"/>
                  </a:lnTo>
                  <a:lnTo>
                    <a:pt x="139" y="341"/>
                  </a:lnTo>
                  <a:lnTo>
                    <a:pt x="107" y="331"/>
                  </a:lnTo>
                  <a:lnTo>
                    <a:pt x="77" y="315"/>
                  </a:lnTo>
                  <a:lnTo>
                    <a:pt x="51" y="294"/>
                  </a:lnTo>
                  <a:lnTo>
                    <a:pt x="30" y="269"/>
                  </a:lnTo>
                  <a:lnTo>
                    <a:pt x="14" y="240"/>
                  </a:lnTo>
                  <a:lnTo>
                    <a:pt x="4" y="207"/>
                  </a:lnTo>
                  <a:lnTo>
                    <a:pt x="0" y="172"/>
                  </a:lnTo>
                  <a:lnTo>
                    <a:pt x="4" y="138"/>
                  </a:lnTo>
                  <a:lnTo>
                    <a:pt x="14" y="106"/>
                  </a:lnTo>
                  <a:lnTo>
                    <a:pt x="30" y="76"/>
                  </a:lnTo>
                  <a:lnTo>
                    <a:pt x="51" y="50"/>
                  </a:lnTo>
                  <a:lnTo>
                    <a:pt x="77" y="30"/>
                  </a:lnTo>
                  <a:lnTo>
                    <a:pt x="107" y="14"/>
                  </a:lnTo>
                  <a:lnTo>
                    <a:pt x="139" y="4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Freeform 49"/>
          <p:cNvSpPr>
            <a:spLocks noEditPoints="1"/>
          </p:cNvSpPr>
          <p:nvPr/>
        </p:nvSpPr>
        <p:spPr bwMode="auto">
          <a:xfrm>
            <a:off x="7130965" y="3464081"/>
            <a:ext cx="615949" cy="615949"/>
          </a:xfrm>
          <a:custGeom>
            <a:avLst/>
            <a:gdLst>
              <a:gd name="T0" fmla="*/ 2959 w 3962"/>
              <a:gd name="T1" fmla="*/ 2546 h 3963"/>
              <a:gd name="T2" fmla="*/ 3397 w 3962"/>
              <a:gd name="T3" fmla="*/ 2984 h 3963"/>
              <a:gd name="T4" fmla="*/ 3464 w 3962"/>
              <a:gd name="T5" fmla="*/ 3124 h 3963"/>
              <a:gd name="T6" fmla="*/ 3343 w 3962"/>
              <a:gd name="T7" fmla="*/ 3219 h 3963"/>
              <a:gd name="T8" fmla="*/ 2736 w 3962"/>
              <a:gd name="T9" fmla="*/ 3150 h 3963"/>
              <a:gd name="T10" fmla="*/ 2752 w 3962"/>
              <a:gd name="T11" fmla="*/ 2523 h 3963"/>
              <a:gd name="T12" fmla="*/ 2896 w 3962"/>
              <a:gd name="T13" fmla="*/ 2232 h 3963"/>
              <a:gd name="T14" fmla="*/ 2500 w 3962"/>
              <a:gd name="T15" fmla="*/ 2399 h 3963"/>
              <a:gd name="T16" fmla="*/ 2262 w 3962"/>
              <a:gd name="T17" fmla="*/ 2752 h 3963"/>
              <a:gd name="T18" fmla="*/ 2262 w 3962"/>
              <a:gd name="T19" fmla="*/ 3193 h 3963"/>
              <a:gd name="T20" fmla="*/ 2500 w 3962"/>
              <a:gd name="T21" fmla="*/ 3544 h 3963"/>
              <a:gd name="T22" fmla="*/ 2896 w 3962"/>
              <a:gd name="T23" fmla="*/ 3711 h 3963"/>
              <a:gd name="T24" fmla="*/ 3325 w 3962"/>
              <a:gd name="T25" fmla="*/ 3625 h 3963"/>
              <a:gd name="T26" fmla="*/ 3625 w 3962"/>
              <a:gd name="T27" fmla="*/ 3325 h 3963"/>
              <a:gd name="T28" fmla="*/ 3711 w 3962"/>
              <a:gd name="T29" fmla="*/ 2896 h 3963"/>
              <a:gd name="T30" fmla="*/ 3544 w 3962"/>
              <a:gd name="T31" fmla="*/ 2500 h 3963"/>
              <a:gd name="T32" fmla="*/ 3193 w 3962"/>
              <a:gd name="T33" fmla="*/ 2262 h 3963"/>
              <a:gd name="T34" fmla="*/ 1734 w 3962"/>
              <a:gd name="T35" fmla="*/ 2724 h 3963"/>
              <a:gd name="T36" fmla="*/ 495 w 3962"/>
              <a:gd name="T37" fmla="*/ 2724 h 3963"/>
              <a:gd name="T38" fmla="*/ 3300 w 3962"/>
              <a:gd name="T39" fmla="*/ 2037 h 3963"/>
              <a:gd name="T40" fmla="*/ 3700 w 3962"/>
              <a:gd name="T41" fmla="*/ 2300 h 3963"/>
              <a:gd name="T42" fmla="*/ 3930 w 3962"/>
              <a:gd name="T43" fmla="*/ 2722 h 3963"/>
              <a:gd name="T44" fmla="*/ 3930 w 3962"/>
              <a:gd name="T45" fmla="*/ 3222 h 3963"/>
              <a:gd name="T46" fmla="*/ 3700 w 3962"/>
              <a:gd name="T47" fmla="*/ 3643 h 3963"/>
              <a:gd name="T48" fmla="*/ 3300 w 3962"/>
              <a:gd name="T49" fmla="*/ 3907 h 3963"/>
              <a:gd name="T50" fmla="*/ 2802 w 3962"/>
              <a:gd name="T51" fmla="*/ 3948 h 3963"/>
              <a:gd name="T52" fmla="*/ 2361 w 3962"/>
              <a:gd name="T53" fmla="*/ 3752 h 3963"/>
              <a:gd name="T54" fmla="*/ 2067 w 3962"/>
              <a:gd name="T55" fmla="*/ 3376 h 3963"/>
              <a:gd name="T56" fmla="*/ 1984 w 3962"/>
              <a:gd name="T57" fmla="*/ 2887 h 3963"/>
              <a:gd name="T58" fmla="*/ 2144 w 3962"/>
              <a:gd name="T59" fmla="*/ 2426 h 3963"/>
              <a:gd name="T60" fmla="*/ 2495 w 3962"/>
              <a:gd name="T61" fmla="*/ 2103 h 3963"/>
              <a:gd name="T62" fmla="*/ 2972 w 3962"/>
              <a:gd name="T63" fmla="*/ 1982 h 3963"/>
              <a:gd name="T64" fmla="*/ 1238 w 3962"/>
              <a:gd name="T65" fmla="*/ 1486 h 3963"/>
              <a:gd name="T66" fmla="*/ 990 w 3962"/>
              <a:gd name="T67" fmla="*/ 1486 h 3963"/>
              <a:gd name="T68" fmla="*/ 371 w 3962"/>
              <a:gd name="T69" fmla="*/ 619 h 3963"/>
              <a:gd name="T70" fmla="*/ 473 w 3962"/>
              <a:gd name="T71" fmla="*/ 819 h 3963"/>
              <a:gd name="T72" fmla="*/ 697 w 3962"/>
              <a:gd name="T73" fmla="*/ 854 h 3963"/>
              <a:gd name="T74" fmla="*/ 854 w 3962"/>
              <a:gd name="T75" fmla="*/ 697 h 3963"/>
              <a:gd name="T76" fmla="*/ 2355 w 3962"/>
              <a:gd name="T77" fmla="*/ 659 h 3963"/>
              <a:gd name="T78" fmla="*/ 2487 w 3962"/>
              <a:gd name="T79" fmla="*/ 839 h 3963"/>
              <a:gd name="T80" fmla="*/ 2714 w 3962"/>
              <a:gd name="T81" fmla="*/ 839 h 3963"/>
              <a:gd name="T82" fmla="*/ 2844 w 3962"/>
              <a:gd name="T83" fmla="*/ 659 h 3963"/>
              <a:gd name="T84" fmla="*/ 3074 w 3962"/>
              <a:gd name="T85" fmla="*/ 526 h 3963"/>
              <a:gd name="T86" fmla="*/ 3215 w 3962"/>
              <a:gd name="T87" fmla="*/ 724 h 3963"/>
              <a:gd name="T88" fmla="*/ 248 w 3962"/>
              <a:gd name="T89" fmla="*/ 2947 h 3963"/>
              <a:gd name="T90" fmla="*/ 268 w 3962"/>
              <a:gd name="T91" fmla="*/ 3219 h 3963"/>
              <a:gd name="T92" fmla="*/ 52 w 3962"/>
              <a:gd name="T93" fmla="*/ 3108 h 3963"/>
              <a:gd name="T94" fmla="*/ 3 w 3962"/>
              <a:gd name="T95" fmla="*/ 724 h 3963"/>
              <a:gd name="T96" fmla="*/ 144 w 3962"/>
              <a:gd name="T97" fmla="*/ 526 h 3963"/>
              <a:gd name="T98" fmla="*/ 2654 w 3962"/>
              <a:gd name="T99" fmla="*/ 13 h 3963"/>
              <a:gd name="T100" fmla="*/ 2724 w 3962"/>
              <a:gd name="T101" fmla="*/ 619 h 3963"/>
              <a:gd name="T102" fmla="*/ 2629 w 3962"/>
              <a:gd name="T103" fmla="*/ 739 h 3963"/>
              <a:gd name="T104" fmla="*/ 2489 w 3962"/>
              <a:gd name="T105" fmla="*/ 673 h 3963"/>
              <a:gd name="T106" fmla="*/ 2503 w 3962"/>
              <a:gd name="T107" fmla="*/ 47 h 3963"/>
              <a:gd name="T108" fmla="*/ 647 w 3962"/>
              <a:gd name="T109" fmla="*/ 3 h 3963"/>
              <a:gd name="T110" fmla="*/ 743 w 3962"/>
              <a:gd name="T111" fmla="*/ 124 h 3963"/>
              <a:gd name="T112" fmla="*/ 673 w 3962"/>
              <a:gd name="T113" fmla="*/ 730 h 3963"/>
              <a:gd name="T114" fmla="*/ 523 w 3962"/>
              <a:gd name="T115" fmla="*/ 696 h 3963"/>
              <a:gd name="T116" fmla="*/ 508 w 3962"/>
              <a:gd name="T117" fmla="*/ 69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962" h="3963">
                <a:moveTo>
                  <a:pt x="2848" y="2477"/>
                </a:moveTo>
                <a:lnTo>
                  <a:pt x="2876" y="2479"/>
                </a:lnTo>
                <a:lnTo>
                  <a:pt x="2902" y="2489"/>
                </a:lnTo>
                <a:lnTo>
                  <a:pt x="2925" y="2503"/>
                </a:lnTo>
                <a:lnTo>
                  <a:pt x="2944" y="2523"/>
                </a:lnTo>
                <a:lnTo>
                  <a:pt x="2959" y="2546"/>
                </a:lnTo>
                <a:lnTo>
                  <a:pt x="2968" y="2572"/>
                </a:lnTo>
                <a:lnTo>
                  <a:pt x="2972" y="2600"/>
                </a:lnTo>
                <a:lnTo>
                  <a:pt x="2972" y="2972"/>
                </a:lnTo>
                <a:lnTo>
                  <a:pt x="3343" y="2972"/>
                </a:lnTo>
                <a:lnTo>
                  <a:pt x="3371" y="2975"/>
                </a:lnTo>
                <a:lnTo>
                  <a:pt x="3397" y="2984"/>
                </a:lnTo>
                <a:lnTo>
                  <a:pt x="3420" y="2999"/>
                </a:lnTo>
                <a:lnTo>
                  <a:pt x="3440" y="3018"/>
                </a:lnTo>
                <a:lnTo>
                  <a:pt x="3454" y="3041"/>
                </a:lnTo>
                <a:lnTo>
                  <a:pt x="3464" y="3067"/>
                </a:lnTo>
                <a:lnTo>
                  <a:pt x="3467" y="3096"/>
                </a:lnTo>
                <a:lnTo>
                  <a:pt x="3464" y="3124"/>
                </a:lnTo>
                <a:lnTo>
                  <a:pt x="3454" y="3150"/>
                </a:lnTo>
                <a:lnTo>
                  <a:pt x="3440" y="3173"/>
                </a:lnTo>
                <a:lnTo>
                  <a:pt x="3420" y="3193"/>
                </a:lnTo>
                <a:lnTo>
                  <a:pt x="3397" y="3207"/>
                </a:lnTo>
                <a:lnTo>
                  <a:pt x="3371" y="3217"/>
                </a:lnTo>
                <a:lnTo>
                  <a:pt x="3343" y="3219"/>
                </a:lnTo>
                <a:lnTo>
                  <a:pt x="2848" y="3219"/>
                </a:lnTo>
                <a:lnTo>
                  <a:pt x="2819" y="3217"/>
                </a:lnTo>
                <a:lnTo>
                  <a:pt x="2794" y="3207"/>
                </a:lnTo>
                <a:lnTo>
                  <a:pt x="2771" y="3193"/>
                </a:lnTo>
                <a:lnTo>
                  <a:pt x="2752" y="3173"/>
                </a:lnTo>
                <a:lnTo>
                  <a:pt x="2736" y="3150"/>
                </a:lnTo>
                <a:lnTo>
                  <a:pt x="2727" y="3124"/>
                </a:lnTo>
                <a:lnTo>
                  <a:pt x="2724" y="3096"/>
                </a:lnTo>
                <a:lnTo>
                  <a:pt x="2724" y="2600"/>
                </a:lnTo>
                <a:lnTo>
                  <a:pt x="2727" y="2572"/>
                </a:lnTo>
                <a:lnTo>
                  <a:pt x="2736" y="2546"/>
                </a:lnTo>
                <a:lnTo>
                  <a:pt x="2752" y="2523"/>
                </a:lnTo>
                <a:lnTo>
                  <a:pt x="2771" y="2503"/>
                </a:lnTo>
                <a:lnTo>
                  <a:pt x="2794" y="2489"/>
                </a:lnTo>
                <a:lnTo>
                  <a:pt x="2819" y="2479"/>
                </a:lnTo>
                <a:lnTo>
                  <a:pt x="2848" y="2477"/>
                </a:lnTo>
                <a:close/>
                <a:moveTo>
                  <a:pt x="2972" y="2229"/>
                </a:moveTo>
                <a:lnTo>
                  <a:pt x="2896" y="2232"/>
                </a:lnTo>
                <a:lnTo>
                  <a:pt x="2821" y="2244"/>
                </a:lnTo>
                <a:lnTo>
                  <a:pt x="2750" y="2262"/>
                </a:lnTo>
                <a:lnTo>
                  <a:pt x="2683" y="2288"/>
                </a:lnTo>
                <a:lnTo>
                  <a:pt x="2618" y="2319"/>
                </a:lnTo>
                <a:lnTo>
                  <a:pt x="2556" y="2356"/>
                </a:lnTo>
                <a:lnTo>
                  <a:pt x="2500" y="2399"/>
                </a:lnTo>
                <a:lnTo>
                  <a:pt x="2447" y="2447"/>
                </a:lnTo>
                <a:lnTo>
                  <a:pt x="2399" y="2500"/>
                </a:lnTo>
                <a:lnTo>
                  <a:pt x="2355" y="2556"/>
                </a:lnTo>
                <a:lnTo>
                  <a:pt x="2318" y="2618"/>
                </a:lnTo>
                <a:lnTo>
                  <a:pt x="2287" y="2683"/>
                </a:lnTo>
                <a:lnTo>
                  <a:pt x="2262" y="2752"/>
                </a:lnTo>
                <a:lnTo>
                  <a:pt x="2243" y="2823"/>
                </a:lnTo>
                <a:lnTo>
                  <a:pt x="2232" y="2896"/>
                </a:lnTo>
                <a:lnTo>
                  <a:pt x="2229" y="2972"/>
                </a:lnTo>
                <a:lnTo>
                  <a:pt x="2232" y="3048"/>
                </a:lnTo>
                <a:lnTo>
                  <a:pt x="2243" y="3122"/>
                </a:lnTo>
                <a:lnTo>
                  <a:pt x="2262" y="3193"/>
                </a:lnTo>
                <a:lnTo>
                  <a:pt x="2287" y="3261"/>
                </a:lnTo>
                <a:lnTo>
                  <a:pt x="2318" y="3325"/>
                </a:lnTo>
                <a:lnTo>
                  <a:pt x="2355" y="3387"/>
                </a:lnTo>
                <a:lnTo>
                  <a:pt x="2399" y="3444"/>
                </a:lnTo>
                <a:lnTo>
                  <a:pt x="2447" y="3497"/>
                </a:lnTo>
                <a:lnTo>
                  <a:pt x="2500" y="3544"/>
                </a:lnTo>
                <a:lnTo>
                  <a:pt x="2556" y="3588"/>
                </a:lnTo>
                <a:lnTo>
                  <a:pt x="2618" y="3625"/>
                </a:lnTo>
                <a:lnTo>
                  <a:pt x="2683" y="3657"/>
                </a:lnTo>
                <a:lnTo>
                  <a:pt x="2750" y="3682"/>
                </a:lnTo>
                <a:lnTo>
                  <a:pt x="2821" y="3700"/>
                </a:lnTo>
                <a:lnTo>
                  <a:pt x="2896" y="3711"/>
                </a:lnTo>
                <a:lnTo>
                  <a:pt x="2972" y="3714"/>
                </a:lnTo>
                <a:lnTo>
                  <a:pt x="3048" y="3711"/>
                </a:lnTo>
                <a:lnTo>
                  <a:pt x="3121" y="3700"/>
                </a:lnTo>
                <a:lnTo>
                  <a:pt x="3193" y="3682"/>
                </a:lnTo>
                <a:lnTo>
                  <a:pt x="3260" y="3657"/>
                </a:lnTo>
                <a:lnTo>
                  <a:pt x="3325" y="3625"/>
                </a:lnTo>
                <a:lnTo>
                  <a:pt x="3386" y="3588"/>
                </a:lnTo>
                <a:lnTo>
                  <a:pt x="3444" y="3544"/>
                </a:lnTo>
                <a:lnTo>
                  <a:pt x="3496" y="3497"/>
                </a:lnTo>
                <a:lnTo>
                  <a:pt x="3544" y="3444"/>
                </a:lnTo>
                <a:lnTo>
                  <a:pt x="3588" y="3387"/>
                </a:lnTo>
                <a:lnTo>
                  <a:pt x="3625" y="3325"/>
                </a:lnTo>
                <a:lnTo>
                  <a:pt x="3656" y="3261"/>
                </a:lnTo>
                <a:lnTo>
                  <a:pt x="3680" y="3193"/>
                </a:lnTo>
                <a:lnTo>
                  <a:pt x="3700" y="3122"/>
                </a:lnTo>
                <a:lnTo>
                  <a:pt x="3711" y="3048"/>
                </a:lnTo>
                <a:lnTo>
                  <a:pt x="3714" y="2972"/>
                </a:lnTo>
                <a:lnTo>
                  <a:pt x="3711" y="2896"/>
                </a:lnTo>
                <a:lnTo>
                  <a:pt x="3700" y="2823"/>
                </a:lnTo>
                <a:lnTo>
                  <a:pt x="3680" y="2752"/>
                </a:lnTo>
                <a:lnTo>
                  <a:pt x="3656" y="2683"/>
                </a:lnTo>
                <a:lnTo>
                  <a:pt x="3625" y="2618"/>
                </a:lnTo>
                <a:lnTo>
                  <a:pt x="3588" y="2556"/>
                </a:lnTo>
                <a:lnTo>
                  <a:pt x="3544" y="2500"/>
                </a:lnTo>
                <a:lnTo>
                  <a:pt x="3496" y="2447"/>
                </a:lnTo>
                <a:lnTo>
                  <a:pt x="3444" y="2399"/>
                </a:lnTo>
                <a:lnTo>
                  <a:pt x="3386" y="2356"/>
                </a:lnTo>
                <a:lnTo>
                  <a:pt x="3325" y="2319"/>
                </a:lnTo>
                <a:lnTo>
                  <a:pt x="3260" y="2288"/>
                </a:lnTo>
                <a:lnTo>
                  <a:pt x="3193" y="2262"/>
                </a:lnTo>
                <a:lnTo>
                  <a:pt x="3121" y="2244"/>
                </a:lnTo>
                <a:lnTo>
                  <a:pt x="3048" y="2232"/>
                </a:lnTo>
                <a:lnTo>
                  <a:pt x="2972" y="2229"/>
                </a:lnTo>
                <a:close/>
                <a:moveTo>
                  <a:pt x="1238" y="2229"/>
                </a:moveTo>
                <a:lnTo>
                  <a:pt x="1734" y="2229"/>
                </a:lnTo>
                <a:lnTo>
                  <a:pt x="1734" y="2724"/>
                </a:lnTo>
                <a:lnTo>
                  <a:pt x="1238" y="2724"/>
                </a:lnTo>
                <a:lnTo>
                  <a:pt x="1238" y="2229"/>
                </a:lnTo>
                <a:close/>
                <a:moveTo>
                  <a:pt x="495" y="2229"/>
                </a:moveTo>
                <a:lnTo>
                  <a:pt x="990" y="2229"/>
                </a:lnTo>
                <a:lnTo>
                  <a:pt x="990" y="2724"/>
                </a:lnTo>
                <a:lnTo>
                  <a:pt x="495" y="2724"/>
                </a:lnTo>
                <a:lnTo>
                  <a:pt x="495" y="2229"/>
                </a:lnTo>
                <a:close/>
                <a:moveTo>
                  <a:pt x="2972" y="1982"/>
                </a:moveTo>
                <a:lnTo>
                  <a:pt x="3058" y="1985"/>
                </a:lnTo>
                <a:lnTo>
                  <a:pt x="3141" y="1996"/>
                </a:lnTo>
                <a:lnTo>
                  <a:pt x="3221" y="2013"/>
                </a:lnTo>
                <a:lnTo>
                  <a:pt x="3300" y="2037"/>
                </a:lnTo>
                <a:lnTo>
                  <a:pt x="3376" y="2067"/>
                </a:lnTo>
                <a:lnTo>
                  <a:pt x="3448" y="2103"/>
                </a:lnTo>
                <a:lnTo>
                  <a:pt x="3517" y="2144"/>
                </a:lnTo>
                <a:lnTo>
                  <a:pt x="3582" y="2191"/>
                </a:lnTo>
                <a:lnTo>
                  <a:pt x="3643" y="2243"/>
                </a:lnTo>
                <a:lnTo>
                  <a:pt x="3700" y="2300"/>
                </a:lnTo>
                <a:lnTo>
                  <a:pt x="3752" y="2361"/>
                </a:lnTo>
                <a:lnTo>
                  <a:pt x="3799" y="2426"/>
                </a:lnTo>
                <a:lnTo>
                  <a:pt x="3841" y="2495"/>
                </a:lnTo>
                <a:lnTo>
                  <a:pt x="3876" y="2567"/>
                </a:lnTo>
                <a:lnTo>
                  <a:pt x="3906" y="2643"/>
                </a:lnTo>
                <a:lnTo>
                  <a:pt x="3930" y="2722"/>
                </a:lnTo>
                <a:lnTo>
                  <a:pt x="3948" y="2803"/>
                </a:lnTo>
                <a:lnTo>
                  <a:pt x="3959" y="2887"/>
                </a:lnTo>
                <a:lnTo>
                  <a:pt x="3962" y="2972"/>
                </a:lnTo>
                <a:lnTo>
                  <a:pt x="3959" y="3058"/>
                </a:lnTo>
                <a:lnTo>
                  <a:pt x="3948" y="3141"/>
                </a:lnTo>
                <a:lnTo>
                  <a:pt x="3930" y="3222"/>
                </a:lnTo>
                <a:lnTo>
                  <a:pt x="3906" y="3300"/>
                </a:lnTo>
                <a:lnTo>
                  <a:pt x="3876" y="3376"/>
                </a:lnTo>
                <a:lnTo>
                  <a:pt x="3841" y="3448"/>
                </a:lnTo>
                <a:lnTo>
                  <a:pt x="3799" y="3518"/>
                </a:lnTo>
                <a:lnTo>
                  <a:pt x="3752" y="3583"/>
                </a:lnTo>
                <a:lnTo>
                  <a:pt x="3700" y="3643"/>
                </a:lnTo>
                <a:lnTo>
                  <a:pt x="3643" y="3700"/>
                </a:lnTo>
                <a:lnTo>
                  <a:pt x="3582" y="3752"/>
                </a:lnTo>
                <a:lnTo>
                  <a:pt x="3517" y="3799"/>
                </a:lnTo>
                <a:lnTo>
                  <a:pt x="3448" y="3841"/>
                </a:lnTo>
                <a:lnTo>
                  <a:pt x="3376" y="3877"/>
                </a:lnTo>
                <a:lnTo>
                  <a:pt x="3300" y="3907"/>
                </a:lnTo>
                <a:lnTo>
                  <a:pt x="3221" y="3931"/>
                </a:lnTo>
                <a:lnTo>
                  <a:pt x="3141" y="3948"/>
                </a:lnTo>
                <a:lnTo>
                  <a:pt x="3058" y="3959"/>
                </a:lnTo>
                <a:lnTo>
                  <a:pt x="2972" y="3963"/>
                </a:lnTo>
                <a:lnTo>
                  <a:pt x="2886" y="3959"/>
                </a:lnTo>
                <a:lnTo>
                  <a:pt x="2802" y="3948"/>
                </a:lnTo>
                <a:lnTo>
                  <a:pt x="2721" y="3931"/>
                </a:lnTo>
                <a:lnTo>
                  <a:pt x="2643" y="3907"/>
                </a:lnTo>
                <a:lnTo>
                  <a:pt x="2567" y="3877"/>
                </a:lnTo>
                <a:lnTo>
                  <a:pt x="2495" y="3841"/>
                </a:lnTo>
                <a:lnTo>
                  <a:pt x="2426" y="3799"/>
                </a:lnTo>
                <a:lnTo>
                  <a:pt x="2361" y="3752"/>
                </a:lnTo>
                <a:lnTo>
                  <a:pt x="2300" y="3700"/>
                </a:lnTo>
                <a:lnTo>
                  <a:pt x="2243" y="3643"/>
                </a:lnTo>
                <a:lnTo>
                  <a:pt x="2191" y="3583"/>
                </a:lnTo>
                <a:lnTo>
                  <a:pt x="2144" y="3518"/>
                </a:lnTo>
                <a:lnTo>
                  <a:pt x="2103" y="3448"/>
                </a:lnTo>
                <a:lnTo>
                  <a:pt x="2067" y="3376"/>
                </a:lnTo>
                <a:lnTo>
                  <a:pt x="2037" y="3300"/>
                </a:lnTo>
                <a:lnTo>
                  <a:pt x="2013" y="3222"/>
                </a:lnTo>
                <a:lnTo>
                  <a:pt x="1995" y="3141"/>
                </a:lnTo>
                <a:lnTo>
                  <a:pt x="1984" y="3058"/>
                </a:lnTo>
                <a:lnTo>
                  <a:pt x="1980" y="2972"/>
                </a:lnTo>
                <a:lnTo>
                  <a:pt x="1984" y="2887"/>
                </a:lnTo>
                <a:lnTo>
                  <a:pt x="1995" y="2803"/>
                </a:lnTo>
                <a:lnTo>
                  <a:pt x="2013" y="2722"/>
                </a:lnTo>
                <a:lnTo>
                  <a:pt x="2037" y="2643"/>
                </a:lnTo>
                <a:lnTo>
                  <a:pt x="2067" y="2567"/>
                </a:lnTo>
                <a:lnTo>
                  <a:pt x="2103" y="2495"/>
                </a:lnTo>
                <a:lnTo>
                  <a:pt x="2144" y="2426"/>
                </a:lnTo>
                <a:lnTo>
                  <a:pt x="2191" y="2361"/>
                </a:lnTo>
                <a:lnTo>
                  <a:pt x="2243" y="2300"/>
                </a:lnTo>
                <a:lnTo>
                  <a:pt x="2300" y="2243"/>
                </a:lnTo>
                <a:lnTo>
                  <a:pt x="2361" y="2191"/>
                </a:lnTo>
                <a:lnTo>
                  <a:pt x="2426" y="2144"/>
                </a:lnTo>
                <a:lnTo>
                  <a:pt x="2495" y="2103"/>
                </a:lnTo>
                <a:lnTo>
                  <a:pt x="2567" y="2067"/>
                </a:lnTo>
                <a:lnTo>
                  <a:pt x="2643" y="2037"/>
                </a:lnTo>
                <a:lnTo>
                  <a:pt x="2721" y="2013"/>
                </a:lnTo>
                <a:lnTo>
                  <a:pt x="2802" y="1996"/>
                </a:lnTo>
                <a:lnTo>
                  <a:pt x="2886" y="1985"/>
                </a:lnTo>
                <a:lnTo>
                  <a:pt x="2972" y="1982"/>
                </a:lnTo>
                <a:close/>
                <a:moveTo>
                  <a:pt x="1980" y="1486"/>
                </a:moveTo>
                <a:lnTo>
                  <a:pt x="2476" y="1486"/>
                </a:lnTo>
                <a:lnTo>
                  <a:pt x="2476" y="1982"/>
                </a:lnTo>
                <a:lnTo>
                  <a:pt x="1980" y="1982"/>
                </a:lnTo>
                <a:lnTo>
                  <a:pt x="1980" y="1486"/>
                </a:lnTo>
                <a:close/>
                <a:moveTo>
                  <a:pt x="1238" y="1486"/>
                </a:moveTo>
                <a:lnTo>
                  <a:pt x="1734" y="1486"/>
                </a:lnTo>
                <a:lnTo>
                  <a:pt x="1734" y="1982"/>
                </a:lnTo>
                <a:lnTo>
                  <a:pt x="1238" y="1982"/>
                </a:lnTo>
                <a:lnTo>
                  <a:pt x="1238" y="1486"/>
                </a:lnTo>
                <a:close/>
                <a:moveTo>
                  <a:pt x="495" y="1486"/>
                </a:moveTo>
                <a:lnTo>
                  <a:pt x="990" y="1486"/>
                </a:lnTo>
                <a:lnTo>
                  <a:pt x="990" y="1982"/>
                </a:lnTo>
                <a:lnTo>
                  <a:pt x="495" y="1982"/>
                </a:lnTo>
                <a:lnTo>
                  <a:pt x="495" y="1486"/>
                </a:lnTo>
                <a:close/>
                <a:moveTo>
                  <a:pt x="268" y="495"/>
                </a:moveTo>
                <a:lnTo>
                  <a:pt x="371" y="495"/>
                </a:lnTo>
                <a:lnTo>
                  <a:pt x="371" y="619"/>
                </a:lnTo>
                <a:lnTo>
                  <a:pt x="374" y="659"/>
                </a:lnTo>
                <a:lnTo>
                  <a:pt x="384" y="697"/>
                </a:lnTo>
                <a:lnTo>
                  <a:pt x="399" y="732"/>
                </a:lnTo>
                <a:lnTo>
                  <a:pt x="419" y="765"/>
                </a:lnTo>
                <a:lnTo>
                  <a:pt x="444" y="794"/>
                </a:lnTo>
                <a:lnTo>
                  <a:pt x="473" y="819"/>
                </a:lnTo>
                <a:lnTo>
                  <a:pt x="505" y="839"/>
                </a:lnTo>
                <a:lnTo>
                  <a:pt x="541" y="854"/>
                </a:lnTo>
                <a:lnTo>
                  <a:pt x="579" y="864"/>
                </a:lnTo>
                <a:lnTo>
                  <a:pt x="619" y="867"/>
                </a:lnTo>
                <a:lnTo>
                  <a:pt x="659" y="864"/>
                </a:lnTo>
                <a:lnTo>
                  <a:pt x="697" y="854"/>
                </a:lnTo>
                <a:lnTo>
                  <a:pt x="732" y="839"/>
                </a:lnTo>
                <a:lnTo>
                  <a:pt x="765" y="819"/>
                </a:lnTo>
                <a:lnTo>
                  <a:pt x="794" y="794"/>
                </a:lnTo>
                <a:lnTo>
                  <a:pt x="819" y="765"/>
                </a:lnTo>
                <a:lnTo>
                  <a:pt x="838" y="732"/>
                </a:lnTo>
                <a:lnTo>
                  <a:pt x="854" y="697"/>
                </a:lnTo>
                <a:lnTo>
                  <a:pt x="864" y="659"/>
                </a:lnTo>
                <a:lnTo>
                  <a:pt x="866" y="619"/>
                </a:lnTo>
                <a:lnTo>
                  <a:pt x="866" y="495"/>
                </a:lnTo>
                <a:lnTo>
                  <a:pt x="2353" y="495"/>
                </a:lnTo>
                <a:lnTo>
                  <a:pt x="2353" y="619"/>
                </a:lnTo>
                <a:lnTo>
                  <a:pt x="2355" y="659"/>
                </a:lnTo>
                <a:lnTo>
                  <a:pt x="2365" y="697"/>
                </a:lnTo>
                <a:lnTo>
                  <a:pt x="2380" y="732"/>
                </a:lnTo>
                <a:lnTo>
                  <a:pt x="2400" y="765"/>
                </a:lnTo>
                <a:lnTo>
                  <a:pt x="2425" y="794"/>
                </a:lnTo>
                <a:lnTo>
                  <a:pt x="2454" y="819"/>
                </a:lnTo>
                <a:lnTo>
                  <a:pt x="2487" y="839"/>
                </a:lnTo>
                <a:lnTo>
                  <a:pt x="2521" y="854"/>
                </a:lnTo>
                <a:lnTo>
                  <a:pt x="2560" y="864"/>
                </a:lnTo>
                <a:lnTo>
                  <a:pt x="2600" y="867"/>
                </a:lnTo>
                <a:lnTo>
                  <a:pt x="2641" y="864"/>
                </a:lnTo>
                <a:lnTo>
                  <a:pt x="2678" y="854"/>
                </a:lnTo>
                <a:lnTo>
                  <a:pt x="2714" y="839"/>
                </a:lnTo>
                <a:lnTo>
                  <a:pt x="2747" y="819"/>
                </a:lnTo>
                <a:lnTo>
                  <a:pt x="2776" y="794"/>
                </a:lnTo>
                <a:lnTo>
                  <a:pt x="2800" y="765"/>
                </a:lnTo>
                <a:lnTo>
                  <a:pt x="2820" y="732"/>
                </a:lnTo>
                <a:lnTo>
                  <a:pt x="2835" y="697"/>
                </a:lnTo>
                <a:lnTo>
                  <a:pt x="2844" y="659"/>
                </a:lnTo>
                <a:lnTo>
                  <a:pt x="2848" y="619"/>
                </a:lnTo>
                <a:lnTo>
                  <a:pt x="2848" y="495"/>
                </a:lnTo>
                <a:lnTo>
                  <a:pt x="2952" y="495"/>
                </a:lnTo>
                <a:lnTo>
                  <a:pt x="2995" y="498"/>
                </a:lnTo>
                <a:lnTo>
                  <a:pt x="3036" y="509"/>
                </a:lnTo>
                <a:lnTo>
                  <a:pt x="3074" y="526"/>
                </a:lnTo>
                <a:lnTo>
                  <a:pt x="3109" y="548"/>
                </a:lnTo>
                <a:lnTo>
                  <a:pt x="3141" y="574"/>
                </a:lnTo>
                <a:lnTo>
                  <a:pt x="3167" y="607"/>
                </a:lnTo>
                <a:lnTo>
                  <a:pt x="3189" y="642"/>
                </a:lnTo>
                <a:lnTo>
                  <a:pt x="3206" y="682"/>
                </a:lnTo>
                <a:lnTo>
                  <a:pt x="3215" y="724"/>
                </a:lnTo>
                <a:lnTo>
                  <a:pt x="3219" y="767"/>
                </a:lnTo>
                <a:lnTo>
                  <a:pt x="3219" y="1733"/>
                </a:lnTo>
                <a:lnTo>
                  <a:pt x="2972" y="1733"/>
                </a:lnTo>
                <a:lnTo>
                  <a:pt x="2972" y="1238"/>
                </a:lnTo>
                <a:lnTo>
                  <a:pt x="248" y="1238"/>
                </a:lnTo>
                <a:lnTo>
                  <a:pt x="248" y="2947"/>
                </a:lnTo>
                <a:lnTo>
                  <a:pt x="250" y="2959"/>
                </a:lnTo>
                <a:lnTo>
                  <a:pt x="258" y="2969"/>
                </a:lnTo>
                <a:lnTo>
                  <a:pt x="268" y="2972"/>
                </a:lnTo>
                <a:lnTo>
                  <a:pt x="1734" y="2972"/>
                </a:lnTo>
                <a:lnTo>
                  <a:pt x="1734" y="3219"/>
                </a:lnTo>
                <a:lnTo>
                  <a:pt x="268" y="3219"/>
                </a:lnTo>
                <a:lnTo>
                  <a:pt x="225" y="3216"/>
                </a:lnTo>
                <a:lnTo>
                  <a:pt x="183" y="3206"/>
                </a:lnTo>
                <a:lnTo>
                  <a:pt x="144" y="3189"/>
                </a:lnTo>
                <a:lnTo>
                  <a:pt x="109" y="3167"/>
                </a:lnTo>
                <a:lnTo>
                  <a:pt x="78" y="3140"/>
                </a:lnTo>
                <a:lnTo>
                  <a:pt x="52" y="3108"/>
                </a:lnTo>
                <a:lnTo>
                  <a:pt x="30" y="3072"/>
                </a:lnTo>
                <a:lnTo>
                  <a:pt x="13" y="3034"/>
                </a:lnTo>
                <a:lnTo>
                  <a:pt x="3" y="2991"/>
                </a:lnTo>
                <a:lnTo>
                  <a:pt x="0" y="2947"/>
                </a:lnTo>
                <a:lnTo>
                  <a:pt x="0" y="767"/>
                </a:lnTo>
                <a:lnTo>
                  <a:pt x="3" y="724"/>
                </a:lnTo>
                <a:lnTo>
                  <a:pt x="13" y="682"/>
                </a:lnTo>
                <a:lnTo>
                  <a:pt x="30" y="642"/>
                </a:lnTo>
                <a:lnTo>
                  <a:pt x="52" y="607"/>
                </a:lnTo>
                <a:lnTo>
                  <a:pt x="78" y="574"/>
                </a:lnTo>
                <a:lnTo>
                  <a:pt x="109" y="548"/>
                </a:lnTo>
                <a:lnTo>
                  <a:pt x="144" y="526"/>
                </a:lnTo>
                <a:lnTo>
                  <a:pt x="183" y="509"/>
                </a:lnTo>
                <a:lnTo>
                  <a:pt x="225" y="498"/>
                </a:lnTo>
                <a:lnTo>
                  <a:pt x="268" y="495"/>
                </a:lnTo>
                <a:close/>
                <a:moveTo>
                  <a:pt x="2600" y="0"/>
                </a:moveTo>
                <a:lnTo>
                  <a:pt x="2629" y="3"/>
                </a:lnTo>
                <a:lnTo>
                  <a:pt x="2654" y="13"/>
                </a:lnTo>
                <a:lnTo>
                  <a:pt x="2678" y="27"/>
                </a:lnTo>
                <a:lnTo>
                  <a:pt x="2696" y="47"/>
                </a:lnTo>
                <a:lnTo>
                  <a:pt x="2712" y="69"/>
                </a:lnTo>
                <a:lnTo>
                  <a:pt x="2720" y="95"/>
                </a:lnTo>
                <a:lnTo>
                  <a:pt x="2724" y="124"/>
                </a:lnTo>
                <a:lnTo>
                  <a:pt x="2724" y="619"/>
                </a:lnTo>
                <a:lnTo>
                  <a:pt x="2720" y="648"/>
                </a:lnTo>
                <a:lnTo>
                  <a:pt x="2712" y="673"/>
                </a:lnTo>
                <a:lnTo>
                  <a:pt x="2696" y="696"/>
                </a:lnTo>
                <a:lnTo>
                  <a:pt x="2678" y="715"/>
                </a:lnTo>
                <a:lnTo>
                  <a:pt x="2654" y="730"/>
                </a:lnTo>
                <a:lnTo>
                  <a:pt x="2629" y="739"/>
                </a:lnTo>
                <a:lnTo>
                  <a:pt x="2600" y="743"/>
                </a:lnTo>
                <a:lnTo>
                  <a:pt x="2572" y="739"/>
                </a:lnTo>
                <a:lnTo>
                  <a:pt x="2546" y="730"/>
                </a:lnTo>
                <a:lnTo>
                  <a:pt x="2523" y="715"/>
                </a:lnTo>
                <a:lnTo>
                  <a:pt x="2503" y="696"/>
                </a:lnTo>
                <a:lnTo>
                  <a:pt x="2489" y="673"/>
                </a:lnTo>
                <a:lnTo>
                  <a:pt x="2479" y="648"/>
                </a:lnTo>
                <a:lnTo>
                  <a:pt x="2476" y="619"/>
                </a:lnTo>
                <a:lnTo>
                  <a:pt x="2476" y="124"/>
                </a:lnTo>
                <a:lnTo>
                  <a:pt x="2479" y="95"/>
                </a:lnTo>
                <a:lnTo>
                  <a:pt x="2489" y="69"/>
                </a:lnTo>
                <a:lnTo>
                  <a:pt x="2503" y="47"/>
                </a:lnTo>
                <a:lnTo>
                  <a:pt x="2523" y="27"/>
                </a:lnTo>
                <a:lnTo>
                  <a:pt x="2546" y="13"/>
                </a:lnTo>
                <a:lnTo>
                  <a:pt x="2572" y="3"/>
                </a:lnTo>
                <a:lnTo>
                  <a:pt x="2600" y="0"/>
                </a:lnTo>
                <a:close/>
                <a:moveTo>
                  <a:pt x="619" y="0"/>
                </a:moveTo>
                <a:lnTo>
                  <a:pt x="647" y="3"/>
                </a:lnTo>
                <a:lnTo>
                  <a:pt x="673" y="13"/>
                </a:lnTo>
                <a:lnTo>
                  <a:pt x="696" y="27"/>
                </a:lnTo>
                <a:lnTo>
                  <a:pt x="715" y="47"/>
                </a:lnTo>
                <a:lnTo>
                  <a:pt x="730" y="69"/>
                </a:lnTo>
                <a:lnTo>
                  <a:pt x="740" y="95"/>
                </a:lnTo>
                <a:lnTo>
                  <a:pt x="743" y="124"/>
                </a:lnTo>
                <a:lnTo>
                  <a:pt x="743" y="619"/>
                </a:lnTo>
                <a:lnTo>
                  <a:pt x="740" y="648"/>
                </a:lnTo>
                <a:lnTo>
                  <a:pt x="730" y="673"/>
                </a:lnTo>
                <a:lnTo>
                  <a:pt x="715" y="696"/>
                </a:lnTo>
                <a:lnTo>
                  <a:pt x="696" y="715"/>
                </a:lnTo>
                <a:lnTo>
                  <a:pt x="673" y="730"/>
                </a:lnTo>
                <a:lnTo>
                  <a:pt x="647" y="739"/>
                </a:lnTo>
                <a:lnTo>
                  <a:pt x="619" y="743"/>
                </a:lnTo>
                <a:lnTo>
                  <a:pt x="590" y="739"/>
                </a:lnTo>
                <a:lnTo>
                  <a:pt x="565" y="730"/>
                </a:lnTo>
                <a:lnTo>
                  <a:pt x="542" y="715"/>
                </a:lnTo>
                <a:lnTo>
                  <a:pt x="523" y="696"/>
                </a:lnTo>
                <a:lnTo>
                  <a:pt x="508" y="673"/>
                </a:lnTo>
                <a:lnTo>
                  <a:pt x="499" y="648"/>
                </a:lnTo>
                <a:lnTo>
                  <a:pt x="495" y="619"/>
                </a:lnTo>
                <a:lnTo>
                  <a:pt x="495" y="124"/>
                </a:lnTo>
                <a:lnTo>
                  <a:pt x="499" y="95"/>
                </a:lnTo>
                <a:lnTo>
                  <a:pt x="508" y="69"/>
                </a:lnTo>
                <a:lnTo>
                  <a:pt x="523" y="47"/>
                </a:lnTo>
                <a:lnTo>
                  <a:pt x="542" y="27"/>
                </a:lnTo>
                <a:lnTo>
                  <a:pt x="565" y="13"/>
                </a:lnTo>
                <a:lnTo>
                  <a:pt x="590" y="3"/>
                </a:lnTo>
                <a:lnTo>
                  <a:pt x="61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559245" y="3525194"/>
            <a:ext cx="479425" cy="477838"/>
            <a:chOff x="4575175" y="3521076"/>
            <a:chExt cx="479425" cy="477838"/>
          </a:xfrm>
          <a:solidFill>
            <a:schemeClr val="bg1">
              <a:lumMod val="50000"/>
            </a:schemeClr>
          </a:solidFill>
        </p:grpSpPr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4657725" y="3606801"/>
              <a:ext cx="206375" cy="42863"/>
            </a:xfrm>
            <a:custGeom>
              <a:avLst/>
              <a:gdLst>
                <a:gd name="T0" fmla="*/ 151 w 1438"/>
                <a:gd name="T1" fmla="*/ 0 h 302"/>
                <a:gd name="T2" fmla="*/ 1287 w 1438"/>
                <a:gd name="T3" fmla="*/ 0 h 302"/>
                <a:gd name="T4" fmla="*/ 1318 w 1438"/>
                <a:gd name="T5" fmla="*/ 3 h 302"/>
                <a:gd name="T6" fmla="*/ 1346 w 1438"/>
                <a:gd name="T7" fmla="*/ 12 h 302"/>
                <a:gd name="T8" fmla="*/ 1372 w 1438"/>
                <a:gd name="T9" fmla="*/ 26 h 302"/>
                <a:gd name="T10" fmla="*/ 1394 w 1438"/>
                <a:gd name="T11" fmla="*/ 45 h 302"/>
                <a:gd name="T12" fmla="*/ 1413 w 1438"/>
                <a:gd name="T13" fmla="*/ 67 h 302"/>
                <a:gd name="T14" fmla="*/ 1426 w 1438"/>
                <a:gd name="T15" fmla="*/ 93 h 302"/>
                <a:gd name="T16" fmla="*/ 1435 w 1438"/>
                <a:gd name="T17" fmla="*/ 121 h 302"/>
                <a:gd name="T18" fmla="*/ 1438 w 1438"/>
                <a:gd name="T19" fmla="*/ 151 h 302"/>
                <a:gd name="T20" fmla="*/ 1435 w 1438"/>
                <a:gd name="T21" fmla="*/ 181 h 302"/>
                <a:gd name="T22" fmla="*/ 1426 w 1438"/>
                <a:gd name="T23" fmla="*/ 209 h 302"/>
                <a:gd name="T24" fmla="*/ 1413 w 1438"/>
                <a:gd name="T25" fmla="*/ 235 h 302"/>
                <a:gd name="T26" fmla="*/ 1394 w 1438"/>
                <a:gd name="T27" fmla="*/ 257 h 302"/>
                <a:gd name="T28" fmla="*/ 1372 w 1438"/>
                <a:gd name="T29" fmla="*/ 276 h 302"/>
                <a:gd name="T30" fmla="*/ 1346 w 1438"/>
                <a:gd name="T31" fmla="*/ 289 h 302"/>
                <a:gd name="T32" fmla="*/ 1318 w 1438"/>
                <a:gd name="T33" fmla="*/ 298 h 302"/>
                <a:gd name="T34" fmla="*/ 1287 w 1438"/>
                <a:gd name="T35" fmla="*/ 302 h 302"/>
                <a:gd name="T36" fmla="*/ 151 w 1438"/>
                <a:gd name="T37" fmla="*/ 302 h 302"/>
                <a:gd name="T38" fmla="*/ 121 w 1438"/>
                <a:gd name="T39" fmla="*/ 298 h 302"/>
                <a:gd name="T40" fmla="*/ 93 w 1438"/>
                <a:gd name="T41" fmla="*/ 289 h 302"/>
                <a:gd name="T42" fmla="*/ 66 w 1438"/>
                <a:gd name="T43" fmla="*/ 276 h 302"/>
                <a:gd name="T44" fmla="*/ 44 w 1438"/>
                <a:gd name="T45" fmla="*/ 257 h 302"/>
                <a:gd name="T46" fmla="*/ 26 w 1438"/>
                <a:gd name="T47" fmla="*/ 235 h 302"/>
                <a:gd name="T48" fmla="*/ 12 w 1438"/>
                <a:gd name="T49" fmla="*/ 209 h 302"/>
                <a:gd name="T50" fmla="*/ 4 w 1438"/>
                <a:gd name="T51" fmla="*/ 181 h 302"/>
                <a:gd name="T52" fmla="*/ 0 w 1438"/>
                <a:gd name="T53" fmla="*/ 151 h 302"/>
                <a:gd name="T54" fmla="*/ 4 w 1438"/>
                <a:gd name="T55" fmla="*/ 121 h 302"/>
                <a:gd name="T56" fmla="*/ 12 w 1438"/>
                <a:gd name="T57" fmla="*/ 93 h 302"/>
                <a:gd name="T58" fmla="*/ 26 w 1438"/>
                <a:gd name="T59" fmla="*/ 67 h 302"/>
                <a:gd name="T60" fmla="*/ 44 w 1438"/>
                <a:gd name="T61" fmla="*/ 45 h 302"/>
                <a:gd name="T62" fmla="*/ 66 w 1438"/>
                <a:gd name="T63" fmla="*/ 26 h 302"/>
                <a:gd name="T64" fmla="*/ 93 w 1438"/>
                <a:gd name="T65" fmla="*/ 12 h 302"/>
                <a:gd name="T66" fmla="*/ 121 w 1438"/>
                <a:gd name="T67" fmla="*/ 3 h 302"/>
                <a:gd name="T68" fmla="*/ 151 w 1438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2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5"/>
                  </a:lnTo>
                  <a:lnTo>
                    <a:pt x="1413" y="67"/>
                  </a:lnTo>
                  <a:lnTo>
                    <a:pt x="1426" y="93"/>
                  </a:lnTo>
                  <a:lnTo>
                    <a:pt x="1435" y="121"/>
                  </a:lnTo>
                  <a:lnTo>
                    <a:pt x="1438" y="151"/>
                  </a:lnTo>
                  <a:lnTo>
                    <a:pt x="1435" y="181"/>
                  </a:lnTo>
                  <a:lnTo>
                    <a:pt x="1426" y="209"/>
                  </a:lnTo>
                  <a:lnTo>
                    <a:pt x="1413" y="235"/>
                  </a:lnTo>
                  <a:lnTo>
                    <a:pt x="1394" y="257"/>
                  </a:lnTo>
                  <a:lnTo>
                    <a:pt x="1372" y="276"/>
                  </a:lnTo>
                  <a:lnTo>
                    <a:pt x="1346" y="289"/>
                  </a:lnTo>
                  <a:lnTo>
                    <a:pt x="1318" y="298"/>
                  </a:lnTo>
                  <a:lnTo>
                    <a:pt x="1287" y="302"/>
                  </a:lnTo>
                  <a:lnTo>
                    <a:pt x="151" y="302"/>
                  </a:lnTo>
                  <a:lnTo>
                    <a:pt x="121" y="298"/>
                  </a:lnTo>
                  <a:lnTo>
                    <a:pt x="93" y="289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6" y="235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4657725" y="3687763"/>
              <a:ext cx="206375" cy="42863"/>
            </a:xfrm>
            <a:custGeom>
              <a:avLst/>
              <a:gdLst>
                <a:gd name="T0" fmla="*/ 151 w 1438"/>
                <a:gd name="T1" fmla="*/ 0 h 301"/>
                <a:gd name="T2" fmla="*/ 1287 w 1438"/>
                <a:gd name="T3" fmla="*/ 0 h 301"/>
                <a:gd name="T4" fmla="*/ 1318 w 1438"/>
                <a:gd name="T5" fmla="*/ 3 h 301"/>
                <a:gd name="T6" fmla="*/ 1346 w 1438"/>
                <a:gd name="T7" fmla="*/ 12 h 301"/>
                <a:gd name="T8" fmla="*/ 1372 w 1438"/>
                <a:gd name="T9" fmla="*/ 26 h 301"/>
                <a:gd name="T10" fmla="*/ 1394 w 1438"/>
                <a:gd name="T11" fmla="*/ 44 h 301"/>
                <a:gd name="T12" fmla="*/ 1413 w 1438"/>
                <a:gd name="T13" fmla="*/ 66 h 301"/>
                <a:gd name="T14" fmla="*/ 1426 w 1438"/>
                <a:gd name="T15" fmla="*/ 92 h 301"/>
                <a:gd name="T16" fmla="*/ 1435 w 1438"/>
                <a:gd name="T17" fmla="*/ 120 h 301"/>
                <a:gd name="T18" fmla="*/ 1438 w 1438"/>
                <a:gd name="T19" fmla="*/ 150 h 301"/>
                <a:gd name="T20" fmla="*/ 1435 w 1438"/>
                <a:gd name="T21" fmla="*/ 181 h 301"/>
                <a:gd name="T22" fmla="*/ 1426 w 1438"/>
                <a:gd name="T23" fmla="*/ 210 h 301"/>
                <a:gd name="T24" fmla="*/ 1413 w 1438"/>
                <a:gd name="T25" fmla="*/ 235 h 301"/>
                <a:gd name="T26" fmla="*/ 1394 w 1438"/>
                <a:gd name="T27" fmla="*/ 258 h 301"/>
                <a:gd name="T28" fmla="*/ 1372 w 1438"/>
                <a:gd name="T29" fmla="*/ 275 h 301"/>
                <a:gd name="T30" fmla="*/ 1346 w 1438"/>
                <a:gd name="T31" fmla="*/ 290 h 301"/>
                <a:gd name="T32" fmla="*/ 1318 w 1438"/>
                <a:gd name="T33" fmla="*/ 298 h 301"/>
                <a:gd name="T34" fmla="*/ 1287 w 1438"/>
                <a:gd name="T35" fmla="*/ 301 h 301"/>
                <a:gd name="T36" fmla="*/ 151 w 1438"/>
                <a:gd name="T37" fmla="*/ 301 h 301"/>
                <a:gd name="T38" fmla="*/ 121 w 1438"/>
                <a:gd name="T39" fmla="*/ 298 h 301"/>
                <a:gd name="T40" fmla="*/ 93 w 1438"/>
                <a:gd name="T41" fmla="*/ 290 h 301"/>
                <a:gd name="T42" fmla="*/ 66 w 1438"/>
                <a:gd name="T43" fmla="*/ 275 h 301"/>
                <a:gd name="T44" fmla="*/ 44 w 1438"/>
                <a:gd name="T45" fmla="*/ 258 h 301"/>
                <a:gd name="T46" fmla="*/ 26 w 1438"/>
                <a:gd name="T47" fmla="*/ 235 h 301"/>
                <a:gd name="T48" fmla="*/ 12 w 1438"/>
                <a:gd name="T49" fmla="*/ 210 h 301"/>
                <a:gd name="T50" fmla="*/ 4 w 1438"/>
                <a:gd name="T51" fmla="*/ 181 h 301"/>
                <a:gd name="T52" fmla="*/ 0 w 1438"/>
                <a:gd name="T53" fmla="*/ 150 h 301"/>
                <a:gd name="T54" fmla="*/ 4 w 1438"/>
                <a:gd name="T55" fmla="*/ 120 h 301"/>
                <a:gd name="T56" fmla="*/ 12 w 1438"/>
                <a:gd name="T57" fmla="*/ 92 h 301"/>
                <a:gd name="T58" fmla="*/ 26 w 1438"/>
                <a:gd name="T59" fmla="*/ 66 h 301"/>
                <a:gd name="T60" fmla="*/ 44 w 1438"/>
                <a:gd name="T61" fmla="*/ 44 h 301"/>
                <a:gd name="T62" fmla="*/ 66 w 1438"/>
                <a:gd name="T63" fmla="*/ 26 h 301"/>
                <a:gd name="T64" fmla="*/ 93 w 1438"/>
                <a:gd name="T65" fmla="*/ 12 h 301"/>
                <a:gd name="T66" fmla="*/ 121 w 1438"/>
                <a:gd name="T67" fmla="*/ 3 h 301"/>
                <a:gd name="T68" fmla="*/ 151 w 1438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1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4"/>
                  </a:lnTo>
                  <a:lnTo>
                    <a:pt x="1413" y="66"/>
                  </a:lnTo>
                  <a:lnTo>
                    <a:pt x="1426" y="92"/>
                  </a:lnTo>
                  <a:lnTo>
                    <a:pt x="1435" y="120"/>
                  </a:lnTo>
                  <a:lnTo>
                    <a:pt x="1438" y="150"/>
                  </a:lnTo>
                  <a:lnTo>
                    <a:pt x="1435" y="181"/>
                  </a:lnTo>
                  <a:lnTo>
                    <a:pt x="1426" y="210"/>
                  </a:lnTo>
                  <a:lnTo>
                    <a:pt x="1413" y="235"/>
                  </a:lnTo>
                  <a:lnTo>
                    <a:pt x="1394" y="258"/>
                  </a:lnTo>
                  <a:lnTo>
                    <a:pt x="1372" y="275"/>
                  </a:lnTo>
                  <a:lnTo>
                    <a:pt x="1346" y="290"/>
                  </a:lnTo>
                  <a:lnTo>
                    <a:pt x="1318" y="298"/>
                  </a:lnTo>
                  <a:lnTo>
                    <a:pt x="1287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8"/>
                  </a:lnTo>
                  <a:lnTo>
                    <a:pt x="26" y="235"/>
                  </a:lnTo>
                  <a:lnTo>
                    <a:pt x="12" y="210"/>
                  </a:lnTo>
                  <a:lnTo>
                    <a:pt x="4" y="181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56"/>
            <p:cNvSpPr>
              <a:spLocks/>
            </p:cNvSpPr>
            <p:nvPr/>
          </p:nvSpPr>
          <p:spPr bwMode="auto">
            <a:xfrm>
              <a:off x="4657725" y="3768726"/>
              <a:ext cx="125413" cy="44450"/>
            </a:xfrm>
            <a:custGeom>
              <a:avLst/>
              <a:gdLst>
                <a:gd name="T0" fmla="*/ 151 w 870"/>
                <a:gd name="T1" fmla="*/ 0 h 301"/>
                <a:gd name="T2" fmla="*/ 720 w 870"/>
                <a:gd name="T3" fmla="*/ 0 h 301"/>
                <a:gd name="T4" fmla="*/ 750 w 870"/>
                <a:gd name="T5" fmla="*/ 4 h 301"/>
                <a:gd name="T6" fmla="*/ 778 w 870"/>
                <a:gd name="T7" fmla="*/ 12 h 301"/>
                <a:gd name="T8" fmla="*/ 805 w 870"/>
                <a:gd name="T9" fmla="*/ 26 h 301"/>
                <a:gd name="T10" fmla="*/ 827 w 870"/>
                <a:gd name="T11" fmla="*/ 44 h 301"/>
                <a:gd name="T12" fmla="*/ 845 w 870"/>
                <a:gd name="T13" fmla="*/ 67 h 301"/>
                <a:gd name="T14" fmla="*/ 859 w 870"/>
                <a:gd name="T15" fmla="*/ 92 h 301"/>
                <a:gd name="T16" fmla="*/ 867 w 870"/>
                <a:gd name="T17" fmla="*/ 120 h 301"/>
                <a:gd name="T18" fmla="*/ 870 w 870"/>
                <a:gd name="T19" fmla="*/ 151 h 301"/>
                <a:gd name="T20" fmla="*/ 867 w 870"/>
                <a:gd name="T21" fmla="*/ 181 h 301"/>
                <a:gd name="T22" fmla="*/ 859 w 870"/>
                <a:gd name="T23" fmla="*/ 209 h 301"/>
                <a:gd name="T24" fmla="*/ 845 w 870"/>
                <a:gd name="T25" fmla="*/ 234 h 301"/>
                <a:gd name="T26" fmla="*/ 827 w 870"/>
                <a:gd name="T27" fmla="*/ 257 h 301"/>
                <a:gd name="T28" fmla="*/ 805 w 870"/>
                <a:gd name="T29" fmla="*/ 275 h 301"/>
                <a:gd name="T30" fmla="*/ 778 w 870"/>
                <a:gd name="T31" fmla="*/ 290 h 301"/>
                <a:gd name="T32" fmla="*/ 750 w 870"/>
                <a:gd name="T33" fmla="*/ 298 h 301"/>
                <a:gd name="T34" fmla="*/ 720 w 870"/>
                <a:gd name="T35" fmla="*/ 301 h 301"/>
                <a:gd name="T36" fmla="*/ 151 w 870"/>
                <a:gd name="T37" fmla="*/ 301 h 301"/>
                <a:gd name="T38" fmla="*/ 121 w 870"/>
                <a:gd name="T39" fmla="*/ 298 h 301"/>
                <a:gd name="T40" fmla="*/ 93 w 870"/>
                <a:gd name="T41" fmla="*/ 290 h 301"/>
                <a:gd name="T42" fmla="*/ 66 w 870"/>
                <a:gd name="T43" fmla="*/ 275 h 301"/>
                <a:gd name="T44" fmla="*/ 44 w 870"/>
                <a:gd name="T45" fmla="*/ 257 h 301"/>
                <a:gd name="T46" fmla="*/ 26 w 870"/>
                <a:gd name="T47" fmla="*/ 234 h 301"/>
                <a:gd name="T48" fmla="*/ 12 w 870"/>
                <a:gd name="T49" fmla="*/ 209 h 301"/>
                <a:gd name="T50" fmla="*/ 4 w 870"/>
                <a:gd name="T51" fmla="*/ 181 h 301"/>
                <a:gd name="T52" fmla="*/ 0 w 870"/>
                <a:gd name="T53" fmla="*/ 151 h 301"/>
                <a:gd name="T54" fmla="*/ 4 w 870"/>
                <a:gd name="T55" fmla="*/ 120 h 301"/>
                <a:gd name="T56" fmla="*/ 12 w 870"/>
                <a:gd name="T57" fmla="*/ 92 h 301"/>
                <a:gd name="T58" fmla="*/ 26 w 870"/>
                <a:gd name="T59" fmla="*/ 67 h 301"/>
                <a:gd name="T60" fmla="*/ 44 w 870"/>
                <a:gd name="T61" fmla="*/ 44 h 301"/>
                <a:gd name="T62" fmla="*/ 66 w 870"/>
                <a:gd name="T63" fmla="*/ 26 h 301"/>
                <a:gd name="T64" fmla="*/ 93 w 870"/>
                <a:gd name="T65" fmla="*/ 12 h 301"/>
                <a:gd name="T66" fmla="*/ 121 w 870"/>
                <a:gd name="T67" fmla="*/ 4 h 301"/>
                <a:gd name="T68" fmla="*/ 151 w 870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301">
                  <a:moveTo>
                    <a:pt x="151" y="0"/>
                  </a:moveTo>
                  <a:lnTo>
                    <a:pt x="720" y="0"/>
                  </a:lnTo>
                  <a:lnTo>
                    <a:pt x="750" y="4"/>
                  </a:lnTo>
                  <a:lnTo>
                    <a:pt x="778" y="12"/>
                  </a:lnTo>
                  <a:lnTo>
                    <a:pt x="805" y="26"/>
                  </a:lnTo>
                  <a:lnTo>
                    <a:pt x="827" y="44"/>
                  </a:lnTo>
                  <a:lnTo>
                    <a:pt x="845" y="67"/>
                  </a:lnTo>
                  <a:lnTo>
                    <a:pt x="859" y="92"/>
                  </a:lnTo>
                  <a:lnTo>
                    <a:pt x="867" y="120"/>
                  </a:lnTo>
                  <a:lnTo>
                    <a:pt x="870" y="151"/>
                  </a:lnTo>
                  <a:lnTo>
                    <a:pt x="867" y="181"/>
                  </a:lnTo>
                  <a:lnTo>
                    <a:pt x="859" y="209"/>
                  </a:lnTo>
                  <a:lnTo>
                    <a:pt x="845" y="234"/>
                  </a:lnTo>
                  <a:lnTo>
                    <a:pt x="827" y="257"/>
                  </a:lnTo>
                  <a:lnTo>
                    <a:pt x="805" y="275"/>
                  </a:lnTo>
                  <a:lnTo>
                    <a:pt x="778" y="290"/>
                  </a:lnTo>
                  <a:lnTo>
                    <a:pt x="750" y="298"/>
                  </a:lnTo>
                  <a:lnTo>
                    <a:pt x="720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57"/>
            <p:cNvSpPr>
              <a:spLocks/>
            </p:cNvSpPr>
            <p:nvPr/>
          </p:nvSpPr>
          <p:spPr bwMode="auto">
            <a:xfrm>
              <a:off x="4575175" y="3521076"/>
              <a:ext cx="371475" cy="477838"/>
            </a:xfrm>
            <a:custGeom>
              <a:avLst/>
              <a:gdLst>
                <a:gd name="T0" fmla="*/ 152 w 2574"/>
                <a:gd name="T1" fmla="*/ 0 h 3310"/>
                <a:gd name="T2" fmla="*/ 2423 w 2574"/>
                <a:gd name="T3" fmla="*/ 0 h 3310"/>
                <a:gd name="T4" fmla="*/ 2453 w 2574"/>
                <a:gd name="T5" fmla="*/ 3 h 3310"/>
                <a:gd name="T6" fmla="*/ 2481 w 2574"/>
                <a:gd name="T7" fmla="*/ 12 h 3310"/>
                <a:gd name="T8" fmla="*/ 2507 w 2574"/>
                <a:gd name="T9" fmla="*/ 26 h 3310"/>
                <a:gd name="T10" fmla="*/ 2529 w 2574"/>
                <a:gd name="T11" fmla="*/ 44 h 3310"/>
                <a:gd name="T12" fmla="*/ 2548 w 2574"/>
                <a:gd name="T13" fmla="*/ 67 h 3310"/>
                <a:gd name="T14" fmla="*/ 2562 w 2574"/>
                <a:gd name="T15" fmla="*/ 92 h 3310"/>
                <a:gd name="T16" fmla="*/ 2571 w 2574"/>
                <a:gd name="T17" fmla="*/ 120 h 3310"/>
                <a:gd name="T18" fmla="*/ 2574 w 2574"/>
                <a:gd name="T19" fmla="*/ 150 h 3310"/>
                <a:gd name="T20" fmla="*/ 2574 w 2574"/>
                <a:gd name="T21" fmla="*/ 374 h 3310"/>
                <a:gd name="T22" fmla="*/ 2272 w 2574"/>
                <a:gd name="T23" fmla="*/ 896 h 3310"/>
                <a:gd name="T24" fmla="*/ 2272 w 2574"/>
                <a:gd name="T25" fmla="*/ 301 h 3310"/>
                <a:gd name="T26" fmla="*/ 304 w 2574"/>
                <a:gd name="T27" fmla="*/ 301 h 3310"/>
                <a:gd name="T28" fmla="*/ 304 w 2574"/>
                <a:gd name="T29" fmla="*/ 3008 h 3310"/>
                <a:gd name="T30" fmla="*/ 2272 w 2574"/>
                <a:gd name="T31" fmla="*/ 3008 h 3310"/>
                <a:gd name="T32" fmla="*/ 2272 w 2574"/>
                <a:gd name="T33" fmla="*/ 2634 h 3310"/>
                <a:gd name="T34" fmla="*/ 2430 w 2574"/>
                <a:gd name="T35" fmla="*/ 2530 h 3310"/>
                <a:gd name="T36" fmla="*/ 2458 w 2574"/>
                <a:gd name="T37" fmla="*/ 2508 h 3310"/>
                <a:gd name="T38" fmla="*/ 2482 w 2574"/>
                <a:gd name="T39" fmla="*/ 2483 h 3310"/>
                <a:gd name="T40" fmla="*/ 2502 w 2574"/>
                <a:gd name="T41" fmla="*/ 2454 h 3310"/>
                <a:gd name="T42" fmla="*/ 2574 w 2574"/>
                <a:gd name="T43" fmla="*/ 2330 h 3310"/>
                <a:gd name="T44" fmla="*/ 2574 w 2574"/>
                <a:gd name="T45" fmla="*/ 3159 h 3310"/>
                <a:gd name="T46" fmla="*/ 2571 w 2574"/>
                <a:gd name="T47" fmla="*/ 3189 h 3310"/>
                <a:gd name="T48" fmla="*/ 2562 w 2574"/>
                <a:gd name="T49" fmla="*/ 3217 h 3310"/>
                <a:gd name="T50" fmla="*/ 2548 w 2574"/>
                <a:gd name="T51" fmla="*/ 3243 h 3310"/>
                <a:gd name="T52" fmla="*/ 2529 w 2574"/>
                <a:gd name="T53" fmla="*/ 3265 h 3310"/>
                <a:gd name="T54" fmla="*/ 2507 w 2574"/>
                <a:gd name="T55" fmla="*/ 3284 h 3310"/>
                <a:gd name="T56" fmla="*/ 2481 w 2574"/>
                <a:gd name="T57" fmla="*/ 3297 h 3310"/>
                <a:gd name="T58" fmla="*/ 2453 w 2574"/>
                <a:gd name="T59" fmla="*/ 3307 h 3310"/>
                <a:gd name="T60" fmla="*/ 2423 w 2574"/>
                <a:gd name="T61" fmla="*/ 3310 h 3310"/>
                <a:gd name="T62" fmla="*/ 152 w 2574"/>
                <a:gd name="T63" fmla="*/ 3310 h 3310"/>
                <a:gd name="T64" fmla="*/ 121 w 2574"/>
                <a:gd name="T65" fmla="*/ 3307 h 3310"/>
                <a:gd name="T66" fmla="*/ 93 w 2574"/>
                <a:gd name="T67" fmla="*/ 3297 h 3310"/>
                <a:gd name="T68" fmla="*/ 67 w 2574"/>
                <a:gd name="T69" fmla="*/ 3284 h 3310"/>
                <a:gd name="T70" fmla="*/ 45 w 2574"/>
                <a:gd name="T71" fmla="*/ 3265 h 3310"/>
                <a:gd name="T72" fmla="*/ 26 w 2574"/>
                <a:gd name="T73" fmla="*/ 3243 h 3310"/>
                <a:gd name="T74" fmla="*/ 13 w 2574"/>
                <a:gd name="T75" fmla="*/ 3217 h 3310"/>
                <a:gd name="T76" fmla="*/ 3 w 2574"/>
                <a:gd name="T77" fmla="*/ 3189 h 3310"/>
                <a:gd name="T78" fmla="*/ 0 w 2574"/>
                <a:gd name="T79" fmla="*/ 3159 h 3310"/>
                <a:gd name="T80" fmla="*/ 0 w 2574"/>
                <a:gd name="T81" fmla="*/ 150 h 3310"/>
                <a:gd name="T82" fmla="*/ 3 w 2574"/>
                <a:gd name="T83" fmla="*/ 120 h 3310"/>
                <a:gd name="T84" fmla="*/ 13 w 2574"/>
                <a:gd name="T85" fmla="*/ 92 h 3310"/>
                <a:gd name="T86" fmla="*/ 26 w 2574"/>
                <a:gd name="T87" fmla="*/ 67 h 3310"/>
                <a:gd name="T88" fmla="*/ 45 w 2574"/>
                <a:gd name="T89" fmla="*/ 44 h 3310"/>
                <a:gd name="T90" fmla="*/ 67 w 2574"/>
                <a:gd name="T91" fmla="*/ 26 h 3310"/>
                <a:gd name="T92" fmla="*/ 93 w 2574"/>
                <a:gd name="T93" fmla="*/ 12 h 3310"/>
                <a:gd name="T94" fmla="*/ 121 w 2574"/>
                <a:gd name="T95" fmla="*/ 3 h 3310"/>
                <a:gd name="T96" fmla="*/ 152 w 2574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4" h="3310">
                  <a:moveTo>
                    <a:pt x="152" y="0"/>
                  </a:moveTo>
                  <a:lnTo>
                    <a:pt x="2423" y="0"/>
                  </a:lnTo>
                  <a:lnTo>
                    <a:pt x="2453" y="3"/>
                  </a:lnTo>
                  <a:lnTo>
                    <a:pt x="2481" y="12"/>
                  </a:lnTo>
                  <a:lnTo>
                    <a:pt x="2507" y="26"/>
                  </a:lnTo>
                  <a:lnTo>
                    <a:pt x="2529" y="44"/>
                  </a:lnTo>
                  <a:lnTo>
                    <a:pt x="2548" y="67"/>
                  </a:lnTo>
                  <a:lnTo>
                    <a:pt x="2562" y="92"/>
                  </a:lnTo>
                  <a:lnTo>
                    <a:pt x="2571" y="120"/>
                  </a:lnTo>
                  <a:lnTo>
                    <a:pt x="2574" y="150"/>
                  </a:lnTo>
                  <a:lnTo>
                    <a:pt x="2574" y="374"/>
                  </a:lnTo>
                  <a:lnTo>
                    <a:pt x="2272" y="896"/>
                  </a:lnTo>
                  <a:lnTo>
                    <a:pt x="2272" y="301"/>
                  </a:lnTo>
                  <a:lnTo>
                    <a:pt x="304" y="301"/>
                  </a:lnTo>
                  <a:lnTo>
                    <a:pt x="304" y="3008"/>
                  </a:lnTo>
                  <a:lnTo>
                    <a:pt x="2272" y="3008"/>
                  </a:lnTo>
                  <a:lnTo>
                    <a:pt x="2272" y="2634"/>
                  </a:lnTo>
                  <a:lnTo>
                    <a:pt x="2430" y="2530"/>
                  </a:lnTo>
                  <a:lnTo>
                    <a:pt x="2458" y="2508"/>
                  </a:lnTo>
                  <a:lnTo>
                    <a:pt x="2482" y="2483"/>
                  </a:lnTo>
                  <a:lnTo>
                    <a:pt x="2502" y="2454"/>
                  </a:lnTo>
                  <a:lnTo>
                    <a:pt x="2574" y="2330"/>
                  </a:lnTo>
                  <a:lnTo>
                    <a:pt x="2574" y="3159"/>
                  </a:lnTo>
                  <a:lnTo>
                    <a:pt x="2571" y="3189"/>
                  </a:lnTo>
                  <a:lnTo>
                    <a:pt x="2562" y="3217"/>
                  </a:lnTo>
                  <a:lnTo>
                    <a:pt x="2548" y="3243"/>
                  </a:lnTo>
                  <a:lnTo>
                    <a:pt x="2529" y="3265"/>
                  </a:lnTo>
                  <a:lnTo>
                    <a:pt x="2507" y="3284"/>
                  </a:lnTo>
                  <a:lnTo>
                    <a:pt x="2481" y="3297"/>
                  </a:lnTo>
                  <a:lnTo>
                    <a:pt x="2453" y="3307"/>
                  </a:lnTo>
                  <a:lnTo>
                    <a:pt x="2423" y="3310"/>
                  </a:lnTo>
                  <a:lnTo>
                    <a:pt x="152" y="3310"/>
                  </a:lnTo>
                  <a:lnTo>
                    <a:pt x="121" y="3307"/>
                  </a:lnTo>
                  <a:lnTo>
                    <a:pt x="93" y="3297"/>
                  </a:lnTo>
                  <a:lnTo>
                    <a:pt x="67" y="3284"/>
                  </a:lnTo>
                  <a:lnTo>
                    <a:pt x="45" y="3265"/>
                  </a:lnTo>
                  <a:lnTo>
                    <a:pt x="26" y="3243"/>
                  </a:lnTo>
                  <a:lnTo>
                    <a:pt x="13" y="3217"/>
                  </a:lnTo>
                  <a:lnTo>
                    <a:pt x="3" y="3189"/>
                  </a:lnTo>
                  <a:lnTo>
                    <a:pt x="0" y="315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58"/>
            <p:cNvSpPr>
              <a:spLocks noEditPoints="1"/>
            </p:cNvSpPr>
            <p:nvPr/>
          </p:nvSpPr>
          <p:spPr bwMode="auto">
            <a:xfrm>
              <a:off x="4826000" y="3575051"/>
              <a:ext cx="228600" cy="341313"/>
            </a:xfrm>
            <a:custGeom>
              <a:avLst/>
              <a:gdLst>
                <a:gd name="T0" fmla="*/ 131 w 1591"/>
                <a:gd name="T1" fmla="*/ 1996 h 2370"/>
                <a:gd name="T2" fmla="*/ 223 w 1591"/>
                <a:gd name="T3" fmla="*/ 2040 h 2370"/>
                <a:gd name="T4" fmla="*/ 308 w 1591"/>
                <a:gd name="T5" fmla="*/ 2097 h 2370"/>
                <a:gd name="T6" fmla="*/ 439 w 1591"/>
                <a:gd name="T7" fmla="*/ 1980 h 2370"/>
                <a:gd name="T8" fmla="*/ 389 w 1591"/>
                <a:gd name="T9" fmla="*/ 1934 h 2370"/>
                <a:gd name="T10" fmla="*/ 314 w 1591"/>
                <a:gd name="T11" fmla="*/ 1883 h 2370"/>
                <a:gd name="T12" fmla="*/ 245 w 1591"/>
                <a:gd name="T13" fmla="*/ 1849 h 2370"/>
                <a:gd name="T14" fmla="*/ 187 w 1591"/>
                <a:gd name="T15" fmla="*/ 1829 h 2370"/>
                <a:gd name="T16" fmla="*/ 141 w 1591"/>
                <a:gd name="T17" fmla="*/ 1820 h 2370"/>
                <a:gd name="T18" fmla="*/ 1118 w 1591"/>
                <a:gd name="T19" fmla="*/ 0 h 2370"/>
                <a:gd name="T20" fmla="*/ 1173 w 1591"/>
                <a:gd name="T21" fmla="*/ 7 h 2370"/>
                <a:gd name="T22" fmla="*/ 1240 w 1591"/>
                <a:gd name="T23" fmla="*/ 25 h 2370"/>
                <a:gd name="T24" fmla="*/ 1319 w 1591"/>
                <a:gd name="T25" fmla="*/ 57 h 2370"/>
                <a:gd name="T26" fmla="*/ 1407 w 1591"/>
                <a:gd name="T27" fmla="*/ 108 h 2370"/>
                <a:gd name="T28" fmla="*/ 1478 w 1591"/>
                <a:gd name="T29" fmla="*/ 163 h 2370"/>
                <a:gd name="T30" fmla="*/ 1528 w 1591"/>
                <a:gd name="T31" fmla="*/ 215 h 2370"/>
                <a:gd name="T32" fmla="*/ 1561 w 1591"/>
                <a:gd name="T33" fmla="*/ 261 h 2370"/>
                <a:gd name="T34" fmla="*/ 1580 w 1591"/>
                <a:gd name="T35" fmla="*/ 297 h 2370"/>
                <a:gd name="T36" fmla="*/ 1588 w 1591"/>
                <a:gd name="T37" fmla="*/ 320 h 2370"/>
                <a:gd name="T38" fmla="*/ 1591 w 1591"/>
                <a:gd name="T39" fmla="*/ 344 h 2370"/>
                <a:gd name="T40" fmla="*/ 1581 w 1591"/>
                <a:gd name="T41" fmla="*/ 379 h 2370"/>
                <a:gd name="T42" fmla="*/ 625 w 1591"/>
                <a:gd name="T43" fmla="*/ 2021 h 2370"/>
                <a:gd name="T44" fmla="*/ 116 w 1591"/>
                <a:gd name="T45" fmla="*/ 2357 h 2370"/>
                <a:gd name="T46" fmla="*/ 77 w 1591"/>
                <a:gd name="T47" fmla="*/ 2370 h 2370"/>
                <a:gd name="T48" fmla="*/ 36 w 1591"/>
                <a:gd name="T49" fmla="*/ 2359 h 2370"/>
                <a:gd name="T50" fmla="*/ 12 w 1591"/>
                <a:gd name="T51" fmla="*/ 2338 h 2370"/>
                <a:gd name="T52" fmla="*/ 0 w 1591"/>
                <a:gd name="T53" fmla="*/ 2306 h 2370"/>
                <a:gd name="T54" fmla="*/ 34 w 1591"/>
                <a:gd name="T55" fmla="*/ 1702 h 2370"/>
                <a:gd name="T56" fmla="*/ 45 w 1591"/>
                <a:gd name="T57" fmla="*/ 1670 h 2370"/>
                <a:gd name="T58" fmla="*/ 1002 w 1591"/>
                <a:gd name="T59" fmla="*/ 27 h 2370"/>
                <a:gd name="T60" fmla="*/ 1034 w 1591"/>
                <a:gd name="T61" fmla="*/ 7 h 2370"/>
                <a:gd name="T62" fmla="*/ 1048 w 1591"/>
                <a:gd name="T63" fmla="*/ 4 h 2370"/>
                <a:gd name="T64" fmla="*/ 1076 w 1591"/>
                <a:gd name="T65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1" h="2370">
                  <a:moveTo>
                    <a:pt x="141" y="1820"/>
                  </a:moveTo>
                  <a:lnTo>
                    <a:pt x="131" y="1996"/>
                  </a:lnTo>
                  <a:lnTo>
                    <a:pt x="177" y="2016"/>
                  </a:lnTo>
                  <a:lnTo>
                    <a:pt x="223" y="2040"/>
                  </a:lnTo>
                  <a:lnTo>
                    <a:pt x="267" y="2067"/>
                  </a:lnTo>
                  <a:lnTo>
                    <a:pt x="308" y="2097"/>
                  </a:lnTo>
                  <a:lnTo>
                    <a:pt x="455" y="2000"/>
                  </a:lnTo>
                  <a:lnTo>
                    <a:pt x="439" y="1980"/>
                  </a:lnTo>
                  <a:lnTo>
                    <a:pt x="417" y="1958"/>
                  </a:lnTo>
                  <a:lnTo>
                    <a:pt x="389" y="1934"/>
                  </a:lnTo>
                  <a:lnTo>
                    <a:pt x="355" y="1909"/>
                  </a:lnTo>
                  <a:lnTo>
                    <a:pt x="314" y="1883"/>
                  </a:lnTo>
                  <a:lnTo>
                    <a:pt x="278" y="1864"/>
                  </a:lnTo>
                  <a:lnTo>
                    <a:pt x="245" y="1849"/>
                  </a:lnTo>
                  <a:lnTo>
                    <a:pt x="214" y="1837"/>
                  </a:lnTo>
                  <a:lnTo>
                    <a:pt x="187" y="1829"/>
                  </a:lnTo>
                  <a:lnTo>
                    <a:pt x="163" y="1824"/>
                  </a:lnTo>
                  <a:lnTo>
                    <a:pt x="141" y="1820"/>
                  </a:lnTo>
                  <a:close/>
                  <a:moveTo>
                    <a:pt x="1095" y="0"/>
                  </a:moveTo>
                  <a:lnTo>
                    <a:pt x="1118" y="0"/>
                  </a:lnTo>
                  <a:lnTo>
                    <a:pt x="1144" y="2"/>
                  </a:lnTo>
                  <a:lnTo>
                    <a:pt x="1173" y="7"/>
                  </a:lnTo>
                  <a:lnTo>
                    <a:pt x="1205" y="14"/>
                  </a:lnTo>
                  <a:lnTo>
                    <a:pt x="1240" y="25"/>
                  </a:lnTo>
                  <a:lnTo>
                    <a:pt x="1278" y="39"/>
                  </a:lnTo>
                  <a:lnTo>
                    <a:pt x="1319" y="57"/>
                  </a:lnTo>
                  <a:lnTo>
                    <a:pt x="1362" y="81"/>
                  </a:lnTo>
                  <a:lnTo>
                    <a:pt x="1407" y="108"/>
                  </a:lnTo>
                  <a:lnTo>
                    <a:pt x="1446" y="136"/>
                  </a:lnTo>
                  <a:lnTo>
                    <a:pt x="1478" y="163"/>
                  </a:lnTo>
                  <a:lnTo>
                    <a:pt x="1505" y="190"/>
                  </a:lnTo>
                  <a:lnTo>
                    <a:pt x="1528" y="215"/>
                  </a:lnTo>
                  <a:lnTo>
                    <a:pt x="1546" y="239"/>
                  </a:lnTo>
                  <a:lnTo>
                    <a:pt x="1561" y="261"/>
                  </a:lnTo>
                  <a:lnTo>
                    <a:pt x="1571" y="280"/>
                  </a:lnTo>
                  <a:lnTo>
                    <a:pt x="1580" y="297"/>
                  </a:lnTo>
                  <a:lnTo>
                    <a:pt x="1585" y="311"/>
                  </a:lnTo>
                  <a:lnTo>
                    <a:pt x="1588" y="320"/>
                  </a:lnTo>
                  <a:lnTo>
                    <a:pt x="1589" y="325"/>
                  </a:lnTo>
                  <a:lnTo>
                    <a:pt x="1591" y="344"/>
                  </a:lnTo>
                  <a:lnTo>
                    <a:pt x="1588" y="363"/>
                  </a:lnTo>
                  <a:lnTo>
                    <a:pt x="1581" y="379"/>
                  </a:lnTo>
                  <a:lnTo>
                    <a:pt x="634" y="2008"/>
                  </a:lnTo>
                  <a:lnTo>
                    <a:pt x="625" y="2021"/>
                  </a:lnTo>
                  <a:lnTo>
                    <a:pt x="611" y="2033"/>
                  </a:lnTo>
                  <a:lnTo>
                    <a:pt x="116" y="2357"/>
                  </a:lnTo>
                  <a:lnTo>
                    <a:pt x="97" y="2367"/>
                  </a:lnTo>
                  <a:lnTo>
                    <a:pt x="77" y="2370"/>
                  </a:lnTo>
                  <a:lnTo>
                    <a:pt x="56" y="2368"/>
                  </a:lnTo>
                  <a:lnTo>
                    <a:pt x="36" y="2359"/>
                  </a:lnTo>
                  <a:lnTo>
                    <a:pt x="23" y="2350"/>
                  </a:lnTo>
                  <a:lnTo>
                    <a:pt x="12" y="2338"/>
                  </a:lnTo>
                  <a:lnTo>
                    <a:pt x="5" y="2323"/>
                  </a:lnTo>
                  <a:lnTo>
                    <a:pt x="0" y="2306"/>
                  </a:lnTo>
                  <a:lnTo>
                    <a:pt x="0" y="2290"/>
                  </a:lnTo>
                  <a:lnTo>
                    <a:pt x="34" y="1702"/>
                  </a:lnTo>
                  <a:lnTo>
                    <a:pt x="38" y="1685"/>
                  </a:lnTo>
                  <a:lnTo>
                    <a:pt x="45" y="1670"/>
                  </a:lnTo>
                  <a:lnTo>
                    <a:pt x="991" y="41"/>
                  </a:lnTo>
                  <a:lnTo>
                    <a:pt x="1002" y="27"/>
                  </a:lnTo>
                  <a:lnTo>
                    <a:pt x="1016" y="15"/>
                  </a:lnTo>
                  <a:lnTo>
                    <a:pt x="1034" y="7"/>
                  </a:lnTo>
                  <a:lnTo>
                    <a:pt x="1038" y="6"/>
                  </a:lnTo>
                  <a:lnTo>
                    <a:pt x="1048" y="4"/>
                  </a:lnTo>
                  <a:lnTo>
                    <a:pt x="1060" y="2"/>
                  </a:lnTo>
                  <a:lnTo>
                    <a:pt x="1076" y="0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59"/>
            <p:cNvSpPr>
              <a:spLocks/>
            </p:cNvSpPr>
            <p:nvPr/>
          </p:nvSpPr>
          <p:spPr bwMode="auto">
            <a:xfrm>
              <a:off x="4645025" y="3849688"/>
              <a:ext cx="166688" cy="84138"/>
            </a:xfrm>
            <a:custGeom>
              <a:avLst/>
              <a:gdLst>
                <a:gd name="T0" fmla="*/ 557 w 1155"/>
                <a:gd name="T1" fmla="*/ 5 h 591"/>
                <a:gd name="T2" fmla="*/ 583 w 1155"/>
                <a:gd name="T3" fmla="*/ 28 h 591"/>
                <a:gd name="T4" fmla="*/ 591 w 1155"/>
                <a:gd name="T5" fmla="*/ 111 h 591"/>
                <a:gd name="T6" fmla="*/ 560 w 1155"/>
                <a:gd name="T7" fmla="*/ 199 h 591"/>
                <a:gd name="T8" fmla="*/ 569 w 1155"/>
                <a:gd name="T9" fmla="*/ 242 h 591"/>
                <a:gd name="T10" fmla="*/ 587 w 1155"/>
                <a:gd name="T11" fmla="*/ 270 h 591"/>
                <a:gd name="T12" fmla="*/ 637 w 1155"/>
                <a:gd name="T13" fmla="*/ 278 h 591"/>
                <a:gd name="T14" fmla="*/ 681 w 1155"/>
                <a:gd name="T15" fmla="*/ 323 h 591"/>
                <a:gd name="T16" fmla="*/ 693 w 1155"/>
                <a:gd name="T17" fmla="*/ 357 h 591"/>
                <a:gd name="T18" fmla="*/ 847 w 1155"/>
                <a:gd name="T19" fmla="*/ 351 h 591"/>
                <a:gd name="T20" fmla="*/ 996 w 1155"/>
                <a:gd name="T21" fmla="*/ 366 h 591"/>
                <a:gd name="T22" fmla="*/ 1118 w 1155"/>
                <a:gd name="T23" fmla="*/ 373 h 591"/>
                <a:gd name="T24" fmla="*/ 1149 w 1155"/>
                <a:gd name="T25" fmla="*/ 400 h 591"/>
                <a:gd name="T26" fmla="*/ 1154 w 1155"/>
                <a:gd name="T27" fmla="*/ 441 h 591"/>
                <a:gd name="T28" fmla="*/ 1131 w 1155"/>
                <a:gd name="T29" fmla="*/ 475 h 591"/>
                <a:gd name="T30" fmla="*/ 1066 w 1155"/>
                <a:gd name="T31" fmla="*/ 482 h 591"/>
                <a:gd name="T32" fmla="*/ 957 w 1155"/>
                <a:gd name="T33" fmla="*/ 467 h 591"/>
                <a:gd name="T34" fmla="*/ 843 w 1155"/>
                <a:gd name="T35" fmla="*/ 452 h 591"/>
                <a:gd name="T36" fmla="*/ 738 w 1155"/>
                <a:gd name="T37" fmla="*/ 461 h 591"/>
                <a:gd name="T38" fmla="*/ 679 w 1155"/>
                <a:gd name="T39" fmla="*/ 486 h 591"/>
                <a:gd name="T40" fmla="*/ 636 w 1155"/>
                <a:gd name="T41" fmla="*/ 492 h 591"/>
                <a:gd name="T42" fmla="*/ 603 w 1155"/>
                <a:gd name="T43" fmla="*/ 477 h 591"/>
                <a:gd name="T44" fmla="*/ 576 w 1155"/>
                <a:gd name="T45" fmla="*/ 454 h 591"/>
                <a:gd name="T46" fmla="*/ 571 w 1155"/>
                <a:gd name="T47" fmla="*/ 407 h 591"/>
                <a:gd name="T48" fmla="*/ 537 w 1155"/>
                <a:gd name="T49" fmla="*/ 457 h 591"/>
                <a:gd name="T50" fmla="*/ 495 w 1155"/>
                <a:gd name="T51" fmla="*/ 471 h 591"/>
                <a:gd name="T52" fmla="*/ 455 w 1155"/>
                <a:gd name="T53" fmla="*/ 456 h 591"/>
                <a:gd name="T54" fmla="*/ 439 w 1155"/>
                <a:gd name="T55" fmla="*/ 419 h 591"/>
                <a:gd name="T56" fmla="*/ 450 w 1155"/>
                <a:gd name="T57" fmla="*/ 390 h 591"/>
                <a:gd name="T58" fmla="*/ 458 w 1155"/>
                <a:gd name="T59" fmla="*/ 369 h 591"/>
                <a:gd name="T60" fmla="*/ 422 w 1155"/>
                <a:gd name="T61" fmla="*/ 404 h 591"/>
                <a:gd name="T62" fmla="*/ 379 w 1155"/>
                <a:gd name="T63" fmla="*/ 428 h 591"/>
                <a:gd name="T64" fmla="*/ 335 w 1155"/>
                <a:gd name="T65" fmla="*/ 417 h 591"/>
                <a:gd name="T66" fmla="*/ 314 w 1155"/>
                <a:gd name="T67" fmla="*/ 379 h 591"/>
                <a:gd name="T68" fmla="*/ 364 w 1155"/>
                <a:gd name="T69" fmla="*/ 288 h 591"/>
                <a:gd name="T70" fmla="*/ 252 w 1155"/>
                <a:gd name="T71" fmla="*/ 393 h 591"/>
                <a:gd name="T72" fmla="*/ 96 w 1155"/>
                <a:gd name="T73" fmla="*/ 581 h 591"/>
                <a:gd name="T74" fmla="*/ 49 w 1155"/>
                <a:gd name="T75" fmla="*/ 590 h 591"/>
                <a:gd name="T76" fmla="*/ 9 w 1155"/>
                <a:gd name="T77" fmla="*/ 569 h 591"/>
                <a:gd name="T78" fmla="*/ 2 w 1155"/>
                <a:gd name="T79" fmla="*/ 527 h 591"/>
                <a:gd name="T80" fmla="*/ 138 w 1155"/>
                <a:gd name="T81" fmla="*/ 351 h 591"/>
                <a:gd name="T82" fmla="*/ 344 w 1155"/>
                <a:gd name="T83" fmla="*/ 123 h 591"/>
                <a:gd name="T84" fmla="*/ 398 w 1155"/>
                <a:gd name="T85" fmla="*/ 70 h 591"/>
                <a:gd name="T86" fmla="*/ 462 w 1155"/>
                <a:gd name="T87" fmla="*/ 20 h 591"/>
                <a:gd name="T88" fmla="*/ 534 w 1155"/>
                <a:gd name="T8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5" h="591">
                  <a:moveTo>
                    <a:pt x="534" y="0"/>
                  </a:moveTo>
                  <a:lnTo>
                    <a:pt x="545" y="2"/>
                  </a:lnTo>
                  <a:lnTo>
                    <a:pt x="557" y="5"/>
                  </a:lnTo>
                  <a:lnTo>
                    <a:pt x="567" y="10"/>
                  </a:lnTo>
                  <a:lnTo>
                    <a:pt x="576" y="18"/>
                  </a:lnTo>
                  <a:lnTo>
                    <a:pt x="583" y="28"/>
                  </a:lnTo>
                  <a:lnTo>
                    <a:pt x="591" y="54"/>
                  </a:lnTo>
                  <a:lnTo>
                    <a:pt x="593" y="82"/>
                  </a:lnTo>
                  <a:lnTo>
                    <a:pt x="591" y="111"/>
                  </a:lnTo>
                  <a:lnTo>
                    <a:pt x="584" y="140"/>
                  </a:lnTo>
                  <a:lnTo>
                    <a:pt x="573" y="170"/>
                  </a:lnTo>
                  <a:lnTo>
                    <a:pt x="560" y="199"/>
                  </a:lnTo>
                  <a:lnTo>
                    <a:pt x="543" y="230"/>
                  </a:lnTo>
                  <a:lnTo>
                    <a:pt x="557" y="235"/>
                  </a:lnTo>
                  <a:lnTo>
                    <a:pt x="569" y="242"/>
                  </a:lnTo>
                  <a:lnTo>
                    <a:pt x="579" y="254"/>
                  </a:lnTo>
                  <a:lnTo>
                    <a:pt x="583" y="263"/>
                  </a:lnTo>
                  <a:lnTo>
                    <a:pt x="587" y="270"/>
                  </a:lnTo>
                  <a:lnTo>
                    <a:pt x="604" y="269"/>
                  </a:lnTo>
                  <a:lnTo>
                    <a:pt x="620" y="272"/>
                  </a:lnTo>
                  <a:lnTo>
                    <a:pt x="637" y="278"/>
                  </a:lnTo>
                  <a:lnTo>
                    <a:pt x="653" y="289"/>
                  </a:lnTo>
                  <a:lnTo>
                    <a:pt x="668" y="303"/>
                  </a:lnTo>
                  <a:lnTo>
                    <a:pt x="681" y="323"/>
                  </a:lnTo>
                  <a:lnTo>
                    <a:pt x="689" y="338"/>
                  </a:lnTo>
                  <a:lnTo>
                    <a:pt x="692" y="349"/>
                  </a:lnTo>
                  <a:lnTo>
                    <a:pt x="693" y="357"/>
                  </a:lnTo>
                  <a:lnTo>
                    <a:pt x="746" y="351"/>
                  </a:lnTo>
                  <a:lnTo>
                    <a:pt x="797" y="350"/>
                  </a:lnTo>
                  <a:lnTo>
                    <a:pt x="847" y="351"/>
                  </a:lnTo>
                  <a:lnTo>
                    <a:pt x="897" y="355"/>
                  </a:lnTo>
                  <a:lnTo>
                    <a:pt x="946" y="361"/>
                  </a:lnTo>
                  <a:lnTo>
                    <a:pt x="996" y="366"/>
                  </a:lnTo>
                  <a:lnTo>
                    <a:pt x="1048" y="369"/>
                  </a:lnTo>
                  <a:lnTo>
                    <a:pt x="1101" y="371"/>
                  </a:lnTo>
                  <a:lnTo>
                    <a:pt x="1118" y="373"/>
                  </a:lnTo>
                  <a:lnTo>
                    <a:pt x="1131" y="379"/>
                  </a:lnTo>
                  <a:lnTo>
                    <a:pt x="1142" y="389"/>
                  </a:lnTo>
                  <a:lnTo>
                    <a:pt x="1149" y="400"/>
                  </a:lnTo>
                  <a:lnTo>
                    <a:pt x="1154" y="413"/>
                  </a:lnTo>
                  <a:lnTo>
                    <a:pt x="1155" y="427"/>
                  </a:lnTo>
                  <a:lnTo>
                    <a:pt x="1154" y="441"/>
                  </a:lnTo>
                  <a:lnTo>
                    <a:pt x="1149" y="454"/>
                  </a:lnTo>
                  <a:lnTo>
                    <a:pt x="1142" y="466"/>
                  </a:lnTo>
                  <a:lnTo>
                    <a:pt x="1131" y="475"/>
                  </a:lnTo>
                  <a:lnTo>
                    <a:pt x="1118" y="481"/>
                  </a:lnTo>
                  <a:lnTo>
                    <a:pt x="1101" y="483"/>
                  </a:lnTo>
                  <a:lnTo>
                    <a:pt x="1066" y="482"/>
                  </a:lnTo>
                  <a:lnTo>
                    <a:pt x="1031" y="478"/>
                  </a:lnTo>
                  <a:lnTo>
                    <a:pt x="993" y="473"/>
                  </a:lnTo>
                  <a:lnTo>
                    <a:pt x="957" y="467"/>
                  </a:lnTo>
                  <a:lnTo>
                    <a:pt x="919" y="460"/>
                  </a:lnTo>
                  <a:lnTo>
                    <a:pt x="881" y="455"/>
                  </a:lnTo>
                  <a:lnTo>
                    <a:pt x="843" y="452"/>
                  </a:lnTo>
                  <a:lnTo>
                    <a:pt x="807" y="451"/>
                  </a:lnTo>
                  <a:lnTo>
                    <a:pt x="771" y="454"/>
                  </a:lnTo>
                  <a:lnTo>
                    <a:pt x="738" y="461"/>
                  </a:lnTo>
                  <a:lnTo>
                    <a:pt x="705" y="474"/>
                  </a:lnTo>
                  <a:lnTo>
                    <a:pt x="693" y="480"/>
                  </a:lnTo>
                  <a:lnTo>
                    <a:pt x="679" y="486"/>
                  </a:lnTo>
                  <a:lnTo>
                    <a:pt x="664" y="492"/>
                  </a:lnTo>
                  <a:lnTo>
                    <a:pt x="651" y="494"/>
                  </a:lnTo>
                  <a:lnTo>
                    <a:pt x="636" y="492"/>
                  </a:lnTo>
                  <a:lnTo>
                    <a:pt x="626" y="487"/>
                  </a:lnTo>
                  <a:lnTo>
                    <a:pt x="614" y="482"/>
                  </a:lnTo>
                  <a:lnTo>
                    <a:pt x="603" y="477"/>
                  </a:lnTo>
                  <a:lnTo>
                    <a:pt x="592" y="471"/>
                  </a:lnTo>
                  <a:lnTo>
                    <a:pt x="584" y="464"/>
                  </a:lnTo>
                  <a:lnTo>
                    <a:pt x="576" y="454"/>
                  </a:lnTo>
                  <a:lnTo>
                    <a:pt x="572" y="442"/>
                  </a:lnTo>
                  <a:lnTo>
                    <a:pt x="571" y="423"/>
                  </a:lnTo>
                  <a:lnTo>
                    <a:pt x="571" y="407"/>
                  </a:lnTo>
                  <a:lnTo>
                    <a:pt x="560" y="427"/>
                  </a:lnTo>
                  <a:lnTo>
                    <a:pt x="547" y="446"/>
                  </a:lnTo>
                  <a:lnTo>
                    <a:pt x="537" y="457"/>
                  </a:lnTo>
                  <a:lnTo>
                    <a:pt x="524" y="466"/>
                  </a:lnTo>
                  <a:lnTo>
                    <a:pt x="509" y="470"/>
                  </a:lnTo>
                  <a:lnTo>
                    <a:pt x="495" y="471"/>
                  </a:lnTo>
                  <a:lnTo>
                    <a:pt x="480" y="469"/>
                  </a:lnTo>
                  <a:lnTo>
                    <a:pt x="467" y="464"/>
                  </a:lnTo>
                  <a:lnTo>
                    <a:pt x="455" y="456"/>
                  </a:lnTo>
                  <a:lnTo>
                    <a:pt x="446" y="446"/>
                  </a:lnTo>
                  <a:lnTo>
                    <a:pt x="440" y="433"/>
                  </a:lnTo>
                  <a:lnTo>
                    <a:pt x="439" y="419"/>
                  </a:lnTo>
                  <a:lnTo>
                    <a:pt x="444" y="402"/>
                  </a:lnTo>
                  <a:lnTo>
                    <a:pt x="447" y="396"/>
                  </a:lnTo>
                  <a:lnTo>
                    <a:pt x="450" y="390"/>
                  </a:lnTo>
                  <a:lnTo>
                    <a:pt x="450" y="390"/>
                  </a:lnTo>
                  <a:lnTo>
                    <a:pt x="449" y="390"/>
                  </a:lnTo>
                  <a:lnTo>
                    <a:pt x="458" y="369"/>
                  </a:lnTo>
                  <a:lnTo>
                    <a:pt x="445" y="378"/>
                  </a:lnTo>
                  <a:lnTo>
                    <a:pt x="432" y="390"/>
                  </a:lnTo>
                  <a:lnTo>
                    <a:pt x="422" y="404"/>
                  </a:lnTo>
                  <a:lnTo>
                    <a:pt x="409" y="417"/>
                  </a:lnTo>
                  <a:lnTo>
                    <a:pt x="394" y="425"/>
                  </a:lnTo>
                  <a:lnTo>
                    <a:pt x="379" y="428"/>
                  </a:lnTo>
                  <a:lnTo>
                    <a:pt x="363" y="428"/>
                  </a:lnTo>
                  <a:lnTo>
                    <a:pt x="348" y="424"/>
                  </a:lnTo>
                  <a:lnTo>
                    <a:pt x="335" y="417"/>
                  </a:lnTo>
                  <a:lnTo>
                    <a:pt x="324" y="406"/>
                  </a:lnTo>
                  <a:lnTo>
                    <a:pt x="317" y="394"/>
                  </a:lnTo>
                  <a:lnTo>
                    <a:pt x="314" y="379"/>
                  </a:lnTo>
                  <a:lnTo>
                    <a:pt x="316" y="364"/>
                  </a:lnTo>
                  <a:lnTo>
                    <a:pt x="323" y="347"/>
                  </a:lnTo>
                  <a:lnTo>
                    <a:pt x="364" y="288"/>
                  </a:lnTo>
                  <a:lnTo>
                    <a:pt x="404" y="226"/>
                  </a:lnTo>
                  <a:lnTo>
                    <a:pt x="326" y="309"/>
                  </a:lnTo>
                  <a:lnTo>
                    <a:pt x="252" y="393"/>
                  </a:lnTo>
                  <a:lnTo>
                    <a:pt x="179" y="480"/>
                  </a:lnTo>
                  <a:lnTo>
                    <a:pt x="108" y="569"/>
                  </a:lnTo>
                  <a:lnTo>
                    <a:pt x="96" y="581"/>
                  </a:lnTo>
                  <a:lnTo>
                    <a:pt x="80" y="588"/>
                  </a:lnTo>
                  <a:lnTo>
                    <a:pt x="65" y="591"/>
                  </a:lnTo>
                  <a:lnTo>
                    <a:pt x="49" y="590"/>
                  </a:lnTo>
                  <a:lnTo>
                    <a:pt x="33" y="586"/>
                  </a:lnTo>
                  <a:lnTo>
                    <a:pt x="21" y="579"/>
                  </a:lnTo>
                  <a:lnTo>
                    <a:pt x="9" y="569"/>
                  </a:lnTo>
                  <a:lnTo>
                    <a:pt x="2" y="556"/>
                  </a:lnTo>
                  <a:lnTo>
                    <a:pt x="0" y="542"/>
                  </a:lnTo>
                  <a:lnTo>
                    <a:pt x="2" y="527"/>
                  </a:lnTo>
                  <a:lnTo>
                    <a:pt x="11" y="511"/>
                  </a:lnTo>
                  <a:lnTo>
                    <a:pt x="74" y="431"/>
                  </a:lnTo>
                  <a:lnTo>
                    <a:pt x="138" y="351"/>
                  </a:lnTo>
                  <a:lnTo>
                    <a:pt x="204" y="273"/>
                  </a:lnTo>
                  <a:lnTo>
                    <a:pt x="273" y="196"/>
                  </a:lnTo>
                  <a:lnTo>
                    <a:pt x="344" y="123"/>
                  </a:lnTo>
                  <a:lnTo>
                    <a:pt x="361" y="107"/>
                  </a:lnTo>
                  <a:lnTo>
                    <a:pt x="380" y="89"/>
                  </a:lnTo>
                  <a:lnTo>
                    <a:pt x="398" y="70"/>
                  </a:lnTo>
                  <a:lnTo>
                    <a:pt x="418" y="52"/>
                  </a:lnTo>
                  <a:lnTo>
                    <a:pt x="439" y="35"/>
                  </a:lnTo>
                  <a:lnTo>
                    <a:pt x="462" y="20"/>
                  </a:lnTo>
                  <a:lnTo>
                    <a:pt x="485" y="9"/>
                  </a:lnTo>
                  <a:lnTo>
                    <a:pt x="509" y="2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967287" y="4953001"/>
            <a:ext cx="650639" cy="625476"/>
            <a:chOff x="4967288" y="5026025"/>
            <a:chExt cx="574676" cy="552451"/>
          </a:xfrm>
          <a:solidFill>
            <a:schemeClr val="bg1">
              <a:lumMod val="50000"/>
            </a:schemeClr>
          </a:solidFill>
        </p:grpSpPr>
        <p:sp>
          <p:nvSpPr>
            <p:cNvPr id="98" name="Freeform 64"/>
            <p:cNvSpPr>
              <a:spLocks/>
            </p:cNvSpPr>
            <p:nvPr/>
          </p:nvSpPr>
          <p:spPr bwMode="auto">
            <a:xfrm>
              <a:off x="5049838" y="5100638"/>
              <a:ext cx="131763" cy="128588"/>
            </a:xfrm>
            <a:custGeom>
              <a:avLst/>
              <a:gdLst>
                <a:gd name="T0" fmla="*/ 327 w 833"/>
                <a:gd name="T1" fmla="*/ 0 h 811"/>
                <a:gd name="T2" fmla="*/ 372 w 833"/>
                <a:gd name="T3" fmla="*/ 3 h 811"/>
                <a:gd name="T4" fmla="*/ 414 w 833"/>
                <a:gd name="T5" fmla="*/ 12 h 811"/>
                <a:gd name="T6" fmla="*/ 454 w 833"/>
                <a:gd name="T7" fmla="*/ 25 h 811"/>
                <a:gd name="T8" fmla="*/ 492 w 833"/>
                <a:gd name="T9" fmla="*/ 44 h 811"/>
                <a:gd name="T10" fmla="*/ 527 w 833"/>
                <a:gd name="T11" fmla="*/ 68 h 811"/>
                <a:gd name="T12" fmla="*/ 558 w 833"/>
                <a:gd name="T13" fmla="*/ 95 h 811"/>
                <a:gd name="T14" fmla="*/ 586 w 833"/>
                <a:gd name="T15" fmla="*/ 127 h 811"/>
                <a:gd name="T16" fmla="*/ 609 w 833"/>
                <a:gd name="T17" fmla="*/ 162 h 811"/>
                <a:gd name="T18" fmla="*/ 628 w 833"/>
                <a:gd name="T19" fmla="*/ 200 h 811"/>
                <a:gd name="T20" fmla="*/ 642 w 833"/>
                <a:gd name="T21" fmla="*/ 239 h 811"/>
                <a:gd name="T22" fmla="*/ 651 w 833"/>
                <a:gd name="T23" fmla="*/ 283 h 811"/>
                <a:gd name="T24" fmla="*/ 654 w 833"/>
                <a:gd name="T25" fmla="*/ 327 h 811"/>
                <a:gd name="T26" fmla="*/ 651 w 833"/>
                <a:gd name="T27" fmla="*/ 369 h 811"/>
                <a:gd name="T28" fmla="*/ 642 w 833"/>
                <a:gd name="T29" fmla="*/ 409 h 811"/>
                <a:gd name="T30" fmla="*/ 629 w 833"/>
                <a:gd name="T31" fmla="*/ 447 h 811"/>
                <a:gd name="T32" fmla="*/ 612 w 833"/>
                <a:gd name="T33" fmla="*/ 483 h 811"/>
                <a:gd name="T34" fmla="*/ 833 w 833"/>
                <a:gd name="T35" fmla="*/ 692 h 811"/>
                <a:gd name="T36" fmla="*/ 792 w 833"/>
                <a:gd name="T37" fmla="*/ 729 h 811"/>
                <a:gd name="T38" fmla="*/ 754 w 833"/>
                <a:gd name="T39" fmla="*/ 768 h 811"/>
                <a:gd name="T40" fmla="*/ 720 w 833"/>
                <a:gd name="T41" fmla="*/ 811 h 811"/>
                <a:gd name="T42" fmla="*/ 499 w 833"/>
                <a:gd name="T43" fmla="*/ 603 h 811"/>
                <a:gd name="T44" fmla="*/ 461 w 833"/>
                <a:gd name="T45" fmla="*/ 624 h 811"/>
                <a:gd name="T46" fmla="*/ 418 w 833"/>
                <a:gd name="T47" fmla="*/ 640 h 811"/>
                <a:gd name="T48" fmla="*/ 374 w 833"/>
                <a:gd name="T49" fmla="*/ 650 h 811"/>
                <a:gd name="T50" fmla="*/ 327 w 833"/>
                <a:gd name="T51" fmla="*/ 653 h 811"/>
                <a:gd name="T52" fmla="*/ 283 w 833"/>
                <a:gd name="T53" fmla="*/ 651 h 811"/>
                <a:gd name="T54" fmla="*/ 240 w 833"/>
                <a:gd name="T55" fmla="*/ 642 h 811"/>
                <a:gd name="T56" fmla="*/ 200 w 833"/>
                <a:gd name="T57" fmla="*/ 628 h 811"/>
                <a:gd name="T58" fmla="*/ 162 w 833"/>
                <a:gd name="T59" fmla="*/ 609 h 811"/>
                <a:gd name="T60" fmla="*/ 127 w 833"/>
                <a:gd name="T61" fmla="*/ 585 h 811"/>
                <a:gd name="T62" fmla="*/ 96 w 833"/>
                <a:gd name="T63" fmla="*/ 558 h 811"/>
                <a:gd name="T64" fmla="*/ 68 w 833"/>
                <a:gd name="T65" fmla="*/ 527 h 811"/>
                <a:gd name="T66" fmla="*/ 45 w 833"/>
                <a:gd name="T67" fmla="*/ 491 h 811"/>
                <a:gd name="T68" fmla="*/ 26 w 833"/>
                <a:gd name="T69" fmla="*/ 454 h 811"/>
                <a:gd name="T70" fmla="*/ 11 w 833"/>
                <a:gd name="T71" fmla="*/ 414 h 811"/>
                <a:gd name="T72" fmla="*/ 4 w 833"/>
                <a:gd name="T73" fmla="*/ 371 h 811"/>
                <a:gd name="T74" fmla="*/ 0 w 833"/>
                <a:gd name="T75" fmla="*/ 327 h 811"/>
                <a:gd name="T76" fmla="*/ 4 w 833"/>
                <a:gd name="T77" fmla="*/ 283 h 811"/>
                <a:gd name="T78" fmla="*/ 11 w 833"/>
                <a:gd name="T79" fmla="*/ 239 h 811"/>
                <a:gd name="T80" fmla="*/ 26 w 833"/>
                <a:gd name="T81" fmla="*/ 200 h 811"/>
                <a:gd name="T82" fmla="*/ 45 w 833"/>
                <a:gd name="T83" fmla="*/ 162 h 811"/>
                <a:gd name="T84" fmla="*/ 68 w 833"/>
                <a:gd name="T85" fmla="*/ 127 h 811"/>
                <a:gd name="T86" fmla="*/ 96 w 833"/>
                <a:gd name="T87" fmla="*/ 95 h 811"/>
                <a:gd name="T88" fmla="*/ 127 w 833"/>
                <a:gd name="T89" fmla="*/ 68 h 811"/>
                <a:gd name="T90" fmla="*/ 162 w 833"/>
                <a:gd name="T91" fmla="*/ 44 h 811"/>
                <a:gd name="T92" fmla="*/ 200 w 833"/>
                <a:gd name="T93" fmla="*/ 25 h 811"/>
                <a:gd name="T94" fmla="*/ 240 w 833"/>
                <a:gd name="T95" fmla="*/ 12 h 811"/>
                <a:gd name="T96" fmla="*/ 283 w 833"/>
                <a:gd name="T97" fmla="*/ 3 h 811"/>
                <a:gd name="T98" fmla="*/ 327 w 833"/>
                <a:gd name="T99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33" h="811">
                  <a:moveTo>
                    <a:pt x="327" y="0"/>
                  </a:moveTo>
                  <a:lnTo>
                    <a:pt x="372" y="3"/>
                  </a:lnTo>
                  <a:lnTo>
                    <a:pt x="414" y="12"/>
                  </a:lnTo>
                  <a:lnTo>
                    <a:pt x="454" y="25"/>
                  </a:lnTo>
                  <a:lnTo>
                    <a:pt x="492" y="44"/>
                  </a:lnTo>
                  <a:lnTo>
                    <a:pt x="527" y="68"/>
                  </a:lnTo>
                  <a:lnTo>
                    <a:pt x="558" y="95"/>
                  </a:lnTo>
                  <a:lnTo>
                    <a:pt x="586" y="127"/>
                  </a:lnTo>
                  <a:lnTo>
                    <a:pt x="609" y="162"/>
                  </a:lnTo>
                  <a:lnTo>
                    <a:pt x="628" y="200"/>
                  </a:lnTo>
                  <a:lnTo>
                    <a:pt x="642" y="239"/>
                  </a:lnTo>
                  <a:lnTo>
                    <a:pt x="651" y="283"/>
                  </a:lnTo>
                  <a:lnTo>
                    <a:pt x="654" y="327"/>
                  </a:lnTo>
                  <a:lnTo>
                    <a:pt x="651" y="369"/>
                  </a:lnTo>
                  <a:lnTo>
                    <a:pt x="642" y="409"/>
                  </a:lnTo>
                  <a:lnTo>
                    <a:pt x="629" y="447"/>
                  </a:lnTo>
                  <a:lnTo>
                    <a:pt x="612" y="483"/>
                  </a:lnTo>
                  <a:lnTo>
                    <a:pt x="833" y="692"/>
                  </a:lnTo>
                  <a:lnTo>
                    <a:pt x="792" y="729"/>
                  </a:lnTo>
                  <a:lnTo>
                    <a:pt x="754" y="768"/>
                  </a:lnTo>
                  <a:lnTo>
                    <a:pt x="720" y="811"/>
                  </a:lnTo>
                  <a:lnTo>
                    <a:pt x="499" y="603"/>
                  </a:lnTo>
                  <a:lnTo>
                    <a:pt x="461" y="624"/>
                  </a:lnTo>
                  <a:lnTo>
                    <a:pt x="418" y="640"/>
                  </a:lnTo>
                  <a:lnTo>
                    <a:pt x="374" y="650"/>
                  </a:lnTo>
                  <a:lnTo>
                    <a:pt x="327" y="653"/>
                  </a:lnTo>
                  <a:lnTo>
                    <a:pt x="283" y="651"/>
                  </a:lnTo>
                  <a:lnTo>
                    <a:pt x="240" y="642"/>
                  </a:lnTo>
                  <a:lnTo>
                    <a:pt x="200" y="628"/>
                  </a:lnTo>
                  <a:lnTo>
                    <a:pt x="162" y="609"/>
                  </a:lnTo>
                  <a:lnTo>
                    <a:pt x="127" y="585"/>
                  </a:lnTo>
                  <a:lnTo>
                    <a:pt x="96" y="558"/>
                  </a:lnTo>
                  <a:lnTo>
                    <a:pt x="68" y="527"/>
                  </a:lnTo>
                  <a:lnTo>
                    <a:pt x="45" y="491"/>
                  </a:lnTo>
                  <a:lnTo>
                    <a:pt x="26" y="454"/>
                  </a:lnTo>
                  <a:lnTo>
                    <a:pt x="11" y="414"/>
                  </a:lnTo>
                  <a:lnTo>
                    <a:pt x="4" y="371"/>
                  </a:lnTo>
                  <a:lnTo>
                    <a:pt x="0" y="327"/>
                  </a:lnTo>
                  <a:lnTo>
                    <a:pt x="4" y="283"/>
                  </a:lnTo>
                  <a:lnTo>
                    <a:pt x="11" y="239"/>
                  </a:lnTo>
                  <a:lnTo>
                    <a:pt x="26" y="200"/>
                  </a:lnTo>
                  <a:lnTo>
                    <a:pt x="45" y="162"/>
                  </a:lnTo>
                  <a:lnTo>
                    <a:pt x="68" y="127"/>
                  </a:lnTo>
                  <a:lnTo>
                    <a:pt x="96" y="95"/>
                  </a:lnTo>
                  <a:lnTo>
                    <a:pt x="127" y="68"/>
                  </a:lnTo>
                  <a:lnTo>
                    <a:pt x="162" y="44"/>
                  </a:lnTo>
                  <a:lnTo>
                    <a:pt x="200" y="25"/>
                  </a:lnTo>
                  <a:lnTo>
                    <a:pt x="240" y="12"/>
                  </a:lnTo>
                  <a:lnTo>
                    <a:pt x="283" y="3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65"/>
            <p:cNvSpPr>
              <a:spLocks/>
            </p:cNvSpPr>
            <p:nvPr/>
          </p:nvSpPr>
          <p:spPr bwMode="auto">
            <a:xfrm>
              <a:off x="5307013" y="5026025"/>
              <a:ext cx="136525" cy="179388"/>
            </a:xfrm>
            <a:custGeom>
              <a:avLst/>
              <a:gdLst>
                <a:gd name="T0" fmla="*/ 524 w 852"/>
                <a:gd name="T1" fmla="*/ 0 h 1132"/>
                <a:gd name="T2" fmla="*/ 524 w 852"/>
                <a:gd name="T3" fmla="*/ 0 h 1132"/>
                <a:gd name="T4" fmla="*/ 569 w 852"/>
                <a:gd name="T5" fmla="*/ 3 h 1132"/>
                <a:gd name="T6" fmla="*/ 611 w 852"/>
                <a:gd name="T7" fmla="*/ 12 h 1132"/>
                <a:gd name="T8" fmla="*/ 652 w 852"/>
                <a:gd name="T9" fmla="*/ 27 h 1132"/>
                <a:gd name="T10" fmla="*/ 690 w 852"/>
                <a:gd name="T11" fmla="*/ 45 h 1132"/>
                <a:gd name="T12" fmla="*/ 724 w 852"/>
                <a:gd name="T13" fmla="*/ 69 h 1132"/>
                <a:gd name="T14" fmla="*/ 755 w 852"/>
                <a:gd name="T15" fmla="*/ 96 h 1132"/>
                <a:gd name="T16" fmla="*/ 783 w 852"/>
                <a:gd name="T17" fmla="*/ 128 h 1132"/>
                <a:gd name="T18" fmla="*/ 806 w 852"/>
                <a:gd name="T19" fmla="*/ 162 h 1132"/>
                <a:gd name="T20" fmla="*/ 825 w 852"/>
                <a:gd name="T21" fmla="*/ 200 h 1132"/>
                <a:gd name="T22" fmla="*/ 839 w 852"/>
                <a:gd name="T23" fmla="*/ 241 h 1132"/>
                <a:gd name="T24" fmla="*/ 848 w 852"/>
                <a:gd name="T25" fmla="*/ 283 h 1132"/>
                <a:gd name="T26" fmla="*/ 852 w 852"/>
                <a:gd name="T27" fmla="*/ 327 h 1132"/>
                <a:gd name="T28" fmla="*/ 848 w 852"/>
                <a:gd name="T29" fmla="*/ 372 h 1132"/>
                <a:gd name="T30" fmla="*/ 839 w 852"/>
                <a:gd name="T31" fmla="*/ 414 h 1132"/>
                <a:gd name="T32" fmla="*/ 825 w 852"/>
                <a:gd name="T33" fmla="*/ 455 h 1132"/>
                <a:gd name="T34" fmla="*/ 806 w 852"/>
                <a:gd name="T35" fmla="*/ 492 h 1132"/>
                <a:gd name="T36" fmla="*/ 783 w 852"/>
                <a:gd name="T37" fmla="*/ 527 h 1132"/>
                <a:gd name="T38" fmla="*/ 755 w 852"/>
                <a:gd name="T39" fmla="*/ 558 h 1132"/>
                <a:gd name="T40" fmla="*/ 724 w 852"/>
                <a:gd name="T41" fmla="*/ 586 h 1132"/>
                <a:gd name="T42" fmla="*/ 690 w 852"/>
                <a:gd name="T43" fmla="*/ 609 h 1132"/>
                <a:gd name="T44" fmla="*/ 652 w 852"/>
                <a:gd name="T45" fmla="*/ 628 h 1132"/>
                <a:gd name="T46" fmla="*/ 611 w 852"/>
                <a:gd name="T47" fmla="*/ 642 h 1132"/>
                <a:gd name="T48" fmla="*/ 569 w 852"/>
                <a:gd name="T49" fmla="*/ 651 h 1132"/>
                <a:gd name="T50" fmla="*/ 524 w 852"/>
                <a:gd name="T51" fmla="*/ 654 h 1132"/>
                <a:gd name="T52" fmla="*/ 493 w 852"/>
                <a:gd name="T53" fmla="*/ 652 h 1132"/>
                <a:gd name="T54" fmla="*/ 463 w 852"/>
                <a:gd name="T55" fmla="*/ 647 h 1132"/>
                <a:gd name="T56" fmla="*/ 434 w 852"/>
                <a:gd name="T57" fmla="*/ 640 h 1132"/>
                <a:gd name="T58" fmla="*/ 142 w 852"/>
                <a:gd name="T59" fmla="*/ 1132 h 1132"/>
                <a:gd name="T60" fmla="*/ 96 w 852"/>
                <a:gd name="T61" fmla="*/ 1100 h 1132"/>
                <a:gd name="T62" fmla="*/ 50 w 852"/>
                <a:gd name="T63" fmla="*/ 1072 h 1132"/>
                <a:gd name="T64" fmla="*/ 0 w 852"/>
                <a:gd name="T65" fmla="*/ 1048 h 1132"/>
                <a:gd name="T66" fmla="*/ 292 w 852"/>
                <a:gd name="T67" fmla="*/ 557 h 1132"/>
                <a:gd name="T68" fmla="*/ 265 w 852"/>
                <a:gd name="T69" fmla="*/ 526 h 1132"/>
                <a:gd name="T70" fmla="*/ 242 w 852"/>
                <a:gd name="T71" fmla="*/ 491 h 1132"/>
                <a:gd name="T72" fmla="*/ 223 w 852"/>
                <a:gd name="T73" fmla="*/ 454 h 1132"/>
                <a:gd name="T74" fmla="*/ 209 w 852"/>
                <a:gd name="T75" fmla="*/ 414 h 1132"/>
                <a:gd name="T76" fmla="*/ 201 w 852"/>
                <a:gd name="T77" fmla="*/ 372 h 1132"/>
                <a:gd name="T78" fmla="*/ 197 w 852"/>
                <a:gd name="T79" fmla="*/ 327 h 1132"/>
                <a:gd name="T80" fmla="*/ 201 w 852"/>
                <a:gd name="T81" fmla="*/ 283 h 1132"/>
                <a:gd name="T82" fmla="*/ 209 w 852"/>
                <a:gd name="T83" fmla="*/ 240 h 1132"/>
                <a:gd name="T84" fmla="*/ 223 w 852"/>
                <a:gd name="T85" fmla="*/ 200 h 1132"/>
                <a:gd name="T86" fmla="*/ 242 w 852"/>
                <a:gd name="T87" fmla="*/ 162 h 1132"/>
                <a:gd name="T88" fmla="*/ 266 w 852"/>
                <a:gd name="T89" fmla="*/ 128 h 1132"/>
                <a:gd name="T90" fmla="*/ 293 w 852"/>
                <a:gd name="T91" fmla="*/ 96 h 1132"/>
                <a:gd name="T92" fmla="*/ 325 w 852"/>
                <a:gd name="T93" fmla="*/ 69 h 1132"/>
                <a:gd name="T94" fmla="*/ 359 w 852"/>
                <a:gd name="T95" fmla="*/ 45 h 1132"/>
                <a:gd name="T96" fmla="*/ 397 w 852"/>
                <a:gd name="T97" fmla="*/ 27 h 1132"/>
                <a:gd name="T98" fmla="*/ 437 w 852"/>
                <a:gd name="T99" fmla="*/ 12 h 1132"/>
                <a:gd name="T100" fmla="*/ 480 w 852"/>
                <a:gd name="T101" fmla="*/ 3 h 1132"/>
                <a:gd name="T102" fmla="*/ 524 w 852"/>
                <a:gd name="T103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52" h="1132">
                  <a:moveTo>
                    <a:pt x="524" y="0"/>
                  </a:moveTo>
                  <a:lnTo>
                    <a:pt x="524" y="0"/>
                  </a:lnTo>
                  <a:lnTo>
                    <a:pt x="569" y="3"/>
                  </a:lnTo>
                  <a:lnTo>
                    <a:pt x="611" y="12"/>
                  </a:lnTo>
                  <a:lnTo>
                    <a:pt x="652" y="27"/>
                  </a:lnTo>
                  <a:lnTo>
                    <a:pt x="690" y="45"/>
                  </a:lnTo>
                  <a:lnTo>
                    <a:pt x="724" y="69"/>
                  </a:lnTo>
                  <a:lnTo>
                    <a:pt x="755" y="96"/>
                  </a:lnTo>
                  <a:lnTo>
                    <a:pt x="783" y="128"/>
                  </a:lnTo>
                  <a:lnTo>
                    <a:pt x="806" y="162"/>
                  </a:lnTo>
                  <a:lnTo>
                    <a:pt x="825" y="200"/>
                  </a:lnTo>
                  <a:lnTo>
                    <a:pt x="839" y="241"/>
                  </a:lnTo>
                  <a:lnTo>
                    <a:pt x="848" y="283"/>
                  </a:lnTo>
                  <a:lnTo>
                    <a:pt x="852" y="327"/>
                  </a:lnTo>
                  <a:lnTo>
                    <a:pt x="848" y="372"/>
                  </a:lnTo>
                  <a:lnTo>
                    <a:pt x="839" y="414"/>
                  </a:lnTo>
                  <a:lnTo>
                    <a:pt x="825" y="455"/>
                  </a:lnTo>
                  <a:lnTo>
                    <a:pt x="806" y="492"/>
                  </a:lnTo>
                  <a:lnTo>
                    <a:pt x="783" y="527"/>
                  </a:lnTo>
                  <a:lnTo>
                    <a:pt x="755" y="558"/>
                  </a:lnTo>
                  <a:lnTo>
                    <a:pt x="724" y="586"/>
                  </a:lnTo>
                  <a:lnTo>
                    <a:pt x="690" y="609"/>
                  </a:lnTo>
                  <a:lnTo>
                    <a:pt x="652" y="628"/>
                  </a:lnTo>
                  <a:lnTo>
                    <a:pt x="611" y="642"/>
                  </a:lnTo>
                  <a:lnTo>
                    <a:pt x="569" y="651"/>
                  </a:lnTo>
                  <a:lnTo>
                    <a:pt x="524" y="654"/>
                  </a:lnTo>
                  <a:lnTo>
                    <a:pt x="493" y="652"/>
                  </a:lnTo>
                  <a:lnTo>
                    <a:pt x="463" y="647"/>
                  </a:lnTo>
                  <a:lnTo>
                    <a:pt x="434" y="640"/>
                  </a:lnTo>
                  <a:lnTo>
                    <a:pt x="142" y="1132"/>
                  </a:lnTo>
                  <a:lnTo>
                    <a:pt x="96" y="1100"/>
                  </a:lnTo>
                  <a:lnTo>
                    <a:pt x="50" y="1072"/>
                  </a:lnTo>
                  <a:lnTo>
                    <a:pt x="0" y="1048"/>
                  </a:lnTo>
                  <a:lnTo>
                    <a:pt x="292" y="557"/>
                  </a:lnTo>
                  <a:lnTo>
                    <a:pt x="265" y="526"/>
                  </a:lnTo>
                  <a:lnTo>
                    <a:pt x="242" y="491"/>
                  </a:lnTo>
                  <a:lnTo>
                    <a:pt x="223" y="454"/>
                  </a:lnTo>
                  <a:lnTo>
                    <a:pt x="209" y="414"/>
                  </a:lnTo>
                  <a:lnTo>
                    <a:pt x="201" y="372"/>
                  </a:lnTo>
                  <a:lnTo>
                    <a:pt x="197" y="327"/>
                  </a:lnTo>
                  <a:lnTo>
                    <a:pt x="201" y="283"/>
                  </a:lnTo>
                  <a:lnTo>
                    <a:pt x="209" y="240"/>
                  </a:lnTo>
                  <a:lnTo>
                    <a:pt x="223" y="200"/>
                  </a:lnTo>
                  <a:lnTo>
                    <a:pt x="242" y="162"/>
                  </a:lnTo>
                  <a:lnTo>
                    <a:pt x="266" y="128"/>
                  </a:lnTo>
                  <a:lnTo>
                    <a:pt x="293" y="96"/>
                  </a:lnTo>
                  <a:lnTo>
                    <a:pt x="325" y="69"/>
                  </a:lnTo>
                  <a:lnTo>
                    <a:pt x="359" y="45"/>
                  </a:lnTo>
                  <a:lnTo>
                    <a:pt x="397" y="27"/>
                  </a:lnTo>
                  <a:lnTo>
                    <a:pt x="437" y="12"/>
                  </a:lnTo>
                  <a:lnTo>
                    <a:pt x="480" y="3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66"/>
            <p:cNvSpPr>
              <a:spLocks/>
            </p:cNvSpPr>
            <p:nvPr/>
          </p:nvSpPr>
          <p:spPr bwMode="auto">
            <a:xfrm>
              <a:off x="5375276" y="5272088"/>
              <a:ext cx="166688" cy="103188"/>
            </a:xfrm>
            <a:custGeom>
              <a:avLst/>
              <a:gdLst>
                <a:gd name="T0" fmla="*/ 729 w 1055"/>
                <a:gd name="T1" fmla="*/ 0 h 653"/>
                <a:gd name="T2" fmla="*/ 773 w 1055"/>
                <a:gd name="T3" fmla="*/ 2 h 653"/>
                <a:gd name="T4" fmla="*/ 816 w 1055"/>
                <a:gd name="T5" fmla="*/ 11 h 653"/>
                <a:gd name="T6" fmla="*/ 856 w 1055"/>
                <a:gd name="T7" fmla="*/ 25 h 653"/>
                <a:gd name="T8" fmla="*/ 893 w 1055"/>
                <a:gd name="T9" fmla="*/ 44 h 653"/>
                <a:gd name="T10" fmla="*/ 929 w 1055"/>
                <a:gd name="T11" fmla="*/ 68 h 653"/>
                <a:gd name="T12" fmla="*/ 960 w 1055"/>
                <a:gd name="T13" fmla="*/ 95 h 653"/>
                <a:gd name="T14" fmla="*/ 988 w 1055"/>
                <a:gd name="T15" fmla="*/ 126 h 653"/>
                <a:gd name="T16" fmla="*/ 1011 w 1055"/>
                <a:gd name="T17" fmla="*/ 162 h 653"/>
                <a:gd name="T18" fmla="*/ 1030 w 1055"/>
                <a:gd name="T19" fmla="*/ 200 h 653"/>
                <a:gd name="T20" fmla="*/ 1044 w 1055"/>
                <a:gd name="T21" fmla="*/ 239 h 653"/>
                <a:gd name="T22" fmla="*/ 1053 w 1055"/>
                <a:gd name="T23" fmla="*/ 282 h 653"/>
                <a:gd name="T24" fmla="*/ 1055 w 1055"/>
                <a:gd name="T25" fmla="*/ 326 h 653"/>
                <a:gd name="T26" fmla="*/ 1053 w 1055"/>
                <a:gd name="T27" fmla="*/ 370 h 653"/>
                <a:gd name="T28" fmla="*/ 1044 w 1055"/>
                <a:gd name="T29" fmla="*/ 414 h 653"/>
                <a:gd name="T30" fmla="*/ 1030 w 1055"/>
                <a:gd name="T31" fmla="*/ 454 h 653"/>
                <a:gd name="T32" fmla="*/ 1011 w 1055"/>
                <a:gd name="T33" fmla="*/ 491 h 653"/>
                <a:gd name="T34" fmla="*/ 988 w 1055"/>
                <a:gd name="T35" fmla="*/ 526 h 653"/>
                <a:gd name="T36" fmla="*/ 960 w 1055"/>
                <a:gd name="T37" fmla="*/ 558 h 653"/>
                <a:gd name="T38" fmla="*/ 929 w 1055"/>
                <a:gd name="T39" fmla="*/ 584 h 653"/>
                <a:gd name="T40" fmla="*/ 893 w 1055"/>
                <a:gd name="T41" fmla="*/ 609 h 653"/>
                <a:gd name="T42" fmla="*/ 856 w 1055"/>
                <a:gd name="T43" fmla="*/ 628 h 653"/>
                <a:gd name="T44" fmla="*/ 816 w 1055"/>
                <a:gd name="T45" fmla="*/ 641 h 653"/>
                <a:gd name="T46" fmla="*/ 773 w 1055"/>
                <a:gd name="T47" fmla="*/ 650 h 653"/>
                <a:gd name="T48" fmla="*/ 729 w 1055"/>
                <a:gd name="T49" fmla="*/ 653 h 653"/>
                <a:gd name="T50" fmla="*/ 685 w 1055"/>
                <a:gd name="T51" fmla="*/ 650 h 653"/>
                <a:gd name="T52" fmla="*/ 644 w 1055"/>
                <a:gd name="T53" fmla="*/ 642 h 653"/>
                <a:gd name="T54" fmla="*/ 604 w 1055"/>
                <a:gd name="T55" fmla="*/ 628 h 653"/>
                <a:gd name="T56" fmla="*/ 566 w 1055"/>
                <a:gd name="T57" fmla="*/ 610 h 653"/>
                <a:gd name="T58" fmla="*/ 532 w 1055"/>
                <a:gd name="T59" fmla="*/ 587 h 653"/>
                <a:gd name="T60" fmla="*/ 501 w 1055"/>
                <a:gd name="T61" fmla="*/ 560 h 653"/>
                <a:gd name="T62" fmla="*/ 474 w 1055"/>
                <a:gd name="T63" fmla="*/ 529 h 653"/>
                <a:gd name="T64" fmla="*/ 450 w 1055"/>
                <a:gd name="T65" fmla="*/ 495 h 653"/>
                <a:gd name="T66" fmla="*/ 431 w 1055"/>
                <a:gd name="T67" fmla="*/ 458 h 653"/>
                <a:gd name="T68" fmla="*/ 416 w 1055"/>
                <a:gd name="T69" fmla="*/ 419 h 653"/>
                <a:gd name="T70" fmla="*/ 407 w 1055"/>
                <a:gd name="T71" fmla="*/ 377 h 653"/>
                <a:gd name="T72" fmla="*/ 0 w 1055"/>
                <a:gd name="T73" fmla="*/ 337 h 653"/>
                <a:gd name="T74" fmla="*/ 9 w 1055"/>
                <a:gd name="T75" fmla="*/ 287 h 653"/>
                <a:gd name="T76" fmla="*/ 15 w 1055"/>
                <a:gd name="T77" fmla="*/ 235 h 653"/>
                <a:gd name="T78" fmla="*/ 17 w 1055"/>
                <a:gd name="T79" fmla="*/ 182 h 653"/>
                <a:gd name="T80" fmla="*/ 16 w 1055"/>
                <a:gd name="T81" fmla="*/ 173 h 653"/>
                <a:gd name="T82" fmla="*/ 423 w 1055"/>
                <a:gd name="T83" fmla="*/ 214 h 653"/>
                <a:gd name="T84" fmla="*/ 441 w 1055"/>
                <a:gd name="T85" fmla="*/ 173 h 653"/>
                <a:gd name="T86" fmla="*/ 464 w 1055"/>
                <a:gd name="T87" fmla="*/ 136 h 653"/>
                <a:gd name="T88" fmla="*/ 492 w 1055"/>
                <a:gd name="T89" fmla="*/ 103 h 653"/>
                <a:gd name="T90" fmla="*/ 524 w 1055"/>
                <a:gd name="T91" fmla="*/ 73 h 653"/>
                <a:gd name="T92" fmla="*/ 558 w 1055"/>
                <a:gd name="T93" fmla="*/ 48 h 653"/>
                <a:gd name="T94" fmla="*/ 597 w 1055"/>
                <a:gd name="T95" fmla="*/ 28 h 653"/>
                <a:gd name="T96" fmla="*/ 639 w 1055"/>
                <a:gd name="T97" fmla="*/ 12 h 653"/>
                <a:gd name="T98" fmla="*/ 683 w 1055"/>
                <a:gd name="T99" fmla="*/ 3 h 653"/>
                <a:gd name="T100" fmla="*/ 729 w 1055"/>
                <a:gd name="T10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5" h="653">
                  <a:moveTo>
                    <a:pt x="729" y="0"/>
                  </a:moveTo>
                  <a:lnTo>
                    <a:pt x="773" y="2"/>
                  </a:lnTo>
                  <a:lnTo>
                    <a:pt x="816" y="11"/>
                  </a:lnTo>
                  <a:lnTo>
                    <a:pt x="856" y="25"/>
                  </a:lnTo>
                  <a:lnTo>
                    <a:pt x="893" y="44"/>
                  </a:lnTo>
                  <a:lnTo>
                    <a:pt x="929" y="68"/>
                  </a:lnTo>
                  <a:lnTo>
                    <a:pt x="960" y="95"/>
                  </a:lnTo>
                  <a:lnTo>
                    <a:pt x="988" y="126"/>
                  </a:lnTo>
                  <a:lnTo>
                    <a:pt x="1011" y="162"/>
                  </a:lnTo>
                  <a:lnTo>
                    <a:pt x="1030" y="200"/>
                  </a:lnTo>
                  <a:lnTo>
                    <a:pt x="1044" y="239"/>
                  </a:lnTo>
                  <a:lnTo>
                    <a:pt x="1053" y="282"/>
                  </a:lnTo>
                  <a:lnTo>
                    <a:pt x="1055" y="326"/>
                  </a:lnTo>
                  <a:lnTo>
                    <a:pt x="1053" y="370"/>
                  </a:lnTo>
                  <a:lnTo>
                    <a:pt x="1044" y="414"/>
                  </a:lnTo>
                  <a:lnTo>
                    <a:pt x="1030" y="454"/>
                  </a:lnTo>
                  <a:lnTo>
                    <a:pt x="1011" y="491"/>
                  </a:lnTo>
                  <a:lnTo>
                    <a:pt x="988" y="526"/>
                  </a:lnTo>
                  <a:lnTo>
                    <a:pt x="960" y="558"/>
                  </a:lnTo>
                  <a:lnTo>
                    <a:pt x="929" y="584"/>
                  </a:lnTo>
                  <a:lnTo>
                    <a:pt x="893" y="609"/>
                  </a:lnTo>
                  <a:lnTo>
                    <a:pt x="856" y="628"/>
                  </a:lnTo>
                  <a:lnTo>
                    <a:pt x="816" y="641"/>
                  </a:lnTo>
                  <a:lnTo>
                    <a:pt x="773" y="650"/>
                  </a:lnTo>
                  <a:lnTo>
                    <a:pt x="729" y="653"/>
                  </a:lnTo>
                  <a:lnTo>
                    <a:pt x="685" y="650"/>
                  </a:lnTo>
                  <a:lnTo>
                    <a:pt x="644" y="642"/>
                  </a:lnTo>
                  <a:lnTo>
                    <a:pt x="604" y="628"/>
                  </a:lnTo>
                  <a:lnTo>
                    <a:pt x="566" y="610"/>
                  </a:lnTo>
                  <a:lnTo>
                    <a:pt x="532" y="587"/>
                  </a:lnTo>
                  <a:lnTo>
                    <a:pt x="501" y="560"/>
                  </a:lnTo>
                  <a:lnTo>
                    <a:pt x="474" y="529"/>
                  </a:lnTo>
                  <a:lnTo>
                    <a:pt x="450" y="495"/>
                  </a:lnTo>
                  <a:lnTo>
                    <a:pt x="431" y="458"/>
                  </a:lnTo>
                  <a:lnTo>
                    <a:pt x="416" y="419"/>
                  </a:lnTo>
                  <a:lnTo>
                    <a:pt x="407" y="377"/>
                  </a:lnTo>
                  <a:lnTo>
                    <a:pt x="0" y="337"/>
                  </a:lnTo>
                  <a:lnTo>
                    <a:pt x="9" y="287"/>
                  </a:lnTo>
                  <a:lnTo>
                    <a:pt x="15" y="235"/>
                  </a:lnTo>
                  <a:lnTo>
                    <a:pt x="17" y="182"/>
                  </a:lnTo>
                  <a:lnTo>
                    <a:pt x="16" y="173"/>
                  </a:lnTo>
                  <a:lnTo>
                    <a:pt x="423" y="214"/>
                  </a:lnTo>
                  <a:lnTo>
                    <a:pt x="441" y="173"/>
                  </a:lnTo>
                  <a:lnTo>
                    <a:pt x="464" y="136"/>
                  </a:lnTo>
                  <a:lnTo>
                    <a:pt x="492" y="103"/>
                  </a:lnTo>
                  <a:lnTo>
                    <a:pt x="524" y="73"/>
                  </a:lnTo>
                  <a:lnTo>
                    <a:pt x="558" y="48"/>
                  </a:lnTo>
                  <a:lnTo>
                    <a:pt x="597" y="28"/>
                  </a:lnTo>
                  <a:lnTo>
                    <a:pt x="639" y="12"/>
                  </a:lnTo>
                  <a:lnTo>
                    <a:pt x="683" y="3"/>
                  </a:lnTo>
                  <a:lnTo>
                    <a:pt x="7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67"/>
            <p:cNvSpPr>
              <a:spLocks/>
            </p:cNvSpPr>
            <p:nvPr/>
          </p:nvSpPr>
          <p:spPr bwMode="auto">
            <a:xfrm>
              <a:off x="5259388" y="5411788"/>
              <a:ext cx="103188" cy="166688"/>
            </a:xfrm>
            <a:custGeom>
              <a:avLst/>
              <a:gdLst>
                <a:gd name="T0" fmla="*/ 246 w 654"/>
                <a:gd name="T1" fmla="*/ 0 h 1049"/>
                <a:gd name="T2" fmla="*/ 337 w 654"/>
                <a:gd name="T3" fmla="*/ 397 h 1049"/>
                <a:gd name="T4" fmla="*/ 383 w 654"/>
                <a:gd name="T5" fmla="*/ 402 h 1049"/>
                <a:gd name="T6" fmla="*/ 429 w 654"/>
                <a:gd name="T7" fmla="*/ 413 h 1049"/>
                <a:gd name="T8" fmla="*/ 471 w 654"/>
                <a:gd name="T9" fmla="*/ 431 h 1049"/>
                <a:gd name="T10" fmla="*/ 510 w 654"/>
                <a:gd name="T11" fmla="*/ 453 h 1049"/>
                <a:gd name="T12" fmla="*/ 545 w 654"/>
                <a:gd name="T13" fmla="*/ 480 h 1049"/>
                <a:gd name="T14" fmla="*/ 576 w 654"/>
                <a:gd name="T15" fmla="*/ 513 h 1049"/>
                <a:gd name="T16" fmla="*/ 603 w 654"/>
                <a:gd name="T17" fmla="*/ 548 h 1049"/>
                <a:gd name="T18" fmla="*/ 624 w 654"/>
                <a:gd name="T19" fmla="*/ 588 h 1049"/>
                <a:gd name="T20" fmla="*/ 641 w 654"/>
                <a:gd name="T21" fmla="*/ 630 h 1049"/>
                <a:gd name="T22" fmla="*/ 651 w 654"/>
                <a:gd name="T23" fmla="*/ 676 h 1049"/>
                <a:gd name="T24" fmla="*/ 654 w 654"/>
                <a:gd name="T25" fmla="*/ 723 h 1049"/>
                <a:gd name="T26" fmla="*/ 651 w 654"/>
                <a:gd name="T27" fmla="*/ 768 h 1049"/>
                <a:gd name="T28" fmla="*/ 642 w 654"/>
                <a:gd name="T29" fmla="*/ 810 h 1049"/>
                <a:gd name="T30" fmla="*/ 628 w 654"/>
                <a:gd name="T31" fmla="*/ 850 h 1049"/>
                <a:gd name="T32" fmla="*/ 608 w 654"/>
                <a:gd name="T33" fmla="*/ 887 h 1049"/>
                <a:gd name="T34" fmla="*/ 585 w 654"/>
                <a:gd name="T35" fmla="*/ 923 h 1049"/>
                <a:gd name="T36" fmla="*/ 557 w 654"/>
                <a:gd name="T37" fmla="*/ 954 h 1049"/>
                <a:gd name="T38" fmla="*/ 526 w 654"/>
                <a:gd name="T39" fmla="*/ 982 h 1049"/>
                <a:gd name="T40" fmla="*/ 492 w 654"/>
                <a:gd name="T41" fmla="*/ 1005 h 1049"/>
                <a:gd name="T42" fmla="*/ 454 w 654"/>
                <a:gd name="T43" fmla="*/ 1024 h 1049"/>
                <a:gd name="T44" fmla="*/ 413 w 654"/>
                <a:gd name="T45" fmla="*/ 1038 h 1049"/>
                <a:gd name="T46" fmla="*/ 371 w 654"/>
                <a:gd name="T47" fmla="*/ 1047 h 1049"/>
                <a:gd name="T48" fmla="*/ 327 w 654"/>
                <a:gd name="T49" fmla="*/ 1049 h 1049"/>
                <a:gd name="T50" fmla="*/ 282 w 654"/>
                <a:gd name="T51" fmla="*/ 1047 h 1049"/>
                <a:gd name="T52" fmla="*/ 240 w 654"/>
                <a:gd name="T53" fmla="*/ 1038 h 1049"/>
                <a:gd name="T54" fmla="*/ 199 w 654"/>
                <a:gd name="T55" fmla="*/ 1024 h 1049"/>
                <a:gd name="T56" fmla="*/ 161 w 654"/>
                <a:gd name="T57" fmla="*/ 1005 h 1049"/>
                <a:gd name="T58" fmla="*/ 127 w 654"/>
                <a:gd name="T59" fmla="*/ 982 h 1049"/>
                <a:gd name="T60" fmla="*/ 96 w 654"/>
                <a:gd name="T61" fmla="*/ 954 h 1049"/>
                <a:gd name="T62" fmla="*/ 68 w 654"/>
                <a:gd name="T63" fmla="*/ 923 h 1049"/>
                <a:gd name="T64" fmla="*/ 45 w 654"/>
                <a:gd name="T65" fmla="*/ 887 h 1049"/>
                <a:gd name="T66" fmla="*/ 26 w 654"/>
                <a:gd name="T67" fmla="*/ 850 h 1049"/>
                <a:gd name="T68" fmla="*/ 12 w 654"/>
                <a:gd name="T69" fmla="*/ 810 h 1049"/>
                <a:gd name="T70" fmla="*/ 3 w 654"/>
                <a:gd name="T71" fmla="*/ 768 h 1049"/>
                <a:gd name="T72" fmla="*/ 0 w 654"/>
                <a:gd name="T73" fmla="*/ 723 h 1049"/>
                <a:gd name="T74" fmla="*/ 3 w 654"/>
                <a:gd name="T75" fmla="*/ 677 h 1049"/>
                <a:gd name="T76" fmla="*/ 13 w 654"/>
                <a:gd name="T77" fmla="*/ 632 h 1049"/>
                <a:gd name="T78" fmla="*/ 28 w 654"/>
                <a:gd name="T79" fmla="*/ 591 h 1049"/>
                <a:gd name="T80" fmla="*/ 49 w 654"/>
                <a:gd name="T81" fmla="*/ 553 h 1049"/>
                <a:gd name="T82" fmla="*/ 75 w 654"/>
                <a:gd name="T83" fmla="*/ 517 h 1049"/>
                <a:gd name="T84" fmla="*/ 105 w 654"/>
                <a:gd name="T85" fmla="*/ 485 h 1049"/>
                <a:gd name="T86" fmla="*/ 139 w 654"/>
                <a:gd name="T87" fmla="*/ 457 h 1049"/>
                <a:gd name="T88" fmla="*/ 177 w 654"/>
                <a:gd name="T89" fmla="*/ 435 h 1049"/>
                <a:gd name="T90" fmla="*/ 85 w 654"/>
                <a:gd name="T91" fmla="*/ 37 h 1049"/>
                <a:gd name="T92" fmla="*/ 140 w 654"/>
                <a:gd name="T93" fmla="*/ 28 h 1049"/>
                <a:gd name="T94" fmla="*/ 194 w 654"/>
                <a:gd name="T95" fmla="*/ 16 h 1049"/>
                <a:gd name="T96" fmla="*/ 246 w 654"/>
                <a:gd name="T9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4" h="1049">
                  <a:moveTo>
                    <a:pt x="246" y="0"/>
                  </a:moveTo>
                  <a:lnTo>
                    <a:pt x="337" y="397"/>
                  </a:lnTo>
                  <a:lnTo>
                    <a:pt x="383" y="402"/>
                  </a:lnTo>
                  <a:lnTo>
                    <a:pt x="429" y="413"/>
                  </a:lnTo>
                  <a:lnTo>
                    <a:pt x="471" y="431"/>
                  </a:lnTo>
                  <a:lnTo>
                    <a:pt x="510" y="453"/>
                  </a:lnTo>
                  <a:lnTo>
                    <a:pt x="545" y="480"/>
                  </a:lnTo>
                  <a:lnTo>
                    <a:pt x="576" y="513"/>
                  </a:lnTo>
                  <a:lnTo>
                    <a:pt x="603" y="548"/>
                  </a:lnTo>
                  <a:lnTo>
                    <a:pt x="624" y="588"/>
                  </a:lnTo>
                  <a:lnTo>
                    <a:pt x="641" y="630"/>
                  </a:lnTo>
                  <a:lnTo>
                    <a:pt x="651" y="676"/>
                  </a:lnTo>
                  <a:lnTo>
                    <a:pt x="654" y="723"/>
                  </a:lnTo>
                  <a:lnTo>
                    <a:pt x="651" y="768"/>
                  </a:lnTo>
                  <a:lnTo>
                    <a:pt x="642" y="810"/>
                  </a:lnTo>
                  <a:lnTo>
                    <a:pt x="628" y="850"/>
                  </a:lnTo>
                  <a:lnTo>
                    <a:pt x="608" y="887"/>
                  </a:lnTo>
                  <a:lnTo>
                    <a:pt x="585" y="923"/>
                  </a:lnTo>
                  <a:lnTo>
                    <a:pt x="557" y="954"/>
                  </a:lnTo>
                  <a:lnTo>
                    <a:pt x="526" y="982"/>
                  </a:lnTo>
                  <a:lnTo>
                    <a:pt x="492" y="1005"/>
                  </a:lnTo>
                  <a:lnTo>
                    <a:pt x="454" y="1024"/>
                  </a:lnTo>
                  <a:lnTo>
                    <a:pt x="413" y="1038"/>
                  </a:lnTo>
                  <a:lnTo>
                    <a:pt x="371" y="1047"/>
                  </a:lnTo>
                  <a:lnTo>
                    <a:pt x="327" y="1049"/>
                  </a:lnTo>
                  <a:lnTo>
                    <a:pt x="282" y="1047"/>
                  </a:lnTo>
                  <a:lnTo>
                    <a:pt x="240" y="1038"/>
                  </a:lnTo>
                  <a:lnTo>
                    <a:pt x="199" y="1024"/>
                  </a:lnTo>
                  <a:lnTo>
                    <a:pt x="161" y="1005"/>
                  </a:lnTo>
                  <a:lnTo>
                    <a:pt x="127" y="982"/>
                  </a:lnTo>
                  <a:lnTo>
                    <a:pt x="96" y="954"/>
                  </a:lnTo>
                  <a:lnTo>
                    <a:pt x="68" y="923"/>
                  </a:lnTo>
                  <a:lnTo>
                    <a:pt x="45" y="887"/>
                  </a:lnTo>
                  <a:lnTo>
                    <a:pt x="26" y="850"/>
                  </a:lnTo>
                  <a:lnTo>
                    <a:pt x="12" y="810"/>
                  </a:lnTo>
                  <a:lnTo>
                    <a:pt x="3" y="768"/>
                  </a:lnTo>
                  <a:lnTo>
                    <a:pt x="0" y="723"/>
                  </a:lnTo>
                  <a:lnTo>
                    <a:pt x="3" y="677"/>
                  </a:lnTo>
                  <a:lnTo>
                    <a:pt x="13" y="632"/>
                  </a:lnTo>
                  <a:lnTo>
                    <a:pt x="28" y="591"/>
                  </a:lnTo>
                  <a:lnTo>
                    <a:pt x="49" y="553"/>
                  </a:lnTo>
                  <a:lnTo>
                    <a:pt x="75" y="517"/>
                  </a:lnTo>
                  <a:lnTo>
                    <a:pt x="105" y="485"/>
                  </a:lnTo>
                  <a:lnTo>
                    <a:pt x="139" y="457"/>
                  </a:lnTo>
                  <a:lnTo>
                    <a:pt x="177" y="435"/>
                  </a:lnTo>
                  <a:lnTo>
                    <a:pt x="85" y="37"/>
                  </a:lnTo>
                  <a:lnTo>
                    <a:pt x="140" y="28"/>
                  </a:lnTo>
                  <a:lnTo>
                    <a:pt x="194" y="16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68"/>
            <p:cNvSpPr>
              <a:spLocks/>
            </p:cNvSpPr>
            <p:nvPr/>
          </p:nvSpPr>
          <p:spPr bwMode="auto">
            <a:xfrm>
              <a:off x="4967288" y="5326063"/>
              <a:ext cx="184150" cy="106363"/>
            </a:xfrm>
            <a:custGeom>
              <a:avLst/>
              <a:gdLst>
                <a:gd name="T0" fmla="*/ 1106 w 1159"/>
                <a:gd name="T1" fmla="*/ 0 h 675"/>
                <a:gd name="T2" fmla="*/ 1120 w 1159"/>
                <a:gd name="T3" fmla="*/ 54 h 675"/>
                <a:gd name="T4" fmla="*/ 1138 w 1159"/>
                <a:gd name="T5" fmla="*/ 106 h 675"/>
                <a:gd name="T6" fmla="*/ 1159 w 1159"/>
                <a:gd name="T7" fmla="*/ 156 h 675"/>
                <a:gd name="T8" fmla="*/ 651 w 1159"/>
                <a:gd name="T9" fmla="*/ 326 h 675"/>
                <a:gd name="T10" fmla="*/ 652 w 1159"/>
                <a:gd name="T11" fmla="*/ 336 h 675"/>
                <a:gd name="T12" fmla="*/ 653 w 1159"/>
                <a:gd name="T13" fmla="*/ 348 h 675"/>
                <a:gd name="T14" fmla="*/ 651 w 1159"/>
                <a:gd name="T15" fmla="*/ 392 h 675"/>
                <a:gd name="T16" fmla="*/ 642 w 1159"/>
                <a:gd name="T17" fmla="*/ 435 h 675"/>
                <a:gd name="T18" fmla="*/ 628 w 1159"/>
                <a:gd name="T19" fmla="*/ 475 h 675"/>
                <a:gd name="T20" fmla="*/ 609 w 1159"/>
                <a:gd name="T21" fmla="*/ 513 h 675"/>
                <a:gd name="T22" fmla="*/ 586 w 1159"/>
                <a:gd name="T23" fmla="*/ 547 h 675"/>
                <a:gd name="T24" fmla="*/ 558 w 1159"/>
                <a:gd name="T25" fmla="*/ 579 h 675"/>
                <a:gd name="T26" fmla="*/ 527 w 1159"/>
                <a:gd name="T27" fmla="*/ 607 h 675"/>
                <a:gd name="T28" fmla="*/ 491 w 1159"/>
                <a:gd name="T29" fmla="*/ 630 h 675"/>
                <a:gd name="T30" fmla="*/ 454 w 1159"/>
                <a:gd name="T31" fmla="*/ 649 h 675"/>
                <a:gd name="T32" fmla="*/ 414 w 1159"/>
                <a:gd name="T33" fmla="*/ 664 h 675"/>
                <a:gd name="T34" fmla="*/ 370 w 1159"/>
                <a:gd name="T35" fmla="*/ 671 h 675"/>
                <a:gd name="T36" fmla="*/ 326 w 1159"/>
                <a:gd name="T37" fmla="*/ 675 h 675"/>
                <a:gd name="T38" fmla="*/ 282 w 1159"/>
                <a:gd name="T39" fmla="*/ 671 h 675"/>
                <a:gd name="T40" fmla="*/ 240 w 1159"/>
                <a:gd name="T41" fmla="*/ 664 h 675"/>
                <a:gd name="T42" fmla="*/ 200 w 1159"/>
                <a:gd name="T43" fmla="*/ 649 h 675"/>
                <a:gd name="T44" fmla="*/ 162 w 1159"/>
                <a:gd name="T45" fmla="*/ 630 h 675"/>
                <a:gd name="T46" fmla="*/ 126 w 1159"/>
                <a:gd name="T47" fmla="*/ 607 h 675"/>
                <a:gd name="T48" fmla="*/ 95 w 1159"/>
                <a:gd name="T49" fmla="*/ 579 h 675"/>
                <a:gd name="T50" fmla="*/ 68 w 1159"/>
                <a:gd name="T51" fmla="*/ 547 h 675"/>
                <a:gd name="T52" fmla="*/ 44 w 1159"/>
                <a:gd name="T53" fmla="*/ 513 h 675"/>
                <a:gd name="T54" fmla="*/ 26 w 1159"/>
                <a:gd name="T55" fmla="*/ 475 h 675"/>
                <a:gd name="T56" fmla="*/ 12 w 1159"/>
                <a:gd name="T57" fmla="*/ 435 h 675"/>
                <a:gd name="T58" fmla="*/ 3 w 1159"/>
                <a:gd name="T59" fmla="*/ 392 h 675"/>
                <a:gd name="T60" fmla="*/ 0 w 1159"/>
                <a:gd name="T61" fmla="*/ 348 h 675"/>
                <a:gd name="T62" fmla="*/ 3 w 1159"/>
                <a:gd name="T63" fmla="*/ 303 h 675"/>
                <a:gd name="T64" fmla="*/ 12 w 1159"/>
                <a:gd name="T65" fmla="*/ 261 h 675"/>
                <a:gd name="T66" fmla="*/ 26 w 1159"/>
                <a:gd name="T67" fmla="*/ 221 h 675"/>
                <a:gd name="T68" fmla="*/ 44 w 1159"/>
                <a:gd name="T69" fmla="*/ 183 h 675"/>
                <a:gd name="T70" fmla="*/ 68 w 1159"/>
                <a:gd name="T71" fmla="*/ 148 h 675"/>
                <a:gd name="T72" fmla="*/ 95 w 1159"/>
                <a:gd name="T73" fmla="*/ 117 h 675"/>
                <a:gd name="T74" fmla="*/ 126 w 1159"/>
                <a:gd name="T75" fmla="*/ 89 h 675"/>
                <a:gd name="T76" fmla="*/ 162 w 1159"/>
                <a:gd name="T77" fmla="*/ 66 h 675"/>
                <a:gd name="T78" fmla="*/ 200 w 1159"/>
                <a:gd name="T79" fmla="*/ 47 h 675"/>
                <a:gd name="T80" fmla="*/ 240 w 1159"/>
                <a:gd name="T81" fmla="*/ 33 h 675"/>
                <a:gd name="T82" fmla="*/ 282 w 1159"/>
                <a:gd name="T83" fmla="*/ 25 h 675"/>
                <a:gd name="T84" fmla="*/ 326 w 1159"/>
                <a:gd name="T85" fmla="*/ 21 h 675"/>
                <a:gd name="T86" fmla="*/ 369 w 1159"/>
                <a:gd name="T87" fmla="*/ 24 h 675"/>
                <a:gd name="T88" fmla="*/ 409 w 1159"/>
                <a:gd name="T89" fmla="*/ 33 h 675"/>
                <a:gd name="T90" fmla="*/ 448 w 1159"/>
                <a:gd name="T91" fmla="*/ 45 h 675"/>
                <a:gd name="T92" fmla="*/ 485 w 1159"/>
                <a:gd name="T93" fmla="*/ 63 h 675"/>
                <a:gd name="T94" fmla="*/ 518 w 1159"/>
                <a:gd name="T95" fmla="*/ 84 h 675"/>
                <a:gd name="T96" fmla="*/ 549 w 1159"/>
                <a:gd name="T97" fmla="*/ 109 h 675"/>
                <a:gd name="T98" fmla="*/ 577 w 1159"/>
                <a:gd name="T99" fmla="*/ 138 h 675"/>
                <a:gd name="T100" fmla="*/ 600 w 1159"/>
                <a:gd name="T101" fmla="*/ 170 h 675"/>
                <a:gd name="T102" fmla="*/ 1106 w 1159"/>
                <a:gd name="T10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59" h="675">
                  <a:moveTo>
                    <a:pt x="1106" y="0"/>
                  </a:moveTo>
                  <a:lnTo>
                    <a:pt x="1120" y="54"/>
                  </a:lnTo>
                  <a:lnTo>
                    <a:pt x="1138" y="106"/>
                  </a:lnTo>
                  <a:lnTo>
                    <a:pt x="1159" y="156"/>
                  </a:lnTo>
                  <a:lnTo>
                    <a:pt x="651" y="326"/>
                  </a:lnTo>
                  <a:lnTo>
                    <a:pt x="652" y="336"/>
                  </a:lnTo>
                  <a:lnTo>
                    <a:pt x="653" y="348"/>
                  </a:lnTo>
                  <a:lnTo>
                    <a:pt x="651" y="392"/>
                  </a:lnTo>
                  <a:lnTo>
                    <a:pt x="642" y="435"/>
                  </a:lnTo>
                  <a:lnTo>
                    <a:pt x="628" y="475"/>
                  </a:lnTo>
                  <a:lnTo>
                    <a:pt x="609" y="513"/>
                  </a:lnTo>
                  <a:lnTo>
                    <a:pt x="586" y="547"/>
                  </a:lnTo>
                  <a:lnTo>
                    <a:pt x="558" y="579"/>
                  </a:lnTo>
                  <a:lnTo>
                    <a:pt x="527" y="607"/>
                  </a:lnTo>
                  <a:lnTo>
                    <a:pt x="491" y="630"/>
                  </a:lnTo>
                  <a:lnTo>
                    <a:pt x="454" y="649"/>
                  </a:lnTo>
                  <a:lnTo>
                    <a:pt x="414" y="664"/>
                  </a:lnTo>
                  <a:lnTo>
                    <a:pt x="370" y="671"/>
                  </a:lnTo>
                  <a:lnTo>
                    <a:pt x="326" y="675"/>
                  </a:lnTo>
                  <a:lnTo>
                    <a:pt x="282" y="671"/>
                  </a:lnTo>
                  <a:lnTo>
                    <a:pt x="240" y="664"/>
                  </a:lnTo>
                  <a:lnTo>
                    <a:pt x="200" y="649"/>
                  </a:lnTo>
                  <a:lnTo>
                    <a:pt x="162" y="630"/>
                  </a:lnTo>
                  <a:lnTo>
                    <a:pt x="126" y="607"/>
                  </a:lnTo>
                  <a:lnTo>
                    <a:pt x="95" y="579"/>
                  </a:lnTo>
                  <a:lnTo>
                    <a:pt x="68" y="547"/>
                  </a:lnTo>
                  <a:lnTo>
                    <a:pt x="44" y="513"/>
                  </a:lnTo>
                  <a:lnTo>
                    <a:pt x="26" y="475"/>
                  </a:lnTo>
                  <a:lnTo>
                    <a:pt x="12" y="435"/>
                  </a:lnTo>
                  <a:lnTo>
                    <a:pt x="3" y="392"/>
                  </a:lnTo>
                  <a:lnTo>
                    <a:pt x="0" y="348"/>
                  </a:lnTo>
                  <a:lnTo>
                    <a:pt x="3" y="303"/>
                  </a:lnTo>
                  <a:lnTo>
                    <a:pt x="12" y="261"/>
                  </a:lnTo>
                  <a:lnTo>
                    <a:pt x="26" y="221"/>
                  </a:lnTo>
                  <a:lnTo>
                    <a:pt x="44" y="183"/>
                  </a:lnTo>
                  <a:lnTo>
                    <a:pt x="68" y="148"/>
                  </a:lnTo>
                  <a:lnTo>
                    <a:pt x="95" y="117"/>
                  </a:lnTo>
                  <a:lnTo>
                    <a:pt x="126" y="89"/>
                  </a:lnTo>
                  <a:lnTo>
                    <a:pt x="162" y="66"/>
                  </a:lnTo>
                  <a:lnTo>
                    <a:pt x="200" y="47"/>
                  </a:lnTo>
                  <a:lnTo>
                    <a:pt x="240" y="33"/>
                  </a:lnTo>
                  <a:lnTo>
                    <a:pt x="282" y="25"/>
                  </a:lnTo>
                  <a:lnTo>
                    <a:pt x="326" y="21"/>
                  </a:lnTo>
                  <a:lnTo>
                    <a:pt x="369" y="24"/>
                  </a:lnTo>
                  <a:lnTo>
                    <a:pt x="409" y="33"/>
                  </a:lnTo>
                  <a:lnTo>
                    <a:pt x="448" y="45"/>
                  </a:lnTo>
                  <a:lnTo>
                    <a:pt x="485" y="63"/>
                  </a:lnTo>
                  <a:lnTo>
                    <a:pt x="518" y="84"/>
                  </a:lnTo>
                  <a:lnTo>
                    <a:pt x="549" y="109"/>
                  </a:lnTo>
                  <a:lnTo>
                    <a:pt x="577" y="138"/>
                  </a:lnTo>
                  <a:lnTo>
                    <a:pt x="600" y="170"/>
                  </a:lnTo>
                  <a:lnTo>
                    <a:pt x="1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69"/>
            <p:cNvSpPr>
              <a:spLocks/>
            </p:cNvSpPr>
            <p:nvPr/>
          </p:nvSpPr>
          <p:spPr bwMode="auto">
            <a:xfrm>
              <a:off x="5170488" y="5211763"/>
              <a:ext cx="177800" cy="177800"/>
            </a:xfrm>
            <a:custGeom>
              <a:avLst/>
              <a:gdLst>
                <a:gd name="T0" fmla="*/ 561 w 1122"/>
                <a:gd name="T1" fmla="*/ 0 h 1121"/>
                <a:gd name="T2" fmla="*/ 622 w 1122"/>
                <a:gd name="T3" fmla="*/ 3 h 1121"/>
                <a:gd name="T4" fmla="*/ 681 w 1122"/>
                <a:gd name="T5" fmla="*/ 13 h 1121"/>
                <a:gd name="T6" fmla="*/ 738 w 1122"/>
                <a:gd name="T7" fmla="*/ 29 h 1121"/>
                <a:gd name="T8" fmla="*/ 792 w 1122"/>
                <a:gd name="T9" fmla="*/ 50 h 1121"/>
                <a:gd name="T10" fmla="*/ 843 w 1122"/>
                <a:gd name="T11" fmla="*/ 76 h 1121"/>
                <a:gd name="T12" fmla="*/ 892 w 1122"/>
                <a:gd name="T13" fmla="*/ 108 h 1121"/>
                <a:gd name="T14" fmla="*/ 937 w 1122"/>
                <a:gd name="T15" fmla="*/ 145 h 1121"/>
                <a:gd name="T16" fmla="*/ 976 w 1122"/>
                <a:gd name="T17" fmla="*/ 185 h 1121"/>
                <a:gd name="T18" fmla="*/ 1013 w 1122"/>
                <a:gd name="T19" fmla="*/ 229 h 1121"/>
                <a:gd name="T20" fmla="*/ 1045 w 1122"/>
                <a:gd name="T21" fmla="*/ 278 h 1121"/>
                <a:gd name="T22" fmla="*/ 1072 w 1122"/>
                <a:gd name="T23" fmla="*/ 329 h 1121"/>
                <a:gd name="T24" fmla="*/ 1093 w 1122"/>
                <a:gd name="T25" fmla="*/ 383 h 1121"/>
                <a:gd name="T26" fmla="*/ 1108 w 1122"/>
                <a:gd name="T27" fmla="*/ 440 h 1121"/>
                <a:gd name="T28" fmla="*/ 1118 w 1122"/>
                <a:gd name="T29" fmla="*/ 499 h 1121"/>
                <a:gd name="T30" fmla="*/ 1122 w 1122"/>
                <a:gd name="T31" fmla="*/ 560 h 1121"/>
                <a:gd name="T32" fmla="*/ 1118 w 1122"/>
                <a:gd name="T33" fmla="*/ 621 h 1121"/>
                <a:gd name="T34" fmla="*/ 1108 w 1122"/>
                <a:gd name="T35" fmla="*/ 681 h 1121"/>
                <a:gd name="T36" fmla="*/ 1093 w 1122"/>
                <a:gd name="T37" fmla="*/ 737 h 1121"/>
                <a:gd name="T38" fmla="*/ 1072 w 1122"/>
                <a:gd name="T39" fmla="*/ 792 h 1121"/>
                <a:gd name="T40" fmla="*/ 1045 w 1122"/>
                <a:gd name="T41" fmla="*/ 843 h 1121"/>
                <a:gd name="T42" fmla="*/ 1013 w 1122"/>
                <a:gd name="T43" fmla="*/ 891 h 1121"/>
                <a:gd name="T44" fmla="*/ 976 w 1122"/>
                <a:gd name="T45" fmla="*/ 936 h 1121"/>
                <a:gd name="T46" fmla="*/ 937 w 1122"/>
                <a:gd name="T47" fmla="*/ 977 h 1121"/>
                <a:gd name="T48" fmla="*/ 892 w 1122"/>
                <a:gd name="T49" fmla="*/ 1012 h 1121"/>
                <a:gd name="T50" fmla="*/ 843 w 1122"/>
                <a:gd name="T51" fmla="*/ 1044 h 1121"/>
                <a:gd name="T52" fmla="*/ 792 w 1122"/>
                <a:gd name="T53" fmla="*/ 1071 h 1121"/>
                <a:gd name="T54" fmla="*/ 738 w 1122"/>
                <a:gd name="T55" fmla="*/ 1092 h 1121"/>
                <a:gd name="T56" fmla="*/ 681 w 1122"/>
                <a:gd name="T57" fmla="*/ 1108 h 1121"/>
                <a:gd name="T58" fmla="*/ 622 w 1122"/>
                <a:gd name="T59" fmla="*/ 1118 h 1121"/>
                <a:gd name="T60" fmla="*/ 561 w 1122"/>
                <a:gd name="T61" fmla="*/ 1121 h 1121"/>
                <a:gd name="T62" fmla="*/ 500 w 1122"/>
                <a:gd name="T63" fmla="*/ 1118 h 1121"/>
                <a:gd name="T64" fmla="*/ 441 w 1122"/>
                <a:gd name="T65" fmla="*/ 1108 h 1121"/>
                <a:gd name="T66" fmla="*/ 384 w 1122"/>
                <a:gd name="T67" fmla="*/ 1092 h 1121"/>
                <a:gd name="T68" fmla="*/ 330 w 1122"/>
                <a:gd name="T69" fmla="*/ 1071 h 1121"/>
                <a:gd name="T70" fmla="*/ 279 w 1122"/>
                <a:gd name="T71" fmla="*/ 1044 h 1121"/>
                <a:gd name="T72" fmla="*/ 230 w 1122"/>
                <a:gd name="T73" fmla="*/ 1012 h 1121"/>
                <a:gd name="T74" fmla="*/ 186 w 1122"/>
                <a:gd name="T75" fmla="*/ 977 h 1121"/>
                <a:gd name="T76" fmla="*/ 145 w 1122"/>
                <a:gd name="T77" fmla="*/ 936 h 1121"/>
                <a:gd name="T78" fmla="*/ 109 w 1122"/>
                <a:gd name="T79" fmla="*/ 891 h 1121"/>
                <a:gd name="T80" fmla="*/ 77 w 1122"/>
                <a:gd name="T81" fmla="*/ 843 h 1121"/>
                <a:gd name="T82" fmla="*/ 50 w 1122"/>
                <a:gd name="T83" fmla="*/ 792 h 1121"/>
                <a:gd name="T84" fmla="*/ 29 w 1122"/>
                <a:gd name="T85" fmla="*/ 737 h 1121"/>
                <a:gd name="T86" fmla="*/ 14 w 1122"/>
                <a:gd name="T87" fmla="*/ 681 h 1121"/>
                <a:gd name="T88" fmla="*/ 4 w 1122"/>
                <a:gd name="T89" fmla="*/ 621 h 1121"/>
                <a:gd name="T90" fmla="*/ 0 w 1122"/>
                <a:gd name="T91" fmla="*/ 560 h 1121"/>
                <a:gd name="T92" fmla="*/ 4 w 1122"/>
                <a:gd name="T93" fmla="*/ 499 h 1121"/>
                <a:gd name="T94" fmla="*/ 14 w 1122"/>
                <a:gd name="T95" fmla="*/ 440 h 1121"/>
                <a:gd name="T96" fmla="*/ 29 w 1122"/>
                <a:gd name="T97" fmla="*/ 383 h 1121"/>
                <a:gd name="T98" fmla="*/ 50 w 1122"/>
                <a:gd name="T99" fmla="*/ 329 h 1121"/>
                <a:gd name="T100" fmla="*/ 77 w 1122"/>
                <a:gd name="T101" fmla="*/ 278 h 1121"/>
                <a:gd name="T102" fmla="*/ 109 w 1122"/>
                <a:gd name="T103" fmla="*/ 229 h 1121"/>
                <a:gd name="T104" fmla="*/ 145 w 1122"/>
                <a:gd name="T105" fmla="*/ 185 h 1121"/>
                <a:gd name="T106" fmla="*/ 186 w 1122"/>
                <a:gd name="T107" fmla="*/ 145 h 1121"/>
                <a:gd name="T108" fmla="*/ 230 w 1122"/>
                <a:gd name="T109" fmla="*/ 108 h 1121"/>
                <a:gd name="T110" fmla="*/ 279 w 1122"/>
                <a:gd name="T111" fmla="*/ 76 h 1121"/>
                <a:gd name="T112" fmla="*/ 330 w 1122"/>
                <a:gd name="T113" fmla="*/ 50 h 1121"/>
                <a:gd name="T114" fmla="*/ 384 w 1122"/>
                <a:gd name="T115" fmla="*/ 29 h 1121"/>
                <a:gd name="T116" fmla="*/ 441 w 1122"/>
                <a:gd name="T117" fmla="*/ 13 h 1121"/>
                <a:gd name="T118" fmla="*/ 500 w 1122"/>
                <a:gd name="T119" fmla="*/ 3 h 1121"/>
                <a:gd name="T120" fmla="*/ 561 w 1122"/>
                <a:gd name="T12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2" h="1121">
                  <a:moveTo>
                    <a:pt x="561" y="0"/>
                  </a:moveTo>
                  <a:lnTo>
                    <a:pt x="622" y="3"/>
                  </a:lnTo>
                  <a:lnTo>
                    <a:pt x="681" y="13"/>
                  </a:lnTo>
                  <a:lnTo>
                    <a:pt x="738" y="29"/>
                  </a:lnTo>
                  <a:lnTo>
                    <a:pt x="792" y="50"/>
                  </a:lnTo>
                  <a:lnTo>
                    <a:pt x="843" y="76"/>
                  </a:lnTo>
                  <a:lnTo>
                    <a:pt x="892" y="108"/>
                  </a:lnTo>
                  <a:lnTo>
                    <a:pt x="937" y="145"/>
                  </a:lnTo>
                  <a:lnTo>
                    <a:pt x="976" y="185"/>
                  </a:lnTo>
                  <a:lnTo>
                    <a:pt x="1013" y="229"/>
                  </a:lnTo>
                  <a:lnTo>
                    <a:pt x="1045" y="278"/>
                  </a:lnTo>
                  <a:lnTo>
                    <a:pt x="1072" y="329"/>
                  </a:lnTo>
                  <a:lnTo>
                    <a:pt x="1093" y="383"/>
                  </a:lnTo>
                  <a:lnTo>
                    <a:pt x="1108" y="440"/>
                  </a:lnTo>
                  <a:lnTo>
                    <a:pt x="1118" y="499"/>
                  </a:lnTo>
                  <a:lnTo>
                    <a:pt x="1122" y="560"/>
                  </a:lnTo>
                  <a:lnTo>
                    <a:pt x="1118" y="621"/>
                  </a:lnTo>
                  <a:lnTo>
                    <a:pt x="1108" y="681"/>
                  </a:lnTo>
                  <a:lnTo>
                    <a:pt x="1093" y="737"/>
                  </a:lnTo>
                  <a:lnTo>
                    <a:pt x="1072" y="792"/>
                  </a:lnTo>
                  <a:lnTo>
                    <a:pt x="1045" y="843"/>
                  </a:lnTo>
                  <a:lnTo>
                    <a:pt x="1013" y="891"/>
                  </a:lnTo>
                  <a:lnTo>
                    <a:pt x="976" y="936"/>
                  </a:lnTo>
                  <a:lnTo>
                    <a:pt x="937" y="977"/>
                  </a:lnTo>
                  <a:lnTo>
                    <a:pt x="892" y="1012"/>
                  </a:lnTo>
                  <a:lnTo>
                    <a:pt x="843" y="1044"/>
                  </a:lnTo>
                  <a:lnTo>
                    <a:pt x="792" y="1071"/>
                  </a:lnTo>
                  <a:lnTo>
                    <a:pt x="738" y="1092"/>
                  </a:lnTo>
                  <a:lnTo>
                    <a:pt x="681" y="1108"/>
                  </a:lnTo>
                  <a:lnTo>
                    <a:pt x="622" y="1118"/>
                  </a:lnTo>
                  <a:lnTo>
                    <a:pt x="561" y="1121"/>
                  </a:lnTo>
                  <a:lnTo>
                    <a:pt x="500" y="1118"/>
                  </a:lnTo>
                  <a:lnTo>
                    <a:pt x="441" y="1108"/>
                  </a:lnTo>
                  <a:lnTo>
                    <a:pt x="384" y="1092"/>
                  </a:lnTo>
                  <a:lnTo>
                    <a:pt x="330" y="1071"/>
                  </a:lnTo>
                  <a:lnTo>
                    <a:pt x="279" y="1044"/>
                  </a:lnTo>
                  <a:lnTo>
                    <a:pt x="230" y="1012"/>
                  </a:lnTo>
                  <a:lnTo>
                    <a:pt x="186" y="977"/>
                  </a:lnTo>
                  <a:lnTo>
                    <a:pt x="145" y="936"/>
                  </a:lnTo>
                  <a:lnTo>
                    <a:pt x="109" y="891"/>
                  </a:lnTo>
                  <a:lnTo>
                    <a:pt x="77" y="843"/>
                  </a:lnTo>
                  <a:lnTo>
                    <a:pt x="50" y="792"/>
                  </a:lnTo>
                  <a:lnTo>
                    <a:pt x="29" y="737"/>
                  </a:lnTo>
                  <a:lnTo>
                    <a:pt x="14" y="681"/>
                  </a:lnTo>
                  <a:lnTo>
                    <a:pt x="4" y="621"/>
                  </a:lnTo>
                  <a:lnTo>
                    <a:pt x="0" y="560"/>
                  </a:lnTo>
                  <a:lnTo>
                    <a:pt x="4" y="499"/>
                  </a:lnTo>
                  <a:lnTo>
                    <a:pt x="14" y="440"/>
                  </a:lnTo>
                  <a:lnTo>
                    <a:pt x="29" y="383"/>
                  </a:lnTo>
                  <a:lnTo>
                    <a:pt x="50" y="329"/>
                  </a:lnTo>
                  <a:lnTo>
                    <a:pt x="77" y="278"/>
                  </a:lnTo>
                  <a:lnTo>
                    <a:pt x="109" y="229"/>
                  </a:lnTo>
                  <a:lnTo>
                    <a:pt x="145" y="185"/>
                  </a:lnTo>
                  <a:lnTo>
                    <a:pt x="186" y="145"/>
                  </a:lnTo>
                  <a:lnTo>
                    <a:pt x="230" y="108"/>
                  </a:lnTo>
                  <a:lnTo>
                    <a:pt x="279" y="76"/>
                  </a:lnTo>
                  <a:lnTo>
                    <a:pt x="330" y="50"/>
                  </a:lnTo>
                  <a:lnTo>
                    <a:pt x="384" y="29"/>
                  </a:lnTo>
                  <a:lnTo>
                    <a:pt x="441" y="13"/>
                  </a:lnTo>
                  <a:lnTo>
                    <a:pt x="500" y="3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9" name="Freeform 74"/>
          <p:cNvSpPr>
            <a:spLocks noEditPoints="1"/>
          </p:cNvSpPr>
          <p:nvPr/>
        </p:nvSpPr>
        <p:spPr bwMode="auto">
          <a:xfrm>
            <a:off x="6650038" y="4946650"/>
            <a:ext cx="517525" cy="635000"/>
          </a:xfrm>
          <a:custGeom>
            <a:avLst/>
            <a:gdLst>
              <a:gd name="T0" fmla="*/ 2003 w 2939"/>
              <a:gd name="T1" fmla="*/ 2890 h 3600"/>
              <a:gd name="T2" fmla="*/ 1859 w 2939"/>
              <a:gd name="T3" fmla="*/ 2961 h 3600"/>
              <a:gd name="T4" fmla="*/ 2195 w 2939"/>
              <a:gd name="T5" fmla="*/ 3289 h 3600"/>
              <a:gd name="T6" fmla="*/ 2729 w 2939"/>
              <a:gd name="T7" fmla="*/ 2753 h 3600"/>
              <a:gd name="T8" fmla="*/ 2634 w 2939"/>
              <a:gd name="T9" fmla="*/ 2623 h 3600"/>
              <a:gd name="T10" fmla="*/ 1495 w 2939"/>
              <a:gd name="T11" fmla="*/ 2623 h 3600"/>
              <a:gd name="T12" fmla="*/ 949 w 2939"/>
              <a:gd name="T13" fmla="*/ 2664 h 3600"/>
              <a:gd name="T14" fmla="*/ 963 w 2939"/>
              <a:gd name="T15" fmla="*/ 2522 h 3600"/>
              <a:gd name="T16" fmla="*/ 838 w 2939"/>
              <a:gd name="T17" fmla="*/ 2470 h 3600"/>
              <a:gd name="T18" fmla="*/ 456 w 2939"/>
              <a:gd name="T19" fmla="*/ 2606 h 3600"/>
              <a:gd name="T20" fmla="*/ 488 w 2939"/>
              <a:gd name="T21" fmla="*/ 2522 h 3600"/>
              <a:gd name="T22" fmla="*/ 2269 w 2939"/>
              <a:gd name="T23" fmla="*/ 2263 h 3600"/>
              <a:gd name="T24" fmla="*/ 2743 w 2939"/>
              <a:gd name="T25" fmla="*/ 2459 h 3600"/>
              <a:gd name="T26" fmla="*/ 2939 w 2939"/>
              <a:gd name="T27" fmla="*/ 2931 h 3600"/>
              <a:gd name="T28" fmla="*/ 2743 w 2939"/>
              <a:gd name="T29" fmla="*/ 3404 h 3600"/>
              <a:gd name="T30" fmla="*/ 2269 w 2939"/>
              <a:gd name="T31" fmla="*/ 3600 h 3600"/>
              <a:gd name="T32" fmla="*/ 1795 w 2939"/>
              <a:gd name="T33" fmla="*/ 3404 h 3600"/>
              <a:gd name="T34" fmla="*/ 1599 w 2939"/>
              <a:gd name="T35" fmla="*/ 2931 h 3600"/>
              <a:gd name="T36" fmla="*/ 1795 w 2939"/>
              <a:gd name="T37" fmla="*/ 2459 h 3600"/>
              <a:gd name="T38" fmla="*/ 2269 w 2939"/>
              <a:gd name="T39" fmla="*/ 2263 h 3600"/>
              <a:gd name="T40" fmla="*/ 1599 w 2939"/>
              <a:gd name="T41" fmla="*/ 2160 h 3600"/>
              <a:gd name="T42" fmla="*/ 949 w 2939"/>
              <a:gd name="T43" fmla="*/ 2201 h 3600"/>
              <a:gd name="T44" fmla="*/ 963 w 2939"/>
              <a:gd name="T45" fmla="*/ 2060 h 3600"/>
              <a:gd name="T46" fmla="*/ 838 w 2939"/>
              <a:gd name="T47" fmla="*/ 2029 h 3600"/>
              <a:gd name="T48" fmla="*/ 456 w 2939"/>
              <a:gd name="T49" fmla="*/ 2165 h 3600"/>
              <a:gd name="T50" fmla="*/ 488 w 2939"/>
              <a:gd name="T51" fmla="*/ 2081 h 3600"/>
              <a:gd name="T52" fmla="*/ 980 w 2939"/>
              <a:gd name="T53" fmla="*/ 1646 h 3600"/>
              <a:gd name="T54" fmla="*/ 1854 w 2939"/>
              <a:gd name="T55" fmla="*/ 1765 h 3600"/>
              <a:gd name="T56" fmla="*/ 938 w 2939"/>
              <a:gd name="T57" fmla="*/ 1779 h 3600"/>
              <a:gd name="T58" fmla="*/ 980 w 2939"/>
              <a:gd name="T59" fmla="*/ 1646 h 3600"/>
              <a:gd name="T60" fmla="*/ 830 w 2939"/>
              <a:gd name="T61" fmla="*/ 1605 h 3600"/>
              <a:gd name="T62" fmla="*/ 446 w 2939"/>
              <a:gd name="T63" fmla="*/ 1717 h 3600"/>
              <a:gd name="T64" fmla="*/ 502 w 2939"/>
              <a:gd name="T65" fmla="*/ 1647 h 3600"/>
              <a:gd name="T66" fmla="*/ 1804 w 2939"/>
              <a:gd name="T67" fmla="*/ 1183 h 3600"/>
              <a:gd name="T68" fmla="*/ 1846 w 2939"/>
              <a:gd name="T69" fmla="*/ 1316 h 3600"/>
              <a:gd name="T70" fmla="*/ 931 w 2939"/>
              <a:gd name="T71" fmla="*/ 1301 h 3600"/>
              <a:gd name="T72" fmla="*/ 798 w 2939"/>
              <a:gd name="T73" fmla="*/ 1068 h 3600"/>
              <a:gd name="T74" fmla="*/ 640 w 2939"/>
              <a:gd name="T75" fmla="*/ 1360 h 3600"/>
              <a:gd name="T76" fmla="*/ 440 w 2939"/>
              <a:gd name="T77" fmla="*/ 1246 h 3600"/>
              <a:gd name="T78" fmla="*/ 515 w 2939"/>
              <a:gd name="T79" fmla="*/ 1197 h 3600"/>
              <a:gd name="T80" fmla="*/ 569 w 2939"/>
              <a:gd name="T81" fmla="*/ 386 h 3600"/>
              <a:gd name="T82" fmla="*/ 706 w 2939"/>
              <a:gd name="T83" fmla="*/ 640 h 3600"/>
              <a:gd name="T84" fmla="*/ 1648 w 2939"/>
              <a:gd name="T85" fmla="*/ 619 h 3600"/>
              <a:gd name="T86" fmla="*/ 1748 w 2939"/>
              <a:gd name="T87" fmla="*/ 360 h 3600"/>
              <a:gd name="T88" fmla="*/ 2285 w 2939"/>
              <a:gd name="T89" fmla="*/ 454 h 3600"/>
              <a:gd name="T90" fmla="*/ 2198 w 2939"/>
              <a:gd name="T91" fmla="*/ 2112 h 3600"/>
              <a:gd name="T92" fmla="*/ 1465 w 2939"/>
              <a:gd name="T93" fmla="*/ 3116 h 3600"/>
              <a:gd name="T94" fmla="*/ 49 w 2939"/>
              <a:gd name="T95" fmla="*/ 3167 h 3600"/>
              <a:gd name="T96" fmla="*/ 22 w 2939"/>
              <a:gd name="T97" fmla="*/ 471 h 3600"/>
              <a:gd name="T98" fmla="*/ 1160 w 2939"/>
              <a:gd name="T99" fmla="*/ 103 h 3600"/>
              <a:gd name="T100" fmla="*/ 1094 w 2939"/>
              <a:gd name="T101" fmla="*/ 219 h 3600"/>
              <a:gd name="T102" fmla="*/ 1227 w 2939"/>
              <a:gd name="T103" fmla="*/ 219 h 3600"/>
              <a:gd name="T104" fmla="*/ 1160 w 2939"/>
              <a:gd name="T105" fmla="*/ 103 h 3600"/>
              <a:gd name="T106" fmla="*/ 1317 w 2939"/>
              <a:gd name="T107" fmla="*/ 88 h 3600"/>
              <a:gd name="T108" fmla="*/ 1379 w 2939"/>
              <a:gd name="T109" fmla="*/ 247 h 3600"/>
              <a:gd name="T110" fmla="*/ 1624 w 2939"/>
              <a:gd name="T111" fmla="*/ 324 h 3600"/>
              <a:gd name="T112" fmla="*/ 1605 w 2939"/>
              <a:gd name="T113" fmla="*/ 521 h 3600"/>
              <a:gd name="T114" fmla="*/ 738 w 2939"/>
              <a:gd name="T115" fmla="*/ 540 h 3600"/>
              <a:gd name="T116" fmla="*/ 682 w 2939"/>
              <a:gd name="T117" fmla="*/ 350 h 3600"/>
              <a:gd name="T118" fmla="*/ 923 w 2939"/>
              <a:gd name="T119" fmla="*/ 254 h 3600"/>
              <a:gd name="T120" fmla="*/ 991 w 2939"/>
              <a:gd name="T121" fmla="*/ 116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39" h="3600">
                <a:moveTo>
                  <a:pt x="2634" y="2623"/>
                </a:moveTo>
                <a:lnTo>
                  <a:pt x="2613" y="2625"/>
                </a:lnTo>
                <a:lnTo>
                  <a:pt x="2591" y="2630"/>
                </a:lnTo>
                <a:lnTo>
                  <a:pt x="2570" y="2641"/>
                </a:lnTo>
                <a:lnTo>
                  <a:pt x="2552" y="2657"/>
                </a:lnTo>
                <a:lnTo>
                  <a:pt x="2205" y="3047"/>
                </a:lnTo>
                <a:lnTo>
                  <a:pt x="2024" y="2903"/>
                </a:lnTo>
                <a:lnTo>
                  <a:pt x="2003" y="2890"/>
                </a:lnTo>
                <a:lnTo>
                  <a:pt x="1982" y="2882"/>
                </a:lnTo>
                <a:lnTo>
                  <a:pt x="1960" y="2880"/>
                </a:lnTo>
                <a:lnTo>
                  <a:pt x="1937" y="2882"/>
                </a:lnTo>
                <a:lnTo>
                  <a:pt x="1915" y="2890"/>
                </a:lnTo>
                <a:lnTo>
                  <a:pt x="1895" y="2902"/>
                </a:lnTo>
                <a:lnTo>
                  <a:pt x="1879" y="2918"/>
                </a:lnTo>
                <a:lnTo>
                  <a:pt x="1866" y="2939"/>
                </a:lnTo>
                <a:lnTo>
                  <a:pt x="1859" y="2961"/>
                </a:lnTo>
                <a:lnTo>
                  <a:pt x="1856" y="2983"/>
                </a:lnTo>
                <a:lnTo>
                  <a:pt x="1859" y="3005"/>
                </a:lnTo>
                <a:lnTo>
                  <a:pt x="1866" y="3027"/>
                </a:lnTo>
                <a:lnTo>
                  <a:pt x="1878" y="3046"/>
                </a:lnTo>
                <a:lnTo>
                  <a:pt x="1895" y="3063"/>
                </a:lnTo>
                <a:lnTo>
                  <a:pt x="2152" y="3268"/>
                </a:lnTo>
                <a:lnTo>
                  <a:pt x="2173" y="3281"/>
                </a:lnTo>
                <a:lnTo>
                  <a:pt x="2195" y="3289"/>
                </a:lnTo>
                <a:lnTo>
                  <a:pt x="2217" y="3291"/>
                </a:lnTo>
                <a:lnTo>
                  <a:pt x="2239" y="3289"/>
                </a:lnTo>
                <a:lnTo>
                  <a:pt x="2258" y="3283"/>
                </a:lnTo>
                <a:lnTo>
                  <a:pt x="2278" y="3272"/>
                </a:lnTo>
                <a:lnTo>
                  <a:pt x="2294" y="3257"/>
                </a:lnTo>
                <a:lnTo>
                  <a:pt x="2707" y="2794"/>
                </a:lnTo>
                <a:lnTo>
                  <a:pt x="2720" y="2774"/>
                </a:lnTo>
                <a:lnTo>
                  <a:pt x="2729" y="2753"/>
                </a:lnTo>
                <a:lnTo>
                  <a:pt x="2733" y="2731"/>
                </a:lnTo>
                <a:lnTo>
                  <a:pt x="2731" y="2709"/>
                </a:lnTo>
                <a:lnTo>
                  <a:pt x="2725" y="2687"/>
                </a:lnTo>
                <a:lnTo>
                  <a:pt x="2714" y="2666"/>
                </a:lnTo>
                <a:lnTo>
                  <a:pt x="2698" y="2649"/>
                </a:lnTo>
                <a:lnTo>
                  <a:pt x="2678" y="2636"/>
                </a:lnTo>
                <a:lnTo>
                  <a:pt x="2657" y="2627"/>
                </a:lnTo>
                <a:lnTo>
                  <a:pt x="2634" y="2623"/>
                </a:lnTo>
                <a:close/>
                <a:moveTo>
                  <a:pt x="980" y="2520"/>
                </a:moveTo>
                <a:lnTo>
                  <a:pt x="1444" y="2520"/>
                </a:lnTo>
                <a:lnTo>
                  <a:pt x="1460" y="2522"/>
                </a:lnTo>
                <a:lnTo>
                  <a:pt x="1474" y="2530"/>
                </a:lnTo>
                <a:lnTo>
                  <a:pt x="1485" y="2541"/>
                </a:lnTo>
                <a:lnTo>
                  <a:pt x="1493" y="2555"/>
                </a:lnTo>
                <a:lnTo>
                  <a:pt x="1495" y="2571"/>
                </a:lnTo>
                <a:lnTo>
                  <a:pt x="1495" y="2623"/>
                </a:lnTo>
                <a:lnTo>
                  <a:pt x="1493" y="2639"/>
                </a:lnTo>
                <a:lnTo>
                  <a:pt x="1485" y="2653"/>
                </a:lnTo>
                <a:lnTo>
                  <a:pt x="1474" y="2664"/>
                </a:lnTo>
                <a:lnTo>
                  <a:pt x="1460" y="2672"/>
                </a:lnTo>
                <a:lnTo>
                  <a:pt x="1444" y="2674"/>
                </a:lnTo>
                <a:lnTo>
                  <a:pt x="980" y="2674"/>
                </a:lnTo>
                <a:lnTo>
                  <a:pt x="963" y="2672"/>
                </a:lnTo>
                <a:lnTo>
                  <a:pt x="949" y="2664"/>
                </a:lnTo>
                <a:lnTo>
                  <a:pt x="938" y="2653"/>
                </a:lnTo>
                <a:lnTo>
                  <a:pt x="931" y="2639"/>
                </a:lnTo>
                <a:lnTo>
                  <a:pt x="928" y="2623"/>
                </a:lnTo>
                <a:lnTo>
                  <a:pt x="928" y="2571"/>
                </a:lnTo>
                <a:lnTo>
                  <a:pt x="931" y="2555"/>
                </a:lnTo>
                <a:lnTo>
                  <a:pt x="938" y="2541"/>
                </a:lnTo>
                <a:lnTo>
                  <a:pt x="949" y="2530"/>
                </a:lnTo>
                <a:lnTo>
                  <a:pt x="963" y="2522"/>
                </a:lnTo>
                <a:lnTo>
                  <a:pt x="980" y="2520"/>
                </a:lnTo>
                <a:close/>
                <a:moveTo>
                  <a:pt x="798" y="2404"/>
                </a:moveTo>
                <a:lnTo>
                  <a:pt x="812" y="2408"/>
                </a:lnTo>
                <a:lnTo>
                  <a:pt x="826" y="2416"/>
                </a:lnTo>
                <a:lnTo>
                  <a:pt x="835" y="2427"/>
                </a:lnTo>
                <a:lnTo>
                  <a:pt x="841" y="2441"/>
                </a:lnTo>
                <a:lnTo>
                  <a:pt x="841" y="2456"/>
                </a:lnTo>
                <a:lnTo>
                  <a:pt x="838" y="2470"/>
                </a:lnTo>
                <a:lnTo>
                  <a:pt x="830" y="2483"/>
                </a:lnTo>
                <a:lnTo>
                  <a:pt x="640" y="2696"/>
                </a:lnTo>
                <a:lnTo>
                  <a:pt x="629" y="2704"/>
                </a:lnTo>
                <a:lnTo>
                  <a:pt x="617" y="2710"/>
                </a:lnTo>
                <a:lnTo>
                  <a:pt x="604" y="2712"/>
                </a:lnTo>
                <a:lnTo>
                  <a:pt x="588" y="2709"/>
                </a:lnTo>
                <a:lnTo>
                  <a:pt x="574" y="2701"/>
                </a:lnTo>
                <a:lnTo>
                  <a:pt x="456" y="2606"/>
                </a:lnTo>
                <a:lnTo>
                  <a:pt x="446" y="2595"/>
                </a:lnTo>
                <a:lnTo>
                  <a:pt x="440" y="2582"/>
                </a:lnTo>
                <a:lnTo>
                  <a:pt x="438" y="2568"/>
                </a:lnTo>
                <a:lnTo>
                  <a:pt x="441" y="2554"/>
                </a:lnTo>
                <a:lnTo>
                  <a:pt x="448" y="2540"/>
                </a:lnTo>
                <a:lnTo>
                  <a:pt x="459" y="2530"/>
                </a:lnTo>
                <a:lnTo>
                  <a:pt x="473" y="2524"/>
                </a:lnTo>
                <a:lnTo>
                  <a:pt x="488" y="2522"/>
                </a:lnTo>
                <a:lnTo>
                  <a:pt x="502" y="2525"/>
                </a:lnTo>
                <a:lnTo>
                  <a:pt x="515" y="2533"/>
                </a:lnTo>
                <a:lnTo>
                  <a:pt x="598" y="2600"/>
                </a:lnTo>
                <a:lnTo>
                  <a:pt x="759" y="2420"/>
                </a:lnTo>
                <a:lnTo>
                  <a:pt x="770" y="2410"/>
                </a:lnTo>
                <a:lnTo>
                  <a:pt x="784" y="2405"/>
                </a:lnTo>
                <a:lnTo>
                  <a:pt x="798" y="2404"/>
                </a:lnTo>
                <a:close/>
                <a:moveTo>
                  <a:pt x="2269" y="2263"/>
                </a:moveTo>
                <a:lnTo>
                  <a:pt x="2337" y="2266"/>
                </a:lnTo>
                <a:lnTo>
                  <a:pt x="2404" y="2277"/>
                </a:lnTo>
                <a:lnTo>
                  <a:pt x="2468" y="2293"/>
                </a:lnTo>
                <a:lnTo>
                  <a:pt x="2530" y="2315"/>
                </a:lnTo>
                <a:lnTo>
                  <a:pt x="2589" y="2343"/>
                </a:lnTo>
                <a:lnTo>
                  <a:pt x="2643" y="2377"/>
                </a:lnTo>
                <a:lnTo>
                  <a:pt x="2695" y="2415"/>
                </a:lnTo>
                <a:lnTo>
                  <a:pt x="2743" y="2459"/>
                </a:lnTo>
                <a:lnTo>
                  <a:pt x="2785" y="2506"/>
                </a:lnTo>
                <a:lnTo>
                  <a:pt x="2825" y="2557"/>
                </a:lnTo>
                <a:lnTo>
                  <a:pt x="2858" y="2613"/>
                </a:lnTo>
                <a:lnTo>
                  <a:pt x="2886" y="2672"/>
                </a:lnTo>
                <a:lnTo>
                  <a:pt x="2909" y="2733"/>
                </a:lnTo>
                <a:lnTo>
                  <a:pt x="2925" y="2797"/>
                </a:lnTo>
                <a:lnTo>
                  <a:pt x="2935" y="2863"/>
                </a:lnTo>
                <a:lnTo>
                  <a:pt x="2939" y="2931"/>
                </a:lnTo>
                <a:lnTo>
                  <a:pt x="2935" y="3000"/>
                </a:lnTo>
                <a:lnTo>
                  <a:pt x="2925" y="3067"/>
                </a:lnTo>
                <a:lnTo>
                  <a:pt x="2909" y="3130"/>
                </a:lnTo>
                <a:lnTo>
                  <a:pt x="2886" y="3192"/>
                </a:lnTo>
                <a:lnTo>
                  <a:pt x="2858" y="3250"/>
                </a:lnTo>
                <a:lnTo>
                  <a:pt x="2825" y="3305"/>
                </a:lnTo>
                <a:lnTo>
                  <a:pt x="2785" y="3357"/>
                </a:lnTo>
                <a:lnTo>
                  <a:pt x="2743" y="3404"/>
                </a:lnTo>
                <a:lnTo>
                  <a:pt x="2695" y="3447"/>
                </a:lnTo>
                <a:lnTo>
                  <a:pt x="2643" y="3485"/>
                </a:lnTo>
                <a:lnTo>
                  <a:pt x="2589" y="3519"/>
                </a:lnTo>
                <a:lnTo>
                  <a:pt x="2530" y="3548"/>
                </a:lnTo>
                <a:lnTo>
                  <a:pt x="2468" y="3569"/>
                </a:lnTo>
                <a:lnTo>
                  <a:pt x="2404" y="3587"/>
                </a:lnTo>
                <a:lnTo>
                  <a:pt x="2337" y="3597"/>
                </a:lnTo>
                <a:lnTo>
                  <a:pt x="2269" y="3600"/>
                </a:lnTo>
                <a:lnTo>
                  <a:pt x="2200" y="3597"/>
                </a:lnTo>
                <a:lnTo>
                  <a:pt x="2134" y="3587"/>
                </a:lnTo>
                <a:lnTo>
                  <a:pt x="2069" y="3569"/>
                </a:lnTo>
                <a:lnTo>
                  <a:pt x="2008" y="3548"/>
                </a:lnTo>
                <a:lnTo>
                  <a:pt x="1949" y="3519"/>
                </a:lnTo>
                <a:lnTo>
                  <a:pt x="1894" y="3485"/>
                </a:lnTo>
                <a:lnTo>
                  <a:pt x="1843" y="3447"/>
                </a:lnTo>
                <a:lnTo>
                  <a:pt x="1795" y="3404"/>
                </a:lnTo>
                <a:lnTo>
                  <a:pt x="1752" y="3357"/>
                </a:lnTo>
                <a:lnTo>
                  <a:pt x="1713" y="3305"/>
                </a:lnTo>
                <a:lnTo>
                  <a:pt x="1680" y="3250"/>
                </a:lnTo>
                <a:lnTo>
                  <a:pt x="1651" y="3192"/>
                </a:lnTo>
                <a:lnTo>
                  <a:pt x="1628" y="3130"/>
                </a:lnTo>
                <a:lnTo>
                  <a:pt x="1612" y="3067"/>
                </a:lnTo>
                <a:lnTo>
                  <a:pt x="1602" y="3000"/>
                </a:lnTo>
                <a:lnTo>
                  <a:pt x="1599" y="2931"/>
                </a:lnTo>
                <a:lnTo>
                  <a:pt x="1602" y="2863"/>
                </a:lnTo>
                <a:lnTo>
                  <a:pt x="1612" y="2797"/>
                </a:lnTo>
                <a:lnTo>
                  <a:pt x="1628" y="2733"/>
                </a:lnTo>
                <a:lnTo>
                  <a:pt x="1651" y="2672"/>
                </a:lnTo>
                <a:lnTo>
                  <a:pt x="1680" y="2613"/>
                </a:lnTo>
                <a:lnTo>
                  <a:pt x="1713" y="2557"/>
                </a:lnTo>
                <a:lnTo>
                  <a:pt x="1752" y="2506"/>
                </a:lnTo>
                <a:lnTo>
                  <a:pt x="1795" y="2459"/>
                </a:lnTo>
                <a:lnTo>
                  <a:pt x="1843" y="2415"/>
                </a:lnTo>
                <a:lnTo>
                  <a:pt x="1894" y="2377"/>
                </a:lnTo>
                <a:lnTo>
                  <a:pt x="1949" y="2343"/>
                </a:lnTo>
                <a:lnTo>
                  <a:pt x="2008" y="2315"/>
                </a:lnTo>
                <a:lnTo>
                  <a:pt x="2069" y="2293"/>
                </a:lnTo>
                <a:lnTo>
                  <a:pt x="2134" y="2277"/>
                </a:lnTo>
                <a:lnTo>
                  <a:pt x="2200" y="2266"/>
                </a:lnTo>
                <a:lnTo>
                  <a:pt x="2269" y="2263"/>
                </a:lnTo>
                <a:close/>
                <a:moveTo>
                  <a:pt x="980" y="2057"/>
                </a:moveTo>
                <a:lnTo>
                  <a:pt x="1547" y="2057"/>
                </a:lnTo>
                <a:lnTo>
                  <a:pt x="1563" y="2060"/>
                </a:lnTo>
                <a:lnTo>
                  <a:pt x="1577" y="2067"/>
                </a:lnTo>
                <a:lnTo>
                  <a:pt x="1589" y="2078"/>
                </a:lnTo>
                <a:lnTo>
                  <a:pt x="1596" y="2092"/>
                </a:lnTo>
                <a:lnTo>
                  <a:pt x="1599" y="2109"/>
                </a:lnTo>
                <a:lnTo>
                  <a:pt x="1599" y="2160"/>
                </a:lnTo>
                <a:lnTo>
                  <a:pt x="1596" y="2176"/>
                </a:lnTo>
                <a:lnTo>
                  <a:pt x="1589" y="2191"/>
                </a:lnTo>
                <a:lnTo>
                  <a:pt x="1577" y="2201"/>
                </a:lnTo>
                <a:lnTo>
                  <a:pt x="1563" y="2209"/>
                </a:lnTo>
                <a:lnTo>
                  <a:pt x="1547" y="2211"/>
                </a:lnTo>
                <a:lnTo>
                  <a:pt x="980" y="2211"/>
                </a:lnTo>
                <a:lnTo>
                  <a:pt x="963" y="2209"/>
                </a:lnTo>
                <a:lnTo>
                  <a:pt x="949" y="2201"/>
                </a:lnTo>
                <a:lnTo>
                  <a:pt x="938" y="2191"/>
                </a:lnTo>
                <a:lnTo>
                  <a:pt x="931" y="2176"/>
                </a:lnTo>
                <a:lnTo>
                  <a:pt x="928" y="2160"/>
                </a:lnTo>
                <a:lnTo>
                  <a:pt x="928" y="2109"/>
                </a:lnTo>
                <a:lnTo>
                  <a:pt x="931" y="2092"/>
                </a:lnTo>
                <a:lnTo>
                  <a:pt x="938" y="2078"/>
                </a:lnTo>
                <a:lnTo>
                  <a:pt x="949" y="2067"/>
                </a:lnTo>
                <a:lnTo>
                  <a:pt x="963" y="2060"/>
                </a:lnTo>
                <a:lnTo>
                  <a:pt x="980" y="2057"/>
                </a:lnTo>
                <a:close/>
                <a:moveTo>
                  <a:pt x="798" y="1964"/>
                </a:moveTo>
                <a:lnTo>
                  <a:pt x="812" y="1967"/>
                </a:lnTo>
                <a:lnTo>
                  <a:pt x="826" y="1976"/>
                </a:lnTo>
                <a:lnTo>
                  <a:pt x="835" y="1987"/>
                </a:lnTo>
                <a:lnTo>
                  <a:pt x="841" y="2001"/>
                </a:lnTo>
                <a:lnTo>
                  <a:pt x="841" y="2015"/>
                </a:lnTo>
                <a:lnTo>
                  <a:pt x="838" y="2029"/>
                </a:lnTo>
                <a:lnTo>
                  <a:pt x="830" y="2042"/>
                </a:lnTo>
                <a:lnTo>
                  <a:pt x="640" y="2255"/>
                </a:lnTo>
                <a:lnTo>
                  <a:pt x="629" y="2264"/>
                </a:lnTo>
                <a:lnTo>
                  <a:pt x="617" y="2269"/>
                </a:lnTo>
                <a:lnTo>
                  <a:pt x="604" y="2271"/>
                </a:lnTo>
                <a:lnTo>
                  <a:pt x="588" y="2268"/>
                </a:lnTo>
                <a:lnTo>
                  <a:pt x="574" y="2260"/>
                </a:lnTo>
                <a:lnTo>
                  <a:pt x="456" y="2165"/>
                </a:lnTo>
                <a:lnTo>
                  <a:pt x="446" y="2155"/>
                </a:lnTo>
                <a:lnTo>
                  <a:pt x="440" y="2141"/>
                </a:lnTo>
                <a:lnTo>
                  <a:pt x="438" y="2127"/>
                </a:lnTo>
                <a:lnTo>
                  <a:pt x="441" y="2113"/>
                </a:lnTo>
                <a:lnTo>
                  <a:pt x="448" y="2099"/>
                </a:lnTo>
                <a:lnTo>
                  <a:pt x="459" y="2089"/>
                </a:lnTo>
                <a:lnTo>
                  <a:pt x="473" y="2084"/>
                </a:lnTo>
                <a:lnTo>
                  <a:pt x="488" y="2081"/>
                </a:lnTo>
                <a:lnTo>
                  <a:pt x="502" y="2085"/>
                </a:lnTo>
                <a:lnTo>
                  <a:pt x="515" y="2092"/>
                </a:lnTo>
                <a:lnTo>
                  <a:pt x="598" y="2159"/>
                </a:lnTo>
                <a:lnTo>
                  <a:pt x="759" y="1979"/>
                </a:lnTo>
                <a:lnTo>
                  <a:pt x="770" y="1969"/>
                </a:lnTo>
                <a:lnTo>
                  <a:pt x="784" y="1965"/>
                </a:lnTo>
                <a:lnTo>
                  <a:pt x="798" y="1964"/>
                </a:lnTo>
                <a:close/>
                <a:moveTo>
                  <a:pt x="980" y="1646"/>
                </a:moveTo>
                <a:lnTo>
                  <a:pt x="1804" y="1646"/>
                </a:lnTo>
                <a:lnTo>
                  <a:pt x="1821" y="1648"/>
                </a:lnTo>
                <a:lnTo>
                  <a:pt x="1835" y="1656"/>
                </a:lnTo>
                <a:lnTo>
                  <a:pt x="1846" y="1667"/>
                </a:lnTo>
                <a:lnTo>
                  <a:pt x="1854" y="1681"/>
                </a:lnTo>
                <a:lnTo>
                  <a:pt x="1856" y="1697"/>
                </a:lnTo>
                <a:lnTo>
                  <a:pt x="1856" y="1749"/>
                </a:lnTo>
                <a:lnTo>
                  <a:pt x="1854" y="1765"/>
                </a:lnTo>
                <a:lnTo>
                  <a:pt x="1846" y="1779"/>
                </a:lnTo>
                <a:lnTo>
                  <a:pt x="1835" y="1790"/>
                </a:lnTo>
                <a:lnTo>
                  <a:pt x="1821" y="1798"/>
                </a:lnTo>
                <a:lnTo>
                  <a:pt x="1804" y="1800"/>
                </a:lnTo>
                <a:lnTo>
                  <a:pt x="980" y="1800"/>
                </a:lnTo>
                <a:lnTo>
                  <a:pt x="963" y="1798"/>
                </a:lnTo>
                <a:lnTo>
                  <a:pt x="949" y="1790"/>
                </a:lnTo>
                <a:lnTo>
                  <a:pt x="938" y="1779"/>
                </a:lnTo>
                <a:lnTo>
                  <a:pt x="931" y="1765"/>
                </a:lnTo>
                <a:lnTo>
                  <a:pt x="928" y="1749"/>
                </a:lnTo>
                <a:lnTo>
                  <a:pt x="928" y="1697"/>
                </a:lnTo>
                <a:lnTo>
                  <a:pt x="931" y="1681"/>
                </a:lnTo>
                <a:lnTo>
                  <a:pt x="938" y="1667"/>
                </a:lnTo>
                <a:lnTo>
                  <a:pt x="949" y="1656"/>
                </a:lnTo>
                <a:lnTo>
                  <a:pt x="963" y="1648"/>
                </a:lnTo>
                <a:lnTo>
                  <a:pt x="980" y="1646"/>
                </a:lnTo>
                <a:close/>
                <a:moveTo>
                  <a:pt x="798" y="1526"/>
                </a:moveTo>
                <a:lnTo>
                  <a:pt x="812" y="1529"/>
                </a:lnTo>
                <a:lnTo>
                  <a:pt x="826" y="1538"/>
                </a:lnTo>
                <a:lnTo>
                  <a:pt x="835" y="1549"/>
                </a:lnTo>
                <a:lnTo>
                  <a:pt x="841" y="1563"/>
                </a:lnTo>
                <a:lnTo>
                  <a:pt x="841" y="1577"/>
                </a:lnTo>
                <a:lnTo>
                  <a:pt x="838" y="1592"/>
                </a:lnTo>
                <a:lnTo>
                  <a:pt x="830" y="1605"/>
                </a:lnTo>
                <a:lnTo>
                  <a:pt x="640" y="1817"/>
                </a:lnTo>
                <a:lnTo>
                  <a:pt x="629" y="1826"/>
                </a:lnTo>
                <a:lnTo>
                  <a:pt x="617" y="1832"/>
                </a:lnTo>
                <a:lnTo>
                  <a:pt x="604" y="1834"/>
                </a:lnTo>
                <a:lnTo>
                  <a:pt x="588" y="1831"/>
                </a:lnTo>
                <a:lnTo>
                  <a:pt x="574" y="1823"/>
                </a:lnTo>
                <a:lnTo>
                  <a:pt x="456" y="1728"/>
                </a:lnTo>
                <a:lnTo>
                  <a:pt x="446" y="1717"/>
                </a:lnTo>
                <a:lnTo>
                  <a:pt x="440" y="1704"/>
                </a:lnTo>
                <a:lnTo>
                  <a:pt x="438" y="1690"/>
                </a:lnTo>
                <a:lnTo>
                  <a:pt x="441" y="1675"/>
                </a:lnTo>
                <a:lnTo>
                  <a:pt x="448" y="1661"/>
                </a:lnTo>
                <a:lnTo>
                  <a:pt x="459" y="1652"/>
                </a:lnTo>
                <a:lnTo>
                  <a:pt x="473" y="1646"/>
                </a:lnTo>
                <a:lnTo>
                  <a:pt x="488" y="1644"/>
                </a:lnTo>
                <a:lnTo>
                  <a:pt x="502" y="1647"/>
                </a:lnTo>
                <a:lnTo>
                  <a:pt x="515" y="1655"/>
                </a:lnTo>
                <a:lnTo>
                  <a:pt x="598" y="1721"/>
                </a:lnTo>
                <a:lnTo>
                  <a:pt x="759" y="1541"/>
                </a:lnTo>
                <a:lnTo>
                  <a:pt x="770" y="1532"/>
                </a:lnTo>
                <a:lnTo>
                  <a:pt x="784" y="1527"/>
                </a:lnTo>
                <a:lnTo>
                  <a:pt x="798" y="1526"/>
                </a:lnTo>
                <a:close/>
                <a:moveTo>
                  <a:pt x="980" y="1183"/>
                </a:moveTo>
                <a:lnTo>
                  <a:pt x="1804" y="1183"/>
                </a:lnTo>
                <a:lnTo>
                  <a:pt x="1821" y="1186"/>
                </a:lnTo>
                <a:lnTo>
                  <a:pt x="1835" y="1192"/>
                </a:lnTo>
                <a:lnTo>
                  <a:pt x="1846" y="1204"/>
                </a:lnTo>
                <a:lnTo>
                  <a:pt x="1854" y="1219"/>
                </a:lnTo>
                <a:lnTo>
                  <a:pt x="1856" y="1234"/>
                </a:lnTo>
                <a:lnTo>
                  <a:pt x="1856" y="1286"/>
                </a:lnTo>
                <a:lnTo>
                  <a:pt x="1854" y="1301"/>
                </a:lnTo>
                <a:lnTo>
                  <a:pt x="1846" y="1316"/>
                </a:lnTo>
                <a:lnTo>
                  <a:pt x="1835" y="1328"/>
                </a:lnTo>
                <a:lnTo>
                  <a:pt x="1821" y="1334"/>
                </a:lnTo>
                <a:lnTo>
                  <a:pt x="1804" y="1337"/>
                </a:lnTo>
                <a:lnTo>
                  <a:pt x="980" y="1337"/>
                </a:lnTo>
                <a:lnTo>
                  <a:pt x="963" y="1334"/>
                </a:lnTo>
                <a:lnTo>
                  <a:pt x="949" y="1328"/>
                </a:lnTo>
                <a:lnTo>
                  <a:pt x="938" y="1316"/>
                </a:lnTo>
                <a:lnTo>
                  <a:pt x="931" y="1301"/>
                </a:lnTo>
                <a:lnTo>
                  <a:pt x="928" y="1286"/>
                </a:lnTo>
                <a:lnTo>
                  <a:pt x="928" y="1234"/>
                </a:lnTo>
                <a:lnTo>
                  <a:pt x="931" y="1219"/>
                </a:lnTo>
                <a:lnTo>
                  <a:pt x="938" y="1204"/>
                </a:lnTo>
                <a:lnTo>
                  <a:pt x="949" y="1192"/>
                </a:lnTo>
                <a:lnTo>
                  <a:pt x="963" y="1186"/>
                </a:lnTo>
                <a:lnTo>
                  <a:pt x="980" y="1183"/>
                </a:lnTo>
                <a:close/>
                <a:moveTo>
                  <a:pt x="798" y="1068"/>
                </a:moveTo>
                <a:lnTo>
                  <a:pt x="812" y="1072"/>
                </a:lnTo>
                <a:lnTo>
                  <a:pt x="826" y="1080"/>
                </a:lnTo>
                <a:lnTo>
                  <a:pt x="835" y="1092"/>
                </a:lnTo>
                <a:lnTo>
                  <a:pt x="841" y="1105"/>
                </a:lnTo>
                <a:lnTo>
                  <a:pt x="841" y="1120"/>
                </a:lnTo>
                <a:lnTo>
                  <a:pt x="838" y="1135"/>
                </a:lnTo>
                <a:lnTo>
                  <a:pt x="830" y="1147"/>
                </a:lnTo>
                <a:lnTo>
                  <a:pt x="640" y="1360"/>
                </a:lnTo>
                <a:lnTo>
                  <a:pt x="629" y="1369"/>
                </a:lnTo>
                <a:lnTo>
                  <a:pt x="617" y="1375"/>
                </a:lnTo>
                <a:lnTo>
                  <a:pt x="604" y="1376"/>
                </a:lnTo>
                <a:lnTo>
                  <a:pt x="588" y="1373"/>
                </a:lnTo>
                <a:lnTo>
                  <a:pt x="574" y="1366"/>
                </a:lnTo>
                <a:lnTo>
                  <a:pt x="456" y="1271"/>
                </a:lnTo>
                <a:lnTo>
                  <a:pt x="446" y="1260"/>
                </a:lnTo>
                <a:lnTo>
                  <a:pt x="440" y="1246"/>
                </a:lnTo>
                <a:lnTo>
                  <a:pt x="438" y="1232"/>
                </a:lnTo>
                <a:lnTo>
                  <a:pt x="441" y="1217"/>
                </a:lnTo>
                <a:lnTo>
                  <a:pt x="448" y="1204"/>
                </a:lnTo>
                <a:lnTo>
                  <a:pt x="459" y="1195"/>
                </a:lnTo>
                <a:lnTo>
                  <a:pt x="473" y="1188"/>
                </a:lnTo>
                <a:lnTo>
                  <a:pt x="488" y="1187"/>
                </a:lnTo>
                <a:lnTo>
                  <a:pt x="502" y="1189"/>
                </a:lnTo>
                <a:lnTo>
                  <a:pt x="515" y="1197"/>
                </a:lnTo>
                <a:lnTo>
                  <a:pt x="598" y="1263"/>
                </a:lnTo>
                <a:lnTo>
                  <a:pt x="759" y="1084"/>
                </a:lnTo>
                <a:lnTo>
                  <a:pt x="770" y="1075"/>
                </a:lnTo>
                <a:lnTo>
                  <a:pt x="784" y="1069"/>
                </a:lnTo>
                <a:lnTo>
                  <a:pt x="798" y="1068"/>
                </a:lnTo>
                <a:close/>
                <a:moveTo>
                  <a:pt x="155" y="360"/>
                </a:moveTo>
                <a:lnTo>
                  <a:pt x="573" y="360"/>
                </a:lnTo>
                <a:lnTo>
                  <a:pt x="569" y="386"/>
                </a:lnTo>
                <a:lnTo>
                  <a:pt x="568" y="413"/>
                </a:lnTo>
                <a:lnTo>
                  <a:pt x="571" y="455"/>
                </a:lnTo>
                <a:lnTo>
                  <a:pt x="581" y="494"/>
                </a:lnTo>
                <a:lnTo>
                  <a:pt x="596" y="530"/>
                </a:lnTo>
                <a:lnTo>
                  <a:pt x="617" y="564"/>
                </a:lnTo>
                <a:lnTo>
                  <a:pt x="642" y="593"/>
                </a:lnTo>
                <a:lnTo>
                  <a:pt x="672" y="620"/>
                </a:lnTo>
                <a:lnTo>
                  <a:pt x="706" y="640"/>
                </a:lnTo>
                <a:lnTo>
                  <a:pt x="742" y="656"/>
                </a:lnTo>
                <a:lnTo>
                  <a:pt x="782" y="665"/>
                </a:lnTo>
                <a:lnTo>
                  <a:pt x="823" y="669"/>
                </a:lnTo>
                <a:lnTo>
                  <a:pt x="1497" y="669"/>
                </a:lnTo>
                <a:lnTo>
                  <a:pt x="1539" y="665"/>
                </a:lnTo>
                <a:lnTo>
                  <a:pt x="1578" y="656"/>
                </a:lnTo>
                <a:lnTo>
                  <a:pt x="1614" y="640"/>
                </a:lnTo>
                <a:lnTo>
                  <a:pt x="1648" y="619"/>
                </a:lnTo>
                <a:lnTo>
                  <a:pt x="1678" y="593"/>
                </a:lnTo>
                <a:lnTo>
                  <a:pt x="1704" y="563"/>
                </a:lnTo>
                <a:lnTo>
                  <a:pt x="1725" y="529"/>
                </a:lnTo>
                <a:lnTo>
                  <a:pt x="1740" y="492"/>
                </a:lnTo>
                <a:lnTo>
                  <a:pt x="1750" y="452"/>
                </a:lnTo>
                <a:lnTo>
                  <a:pt x="1753" y="410"/>
                </a:lnTo>
                <a:lnTo>
                  <a:pt x="1752" y="385"/>
                </a:lnTo>
                <a:lnTo>
                  <a:pt x="1748" y="360"/>
                </a:lnTo>
                <a:lnTo>
                  <a:pt x="2063" y="360"/>
                </a:lnTo>
                <a:lnTo>
                  <a:pt x="2106" y="362"/>
                </a:lnTo>
                <a:lnTo>
                  <a:pt x="2146" y="369"/>
                </a:lnTo>
                <a:lnTo>
                  <a:pt x="2181" y="380"/>
                </a:lnTo>
                <a:lnTo>
                  <a:pt x="2213" y="393"/>
                </a:lnTo>
                <a:lnTo>
                  <a:pt x="2241" y="410"/>
                </a:lnTo>
                <a:lnTo>
                  <a:pt x="2265" y="431"/>
                </a:lnTo>
                <a:lnTo>
                  <a:pt x="2285" y="454"/>
                </a:lnTo>
                <a:lnTo>
                  <a:pt x="2300" y="479"/>
                </a:lnTo>
                <a:lnTo>
                  <a:pt x="2311" y="506"/>
                </a:lnTo>
                <a:lnTo>
                  <a:pt x="2318" y="536"/>
                </a:lnTo>
                <a:lnTo>
                  <a:pt x="2321" y="566"/>
                </a:lnTo>
                <a:lnTo>
                  <a:pt x="2321" y="2111"/>
                </a:lnTo>
                <a:lnTo>
                  <a:pt x="2294" y="2110"/>
                </a:lnTo>
                <a:lnTo>
                  <a:pt x="2269" y="2109"/>
                </a:lnTo>
                <a:lnTo>
                  <a:pt x="2198" y="2112"/>
                </a:lnTo>
                <a:lnTo>
                  <a:pt x="2129" y="2121"/>
                </a:lnTo>
                <a:lnTo>
                  <a:pt x="2063" y="2136"/>
                </a:lnTo>
                <a:lnTo>
                  <a:pt x="2063" y="926"/>
                </a:lnTo>
                <a:lnTo>
                  <a:pt x="258" y="926"/>
                </a:lnTo>
                <a:lnTo>
                  <a:pt x="258" y="2983"/>
                </a:lnTo>
                <a:lnTo>
                  <a:pt x="1447" y="2983"/>
                </a:lnTo>
                <a:lnTo>
                  <a:pt x="1453" y="3050"/>
                </a:lnTo>
                <a:lnTo>
                  <a:pt x="1465" y="3116"/>
                </a:lnTo>
                <a:lnTo>
                  <a:pt x="1483" y="3179"/>
                </a:lnTo>
                <a:lnTo>
                  <a:pt x="1505" y="3240"/>
                </a:lnTo>
                <a:lnTo>
                  <a:pt x="207" y="3240"/>
                </a:lnTo>
                <a:lnTo>
                  <a:pt x="169" y="3237"/>
                </a:lnTo>
                <a:lnTo>
                  <a:pt x="134" y="3227"/>
                </a:lnTo>
                <a:lnTo>
                  <a:pt x="103" y="3212"/>
                </a:lnTo>
                <a:lnTo>
                  <a:pt x="73" y="3192"/>
                </a:lnTo>
                <a:lnTo>
                  <a:pt x="49" y="3167"/>
                </a:lnTo>
                <a:lnTo>
                  <a:pt x="28" y="3139"/>
                </a:lnTo>
                <a:lnTo>
                  <a:pt x="13" y="3106"/>
                </a:lnTo>
                <a:lnTo>
                  <a:pt x="3" y="3071"/>
                </a:lnTo>
                <a:lnTo>
                  <a:pt x="0" y="3034"/>
                </a:lnTo>
                <a:lnTo>
                  <a:pt x="0" y="566"/>
                </a:lnTo>
                <a:lnTo>
                  <a:pt x="3" y="532"/>
                </a:lnTo>
                <a:lnTo>
                  <a:pt x="10" y="501"/>
                </a:lnTo>
                <a:lnTo>
                  <a:pt x="22" y="471"/>
                </a:lnTo>
                <a:lnTo>
                  <a:pt x="37" y="444"/>
                </a:lnTo>
                <a:lnTo>
                  <a:pt x="55" y="420"/>
                </a:lnTo>
                <a:lnTo>
                  <a:pt x="73" y="399"/>
                </a:lnTo>
                <a:lnTo>
                  <a:pt x="94" y="383"/>
                </a:lnTo>
                <a:lnTo>
                  <a:pt x="115" y="371"/>
                </a:lnTo>
                <a:lnTo>
                  <a:pt x="136" y="362"/>
                </a:lnTo>
                <a:lnTo>
                  <a:pt x="155" y="360"/>
                </a:lnTo>
                <a:close/>
                <a:moveTo>
                  <a:pt x="1160" y="103"/>
                </a:moveTo>
                <a:lnTo>
                  <a:pt x="1139" y="106"/>
                </a:lnTo>
                <a:lnTo>
                  <a:pt x="1121" y="113"/>
                </a:lnTo>
                <a:lnTo>
                  <a:pt x="1106" y="125"/>
                </a:lnTo>
                <a:lnTo>
                  <a:pt x="1094" y="141"/>
                </a:lnTo>
                <a:lnTo>
                  <a:pt x="1086" y="159"/>
                </a:lnTo>
                <a:lnTo>
                  <a:pt x="1083" y="180"/>
                </a:lnTo>
                <a:lnTo>
                  <a:pt x="1086" y="201"/>
                </a:lnTo>
                <a:lnTo>
                  <a:pt x="1094" y="219"/>
                </a:lnTo>
                <a:lnTo>
                  <a:pt x="1106" y="235"/>
                </a:lnTo>
                <a:lnTo>
                  <a:pt x="1121" y="247"/>
                </a:lnTo>
                <a:lnTo>
                  <a:pt x="1139" y="254"/>
                </a:lnTo>
                <a:lnTo>
                  <a:pt x="1160" y="257"/>
                </a:lnTo>
                <a:lnTo>
                  <a:pt x="1181" y="254"/>
                </a:lnTo>
                <a:lnTo>
                  <a:pt x="1200" y="247"/>
                </a:lnTo>
                <a:lnTo>
                  <a:pt x="1215" y="235"/>
                </a:lnTo>
                <a:lnTo>
                  <a:pt x="1227" y="219"/>
                </a:lnTo>
                <a:lnTo>
                  <a:pt x="1235" y="201"/>
                </a:lnTo>
                <a:lnTo>
                  <a:pt x="1238" y="180"/>
                </a:lnTo>
                <a:lnTo>
                  <a:pt x="1235" y="159"/>
                </a:lnTo>
                <a:lnTo>
                  <a:pt x="1227" y="141"/>
                </a:lnTo>
                <a:lnTo>
                  <a:pt x="1215" y="125"/>
                </a:lnTo>
                <a:lnTo>
                  <a:pt x="1200" y="113"/>
                </a:lnTo>
                <a:lnTo>
                  <a:pt x="1181" y="106"/>
                </a:lnTo>
                <a:lnTo>
                  <a:pt x="1160" y="103"/>
                </a:lnTo>
                <a:close/>
                <a:moveTo>
                  <a:pt x="1158" y="0"/>
                </a:moveTo>
                <a:lnTo>
                  <a:pt x="1162" y="0"/>
                </a:lnTo>
                <a:lnTo>
                  <a:pt x="1194" y="3"/>
                </a:lnTo>
                <a:lnTo>
                  <a:pt x="1225" y="11"/>
                </a:lnTo>
                <a:lnTo>
                  <a:pt x="1252" y="24"/>
                </a:lnTo>
                <a:lnTo>
                  <a:pt x="1277" y="41"/>
                </a:lnTo>
                <a:lnTo>
                  <a:pt x="1299" y="63"/>
                </a:lnTo>
                <a:lnTo>
                  <a:pt x="1317" y="88"/>
                </a:lnTo>
                <a:lnTo>
                  <a:pt x="1330" y="116"/>
                </a:lnTo>
                <a:lnTo>
                  <a:pt x="1337" y="146"/>
                </a:lnTo>
                <a:lnTo>
                  <a:pt x="1341" y="178"/>
                </a:lnTo>
                <a:lnTo>
                  <a:pt x="1341" y="180"/>
                </a:lnTo>
                <a:lnTo>
                  <a:pt x="1343" y="201"/>
                </a:lnTo>
                <a:lnTo>
                  <a:pt x="1352" y="219"/>
                </a:lnTo>
                <a:lnTo>
                  <a:pt x="1364" y="235"/>
                </a:lnTo>
                <a:lnTo>
                  <a:pt x="1379" y="247"/>
                </a:lnTo>
                <a:lnTo>
                  <a:pt x="1396" y="254"/>
                </a:lnTo>
                <a:lnTo>
                  <a:pt x="1417" y="257"/>
                </a:lnTo>
                <a:lnTo>
                  <a:pt x="1497" y="257"/>
                </a:lnTo>
                <a:lnTo>
                  <a:pt x="1528" y="261"/>
                </a:lnTo>
                <a:lnTo>
                  <a:pt x="1556" y="269"/>
                </a:lnTo>
                <a:lnTo>
                  <a:pt x="1582" y="284"/>
                </a:lnTo>
                <a:lnTo>
                  <a:pt x="1605" y="302"/>
                </a:lnTo>
                <a:lnTo>
                  <a:pt x="1624" y="324"/>
                </a:lnTo>
                <a:lnTo>
                  <a:pt x="1638" y="350"/>
                </a:lnTo>
                <a:lnTo>
                  <a:pt x="1647" y="380"/>
                </a:lnTo>
                <a:lnTo>
                  <a:pt x="1650" y="410"/>
                </a:lnTo>
                <a:lnTo>
                  <a:pt x="1650" y="413"/>
                </a:lnTo>
                <a:lnTo>
                  <a:pt x="1647" y="444"/>
                </a:lnTo>
                <a:lnTo>
                  <a:pt x="1638" y="472"/>
                </a:lnTo>
                <a:lnTo>
                  <a:pt x="1624" y="499"/>
                </a:lnTo>
                <a:lnTo>
                  <a:pt x="1605" y="521"/>
                </a:lnTo>
                <a:lnTo>
                  <a:pt x="1582" y="540"/>
                </a:lnTo>
                <a:lnTo>
                  <a:pt x="1556" y="554"/>
                </a:lnTo>
                <a:lnTo>
                  <a:pt x="1528" y="563"/>
                </a:lnTo>
                <a:lnTo>
                  <a:pt x="1497" y="566"/>
                </a:lnTo>
                <a:lnTo>
                  <a:pt x="823" y="566"/>
                </a:lnTo>
                <a:lnTo>
                  <a:pt x="793" y="563"/>
                </a:lnTo>
                <a:lnTo>
                  <a:pt x="764" y="554"/>
                </a:lnTo>
                <a:lnTo>
                  <a:pt x="738" y="540"/>
                </a:lnTo>
                <a:lnTo>
                  <a:pt x="715" y="521"/>
                </a:lnTo>
                <a:lnTo>
                  <a:pt x="697" y="499"/>
                </a:lnTo>
                <a:lnTo>
                  <a:pt x="682" y="472"/>
                </a:lnTo>
                <a:lnTo>
                  <a:pt x="674" y="444"/>
                </a:lnTo>
                <a:lnTo>
                  <a:pt x="670" y="413"/>
                </a:lnTo>
                <a:lnTo>
                  <a:pt x="670" y="410"/>
                </a:lnTo>
                <a:lnTo>
                  <a:pt x="674" y="380"/>
                </a:lnTo>
                <a:lnTo>
                  <a:pt x="682" y="350"/>
                </a:lnTo>
                <a:lnTo>
                  <a:pt x="697" y="324"/>
                </a:lnTo>
                <a:lnTo>
                  <a:pt x="715" y="302"/>
                </a:lnTo>
                <a:lnTo>
                  <a:pt x="738" y="284"/>
                </a:lnTo>
                <a:lnTo>
                  <a:pt x="764" y="269"/>
                </a:lnTo>
                <a:lnTo>
                  <a:pt x="793" y="261"/>
                </a:lnTo>
                <a:lnTo>
                  <a:pt x="823" y="257"/>
                </a:lnTo>
                <a:lnTo>
                  <a:pt x="903" y="257"/>
                </a:lnTo>
                <a:lnTo>
                  <a:pt x="923" y="254"/>
                </a:lnTo>
                <a:lnTo>
                  <a:pt x="942" y="247"/>
                </a:lnTo>
                <a:lnTo>
                  <a:pt x="957" y="235"/>
                </a:lnTo>
                <a:lnTo>
                  <a:pt x="969" y="219"/>
                </a:lnTo>
                <a:lnTo>
                  <a:pt x="977" y="201"/>
                </a:lnTo>
                <a:lnTo>
                  <a:pt x="980" y="180"/>
                </a:lnTo>
                <a:lnTo>
                  <a:pt x="980" y="178"/>
                </a:lnTo>
                <a:lnTo>
                  <a:pt x="983" y="146"/>
                </a:lnTo>
                <a:lnTo>
                  <a:pt x="991" y="116"/>
                </a:lnTo>
                <a:lnTo>
                  <a:pt x="1004" y="88"/>
                </a:lnTo>
                <a:lnTo>
                  <a:pt x="1021" y="63"/>
                </a:lnTo>
                <a:lnTo>
                  <a:pt x="1043" y="41"/>
                </a:lnTo>
                <a:lnTo>
                  <a:pt x="1068" y="24"/>
                </a:lnTo>
                <a:lnTo>
                  <a:pt x="1096" y="11"/>
                </a:lnTo>
                <a:lnTo>
                  <a:pt x="1126" y="3"/>
                </a:lnTo>
                <a:lnTo>
                  <a:pt x="1158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Steps Infographic Colored Petals for PowerPoint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97347" y="1325053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7347" y="951829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reeform 24"/>
          <p:cNvSpPr>
            <a:spLocks noEditPoints="1"/>
          </p:cNvSpPr>
          <p:nvPr/>
        </p:nvSpPr>
        <p:spPr bwMode="auto">
          <a:xfrm>
            <a:off x="5348364" y="2079861"/>
            <a:ext cx="1504804" cy="1944083"/>
          </a:xfrm>
          <a:custGeom>
            <a:avLst/>
            <a:gdLst>
              <a:gd name="T0" fmla="*/ 679 w 1658"/>
              <a:gd name="T1" fmla="*/ 110 h 2143"/>
              <a:gd name="T2" fmla="*/ 476 w 1658"/>
              <a:gd name="T3" fmla="*/ 189 h 2143"/>
              <a:gd name="T4" fmla="*/ 310 w 1658"/>
              <a:gd name="T5" fmla="*/ 324 h 2143"/>
              <a:gd name="T6" fmla="*/ 193 w 1658"/>
              <a:gd name="T7" fmla="*/ 503 h 2143"/>
              <a:gd name="T8" fmla="*/ 134 w 1658"/>
              <a:gd name="T9" fmla="*/ 717 h 2143"/>
              <a:gd name="T10" fmla="*/ 146 w 1658"/>
              <a:gd name="T11" fmla="*/ 942 h 2143"/>
              <a:gd name="T12" fmla="*/ 225 w 1658"/>
              <a:gd name="T13" fmla="*/ 1145 h 2143"/>
              <a:gd name="T14" fmla="*/ 360 w 1658"/>
              <a:gd name="T15" fmla="*/ 1311 h 2143"/>
              <a:gd name="T16" fmla="*/ 541 w 1658"/>
              <a:gd name="T17" fmla="*/ 1429 h 2143"/>
              <a:gd name="T18" fmla="*/ 753 w 1658"/>
              <a:gd name="T19" fmla="*/ 1487 h 2143"/>
              <a:gd name="T20" fmla="*/ 979 w 1658"/>
              <a:gd name="T21" fmla="*/ 1475 h 2143"/>
              <a:gd name="T22" fmla="*/ 1182 w 1658"/>
              <a:gd name="T23" fmla="*/ 1396 h 2143"/>
              <a:gd name="T24" fmla="*/ 1348 w 1658"/>
              <a:gd name="T25" fmla="*/ 1260 h 2143"/>
              <a:gd name="T26" fmla="*/ 1465 w 1658"/>
              <a:gd name="T27" fmla="*/ 1081 h 2143"/>
              <a:gd name="T28" fmla="*/ 1525 w 1658"/>
              <a:gd name="T29" fmla="*/ 869 h 2143"/>
              <a:gd name="T30" fmla="*/ 1512 w 1658"/>
              <a:gd name="T31" fmla="*/ 642 h 2143"/>
              <a:gd name="T32" fmla="*/ 1433 w 1658"/>
              <a:gd name="T33" fmla="*/ 440 h 2143"/>
              <a:gd name="T34" fmla="*/ 1298 w 1658"/>
              <a:gd name="T35" fmla="*/ 274 h 2143"/>
              <a:gd name="T36" fmla="*/ 1117 w 1658"/>
              <a:gd name="T37" fmla="*/ 155 h 2143"/>
              <a:gd name="T38" fmla="*/ 905 w 1658"/>
              <a:gd name="T39" fmla="*/ 97 h 2143"/>
              <a:gd name="T40" fmla="*/ 913 w 1658"/>
              <a:gd name="T41" fmla="*/ 4 h 2143"/>
              <a:gd name="T42" fmla="*/ 1152 w 1658"/>
              <a:gd name="T43" fmla="*/ 65 h 2143"/>
              <a:gd name="T44" fmla="*/ 1356 w 1658"/>
              <a:gd name="T45" fmla="*/ 189 h 2143"/>
              <a:gd name="T46" fmla="*/ 1516 w 1658"/>
              <a:gd name="T47" fmla="*/ 366 h 2143"/>
              <a:gd name="T48" fmla="*/ 1620 w 1658"/>
              <a:gd name="T49" fmla="*/ 583 h 2143"/>
              <a:gd name="T50" fmla="*/ 1658 w 1658"/>
              <a:gd name="T51" fmla="*/ 828 h 2143"/>
              <a:gd name="T52" fmla="*/ 1637 w 1658"/>
              <a:gd name="T53" fmla="*/ 971 h 2143"/>
              <a:gd name="T54" fmla="*/ 1577 w 1658"/>
              <a:gd name="T55" fmla="*/ 1131 h 2143"/>
              <a:gd name="T56" fmla="*/ 1489 w 1658"/>
              <a:gd name="T57" fmla="*/ 1298 h 2143"/>
              <a:gd name="T58" fmla="*/ 1382 w 1658"/>
              <a:gd name="T59" fmla="*/ 1468 h 2143"/>
              <a:gd name="T60" fmla="*/ 1264 w 1658"/>
              <a:gd name="T61" fmla="*/ 1631 h 2143"/>
              <a:gd name="T62" fmla="*/ 1144 w 1658"/>
              <a:gd name="T63" fmla="*/ 1785 h 2143"/>
              <a:gd name="T64" fmla="*/ 1032 w 1658"/>
              <a:gd name="T65" fmla="*/ 1918 h 2143"/>
              <a:gd name="T66" fmla="*/ 936 w 1658"/>
              <a:gd name="T67" fmla="*/ 2027 h 2143"/>
              <a:gd name="T68" fmla="*/ 868 w 1658"/>
              <a:gd name="T69" fmla="*/ 2103 h 2143"/>
              <a:gd name="T70" fmla="*/ 831 w 1658"/>
              <a:gd name="T71" fmla="*/ 2141 h 2143"/>
              <a:gd name="T72" fmla="*/ 819 w 1658"/>
              <a:gd name="T73" fmla="*/ 2133 h 2143"/>
              <a:gd name="T74" fmla="*/ 772 w 1658"/>
              <a:gd name="T75" fmla="*/ 2081 h 2143"/>
              <a:gd name="T76" fmla="*/ 692 w 1658"/>
              <a:gd name="T77" fmla="*/ 1994 h 2143"/>
              <a:gd name="T78" fmla="*/ 590 w 1658"/>
              <a:gd name="T79" fmla="*/ 1876 h 2143"/>
              <a:gd name="T80" fmla="*/ 475 w 1658"/>
              <a:gd name="T81" fmla="*/ 1735 h 2143"/>
              <a:gd name="T82" fmla="*/ 355 w 1658"/>
              <a:gd name="T83" fmla="*/ 1577 h 2143"/>
              <a:gd name="T84" fmla="*/ 239 w 1658"/>
              <a:gd name="T85" fmla="*/ 1411 h 2143"/>
              <a:gd name="T86" fmla="*/ 138 w 1658"/>
              <a:gd name="T87" fmla="*/ 1241 h 2143"/>
              <a:gd name="T88" fmla="*/ 58 w 1658"/>
              <a:gd name="T89" fmla="*/ 1077 h 2143"/>
              <a:gd name="T90" fmla="*/ 9 w 1658"/>
              <a:gd name="T91" fmla="*/ 923 h 2143"/>
              <a:gd name="T92" fmla="*/ 4 w 1658"/>
              <a:gd name="T93" fmla="*/ 745 h 2143"/>
              <a:gd name="T94" fmla="*/ 65 w 1658"/>
              <a:gd name="T95" fmla="*/ 506 h 2143"/>
              <a:gd name="T96" fmla="*/ 189 w 1658"/>
              <a:gd name="T97" fmla="*/ 302 h 2143"/>
              <a:gd name="T98" fmla="*/ 366 w 1658"/>
              <a:gd name="T99" fmla="*/ 142 h 2143"/>
              <a:gd name="T100" fmla="*/ 583 w 1658"/>
              <a:gd name="T101" fmla="*/ 38 h 2143"/>
              <a:gd name="T102" fmla="*/ 828 w 1658"/>
              <a:gd name="T103" fmla="*/ 0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58" h="2143">
                <a:moveTo>
                  <a:pt x="828" y="93"/>
                </a:moveTo>
                <a:lnTo>
                  <a:pt x="753" y="97"/>
                </a:lnTo>
                <a:lnTo>
                  <a:pt x="679" y="110"/>
                </a:lnTo>
                <a:lnTo>
                  <a:pt x="608" y="130"/>
                </a:lnTo>
                <a:lnTo>
                  <a:pt x="541" y="155"/>
                </a:lnTo>
                <a:lnTo>
                  <a:pt x="476" y="189"/>
                </a:lnTo>
                <a:lnTo>
                  <a:pt x="417" y="228"/>
                </a:lnTo>
                <a:lnTo>
                  <a:pt x="360" y="274"/>
                </a:lnTo>
                <a:lnTo>
                  <a:pt x="310" y="324"/>
                </a:lnTo>
                <a:lnTo>
                  <a:pt x="264" y="379"/>
                </a:lnTo>
                <a:lnTo>
                  <a:pt x="225" y="440"/>
                </a:lnTo>
                <a:lnTo>
                  <a:pt x="193" y="503"/>
                </a:lnTo>
                <a:lnTo>
                  <a:pt x="166" y="572"/>
                </a:lnTo>
                <a:lnTo>
                  <a:pt x="146" y="642"/>
                </a:lnTo>
                <a:lnTo>
                  <a:pt x="134" y="717"/>
                </a:lnTo>
                <a:lnTo>
                  <a:pt x="130" y="792"/>
                </a:lnTo>
                <a:lnTo>
                  <a:pt x="134" y="869"/>
                </a:lnTo>
                <a:lnTo>
                  <a:pt x="146" y="942"/>
                </a:lnTo>
                <a:lnTo>
                  <a:pt x="166" y="1013"/>
                </a:lnTo>
                <a:lnTo>
                  <a:pt x="193" y="1081"/>
                </a:lnTo>
                <a:lnTo>
                  <a:pt x="225" y="1145"/>
                </a:lnTo>
                <a:lnTo>
                  <a:pt x="264" y="1205"/>
                </a:lnTo>
                <a:lnTo>
                  <a:pt x="310" y="1260"/>
                </a:lnTo>
                <a:lnTo>
                  <a:pt x="360" y="1311"/>
                </a:lnTo>
                <a:lnTo>
                  <a:pt x="417" y="1356"/>
                </a:lnTo>
                <a:lnTo>
                  <a:pt x="476" y="1396"/>
                </a:lnTo>
                <a:lnTo>
                  <a:pt x="541" y="1429"/>
                </a:lnTo>
                <a:lnTo>
                  <a:pt x="608" y="1456"/>
                </a:lnTo>
                <a:lnTo>
                  <a:pt x="679" y="1475"/>
                </a:lnTo>
                <a:lnTo>
                  <a:pt x="753" y="1487"/>
                </a:lnTo>
                <a:lnTo>
                  <a:pt x="828" y="1491"/>
                </a:lnTo>
                <a:lnTo>
                  <a:pt x="905" y="1487"/>
                </a:lnTo>
                <a:lnTo>
                  <a:pt x="979" y="1475"/>
                </a:lnTo>
                <a:lnTo>
                  <a:pt x="1050" y="1456"/>
                </a:lnTo>
                <a:lnTo>
                  <a:pt x="1117" y="1429"/>
                </a:lnTo>
                <a:lnTo>
                  <a:pt x="1182" y="1396"/>
                </a:lnTo>
                <a:lnTo>
                  <a:pt x="1241" y="1356"/>
                </a:lnTo>
                <a:lnTo>
                  <a:pt x="1298" y="1311"/>
                </a:lnTo>
                <a:lnTo>
                  <a:pt x="1348" y="1260"/>
                </a:lnTo>
                <a:lnTo>
                  <a:pt x="1394" y="1205"/>
                </a:lnTo>
                <a:lnTo>
                  <a:pt x="1433" y="1145"/>
                </a:lnTo>
                <a:lnTo>
                  <a:pt x="1465" y="1081"/>
                </a:lnTo>
                <a:lnTo>
                  <a:pt x="1492" y="1013"/>
                </a:lnTo>
                <a:lnTo>
                  <a:pt x="1512" y="942"/>
                </a:lnTo>
                <a:lnTo>
                  <a:pt x="1525" y="869"/>
                </a:lnTo>
                <a:lnTo>
                  <a:pt x="1529" y="792"/>
                </a:lnTo>
                <a:lnTo>
                  <a:pt x="1525" y="717"/>
                </a:lnTo>
                <a:lnTo>
                  <a:pt x="1512" y="642"/>
                </a:lnTo>
                <a:lnTo>
                  <a:pt x="1492" y="572"/>
                </a:lnTo>
                <a:lnTo>
                  <a:pt x="1465" y="503"/>
                </a:lnTo>
                <a:lnTo>
                  <a:pt x="1433" y="440"/>
                </a:lnTo>
                <a:lnTo>
                  <a:pt x="1394" y="379"/>
                </a:lnTo>
                <a:lnTo>
                  <a:pt x="1348" y="324"/>
                </a:lnTo>
                <a:lnTo>
                  <a:pt x="1298" y="274"/>
                </a:lnTo>
                <a:lnTo>
                  <a:pt x="1241" y="228"/>
                </a:lnTo>
                <a:lnTo>
                  <a:pt x="1182" y="189"/>
                </a:lnTo>
                <a:lnTo>
                  <a:pt x="1117" y="155"/>
                </a:lnTo>
                <a:lnTo>
                  <a:pt x="1050" y="130"/>
                </a:lnTo>
                <a:lnTo>
                  <a:pt x="979" y="110"/>
                </a:lnTo>
                <a:lnTo>
                  <a:pt x="905" y="97"/>
                </a:lnTo>
                <a:lnTo>
                  <a:pt x="828" y="93"/>
                </a:lnTo>
                <a:close/>
                <a:moveTo>
                  <a:pt x="828" y="0"/>
                </a:moveTo>
                <a:lnTo>
                  <a:pt x="913" y="4"/>
                </a:lnTo>
                <a:lnTo>
                  <a:pt x="996" y="18"/>
                </a:lnTo>
                <a:lnTo>
                  <a:pt x="1075" y="38"/>
                </a:lnTo>
                <a:lnTo>
                  <a:pt x="1152" y="65"/>
                </a:lnTo>
                <a:lnTo>
                  <a:pt x="1224" y="100"/>
                </a:lnTo>
                <a:lnTo>
                  <a:pt x="1292" y="142"/>
                </a:lnTo>
                <a:lnTo>
                  <a:pt x="1356" y="189"/>
                </a:lnTo>
                <a:lnTo>
                  <a:pt x="1415" y="243"/>
                </a:lnTo>
                <a:lnTo>
                  <a:pt x="1469" y="302"/>
                </a:lnTo>
                <a:lnTo>
                  <a:pt x="1516" y="366"/>
                </a:lnTo>
                <a:lnTo>
                  <a:pt x="1558" y="435"/>
                </a:lnTo>
                <a:lnTo>
                  <a:pt x="1593" y="506"/>
                </a:lnTo>
                <a:lnTo>
                  <a:pt x="1620" y="583"/>
                </a:lnTo>
                <a:lnTo>
                  <a:pt x="1641" y="663"/>
                </a:lnTo>
                <a:lnTo>
                  <a:pt x="1654" y="745"/>
                </a:lnTo>
                <a:lnTo>
                  <a:pt x="1658" y="828"/>
                </a:lnTo>
                <a:lnTo>
                  <a:pt x="1655" y="874"/>
                </a:lnTo>
                <a:lnTo>
                  <a:pt x="1649" y="923"/>
                </a:lnTo>
                <a:lnTo>
                  <a:pt x="1637" y="971"/>
                </a:lnTo>
                <a:lnTo>
                  <a:pt x="1620" y="1024"/>
                </a:lnTo>
                <a:lnTo>
                  <a:pt x="1600" y="1077"/>
                </a:lnTo>
                <a:lnTo>
                  <a:pt x="1577" y="1131"/>
                </a:lnTo>
                <a:lnTo>
                  <a:pt x="1550" y="1186"/>
                </a:lnTo>
                <a:lnTo>
                  <a:pt x="1520" y="1241"/>
                </a:lnTo>
                <a:lnTo>
                  <a:pt x="1489" y="1298"/>
                </a:lnTo>
                <a:lnTo>
                  <a:pt x="1454" y="1354"/>
                </a:lnTo>
                <a:lnTo>
                  <a:pt x="1419" y="1411"/>
                </a:lnTo>
                <a:lnTo>
                  <a:pt x="1382" y="1468"/>
                </a:lnTo>
                <a:lnTo>
                  <a:pt x="1342" y="1523"/>
                </a:lnTo>
                <a:lnTo>
                  <a:pt x="1303" y="1577"/>
                </a:lnTo>
                <a:lnTo>
                  <a:pt x="1264" y="1631"/>
                </a:lnTo>
                <a:lnTo>
                  <a:pt x="1224" y="1684"/>
                </a:lnTo>
                <a:lnTo>
                  <a:pt x="1183" y="1735"/>
                </a:lnTo>
                <a:lnTo>
                  <a:pt x="1144" y="1785"/>
                </a:lnTo>
                <a:lnTo>
                  <a:pt x="1105" y="1831"/>
                </a:lnTo>
                <a:lnTo>
                  <a:pt x="1069" y="1876"/>
                </a:lnTo>
                <a:lnTo>
                  <a:pt x="1032" y="1918"/>
                </a:lnTo>
                <a:lnTo>
                  <a:pt x="998" y="1957"/>
                </a:lnTo>
                <a:lnTo>
                  <a:pt x="966" y="1994"/>
                </a:lnTo>
                <a:lnTo>
                  <a:pt x="936" y="2027"/>
                </a:lnTo>
                <a:lnTo>
                  <a:pt x="911" y="2056"/>
                </a:lnTo>
                <a:lnTo>
                  <a:pt x="886" y="2081"/>
                </a:lnTo>
                <a:lnTo>
                  <a:pt x="868" y="2103"/>
                </a:lnTo>
                <a:lnTo>
                  <a:pt x="851" y="2121"/>
                </a:lnTo>
                <a:lnTo>
                  <a:pt x="839" y="2133"/>
                </a:lnTo>
                <a:lnTo>
                  <a:pt x="831" y="2141"/>
                </a:lnTo>
                <a:lnTo>
                  <a:pt x="828" y="2143"/>
                </a:lnTo>
                <a:lnTo>
                  <a:pt x="827" y="2141"/>
                </a:lnTo>
                <a:lnTo>
                  <a:pt x="819" y="2133"/>
                </a:lnTo>
                <a:lnTo>
                  <a:pt x="807" y="2121"/>
                </a:lnTo>
                <a:lnTo>
                  <a:pt x="791" y="2103"/>
                </a:lnTo>
                <a:lnTo>
                  <a:pt x="772" y="2081"/>
                </a:lnTo>
                <a:lnTo>
                  <a:pt x="747" y="2056"/>
                </a:lnTo>
                <a:lnTo>
                  <a:pt x="722" y="2027"/>
                </a:lnTo>
                <a:lnTo>
                  <a:pt x="692" y="1994"/>
                </a:lnTo>
                <a:lnTo>
                  <a:pt x="660" y="1957"/>
                </a:lnTo>
                <a:lnTo>
                  <a:pt x="626" y="1918"/>
                </a:lnTo>
                <a:lnTo>
                  <a:pt x="590" y="1876"/>
                </a:lnTo>
                <a:lnTo>
                  <a:pt x="553" y="1831"/>
                </a:lnTo>
                <a:lnTo>
                  <a:pt x="514" y="1785"/>
                </a:lnTo>
                <a:lnTo>
                  <a:pt x="475" y="1735"/>
                </a:lnTo>
                <a:lnTo>
                  <a:pt x="434" y="1684"/>
                </a:lnTo>
                <a:lnTo>
                  <a:pt x="394" y="1631"/>
                </a:lnTo>
                <a:lnTo>
                  <a:pt x="355" y="1577"/>
                </a:lnTo>
                <a:lnTo>
                  <a:pt x="316" y="1523"/>
                </a:lnTo>
                <a:lnTo>
                  <a:pt x="277" y="1468"/>
                </a:lnTo>
                <a:lnTo>
                  <a:pt x="239" y="1411"/>
                </a:lnTo>
                <a:lnTo>
                  <a:pt x="204" y="1354"/>
                </a:lnTo>
                <a:lnTo>
                  <a:pt x="169" y="1298"/>
                </a:lnTo>
                <a:lnTo>
                  <a:pt x="138" y="1241"/>
                </a:lnTo>
                <a:lnTo>
                  <a:pt x="108" y="1186"/>
                </a:lnTo>
                <a:lnTo>
                  <a:pt x="81" y="1131"/>
                </a:lnTo>
                <a:lnTo>
                  <a:pt x="58" y="1077"/>
                </a:lnTo>
                <a:lnTo>
                  <a:pt x="38" y="1024"/>
                </a:lnTo>
                <a:lnTo>
                  <a:pt x="22" y="971"/>
                </a:lnTo>
                <a:lnTo>
                  <a:pt x="9" y="923"/>
                </a:lnTo>
                <a:lnTo>
                  <a:pt x="3" y="874"/>
                </a:lnTo>
                <a:lnTo>
                  <a:pt x="0" y="828"/>
                </a:lnTo>
                <a:lnTo>
                  <a:pt x="4" y="745"/>
                </a:lnTo>
                <a:lnTo>
                  <a:pt x="18" y="663"/>
                </a:lnTo>
                <a:lnTo>
                  <a:pt x="38" y="583"/>
                </a:lnTo>
                <a:lnTo>
                  <a:pt x="65" y="506"/>
                </a:lnTo>
                <a:lnTo>
                  <a:pt x="100" y="435"/>
                </a:lnTo>
                <a:lnTo>
                  <a:pt x="142" y="366"/>
                </a:lnTo>
                <a:lnTo>
                  <a:pt x="189" y="302"/>
                </a:lnTo>
                <a:lnTo>
                  <a:pt x="243" y="243"/>
                </a:lnTo>
                <a:lnTo>
                  <a:pt x="302" y="189"/>
                </a:lnTo>
                <a:lnTo>
                  <a:pt x="366" y="142"/>
                </a:lnTo>
                <a:lnTo>
                  <a:pt x="434" y="100"/>
                </a:lnTo>
                <a:lnTo>
                  <a:pt x="506" y="65"/>
                </a:lnTo>
                <a:lnTo>
                  <a:pt x="583" y="38"/>
                </a:lnTo>
                <a:lnTo>
                  <a:pt x="662" y="18"/>
                </a:lnTo>
                <a:lnTo>
                  <a:pt x="745" y="4"/>
                </a:lnTo>
                <a:lnTo>
                  <a:pt x="82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1600" dist="762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25"/>
          <p:cNvSpPr>
            <a:spLocks noEditPoints="1"/>
          </p:cNvSpPr>
          <p:nvPr/>
        </p:nvSpPr>
        <p:spPr bwMode="auto">
          <a:xfrm>
            <a:off x="6225107" y="3009245"/>
            <a:ext cx="1887811" cy="1488466"/>
          </a:xfrm>
          <a:custGeom>
            <a:avLst/>
            <a:gdLst>
              <a:gd name="T0" fmla="*/ 1139 w 2079"/>
              <a:gd name="T1" fmla="*/ 134 h 1640"/>
              <a:gd name="T2" fmla="*/ 941 w 2079"/>
              <a:gd name="T3" fmla="*/ 210 h 1640"/>
              <a:gd name="T4" fmla="*/ 779 w 2079"/>
              <a:gd name="T5" fmla="*/ 336 h 1640"/>
              <a:gd name="T6" fmla="*/ 663 w 2079"/>
              <a:gd name="T7" fmla="*/ 500 h 1640"/>
              <a:gd name="T8" fmla="*/ 598 w 2079"/>
              <a:gd name="T9" fmla="*/ 691 h 1640"/>
              <a:gd name="T10" fmla="*/ 591 w 2079"/>
              <a:gd name="T11" fmla="*/ 896 h 1640"/>
              <a:gd name="T12" fmla="*/ 647 w 2079"/>
              <a:gd name="T13" fmla="*/ 1101 h 1640"/>
              <a:gd name="T14" fmla="*/ 757 w 2079"/>
              <a:gd name="T15" fmla="*/ 1275 h 1640"/>
              <a:gd name="T16" fmla="*/ 911 w 2079"/>
              <a:gd name="T17" fmla="*/ 1407 h 1640"/>
              <a:gd name="T18" fmla="*/ 1093 w 2079"/>
              <a:gd name="T19" fmla="*/ 1489 h 1640"/>
              <a:gd name="T20" fmla="*/ 1294 w 2079"/>
              <a:gd name="T21" fmla="*/ 1516 h 1640"/>
              <a:gd name="T22" fmla="*/ 1502 w 2079"/>
              <a:gd name="T23" fmla="*/ 1482 h 1640"/>
              <a:gd name="T24" fmla="*/ 1689 w 2079"/>
              <a:gd name="T25" fmla="*/ 1388 h 1640"/>
              <a:gd name="T26" fmla="*/ 1836 w 2079"/>
              <a:gd name="T27" fmla="*/ 1248 h 1640"/>
              <a:gd name="T28" fmla="*/ 1936 w 2079"/>
              <a:gd name="T29" fmla="*/ 1074 h 1640"/>
              <a:gd name="T30" fmla="*/ 1982 w 2079"/>
              <a:gd name="T31" fmla="*/ 877 h 1640"/>
              <a:gd name="T32" fmla="*/ 1970 w 2079"/>
              <a:gd name="T33" fmla="*/ 670 h 1640"/>
              <a:gd name="T34" fmla="*/ 1893 w 2079"/>
              <a:gd name="T35" fmla="*/ 472 h 1640"/>
              <a:gd name="T36" fmla="*/ 1768 w 2079"/>
              <a:gd name="T37" fmla="*/ 310 h 1640"/>
              <a:gd name="T38" fmla="*/ 1603 w 2079"/>
              <a:gd name="T39" fmla="*/ 194 h 1640"/>
              <a:gd name="T40" fmla="*/ 1413 w 2079"/>
              <a:gd name="T41" fmla="*/ 130 h 1640"/>
              <a:gd name="T42" fmla="*/ 1286 w 2079"/>
              <a:gd name="T43" fmla="*/ 0 h 1640"/>
              <a:gd name="T44" fmla="*/ 1496 w 2079"/>
              <a:gd name="T45" fmla="*/ 36 h 1640"/>
              <a:gd name="T46" fmla="*/ 1689 w 2079"/>
              <a:gd name="T47" fmla="*/ 125 h 1640"/>
              <a:gd name="T48" fmla="*/ 1854 w 2079"/>
              <a:gd name="T49" fmla="*/ 259 h 1640"/>
              <a:gd name="T50" fmla="*/ 1981 w 2079"/>
              <a:gd name="T51" fmla="*/ 436 h 1640"/>
              <a:gd name="T52" fmla="*/ 2059 w 2079"/>
              <a:gd name="T53" fmla="*/ 645 h 1640"/>
              <a:gd name="T54" fmla="*/ 2079 w 2079"/>
              <a:gd name="T55" fmla="*/ 863 h 1640"/>
              <a:gd name="T56" fmla="*/ 2043 w 2079"/>
              <a:gd name="T57" fmla="*/ 1074 h 1640"/>
              <a:gd name="T58" fmla="*/ 1955 w 2079"/>
              <a:gd name="T59" fmla="*/ 1267 h 1640"/>
              <a:gd name="T60" fmla="*/ 1820 w 2079"/>
              <a:gd name="T61" fmla="*/ 1431 h 1640"/>
              <a:gd name="T62" fmla="*/ 1645 w 2079"/>
              <a:gd name="T63" fmla="*/ 1558 h 1640"/>
              <a:gd name="T64" fmla="*/ 1461 w 2079"/>
              <a:gd name="T65" fmla="*/ 1629 h 1640"/>
              <a:gd name="T66" fmla="*/ 1304 w 2079"/>
              <a:gd name="T67" fmla="*/ 1640 h 1640"/>
              <a:gd name="T68" fmla="*/ 1120 w 2079"/>
              <a:gd name="T69" fmla="*/ 1623 h 1640"/>
              <a:gd name="T70" fmla="*/ 923 w 2079"/>
              <a:gd name="T71" fmla="*/ 1581 h 1640"/>
              <a:gd name="T72" fmla="*/ 722 w 2079"/>
              <a:gd name="T73" fmla="*/ 1523 h 1640"/>
              <a:gd name="T74" fmla="*/ 526 w 2079"/>
              <a:gd name="T75" fmla="*/ 1455 h 1640"/>
              <a:gd name="T76" fmla="*/ 348 w 2079"/>
              <a:gd name="T77" fmla="*/ 1388 h 1640"/>
              <a:gd name="T78" fmla="*/ 197 w 2079"/>
              <a:gd name="T79" fmla="*/ 1324 h 1640"/>
              <a:gd name="T80" fmla="*/ 83 w 2079"/>
              <a:gd name="T81" fmla="*/ 1273 h 1640"/>
              <a:gd name="T82" fmla="*/ 15 w 2079"/>
              <a:gd name="T83" fmla="*/ 1241 h 1640"/>
              <a:gd name="T84" fmla="*/ 3 w 2079"/>
              <a:gd name="T85" fmla="*/ 1231 h 1640"/>
              <a:gd name="T86" fmla="*/ 29 w 2079"/>
              <a:gd name="T87" fmla="*/ 1183 h 1640"/>
              <a:gd name="T88" fmla="*/ 84 w 2079"/>
              <a:gd name="T89" fmla="*/ 1088 h 1640"/>
              <a:gd name="T90" fmla="*/ 162 w 2079"/>
              <a:gd name="T91" fmla="*/ 956 h 1640"/>
              <a:gd name="T92" fmla="*/ 261 w 2079"/>
              <a:gd name="T93" fmla="*/ 801 h 1640"/>
              <a:gd name="T94" fmla="*/ 374 w 2079"/>
              <a:gd name="T95" fmla="*/ 634 h 1640"/>
              <a:gd name="T96" fmla="*/ 500 w 2079"/>
              <a:gd name="T97" fmla="*/ 467 h 1640"/>
              <a:gd name="T98" fmla="*/ 633 w 2079"/>
              <a:gd name="T99" fmla="*/ 310 h 1640"/>
              <a:gd name="T100" fmla="*/ 771 w 2079"/>
              <a:gd name="T101" fmla="*/ 178 h 1640"/>
              <a:gd name="T102" fmla="*/ 907 w 2079"/>
              <a:gd name="T103" fmla="*/ 81 h 1640"/>
              <a:gd name="T104" fmla="*/ 1067 w 2079"/>
              <a:gd name="T105" fmla="*/ 20 h 1640"/>
              <a:gd name="T106" fmla="*/ 1286 w 2079"/>
              <a:gd name="T107" fmla="*/ 0 h 1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79" h="1640">
                <a:moveTo>
                  <a:pt x="1278" y="119"/>
                </a:moveTo>
                <a:lnTo>
                  <a:pt x="1208" y="123"/>
                </a:lnTo>
                <a:lnTo>
                  <a:pt x="1139" y="134"/>
                </a:lnTo>
                <a:lnTo>
                  <a:pt x="1070" y="152"/>
                </a:lnTo>
                <a:lnTo>
                  <a:pt x="1003" y="178"/>
                </a:lnTo>
                <a:lnTo>
                  <a:pt x="941" y="210"/>
                </a:lnTo>
                <a:lnTo>
                  <a:pt x="883" y="247"/>
                </a:lnTo>
                <a:lnTo>
                  <a:pt x="829" y="289"/>
                </a:lnTo>
                <a:lnTo>
                  <a:pt x="779" y="336"/>
                </a:lnTo>
                <a:lnTo>
                  <a:pt x="736" y="387"/>
                </a:lnTo>
                <a:lnTo>
                  <a:pt x="696" y="442"/>
                </a:lnTo>
                <a:lnTo>
                  <a:pt x="663" y="500"/>
                </a:lnTo>
                <a:lnTo>
                  <a:pt x="636" y="561"/>
                </a:lnTo>
                <a:lnTo>
                  <a:pt x="614" y="625"/>
                </a:lnTo>
                <a:lnTo>
                  <a:pt x="598" y="691"/>
                </a:lnTo>
                <a:lnTo>
                  <a:pt x="590" y="758"/>
                </a:lnTo>
                <a:lnTo>
                  <a:pt x="587" y="825"/>
                </a:lnTo>
                <a:lnTo>
                  <a:pt x="591" y="896"/>
                </a:lnTo>
                <a:lnTo>
                  <a:pt x="602" y="964"/>
                </a:lnTo>
                <a:lnTo>
                  <a:pt x="621" y="1033"/>
                </a:lnTo>
                <a:lnTo>
                  <a:pt x="647" y="1101"/>
                </a:lnTo>
                <a:lnTo>
                  <a:pt x="679" y="1163"/>
                </a:lnTo>
                <a:lnTo>
                  <a:pt x="715" y="1221"/>
                </a:lnTo>
                <a:lnTo>
                  <a:pt x="757" y="1275"/>
                </a:lnTo>
                <a:lnTo>
                  <a:pt x="804" y="1324"/>
                </a:lnTo>
                <a:lnTo>
                  <a:pt x="856" y="1368"/>
                </a:lnTo>
                <a:lnTo>
                  <a:pt x="911" y="1407"/>
                </a:lnTo>
                <a:lnTo>
                  <a:pt x="969" y="1440"/>
                </a:lnTo>
                <a:lnTo>
                  <a:pt x="1030" y="1467"/>
                </a:lnTo>
                <a:lnTo>
                  <a:pt x="1093" y="1489"/>
                </a:lnTo>
                <a:lnTo>
                  <a:pt x="1159" y="1505"/>
                </a:lnTo>
                <a:lnTo>
                  <a:pt x="1227" y="1513"/>
                </a:lnTo>
                <a:lnTo>
                  <a:pt x="1294" y="1516"/>
                </a:lnTo>
                <a:lnTo>
                  <a:pt x="1364" y="1512"/>
                </a:lnTo>
                <a:lnTo>
                  <a:pt x="1433" y="1501"/>
                </a:lnTo>
                <a:lnTo>
                  <a:pt x="1502" y="1482"/>
                </a:lnTo>
                <a:lnTo>
                  <a:pt x="1569" y="1457"/>
                </a:lnTo>
                <a:lnTo>
                  <a:pt x="1631" y="1424"/>
                </a:lnTo>
                <a:lnTo>
                  <a:pt x="1689" y="1388"/>
                </a:lnTo>
                <a:lnTo>
                  <a:pt x="1743" y="1346"/>
                </a:lnTo>
                <a:lnTo>
                  <a:pt x="1793" y="1299"/>
                </a:lnTo>
                <a:lnTo>
                  <a:pt x="1836" y="1248"/>
                </a:lnTo>
                <a:lnTo>
                  <a:pt x="1876" y="1192"/>
                </a:lnTo>
                <a:lnTo>
                  <a:pt x="1909" y="1134"/>
                </a:lnTo>
                <a:lnTo>
                  <a:pt x="1936" y="1074"/>
                </a:lnTo>
                <a:lnTo>
                  <a:pt x="1958" y="1010"/>
                </a:lnTo>
                <a:lnTo>
                  <a:pt x="1974" y="944"/>
                </a:lnTo>
                <a:lnTo>
                  <a:pt x="1982" y="877"/>
                </a:lnTo>
                <a:lnTo>
                  <a:pt x="1985" y="809"/>
                </a:lnTo>
                <a:lnTo>
                  <a:pt x="1981" y="739"/>
                </a:lnTo>
                <a:lnTo>
                  <a:pt x="1970" y="670"/>
                </a:lnTo>
                <a:lnTo>
                  <a:pt x="1951" y="602"/>
                </a:lnTo>
                <a:lnTo>
                  <a:pt x="1926" y="534"/>
                </a:lnTo>
                <a:lnTo>
                  <a:pt x="1893" y="472"/>
                </a:lnTo>
                <a:lnTo>
                  <a:pt x="1857" y="414"/>
                </a:lnTo>
                <a:lnTo>
                  <a:pt x="1815" y="360"/>
                </a:lnTo>
                <a:lnTo>
                  <a:pt x="1768" y="310"/>
                </a:lnTo>
                <a:lnTo>
                  <a:pt x="1716" y="267"/>
                </a:lnTo>
                <a:lnTo>
                  <a:pt x="1661" y="228"/>
                </a:lnTo>
                <a:lnTo>
                  <a:pt x="1603" y="194"/>
                </a:lnTo>
                <a:lnTo>
                  <a:pt x="1542" y="167"/>
                </a:lnTo>
                <a:lnTo>
                  <a:pt x="1479" y="146"/>
                </a:lnTo>
                <a:lnTo>
                  <a:pt x="1413" y="130"/>
                </a:lnTo>
                <a:lnTo>
                  <a:pt x="1345" y="121"/>
                </a:lnTo>
                <a:lnTo>
                  <a:pt x="1278" y="119"/>
                </a:lnTo>
                <a:close/>
                <a:moveTo>
                  <a:pt x="1286" y="0"/>
                </a:moveTo>
                <a:lnTo>
                  <a:pt x="1358" y="7"/>
                </a:lnTo>
                <a:lnTo>
                  <a:pt x="1428" y="19"/>
                </a:lnTo>
                <a:lnTo>
                  <a:pt x="1496" y="36"/>
                </a:lnTo>
                <a:lnTo>
                  <a:pt x="1563" y="61"/>
                </a:lnTo>
                <a:lnTo>
                  <a:pt x="1627" y="90"/>
                </a:lnTo>
                <a:lnTo>
                  <a:pt x="1689" y="125"/>
                </a:lnTo>
                <a:lnTo>
                  <a:pt x="1747" y="165"/>
                </a:lnTo>
                <a:lnTo>
                  <a:pt x="1803" y="210"/>
                </a:lnTo>
                <a:lnTo>
                  <a:pt x="1854" y="259"/>
                </a:lnTo>
                <a:lnTo>
                  <a:pt x="1901" y="313"/>
                </a:lnTo>
                <a:lnTo>
                  <a:pt x="1943" y="372"/>
                </a:lnTo>
                <a:lnTo>
                  <a:pt x="1981" y="436"/>
                </a:lnTo>
                <a:lnTo>
                  <a:pt x="2013" y="502"/>
                </a:lnTo>
                <a:lnTo>
                  <a:pt x="2040" y="572"/>
                </a:lnTo>
                <a:lnTo>
                  <a:pt x="2059" y="645"/>
                </a:lnTo>
                <a:lnTo>
                  <a:pt x="2073" y="719"/>
                </a:lnTo>
                <a:lnTo>
                  <a:pt x="2079" y="792"/>
                </a:lnTo>
                <a:lnTo>
                  <a:pt x="2079" y="863"/>
                </a:lnTo>
                <a:lnTo>
                  <a:pt x="2074" y="935"/>
                </a:lnTo>
                <a:lnTo>
                  <a:pt x="2062" y="1005"/>
                </a:lnTo>
                <a:lnTo>
                  <a:pt x="2043" y="1074"/>
                </a:lnTo>
                <a:lnTo>
                  <a:pt x="2019" y="1141"/>
                </a:lnTo>
                <a:lnTo>
                  <a:pt x="1990" y="1204"/>
                </a:lnTo>
                <a:lnTo>
                  <a:pt x="1955" y="1267"/>
                </a:lnTo>
                <a:lnTo>
                  <a:pt x="1915" y="1324"/>
                </a:lnTo>
                <a:lnTo>
                  <a:pt x="1870" y="1380"/>
                </a:lnTo>
                <a:lnTo>
                  <a:pt x="1820" y="1431"/>
                </a:lnTo>
                <a:lnTo>
                  <a:pt x="1766" y="1478"/>
                </a:lnTo>
                <a:lnTo>
                  <a:pt x="1708" y="1520"/>
                </a:lnTo>
                <a:lnTo>
                  <a:pt x="1645" y="1558"/>
                </a:lnTo>
                <a:lnTo>
                  <a:pt x="1579" y="1590"/>
                </a:lnTo>
                <a:lnTo>
                  <a:pt x="1507" y="1617"/>
                </a:lnTo>
                <a:lnTo>
                  <a:pt x="1461" y="1629"/>
                </a:lnTo>
                <a:lnTo>
                  <a:pt x="1413" y="1636"/>
                </a:lnTo>
                <a:lnTo>
                  <a:pt x="1359" y="1640"/>
                </a:lnTo>
                <a:lnTo>
                  <a:pt x="1304" y="1640"/>
                </a:lnTo>
                <a:lnTo>
                  <a:pt x="1244" y="1637"/>
                </a:lnTo>
                <a:lnTo>
                  <a:pt x="1184" y="1631"/>
                </a:lnTo>
                <a:lnTo>
                  <a:pt x="1120" y="1623"/>
                </a:lnTo>
                <a:lnTo>
                  <a:pt x="1055" y="1610"/>
                </a:lnTo>
                <a:lnTo>
                  <a:pt x="991" y="1597"/>
                </a:lnTo>
                <a:lnTo>
                  <a:pt x="923" y="1581"/>
                </a:lnTo>
                <a:lnTo>
                  <a:pt x="856" y="1563"/>
                </a:lnTo>
                <a:lnTo>
                  <a:pt x="790" y="1543"/>
                </a:lnTo>
                <a:lnTo>
                  <a:pt x="722" y="1523"/>
                </a:lnTo>
                <a:lnTo>
                  <a:pt x="656" y="1501"/>
                </a:lnTo>
                <a:lnTo>
                  <a:pt x="591" y="1478"/>
                </a:lnTo>
                <a:lnTo>
                  <a:pt x="526" y="1455"/>
                </a:lnTo>
                <a:lnTo>
                  <a:pt x="466" y="1432"/>
                </a:lnTo>
                <a:lnTo>
                  <a:pt x="405" y="1409"/>
                </a:lnTo>
                <a:lnTo>
                  <a:pt x="348" y="1388"/>
                </a:lnTo>
                <a:lnTo>
                  <a:pt x="294" y="1365"/>
                </a:lnTo>
                <a:lnTo>
                  <a:pt x="245" y="1343"/>
                </a:lnTo>
                <a:lnTo>
                  <a:pt x="197" y="1324"/>
                </a:lnTo>
                <a:lnTo>
                  <a:pt x="154" y="1306"/>
                </a:lnTo>
                <a:lnTo>
                  <a:pt x="115" y="1288"/>
                </a:lnTo>
                <a:lnTo>
                  <a:pt x="83" y="1273"/>
                </a:lnTo>
                <a:lnTo>
                  <a:pt x="54" y="1260"/>
                </a:lnTo>
                <a:lnTo>
                  <a:pt x="31" y="1249"/>
                </a:lnTo>
                <a:lnTo>
                  <a:pt x="15" y="1241"/>
                </a:lnTo>
                <a:lnTo>
                  <a:pt x="4" y="1237"/>
                </a:lnTo>
                <a:lnTo>
                  <a:pt x="0" y="1235"/>
                </a:lnTo>
                <a:lnTo>
                  <a:pt x="3" y="1231"/>
                </a:lnTo>
                <a:lnTo>
                  <a:pt x="8" y="1222"/>
                </a:lnTo>
                <a:lnTo>
                  <a:pt x="17" y="1206"/>
                </a:lnTo>
                <a:lnTo>
                  <a:pt x="29" y="1183"/>
                </a:lnTo>
                <a:lnTo>
                  <a:pt x="45" y="1156"/>
                </a:lnTo>
                <a:lnTo>
                  <a:pt x="62" y="1124"/>
                </a:lnTo>
                <a:lnTo>
                  <a:pt x="84" y="1088"/>
                </a:lnTo>
                <a:lnTo>
                  <a:pt x="107" y="1048"/>
                </a:lnTo>
                <a:lnTo>
                  <a:pt x="134" y="1003"/>
                </a:lnTo>
                <a:lnTo>
                  <a:pt x="162" y="956"/>
                </a:lnTo>
                <a:lnTo>
                  <a:pt x="192" y="906"/>
                </a:lnTo>
                <a:lnTo>
                  <a:pt x="226" y="855"/>
                </a:lnTo>
                <a:lnTo>
                  <a:pt x="261" y="801"/>
                </a:lnTo>
                <a:lnTo>
                  <a:pt x="297" y="747"/>
                </a:lnTo>
                <a:lnTo>
                  <a:pt x="335" y="691"/>
                </a:lnTo>
                <a:lnTo>
                  <a:pt x="374" y="634"/>
                </a:lnTo>
                <a:lnTo>
                  <a:pt x="415" y="579"/>
                </a:lnTo>
                <a:lnTo>
                  <a:pt x="458" y="522"/>
                </a:lnTo>
                <a:lnTo>
                  <a:pt x="500" y="467"/>
                </a:lnTo>
                <a:lnTo>
                  <a:pt x="544" y="413"/>
                </a:lnTo>
                <a:lnTo>
                  <a:pt x="589" y="362"/>
                </a:lnTo>
                <a:lnTo>
                  <a:pt x="633" y="310"/>
                </a:lnTo>
                <a:lnTo>
                  <a:pt x="679" y="263"/>
                </a:lnTo>
                <a:lnTo>
                  <a:pt x="725" y="219"/>
                </a:lnTo>
                <a:lnTo>
                  <a:pt x="771" y="178"/>
                </a:lnTo>
                <a:lnTo>
                  <a:pt x="817" y="142"/>
                </a:lnTo>
                <a:lnTo>
                  <a:pt x="861" y="108"/>
                </a:lnTo>
                <a:lnTo>
                  <a:pt x="907" y="81"/>
                </a:lnTo>
                <a:lnTo>
                  <a:pt x="951" y="58"/>
                </a:lnTo>
                <a:lnTo>
                  <a:pt x="995" y="41"/>
                </a:lnTo>
                <a:lnTo>
                  <a:pt x="1067" y="20"/>
                </a:lnTo>
                <a:lnTo>
                  <a:pt x="1140" y="7"/>
                </a:lnTo>
                <a:lnTo>
                  <a:pt x="1213" y="0"/>
                </a:lnTo>
                <a:lnTo>
                  <a:pt x="1286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1600" dist="762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26"/>
          <p:cNvSpPr>
            <a:spLocks noEditPoints="1"/>
          </p:cNvSpPr>
          <p:nvPr/>
        </p:nvSpPr>
        <p:spPr bwMode="auto">
          <a:xfrm>
            <a:off x="4075907" y="2991093"/>
            <a:ext cx="1884180" cy="1488466"/>
          </a:xfrm>
          <a:custGeom>
            <a:avLst/>
            <a:gdLst>
              <a:gd name="T0" fmla="*/ 667 w 2078"/>
              <a:gd name="T1" fmla="*/ 130 h 1640"/>
              <a:gd name="T2" fmla="*/ 477 w 2078"/>
              <a:gd name="T3" fmla="*/ 194 h 1640"/>
              <a:gd name="T4" fmla="*/ 312 w 2078"/>
              <a:gd name="T5" fmla="*/ 310 h 1640"/>
              <a:gd name="T6" fmla="*/ 185 w 2078"/>
              <a:gd name="T7" fmla="*/ 472 h 1640"/>
              <a:gd name="T8" fmla="*/ 110 w 2078"/>
              <a:gd name="T9" fmla="*/ 670 h 1640"/>
              <a:gd name="T10" fmla="*/ 96 w 2078"/>
              <a:gd name="T11" fmla="*/ 877 h 1640"/>
              <a:gd name="T12" fmla="*/ 143 w 2078"/>
              <a:gd name="T13" fmla="*/ 1074 h 1640"/>
              <a:gd name="T14" fmla="*/ 242 w 2078"/>
              <a:gd name="T15" fmla="*/ 1248 h 1640"/>
              <a:gd name="T16" fmla="*/ 389 w 2078"/>
              <a:gd name="T17" fmla="*/ 1388 h 1640"/>
              <a:gd name="T18" fmla="*/ 578 w 2078"/>
              <a:gd name="T19" fmla="*/ 1482 h 1640"/>
              <a:gd name="T20" fmla="*/ 784 w 2078"/>
              <a:gd name="T21" fmla="*/ 1516 h 1640"/>
              <a:gd name="T22" fmla="*/ 985 w 2078"/>
              <a:gd name="T23" fmla="*/ 1489 h 1640"/>
              <a:gd name="T24" fmla="*/ 1169 w 2078"/>
              <a:gd name="T25" fmla="*/ 1407 h 1640"/>
              <a:gd name="T26" fmla="*/ 1321 w 2078"/>
              <a:gd name="T27" fmla="*/ 1275 h 1640"/>
              <a:gd name="T28" fmla="*/ 1433 w 2078"/>
              <a:gd name="T29" fmla="*/ 1101 h 1640"/>
              <a:gd name="T30" fmla="*/ 1488 w 2078"/>
              <a:gd name="T31" fmla="*/ 894 h 1640"/>
              <a:gd name="T32" fmla="*/ 1480 w 2078"/>
              <a:gd name="T33" fmla="*/ 691 h 1640"/>
              <a:gd name="T34" fmla="*/ 1416 w 2078"/>
              <a:gd name="T35" fmla="*/ 501 h 1640"/>
              <a:gd name="T36" fmla="*/ 1300 w 2078"/>
              <a:gd name="T37" fmla="*/ 336 h 1640"/>
              <a:gd name="T38" fmla="*/ 1139 w 2078"/>
              <a:gd name="T39" fmla="*/ 209 h 1640"/>
              <a:gd name="T40" fmla="*/ 941 w 2078"/>
              <a:gd name="T41" fmla="*/ 134 h 1640"/>
              <a:gd name="T42" fmla="*/ 794 w 2078"/>
              <a:gd name="T43" fmla="*/ 0 h 1640"/>
              <a:gd name="T44" fmla="*/ 1011 w 2078"/>
              <a:gd name="T45" fmla="*/ 20 h 1640"/>
              <a:gd name="T46" fmla="*/ 1173 w 2078"/>
              <a:gd name="T47" fmla="*/ 81 h 1640"/>
              <a:gd name="T48" fmla="*/ 1309 w 2078"/>
              <a:gd name="T49" fmla="*/ 178 h 1640"/>
              <a:gd name="T50" fmla="*/ 1447 w 2078"/>
              <a:gd name="T51" fmla="*/ 310 h 1640"/>
              <a:gd name="T52" fmla="*/ 1579 w 2078"/>
              <a:gd name="T53" fmla="*/ 467 h 1640"/>
              <a:gd name="T54" fmla="*/ 1706 w 2078"/>
              <a:gd name="T55" fmla="*/ 634 h 1640"/>
              <a:gd name="T56" fmla="*/ 1819 w 2078"/>
              <a:gd name="T57" fmla="*/ 801 h 1640"/>
              <a:gd name="T58" fmla="*/ 1917 w 2078"/>
              <a:gd name="T59" fmla="*/ 956 h 1640"/>
              <a:gd name="T60" fmla="*/ 1996 w 2078"/>
              <a:gd name="T61" fmla="*/ 1087 h 1640"/>
              <a:gd name="T62" fmla="*/ 2051 w 2078"/>
              <a:gd name="T63" fmla="*/ 1183 h 1640"/>
              <a:gd name="T64" fmla="*/ 2077 w 2078"/>
              <a:gd name="T65" fmla="*/ 1232 h 1640"/>
              <a:gd name="T66" fmla="*/ 2064 w 2078"/>
              <a:gd name="T67" fmla="*/ 1241 h 1640"/>
              <a:gd name="T68" fmla="*/ 1997 w 2078"/>
              <a:gd name="T69" fmla="*/ 1273 h 1640"/>
              <a:gd name="T70" fmla="*/ 1882 w 2078"/>
              <a:gd name="T71" fmla="*/ 1323 h 1640"/>
              <a:gd name="T72" fmla="*/ 1731 w 2078"/>
              <a:gd name="T73" fmla="*/ 1387 h 1640"/>
              <a:gd name="T74" fmla="*/ 1552 w 2078"/>
              <a:gd name="T75" fmla="*/ 1455 h 1640"/>
              <a:gd name="T76" fmla="*/ 1358 w 2078"/>
              <a:gd name="T77" fmla="*/ 1523 h 1640"/>
              <a:gd name="T78" fmla="*/ 1157 w 2078"/>
              <a:gd name="T79" fmla="*/ 1581 h 1640"/>
              <a:gd name="T80" fmla="*/ 958 w 2078"/>
              <a:gd name="T81" fmla="*/ 1623 h 1640"/>
              <a:gd name="T82" fmla="*/ 776 w 2078"/>
              <a:gd name="T83" fmla="*/ 1640 h 1640"/>
              <a:gd name="T84" fmla="*/ 617 w 2078"/>
              <a:gd name="T85" fmla="*/ 1628 h 1640"/>
              <a:gd name="T86" fmla="*/ 435 w 2078"/>
              <a:gd name="T87" fmla="*/ 1558 h 1640"/>
              <a:gd name="T88" fmla="*/ 258 w 2078"/>
              <a:gd name="T89" fmla="*/ 1431 h 1640"/>
              <a:gd name="T90" fmla="*/ 124 w 2078"/>
              <a:gd name="T91" fmla="*/ 1267 h 1640"/>
              <a:gd name="T92" fmla="*/ 37 w 2078"/>
              <a:gd name="T93" fmla="*/ 1074 h 1640"/>
              <a:gd name="T94" fmla="*/ 0 w 2078"/>
              <a:gd name="T95" fmla="*/ 863 h 1640"/>
              <a:gd name="T96" fmla="*/ 19 w 2078"/>
              <a:gd name="T97" fmla="*/ 645 h 1640"/>
              <a:gd name="T98" fmla="*/ 99 w 2078"/>
              <a:gd name="T99" fmla="*/ 434 h 1640"/>
              <a:gd name="T100" fmla="*/ 226 w 2078"/>
              <a:gd name="T101" fmla="*/ 259 h 1640"/>
              <a:gd name="T102" fmla="*/ 390 w 2078"/>
              <a:gd name="T103" fmla="*/ 126 h 1640"/>
              <a:gd name="T104" fmla="*/ 583 w 2078"/>
              <a:gd name="T105" fmla="*/ 37 h 1640"/>
              <a:gd name="T106" fmla="*/ 794 w 2078"/>
              <a:gd name="T107" fmla="*/ 0 h 1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78" h="1640">
                <a:moveTo>
                  <a:pt x="802" y="119"/>
                </a:moveTo>
                <a:lnTo>
                  <a:pt x="733" y="122"/>
                </a:lnTo>
                <a:lnTo>
                  <a:pt x="667" y="130"/>
                </a:lnTo>
                <a:lnTo>
                  <a:pt x="601" y="146"/>
                </a:lnTo>
                <a:lnTo>
                  <a:pt x="537" y="167"/>
                </a:lnTo>
                <a:lnTo>
                  <a:pt x="477" y="194"/>
                </a:lnTo>
                <a:lnTo>
                  <a:pt x="417" y="228"/>
                </a:lnTo>
                <a:lnTo>
                  <a:pt x="363" y="267"/>
                </a:lnTo>
                <a:lnTo>
                  <a:pt x="312" y="310"/>
                </a:lnTo>
                <a:lnTo>
                  <a:pt x="265" y="360"/>
                </a:lnTo>
                <a:lnTo>
                  <a:pt x="223" y="413"/>
                </a:lnTo>
                <a:lnTo>
                  <a:pt x="185" y="472"/>
                </a:lnTo>
                <a:lnTo>
                  <a:pt x="154" y="534"/>
                </a:lnTo>
                <a:lnTo>
                  <a:pt x="129" y="602"/>
                </a:lnTo>
                <a:lnTo>
                  <a:pt x="110" y="670"/>
                </a:lnTo>
                <a:lnTo>
                  <a:pt x="99" y="739"/>
                </a:lnTo>
                <a:lnTo>
                  <a:pt x="95" y="808"/>
                </a:lnTo>
                <a:lnTo>
                  <a:pt x="96" y="877"/>
                </a:lnTo>
                <a:lnTo>
                  <a:pt x="106" y="944"/>
                </a:lnTo>
                <a:lnTo>
                  <a:pt x="122" y="1010"/>
                </a:lnTo>
                <a:lnTo>
                  <a:pt x="143" y="1074"/>
                </a:lnTo>
                <a:lnTo>
                  <a:pt x="170" y="1134"/>
                </a:lnTo>
                <a:lnTo>
                  <a:pt x="204" y="1192"/>
                </a:lnTo>
                <a:lnTo>
                  <a:pt x="242" y="1248"/>
                </a:lnTo>
                <a:lnTo>
                  <a:pt x="286" y="1299"/>
                </a:lnTo>
                <a:lnTo>
                  <a:pt x="335" y="1346"/>
                </a:lnTo>
                <a:lnTo>
                  <a:pt x="389" y="1388"/>
                </a:lnTo>
                <a:lnTo>
                  <a:pt x="448" y="1424"/>
                </a:lnTo>
                <a:lnTo>
                  <a:pt x="510" y="1457"/>
                </a:lnTo>
                <a:lnTo>
                  <a:pt x="578" y="1482"/>
                </a:lnTo>
                <a:lnTo>
                  <a:pt x="647" y="1500"/>
                </a:lnTo>
                <a:lnTo>
                  <a:pt x="715" y="1512"/>
                </a:lnTo>
                <a:lnTo>
                  <a:pt x="784" y="1516"/>
                </a:lnTo>
                <a:lnTo>
                  <a:pt x="853" y="1513"/>
                </a:lnTo>
                <a:lnTo>
                  <a:pt x="920" y="1504"/>
                </a:lnTo>
                <a:lnTo>
                  <a:pt x="985" y="1489"/>
                </a:lnTo>
                <a:lnTo>
                  <a:pt x="1050" y="1468"/>
                </a:lnTo>
                <a:lnTo>
                  <a:pt x="1111" y="1439"/>
                </a:lnTo>
                <a:lnTo>
                  <a:pt x="1169" y="1407"/>
                </a:lnTo>
                <a:lnTo>
                  <a:pt x="1224" y="1368"/>
                </a:lnTo>
                <a:lnTo>
                  <a:pt x="1275" y="1325"/>
                </a:lnTo>
                <a:lnTo>
                  <a:pt x="1321" y="1275"/>
                </a:lnTo>
                <a:lnTo>
                  <a:pt x="1364" y="1221"/>
                </a:lnTo>
                <a:lnTo>
                  <a:pt x="1401" y="1163"/>
                </a:lnTo>
                <a:lnTo>
                  <a:pt x="1433" y="1101"/>
                </a:lnTo>
                <a:lnTo>
                  <a:pt x="1457" y="1033"/>
                </a:lnTo>
                <a:lnTo>
                  <a:pt x="1476" y="965"/>
                </a:lnTo>
                <a:lnTo>
                  <a:pt x="1488" y="894"/>
                </a:lnTo>
                <a:lnTo>
                  <a:pt x="1492" y="826"/>
                </a:lnTo>
                <a:lnTo>
                  <a:pt x="1490" y="758"/>
                </a:lnTo>
                <a:lnTo>
                  <a:pt x="1480" y="691"/>
                </a:lnTo>
                <a:lnTo>
                  <a:pt x="1465" y="625"/>
                </a:lnTo>
                <a:lnTo>
                  <a:pt x="1444" y="561"/>
                </a:lnTo>
                <a:lnTo>
                  <a:pt x="1416" y="501"/>
                </a:lnTo>
                <a:lnTo>
                  <a:pt x="1383" y="441"/>
                </a:lnTo>
                <a:lnTo>
                  <a:pt x="1344" y="387"/>
                </a:lnTo>
                <a:lnTo>
                  <a:pt x="1300" y="336"/>
                </a:lnTo>
                <a:lnTo>
                  <a:pt x="1251" y="289"/>
                </a:lnTo>
                <a:lnTo>
                  <a:pt x="1197" y="247"/>
                </a:lnTo>
                <a:lnTo>
                  <a:pt x="1139" y="209"/>
                </a:lnTo>
                <a:lnTo>
                  <a:pt x="1076" y="178"/>
                </a:lnTo>
                <a:lnTo>
                  <a:pt x="1009" y="153"/>
                </a:lnTo>
                <a:lnTo>
                  <a:pt x="941" y="134"/>
                </a:lnTo>
                <a:lnTo>
                  <a:pt x="871" y="123"/>
                </a:lnTo>
                <a:lnTo>
                  <a:pt x="802" y="119"/>
                </a:lnTo>
                <a:close/>
                <a:moveTo>
                  <a:pt x="794" y="0"/>
                </a:moveTo>
                <a:lnTo>
                  <a:pt x="865" y="0"/>
                </a:lnTo>
                <a:lnTo>
                  <a:pt x="938" y="7"/>
                </a:lnTo>
                <a:lnTo>
                  <a:pt x="1011" y="20"/>
                </a:lnTo>
                <a:lnTo>
                  <a:pt x="1084" y="41"/>
                </a:lnTo>
                <a:lnTo>
                  <a:pt x="1128" y="58"/>
                </a:lnTo>
                <a:lnTo>
                  <a:pt x="1173" y="81"/>
                </a:lnTo>
                <a:lnTo>
                  <a:pt x="1217" y="108"/>
                </a:lnTo>
                <a:lnTo>
                  <a:pt x="1263" y="140"/>
                </a:lnTo>
                <a:lnTo>
                  <a:pt x="1309" y="178"/>
                </a:lnTo>
                <a:lnTo>
                  <a:pt x="1355" y="219"/>
                </a:lnTo>
                <a:lnTo>
                  <a:pt x="1401" y="263"/>
                </a:lnTo>
                <a:lnTo>
                  <a:pt x="1447" y="310"/>
                </a:lnTo>
                <a:lnTo>
                  <a:pt x="1491" y="360"/>
                </a:lnTo>
                <a:lnTo>
                  <a:pt x="1536" y="413"/>
                </a:lnTo>
                <a:lnTo>
                  <a:pt x="1579" y="467"/>
                </a:lnTo>
                <a:lnTo>
                  <a:pt x="1622" y="522"/>
                </a:lnTo>
                <a:lnTo>
                  <a:pt x="1664" y="577"/>
                </a:lnTo>
                <a:lnTo>
                  <a:pt x="1706" y="634"/>
                </a:lnTo>
                <a:lnTo>
                  <a:pt x="1745" y="691"/>
                </a:lnTo>
                <a:lnTo>
                  <a:pt x="1782" y="746"/>
                </a:lnTo>
                <a:lnTo>
                  <a:pt x="1819" y="801"/>
                </a:lnTo>
                <a:lnTo>
                  <a:pt x="1854" y="855"/>
                </a:lnTo>
                <a:lnTo>
                  <a:pt x="1886" y="907"/>
                </a:lnTo>
                <a:lnTo>
                  <a:pt x="1917" y="956"/>
                </a:lnTo>
                <a:lnTo>
                  <a:pt x="1946" y="1004"/>
                </a:lnTo>
                <a:lnTo>
                  <a:pt x="1973" y="1048"/>
                </a:lnTo>
                <a:lnTo>
                  <a:pt x="1996" y="1087"/>
                </a:lnTo>
                <a:lnTo>
                  <a:pt x="2017" y="1124"/>
                </a:lnTo>
                <a:lnTo>
                  <a:pt x="2035" y="1156"/>
                </a:lnTo>
                <a:lnTo>
                  <a:pt x="2051" y="1183"/>
                </a:lnTo>
                <a:lnTo>
                  <a:pt x="2063" y="1205"/>
                </a:lnTo>
                <a:lnTo>
                  <a:pt x="2071" y="1221"/>
                </a:lnTo>
                <a:lnTo>
                  <a:pt x="2077" y="1232"/>
                </a:lnTo>
                <a:lnTo>
                  <a:pt x="2078" y="1234"/>
                </a:lnTo>
                <a:lnTo>
                  <a:pt x="2075" y="1237"/>
                </a:lnTo>
                <a:lnTo>
                  <a:pt x="2064" y="1241"/>
                </a:lnTo>
                <a:lnTo>
                  <a:pt x="2048" y="1249"/>
                </a:lnTo>
                <a:lnTo>
                  <a:pt x="2025" y="1260"/>
                </a:lnTo>
                <a:lnTo>
                  <a:pt x="1997" y="1273"/>
                </a:lnTo>
                <a:lnTo>
                  <a:pt x="1963" y="1288"/>
                </a:lnTo>
                <a:lnTo>
                  <a:pt x="1926" y="1306"/>
                </a:lnTo>
                <a:lnTo>
                  <a:pt x="1882" y="1323"/>
                </a:lnTo>
                <a:lnTo>
                  <a:pt x="1835" y="1343"/>
                </a:lnTo>
                <a:lnTo>
                  <a:pt x="1785" y="1365"/>
                </a:lnTo>
                <a:lnTo>
                  <a:pt x="1731" y="1387"/>
                </a:lnTo>
                <a:lnTo>
                  <a:pt x="1673" y="1410"/>
                </a:lnTo>
                <a:lnTo>
                  <a:pt x="1614" y="1433"/>
                </a:lnTo>
                <a:lnTo>
                  <a:pt x="1552" y="1455"/>
                </a:lnTo>
                <a:lnTo>
                  <a:pt x="1488" y="1478"/>
                </a:lnTo>
                <a:lnTo>
                  <a:pt x="1424" y="1501"/>
                </a:lnTo>
                <a:lnTo>
                  <a:pt x="1358" y="1523"/>
                </a:lnTo>
                <a:lnTo>
                  <a:pt x="1290" y="1543"/>
                </a:lnTo>
                <a:lnTo>
                  <a:pt x="1223" y="1563"/>
                </a:lnTo>
                <a:lnTo>
                  <a:pt x="1157" y="1581"/>
                </a:lnTo>
                <a:lnTo>
                  <a:pt x="1089" y="1597"/>
                </a:lnTo>
                <a:lnTo>
                  <a:pt x="1023" y="1611"/>
                </a:lnTo>
                <a:lnTo>
                  <a:pt x="958" y="1623"/>
                </a:lnTo>
                <a:lnTo>
                  <a:pt x="896" y="1631"/>
                </a:lnTo>
                <a:lnTo>
                  <a:pt x="834" y="1638"/>
                </a:lnTo>
                <a:lnTo>
                  <a:pt x="776" y="1640"/>
                </a:lnTo>
                <a:lnTo>
                  <a:pt x="719" y="1640"/>
                </a:lnTo>
                <a:lnTo>
                  <a:pt x="667" y="1636"/>
                </a:lnTo>
                <a:lnTo>
                  <a:pt x="617" y="1628"/>
                </a:lnTo>
                <a:lnTo>
                  <a:pt x="572" y="1617"/>
                </a:lnTo>
                <a:lnTo>
                  <a:pt x="501" y="1590"/>
                </a:lnTo>
                <a:lnTo>
                  <a:pt x="435" y="1558"/>
                </a:lnTo>
                <a:lnTo>
                  <a:pt x="371" y="1520"/>
                </a:lnTo>
                <a:lnTo>
                  <a:pt x="313" y="1478"/>
                </a:lnTo>
                <a:lnTo>
                  <a:pt x="258" y="1431"/>
                </a:lnTo>
                <a:lnTo>
                  <a:pt x="209" y="1380"/>
                </a:lnTo>
                <a:lnTo>
                  <a:pt x="164" y="1325"/>
                </a:lnTo>
                <a:lnTo>
                  <a:pt x="124" y="1267"/>
                </a:lnTo>
                <a:lnTo>
                  <a:pt x="89" y="1205"/>
                </a:lnTo>
                <a:lnTo>
                  <a:pt x="60" y="1141"/>
                </a:lnTo>
                <a:lnTo>
                  <a:pt x="37" y="1074"/>
                </a:lnTo>
                <a:lnTo>
                  <a:pt x="18" y="1005"/>
                </a:lnTo>
                <a:lnTo>
                  <a:pt x="6" y="935"/>
                </a:lnTo>
                <a:lnTo>
                  <a:pt x="0" y="863"/>
                </a:lnTo>
                <a:lnTo>
                  <a:pt x="0" y="792"/>
                </a:lnTo>
                <a:lnTo>
                  <a:pt x="7" y="718"/>
                </a:lnTo>
                <a:lnTo>
                  <a:pt x="19" y="645"/>
                </a:lnTo>
                <a:lnTo>
                  <a:pt x="39" y="572"/>
                </a:lnTo>
                <a:lnTo>
                  <a:pt x="66" y="502"/>
                </a:lnTo>
                <a:lnTo>
                  <a:pt x="99" y="434"/>
                </a:lnTo>
                <a:lnTo>
                  <a:pt x="137" y="372"/>
                </a:lnTo>
                <a:lnTo>
                  <a:pt x="178" y="313"/>
                </a:lnTo>
                <a:lnTo>
                  <a:pt x="226" y="259"/>
                </a:lnTo>
                <a:lnTo>
                  <a:pt x="277" y="209"/>
                </a:lnTo>
                <a:lnTo>
                  <a:pt x="332" y="165"/>
                </a:lnTo>
                <a:lnTo>
                  <a:pt x="390" y="126"/>
                </a:lnTo>
                <a:lnTo>
                  <a:pt x="452" y="91"/>
                </a:lnTo>
                <a:lnTo>
                  <a:pt x="516" y="61"/>
                </a:lnTo>
                <a:lnTo>
                  <a:pt x="583" y="37"/>
                </a:lnTo>
                <a:lnTo>
                  <a:pt x="652" y="19"/>
                </a:lnTo>
                <a:lnTo>
                  <a:pt x="722" y="7"/>
                </a:lnTo>
                <a:lnTo>
                  <a:pt x="79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1600" dist="762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reeform 27"/>
          <p:cNvSpPr>
            <a:spLocks noEditPoints="1"/>
          </p:cNvSpPr>
          <p:nvPr/>
        </p:nvSpPr>
        <p:spPr bwMode="auto">
          <a:xfrm>
            <a:off x="4547860" y="4270810"/>
            <a:ext cx="1499358" cy="1717182"/>
          </a:xfrm>
          <a:custGeom>
            <a:avLst/>
            <a:gdLst>
              <a:gd name="T0" fmla="*/ 699 w 1653"/>
              <a:gd name="T1" fmla="*/ 403 h 1892"/>
              <a:gd name="T2" fmla="*/ 506 w 1653"/>
              <a:gd name="T3" fmla="*/ 462 h 1892"/>
              <a:gd name="T4" fmla="*/ 336 w 1653"/>
              <a:gd name="T5" fmla="*/ 577 h 1892"/>
              <a:gd name="T6" fmla="*/ 202 w 1653"/>
              <a:gd name="T7" fmla="*/ 741 h 1892"/>
              <a:gd name="T8" fmla="*/ 127 w 1653"/>
              <a:gd name="T9" fmla="*/ 934 h 1892"/>
              <a:gd name="T10" fmla="*/ 109 w 1653"/>
              <a:gd name="T11" fmla="*/ 1135 h 1892"/>
              <a:gd name="T12" fmla="*/ 151 w 1653"/>
              <a:gd name="T13" fmla="*/ 1332 h 1892"/>
              <a:gd name="T14" fmla="*/ 247 w 1653"/>
              <a:gd name="T15" fmla="*/ 1510 h 1892"/>
              <a:gd name="T16" fmla="*/ 397 w 1653"/>
              <a:gd name="T17" fmla="*/ 1659 h 1892"/>
              <a:gd name="T18" fmla="*/ 583 w 1653"/>
              <a:gd name="T19" fmla="*/ 1754 h 1892"/>
              <a:gd name="T20" fmla="*/ 783 w 1653"/>
              <a:gd name="T21" fmla="*/ 1791 h 1892"/>
              <a:gd name="T22" fmla="*/ 982 w 1653"/>
              <a:gd name="T23" fmla="*/ 1769 h 1892"/>
              <a:gd name="T24" fmla="*/ 1168 w 1653"/>
              <a:gd name="T25" fmla="*/ 1691 h 1892"/>
              <a:gd name="T26" fmla="*/ 1328 w 1653"/>
              <a:gd name="T27" fmla="*/ 1559 h 1892"/>
              <a:gd name="T28" fmla="*/ 1445 w 1653"/>
              <a:gd name="T29" fmla="*/ 1381 h 1892"/>
              <a:gd name="T30" fmla="*/ 1500 w 1653"/>
              <a:gd name="T31" fmla="*/ 1184 h 1892"/>
              <a:gd name="T32" fmla="*/ 1498 w 1653"/>
              <a:gd name="T33" fmla="*/ 983 h 1892"/>
              <a:gd name="T34" fmla="*/ 1438 w 1653"/>
              <a:gd name="T35" fmla="*/ 791 h 1892"/>
              <a:gd name="T36" fmla="*/ 1324 w 1653"/>
              <a:gd name="T37" fmla="*/ 621 h 1892"/>
              <a:gd name="T38" fmla="*/ 1159 w 1653"/>
              <a:gd name="T39" fmla="*/ 488 h 1892"/>
              <a:gd name="T40" fmla="*/ 966 w 1653"/>
              <a:gd name="T41" fmla="*/ 412 h 1892"/>
              <a:gd name="T42" fmla="*/ 1601 w 1653"/>
              <a:gd name="T43" fmla="*/ 0 h 1892"/>
              <a:gd name="T44" fmla="*/ 1607 w 1653"/>
              <a:gd name="T45" fmla="*/ 37 h 1892"/>
              <a:gd name="T46" fmla="*/ 1619 w 1653"/>
              <a:gd name="T47" fmla="*/ 143 h 1892"/>
              <a:gd name="T48" fmla="*/ 1634 w 1653"/>
              <a:gd name="T49" fmla="*/ 299 h 1892"/>
              <a:gd name="T50" fmla="*/ 1646 w 1653"/>
              <a:gd name="T51" fmla="*/ 493 h 1892"/>
              <a:gd name="T52" fmla="*/ 1653 w 1653"/>
              <a:gd name="T53" fmla="*/ 710 h 1892"/>
              <a:gd name="T54" fmla="*/ 1649 w 1653"/>
              <a:gd name="T55" fmla="*/ 934 h 1892"/>
              <a:gd name="T56" fmla="*/ 1630 w 1653"/>
              <a:gd name="T57" fmla="*/ 1151 h 1892"/>
              <a:gd name="T58" fmla="*/ 1591 w 1653"/>
              <a:gd name="T59" fmla="*/ 1348 h 1892"/>
              <a:gd name="T60" fmla="*/ 1527 w 1653"/>
              <a:gd name="T61" fmla="*/ 1507 h 1892"/>
              <a:gd name="T62" fmla="*/ 1402 w 1653"/>
              <a:gd name="T63" fmla="*/ 1663 h 1892"/>
              <a:gd name="T64" fmla="*/ 1226 w 1653"/>
              <a:gd name="T65" fmla="*/ 1791 h 1892"/>
              <a:gd name="T66" fmla="*/ 1028 w 1653"/>
              <a:gd name="T67" fmla="*/ 1868 h 1892"/>
              <a:gd name="T68" fmla="*/ 818 w 1653"/>
              <a:gd name="T69" fmla="*/ 1892 h 1892"/>
              <a:gd name="T70" fmla="*/ 606 w 1653"/>
              <a:gd name="T71" fmla="*/ 1861 h 1892"/>
              <a:gd name="T72" fmla="*/ 405 w 1653"/>
              <a:gd name="T73" fmla="*/ 1775 h 1892"/>
              <a:gd name="T74" fmla="*/ 229 w 1653"/>
              <a:gd name="T75" fmla="*/ 1636 h 1892"/>
              <a:gd name="T76" fmla="*/ 101 w 1653"/>
              <a:gd name="T77" fmla="*/ 1460 h 1892"/>
              <a:gd name="T78" fmla="*/ 24 w 1653"/>
              <a:gd name="T79" fmla="*/ 1262 h 1892"/>
              <a:gd name="T80" fmla="*/ 0 w 1653"/>
              <a:gd name="T81" fmla="*/ 1052 h 1892"/>
              <a:gd name="T82" fmla="*/ 31 w 1653"/>
              <a:gd name="T83" fmla="*/ 840 h 1892"/>
              <a:gd name="T84" fmla="*/ 117 w 1653"/>
              <a:gd name="T85" fmla="*/ 639 h 1892"/>
              <a:gd name="T86" fmla="*/ 229 w 1653"/>
              <a:gd name="T87" fmla="*/ 499 h 1892"/>
              <a:gd name="T88" fmla="*/ 378 w 1653"/>
              <a:gd name="T89" fmla="*/ 393 h 1892"/>
              <a:gd name="T90" fmla="*/ 563 w 1653"/>
              <a:gd name="T91" fmla="*/ 300 h 1892"/>
              <a:gd name="T92" fmla="*/ 769 w 1653"/>
              <a:gd name="T93" fmla="*/ 218 h 1892"/>
              <a:gd name="T94" fmla="*/ 981 w 1653"/>
              <a:gd name="T95" fmla="*/ 149 h 1892"/>
              <a:gd name="T96" fmla="*/ 1185 w 1653"/>
              <a:gd name="T97" fmla="*/ 93 h 1892"/>
              <a:gd name="T98" fmla="*/ 1363 w 1653"/>
              <a:gd name="T99" fmla="*/ 49 h 1892"/>
              <a:gd name="T100" fmla="*/ 1502 w 1653"/>
              <a:gd name="T101" fmla="*/ 18 h 1892"/>
              <a:gd name="T102" fmla="*/ 1585 w 1653"/>
              <a:gd name="T103" fmla="*/ 2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53" h="1892">
                <a:moveTo>
                  <a:pt x="832" y="395"/>
                </a:moveTo>
                <a:lnTo>
                  <a:pt x="765" y="395"/>
                </a:lnTo>
                <a:lnTo>
                  <a:pt x="699" y="403"/>
                </a:lnTo>
                <a:lnTo>
                  <a:pt x="633" y="416"/>
                </a:lnTo>
                <a:lnTo>
                  <a:pt x="568" y="437"/>
                </a:lnTo>
                <a:lnTo>
                  <a:pt x="506" y="462"/>
                </a:lnTo>
                <a:lnTo>
                  <a:pt x="447" y="495"/>
                </a:lnTo>
                <a:lnTo>
                  <a:pt x="390" y="532"/>
                </a:lnTo>
                <a:lnTo>
                  <a:pt x="336" y="577"/>
                </a:lnTo>
                <a:lnTo>
                  <a:pt x="287" y="627"/>
                </a:lnTo>
                <a:lnTo>
                  <a:pt x="242" y="682"/>
                </a:lnTo>
                <a:lnTo>
                  <a:pt x="202" y="741"/>
                </a:lnTo>
                <a:lnTo>
                  <a:pt x="171" y="805"/>
                </a:lnTo>
                <a:lnTo>
                  <a:pt x="146" y="868"/>
                </a:lnTo>
                <a:lnTo>
                  <a:pt x="127" y="934"/>
                </a:lnTo>
                <a:lnTo>
                  <a:pt x="115" y="1000"/>
                </a:lnTo>
                <a:lnTo>
                  <a:pt x="109" y="1068"/>
                </a:lnTo>
                <a:lnTo>
                  <a:pt x="109" y="1135"/>
                </a:lnTo>
                <a:lnTo>
                  <a:pt x="117" y="1201"/>
                </a:lnTo>
                <a:lnTo>
                  <a:pt x="131" y="1267"/>
                </a:lnTo>
                <a:lnTo>
                  <a:pt x="151" y="1332"/>
                </a:lnTo>
                <a:lnTo>
                  <a:pt x="177" y="1394"/>
                </a:lnTo>
                <a:lnTo>
                  <a:pt x="209" y="1454"/>
                </a:lnTo>
                <a:lnTo>
                  <a:pt x="247" y="1510"/>
                </a:lnTo>
                <a:lnTo>
                  <a:pt x="292" y="1564"/>
                </a:lnTo>
                <a:lnTo>
                  <a:pt x="341" y="1613"/>
                </a:lnTo>
                <a:lnTo>
                  <a:pt x="397" y="1659"/>
                </a:lnTo>
                <a:lnTo>
                  <a:pt x="456" y="1698"/>
                </a:lnTo>
                <a:lnTo>
                  <a:pt x="519" y="1729"/>
                </a:lnTo>
                <a:lnTo>
                  <a:pt x="583" y="1754"/>
                </a:lnTo>
                <a:lnTo>
                  <a:pt x="649" y="1773"/>
                </a:lnTo>
                <a:lnTo>
                  <a:pt x="716" y="1785"/>
                </a:lnTo>
                <a:lnTo>
                  <a:pt x="783" y="1791"/>
                </a:lnTo>
                <a:lnTo>
                  <a:pt x="850" y="1791"/>
                </a:lnTo>
                <a:lnTo>
                  <a:pt x="917" y="1783"/>
                </a:lnTo>
                <a:lnTo>
                  <a:pt x="982" y="1769"/>
                </a:lnTo>
                <a:lnTo>
                  <a:pt x="1047" y="1749"/>
                </a:lnTo>
                <a:lnTo>
                  <a:pt x="1109" y="1723"/>
                </a:lnTo>
                <a:lnTo>
                  <a:pt x="1168" y="1691"/>
                </a:lnTo>
                <a:lnTo>
                  <a:pt x="1225" y="1653"/>
                </a:lnTo>
                <a:lnTo>
                  <a:pt x="1279" y="1609"/>
                </a:lnTo>
                <a:lnTo>
                  <a:pt x="1328" y="1559"/>
                </a:lnTo>
                <a:lnTo>
                  <a:pt x="1373" y="1503"/>
                </a:lnTo>
                <a:lnTo>
                  <a:pt x="1413" y="1444"/>
                </a:lnTo>
                <a:lnTo>
                  <a:pt x="1445" y="1381"/>
                </a:lnTo>
                <a:lnTo>
                  <a:pt x="1469" y="1317"/>
                </a:lnTo>
                <a:lnTo>
                  <a:pt x="1488" y="1251"/>
                </a:lnTo>
                <a:lnTo>
                  <a:pt x="1500" y="1184"/>
                </a:lnTo>
                <a:lnTo>
                  <a:pt x="1506" y="1118"/>
                </a:lnTo>
                <a:lnTo>
                  <a:pt x="1506" y="1050"/>
                </a:lnTo>
                <a:lnTo>
                  <a:pt x="1498" y="983"/>
                </a:lnTo>
                <a:lnTo>
                  <a:pt x="1484" y="918"/>
                </a:lnTo>
                <a:lnTo>
                  <a:pt x="1464" y="853"/>
                </a:lnTo>
                <a:lnTo>
                  <a:pt x="1438" y="791"/>
                </a:lnTo>
                <a:lnTo>
                  <a:pt x="1406" y="732"/>
                </a:lnTo>
                <a:lnTo>
                  <a:pt x="1368" y="675"/>
                </a:lnTo>
                <a:lnTo>
                  <a:pt x="1324" y="621"/>
                </a:lnTo>
                <a:lnTo>
                  <a:pt x="1274" y="573"/>
                </a:lnTo>
                <a:lnTo>
                  <a:pt x="1218" y="527"/>
                </a:lnTo>
                <a:lnTo>
                  <a:pt x="1159" y="488"/>
                </a:lnTo>
                <a:lnTo>
                  <a:pt x="1096" y="455"/>
                </a:lnTo>
                <a:lnTo>
                  <a:pt x="1032" y="431"/>
                </a:lnTo>
                <a:lnTo>
                  <a:pt x="966" y="412"/>
                </a:lnTo>
                <a:lnTo>
                  <a:pt x="900" y="400"/>
                </a:lnTo>
                <a:lnTo>
                  <a:pt x="832" y="395"/>
                </a:lnTo>
                <a:close/>
                <a:moveTo>
                  <a:pt x="1601" y="0"/>
                </a:moveTo>
                <a:lnTo>
                  <a:pt x="1603" y="4"/>
                </a:lnTo>
                <a:lnTo>
                  <a:pt x="1604" y="17"/>
                </a:lnTo>
                <a:lnTo>
                  <a:pt x="1607" y="37"/>
                </a:lnTo>
                <a:lnTo>
                  <a:pt x="1611" y="66"/>
                </a:lnTo>
                <a:lnTo>
                  <a:pt x="1615" y="101"/>
                </a:lnTo>
                <a:lnTo>
                  <a:pt x="1619" y="143"/>
                </a:lnTo>
                <a:lnTo>
                  <a:pt x="1624" y="190"/>
                </a:lnTo>
                <a:lnTo>
                  <a:pt x="1628" y="242"/>
                </a:lnTo>
                <a:lnTo>
                  <a:pt x="1634" y="299"/>
                </a:lnTo>
                <a:lnTo>
                  <a:pt x="1638" y="361"/>
                </a:lnTo>
                <a:lnTo>
                  <a:pt x="1643" y="426"/>
                </a:lnTo>
                <a:lnTo>
                  <a:pt x="1646" y="493"/>
                </a:lnTo>
                <a:lnTo>
                  <a:pt x="1650" y="563"/>
                </a:lnTo>
                <a:lnTo>
                  <a:pt x="1651" y="636"/>
                </a:lnTo>
                <a:lnTo>
                  <a:pt x="1653" y="710"/>
                </a:lnTo>
                <a:lnTo>
                  <a:pt x="1653" y="785"/>
                </a:lnTo>
                <a:lnTo>
                  <a:pt x="1651" y="859"/>
                </a:lnTo>
                <a:lnTo>
                  <a:pt x="1649" y="934"/>
                </a:lnTo>
                <a:lnTo>
                  <a:pt x="1645" y="1008"/>
                </a:lnTo>
                <a:lnTo>
                  <a:pt x="1638" y="1081"/>
                </a:lnTo>
                <a:lnTo>
                  <a:pt x="1630" y="1151"/>
                </a:lnTo>
                <a:lnTo>
                  <a:pt x="1619" y="1220"/>
                </a:lnTo>
                <a:lnTo>
                  <a:pt x="1606" y="1286"/>
                </a:lnTo>
                <a:lnTo>
                  <a:pt x="1591" y="1348"/>
                </a:lnTo>
                <a:lnTo>
                  <a:pt x="1572" y="1406"/>
                </a:lnTo>
                <a:lnTo>
                  <a:pt x="1552" y="1459"/>
                </a:lnTo>
                <a:lnTo>
                  <a:pt x="1527" y="1507"/>
                </a:lnTo>
                <a:lnTo>
                  <a:pt x="1500" y="1551"/>
                </a:lnTo>
                <a:lnTo>
                  <a:pt x="1453" y="1609"/>
                </a:lnTo>
                <a:lnTo>
                  <a:pt x="1402" y="1663"/>
                </a:lnTo>
                <a:lnTo>
                  <a:pt x="1346" y="1711"/>
                </a:lnTo>
                <a:lnTo>
                  <a:pt x="1287" y="1753"/>
                </a:lnTo>
                <a:lnTo>
                  <a:pt x="1226" y="1791"/>
                </a:lnTo>
                <a:lnTo>
                  <a:pt x="1162" y="1822"/>
                </a:lnTo>
                <a:lnTo>
                  <a:pt x="1096" y="1847"/>
                </a:lnTo>
                <a:lnTo>
                  <a:pt x="1028" y="1868"/>
                </a:lnTo>
                <a:lnTo>
                  <a:pt x="959" y="1881"/>
                </a:lnTo>
                <a:lnTo>
                  <a:pt x="889" y="1889"/>
                </a:lnTo>
                <a:lnTo>
                  <a:pt x="818" y="1892"/>
                </a:lnTo>
                <a:lnTo>
                  <a:pt x="747" y="1888"/>
                </a:lnTo>
                <a:lnTo>
                  <a:pt x="676" y="1877"/>
                </a:lnTo>
                <a:lnTo>
                  <a:pt x="606" y="1861"/>
                </a:lnTo>
                <a:lnTo>
                  <a:pt x="537" y="1839"/>
                </a:lnTo>
                <a:lnTo>
                  <a:pt x="471" y="1810"/>
                </a:lnTo>
                <a:lnTo>
                  <a:pt x="405" y="1775"/>
                </a:lnTo>
                <a:lnTo>
                  <a:pt x="341" y="1734"/>
                </a:lnTo>
                <a:lnTo>
                  <a:pt x="283" y="1687"/>
                </a:lnTo>
                <a:lnTo>
                  <a:pt x="229" y="1636"/>
                </a:lnTo>
                <a:lnTo>
                  <a:pt x="181" y="1580"/>
                </a:lnTo>
                <a:lnTo>
                  <a:pt x="139" y="1521"/>
                </a:lnTo>
                <a:lnTo>
                  <a:pt x="101" y="1460"/>
                </a:lnTo>
                <a:lnTo>
                  <a:pt x="70" y="1396"/>
                </a:lnTo>
                <a:lnTo>
                  <a:pt x="45" y="1329"/>
                </a:lnTo>
                <a:lnTo>
                  <a:pt x="24" y="1262"/>
                </a:lnTo>
                <a:lnTo>
                  <a:pt x="11" y="1193"/>
                </a:lnTo>
                <a:lnTo>
                  <a:pt x="3" y="1123"/>
                </a:lnTo>
                <a:lnTo>
                  <a:pt x="0" y="1052"/>
                </a:lnTo>
                <a:lnTo>
                  <a:pt x="4" y="981"/>
                </a:lnTo>
                <a:lnTo>
                  <a:pt x="15" y="910"/>
                </a:lnTo>
                <a:lnTo>
                  <a:pt x="31" y="840"/>
                </a:lnTo>
                <a:lnTo>
                  <a:pt x="53" y="771"/>
                </a:lnTo>
                <a:lnTo>
                  <a:pt x="82" y="705"/>
                </a:lnTo>
                <a:lnTo>
                  <a:pt x="117" y="639"/>
                </a:lnTo>
                <a:lnTo>
                  <a:pt x="159" y="575"/>
                </a:lnTo>
                <a:lnTo>
                  <a:pt x="190" y="536"/>
                </a:lnTo>
                <a:lnTo>
                  <a:pt x="229" y="499"/>
                </a:lnTo>
                <a:lnTo>
                  <a:pt x="274" y="462"/>
                </a:lnTo>
                <a:lnTo>
                  <a:pt x="324" y="427"/>
                </a:lnTo>
                <a:lnTo>
                  <a:pt x="378" y="393"/>
                </a:lnTo>
                <a:lnTo>
                  <a:pt x="436" y="361"/>
                </a:lnTo>
                <a:lnTo>
                  <a:pt x="498" y="330"/>
                </a:lnTo>
                <a:lnTo>
                  <a:pt x="563" y="300"/>
                </a:lnTo>
                <a:lnTo>
                  <a:pt x="630" y="271"/>
                </a:lnTo>
                <a:lnTo>
                  <a:pt x="699" y="244"/>
                </a:lnTo>
                <a:lnTo>
                  <a:pt x="769" y="218"/>
                </a:lnTo>
                <a:lnTo>
                  <a:pt x="839" y="194"/>
                </a:lnTo>
                <a:lnTo>
                  <a:pt x="911" y="171"/>
                </a:lnTo>
                <a:lnTo>
                  <a:pt x="981" y="149"/>
                </a:lnTo>
                <a:lnTo>
                  <a:pt x="1051" y="129"/>
                </a:lnTo>
                <a:lnTo>
                  <a:pt x="1118" y="110"/>
                </a:lnTo>
                <a:lnTo>
                  <a:pt x="1185" y="93"/>
                </a:lnTo>
                <a:lnTo>
                  <a:pt x="1248" y="76"/>
                </a:lnTo>
                <a:lnTo>
                  <a:pt x="1307" y="62"/>
                </a:lnTo>
                <a:lnTo>
                  <a:pt x="1363" y="49"/>
                </a:lnTo>
                <a:lnTo>
                  <a:pt x="1414" y="37"/>
                </a:lnTo>
                <a:lnTo>
                  <a:pt x="1461" y="28"/>
                </a:lnTo>
                <a:lnTo>
                  <a:pt x="1502" y="18"/>
                </a:lnTo>
                <a:lnTo>
                  <a:pt x="1537" y="12"/>
                </a:lnTo>
                <a:lnTo>
                  <a:pt x="1564" y="6"/>
                </a:lnTo>
                <a:lnTo>
                  <a:pt x="1585" y="2"/>
                </a:lnTo>
                <a:lnTo>
                  <a:pt x="1597" y="1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>
            <a:outerShdw blurRad="101600" dist="762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reeform 28"/>
          <p:cNvSpPr>
            <a:spLocks noEditPoints="1"/>
          </p:cNvSpPr>
          <p:nvPr/>
        </p:nvSpPr>
        <p:spPr bwMode="auto">
          <a:xfrm>
            <a:off x="6118010" y="4281701"/>
            <a:ext cx="1501173" cy="1717182"/>
          </a:xfrm>
          <a:custGeom>
            <a:avLst/>
            <a:gdLst>
              <a:gd name="T0" fmla="*/ 687 w 1653"/>
              <a:gd name="T1" fmla="*/ 411 h 1892"/>
              <a:gd name="T2" fmla="*/ 495 w 1653"/>
              <a:gd name="T3" fmla="*/ 488 h 1892"/>
              <a:gd name="T4" fmla="*/ 329 w 1653"/>
              <a:gd name="T5" fmla="*/ 621 h 1892"/>
              <a:gd name="T6" fmla="*/ 214 w 1653"/>
              <a:gd name="T7" fmla="*/ 791 h 1892"/>
              <a:gd name="T8" fmla="*/ 155 w 1653"/>
              <a:gd name="T9" fmla="*/ 983 h 1892"/>
              <a:gd name="T10" fmla="*/ 152 w 1653"/>
              <a:gd name="T11" fmla="*/ 1184 h 1892"/>
              <a:gd name="T12" fmla="*/ 209 w 1653"/>
              <a:gd name="T13" fmla="*/ 1381 h 1892"/>
              <a:gd name="T14" fmla="*/ 325 w 1653"/>
              <a:gd name="T15" fmla="*/ 1559 h 1892"/>
              <a:gd name="T16" fmla="*/ 484 w 1653"/>
              <a:gd name="T17" fmla="*/ 1691 h 1892"/>
              <a:gd name="T18" fmla="*/ 670 w 1653"/>
              <a:gd name="T19" fmla="*/ 1769 h 1892"/>
              <a:gd name="T20" fmla="*/ 870 w 1653"/>
              <a:gd name="T21" fmla="*/ 1791 h 1892"/>
              <a:gd name="T22" fmla="*/ 1070 w 1653"/>
              <a:gd name="T23" fmla="*/ 1754 h 1892"/>
              <a:gd name="T24" fmla="*/ 1256 w 1653"/>
              <a:gd name="T25" fmla="*/ 1657 h 1892"/>
              <a:gd name="T26" fmla="*/ 1406 w 1653"/>
              <a:gd name="T27" fmla="*/ 1510 h 1892"/>
              <a:gd name="T28" fmla="*/ 1502 w 1653"/>
              <a:gd name="T29" fmla="*/ 1331 h 1892"/>
              <a:gd name="T30" fmla="*/ 1543 w 1653"/>
              <a:gd name="T31" fmla="*/ 1135 h 1892"/>
              <a:gd name="T32" fmla="*/ 1526 w 1653"/>
              <a:gd name="T33" fmla="*/ 934 h 1892"/>
              <a:gd name="T34" fmla="*/ 1450 w 1653"/>
              <a:gd name="T35" fmla="*/ 742 h 1892"/>
              <a:gd name="T36" fmla="*/ 1317 w 1653"/>
              <a:gd name="T37" fmla="*/ 576 h 1892"/>
              <a:gd name="T38" fmla="*/ 1147 w 1653"/>
              <a:gd name="T39" fmla="*/ 462 h 1892"/>
              <a:gd name="T40" fmla="*/ 955 w 1653"/>
              <a:gd name="T41" fmla="*/ 402 h 1892"/>
              <a:gd name="T42" fmla="*/ 51 w 1653"/>
              <a:gd name="T43" fmla="*/ 0 h 1892"/>
              <a:gd name="T44" fmla="*/ 89 w 1653"/>
              <a:gd name="T45" fmla="*/ 6 h 1892"/>
              <a:gd name="T46" fmla="*/ 193 w 1653"/>
              <a:gd name="T47" fmla="*/ 27 h 1892"/>
              <a:gd name="T48" fmla="*/ 345 w 1653"/>
              <a:gd name="T49" fmla="*/ 62 h 1892"/>
              <a:gd name="T50" fmla="*/ 534 w 1653"/>
              <a:gd name="T51" fmla="*/ 109 h 1892"/>
              <a:gd name="T52" fmla="*/ 742 w 1653"/>
              <a:gd name="T53" fmla="*/ 171 h 1892"/>
              <a:gd name="T54" fmla="*/ 954 w 1653"/>
              <a:gd name="T55" fmla="*/ 244 h 1892"/>
              <a:gd name="T56" fmla="*/ 1155 w 1653"/>
              <a:gd name="T57" fmla="*/ 329 h 1892"/>
              <a:gd name="T58" fmla="*/ 1330 w 1653"/>
              <a:gd name="T59" fmla="*/ 427 h 1892"/>
              <a:gd name="T60" fmla="*/ 1462 w 1653"/>
              <a:gd name="T61" fmla="*/ 537 h 1892"/>
              <a:gd name="T62" fmla="*/ 1572 w 1653"/>
              <a:gd name="T63" fmla="*/ 704 h 1892"/>
              <a:gd name="T64" fmla="*/ 1639 w 1653"/>
              <a:gd name="T65" fmla="*/ 910 h 1892"/>
              <a:gd name="T66" fmla="*/ 1650 w 1653"/>
              <a:gd name="T67" fmla="*/ 1122 h 1892"/>
              <a:gd name="T68" fmla="*/ 1608 w 1653"/>
              <a:gd name="T69" fmla="*/ 1330 h 1892"/>
              <a:gd name="T70" fmla="*/ 1515 w 1653"/>
              <a:gd name="T71" fmla="*/ 1521 h 1892"/>
              <a:gd name="T72" fmla="*/ 1371 w 1653"/>
              <a:gd name="T73" fmla="*/ 1686 h 1892"/>
              <a:gd name="T74" fmla="*/ 1183 w 1653"/>
              <a:gd name="T75" fmla="*/ 1810 h 1892"/>
              <a:gd name="T76" fmla="*/ 977 w 1653"/>
              <a:gd name="T77" fmla="*/ 1877 h 1892"/>
              <a:gd name="T78" fmla="*/ 765 w 1653"/>
              <a:gd name="T79" fmla="*/ 1889 h 1892"/>
              <a:gd name="T80" fmla="*/ 557 w 1653"/>
              <a:gd name="T81" fmla="*/ 1847 h 1892"/>
              <a:gd name="T82" fmla="*/ 366 w 1653"/>
              <a:gd name="T83" fmla="*/ 1753 h 1892"/>
              <a:gd name="T84" fmla="*/ 201 w 1653"/>
              <a:gd name="T85" fmla="*/ 1609 h 1892"/>
              <a:gd name="T86" fmla="*/ 103 w 1653"/>
              <a:gd name="T87" fmla="*/ 1459 h 1892"/>
              <a:gd name="T88" fmla="*/ 47 w 1653"/>
              <a:gd name="T89" fmla="*/ 1285 h 1892"/>
              <a:gd name="T90" fmla="*/ 15 w 1653"/>
              <a:gd name="T91" fmla="*/ 1080 h 1892"/>
              <a:gd name="T92" fmla="*/ 1 w 1653"/>
              <a:gd name="T93" fmla="*/ 859 h 1892"/>
              <a:gd name="T94" fmla="*/ 1 w 1653"/>
              <a:gd name="T95" fmla="*/ 636 h 1892"/>
              <a:gd name="T96" fmla="*/ 11 w 1653"/>
              <a:gd name="T97" fmla="*/ 425 h 1892"/>
              <a:gd name="T98" fmla="*/ 24 w 1653"/>
              <a:gd name="T99" fmla="*/ 242 h 1892"/>
              <a:gd name="T100" fmla="*/ 39 w 1653"/>
              <a:gd name="T101" fmla="*/ 101 h 1892"/>
              <a:gd name="T102" fmla="*/ 49 w 1653"/>
              <a:gd name="T103" fmla="*/ 17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53" h="1892">
                <a:moveTo>
                  <a:pt x="820" y="394"/>
                </a:moveTo>
                <a:lnTo>
                  <a:pt x="754" y="399"/>
                </a:lnTo>
                <a:lnTo>
                  <a:pt x="687" y="411"/>
                </a:lnTo>
                <a:lnTo>
                  <a:pt x="621" y="430"/>
                </a:lnTo>
                <a:lnTo>
                  <a:pt x="557" y="456"/>
                </a:lnTo>
                <a:lnTo>
                  <a:pt x="495" y="488"/>
                </a:lnTo>
                <a:lnTo>
                  <a:pt x="434" y="527"/>
                </a:lnTo>
                <a:lnTo>
                  <a:pt x="379" y="572"/>
                </a:lnTo>
                <a:lnTo>
                  <a:pt x="329" y="621"/>
                </a:lnTo>
                <a:lnTo>
                  <a:pt x="285" y="674"/>
                </a:lnTo>
                <a:lnTo>
                  <a:pt x="247" y="731"/>
                </a:lnTo>
                <a:lnTo>
                  <a:pt x="214" y="791"/>
                </a:lnTo>
                <a:lnTo>
                  <a:pt x="189" y="853"/>
                </a:lnTo>
                <a:lnTo>
                  <a:pt x="169" y="917"/>
                </a:lnTo>
                <a:lnTo>
                  <a:pt x="155" y="983"/>
                </a:lnTo>
                <a:lnTo>
                  <a:pt x="147" y="1050"/>
                </a:lnTo>
                <a:lnTo>
                  <a:pt x="147" y="1116"/>
                </a:lnTo>
                <a:lnTo>
                  <a:pt x="152" y="1184"/>
                </a:lnTo>
                <a:lnTo>
                  <a:pt x="165" y="1251"/>
                </a:lnTo>
                <a:lnTo>
                  <a:pt x="183" y="1316"/>
                </a:lnTo>
                <a:lnTo>
                  <a:pt x="209" y="1381"/>
                </a:lnTo>
                <a:lnTo>
                  <a:pt x="241" y="1443"/>
                </a:lnTo>
                <a:lnTo>
                  <a:pt x="279" y="1504"/>
                </a:lnTo>
                <a:lnTo>
                  <a:pt x="325" y="1559"/>
                </a:lnTo>
                <a:lnTo>
                  <a:pt x="374" y="1609"/>
                </a:lnTo>
                <a:lnTo>
                  <a:pt x="428" y="1653"/>
                </a:lnTo>
                <a:lnTo>
                  <a:pt x="484" y="1691"/>
                </a:lnTo>
                <a:lnTo>
                  <a:pt x="544" y="1723"/>
                </a:lnTo>
                <a:lnTo>
                  <a:pt x="606" y="1749"/>
                </a:lnTo>
                <a:lnTo>
                  <a:pt x="670" y="1769"/>
                </a:lnTo>
                <a:lnTo>
                  <a:pt x="737" y="1783"/>
                </a:lnTo>
                <a:lnTo>
                  <a:pt x="803" y="1789"/>
                </a:lnTo>
                <a:lnTo>
                  <a:pt x="870" y="1791"/>
                </a:lnTo>
                <a:lnTo>
                  <a:pt x="938" y="1785"/>
                </a:lnTo>
                <a:lnTo>
                  <a:pt x="1004" y="1773"/>
                </a:lnTo>
                <a:lnTo>
                  <a:pt x="1070" y="1754"/>
                </a:lnTo>
                <a:lnTo>
                  <a:pt x="1133" y="1729"/>
                </a:lnTo>
                <a:lnTo>
                  <a:pt x="1197" y="1696"/>
                </a:lnTo>
                <a:lnTo>
                  <a:pt x="1256" y="1657"/>
                </a:lnTo>
                <a:lnTo>
                  <a:pt x="1311" y="1613"/>
                </a:lnTo>
                <a:lnTo>
                  <a:pt x="1361" y="1563"/>
                </a:lnTo>
                <a:lnTo>
                  <a:pt x="1406" y="1510"/>
                </a:lnTo>
                <a:lnTo>
                  <a:pt x="1444" y="1454"/>
                </a:lnTo>
                <a:lnTo>
                  <a:pt x="1476" y="1394"/>
                </a:lnTo>
                <a:lnTo>
                  <a:pt x="1502" y="1331"/>
                </a:lnTo>
                <a:lnTo>
                  <a:pt x="1522" y="1268"/>
                </a:lnTo>
                <a:lnTo>
                  <a:pt x="1535" y="1201"/>
                </a:lnTo>
                <a:lnTo>
                  <a:pt x="1543" y="1135"/>
                </a:lnTo>
                <a:lnTo>
                  <a:pt x="1543" y="1068"/>
                </a:lnTo>
                <a:lnTo>
                  <a:pt x="1538" y="1000"/>
                </a:lnTo>
                <a:lnTo>
                  <a:pt x="1526" y="934"/>
                </a:lnTo>
                <a:lnTo>
                  <a:pt x="1507" y="868"/>
                </a:lnTo>
                <a:lnTo>
                  <a:pt x="1483" y="804"/>
                </a:lnTo>
                <a:lnTo>
                  <a:pt x="1450" y="742"/>
                </a:lnTo>
                <a:lnTo>
                  <a:pt x="1411" y="682"/>
                </a:lnTo>
                <a:lnTo>
                  <a:pt x="1365" y="626"/>
                </a:lnTo>
                <a:lnTo>
                  <a:pt x="1317" y="576"/>
                </a:lnTo>
                <a:lnTo>
                  <a:pt x="1263" y="532"/>
                </a:lnTo>
                <a:lnTo>
                  <a:pt x="1206" y="493"/>
                </a:lnTo>
                <a:lnTo>
                  <a:pt x="1147" y="462"/>
                </a:lnTo>
                <a:lnTo>
                  <a:pt x="1085" y="435"/>
                </a:lnTo>
                <a:lnTo>
                  <a:pt x="1020" y="416"/>
                </a:lnTo>
                <a:lnTo>
                  <a:pt x="955" y="402"/>
                </a:lnTo>
                <a:lnTo>
                  <a:pt x="888" y="395"/>
                </a:lnTo>
                <a:lnTo>
                  <a:pt x="820" y="394"/>
                </a:lnTo>
                <a:close/>
                <a:moveTo>
                  <a:pt x="51" y="0"/>
                </a:moveTo>
                <a:lnTo>
                  <a:pt x="55" y="0"/>
                </a:lnTo>
                <a:lnTo>
                  <a:pt x="69" y="2"/>
                </a:lnTo>
                <a:lnTo>
                  <a:pt x="89" y="6"/>
                </a:lnTo>
                <a:lnTo>
                  <a:pt x="117" y="12"/>
                </a:lnTo>
                <a:lnTo>
                  <a:pt x="151" y="19"/>
                </a:lnTo>
                <a:lnTo>
                  <a:pt x="193" y="27"/>
                </a:lnTo>
                <a:lnTo>
                  <a:pt x="239" y="37"/>
                </a:lnTo>
                <a:lnTo>
                  <a:pt x="290" y="48"/>
                </a:lnTo>
                <a:lnTo>
                  <a:pt x="345" y="62"/>
                </a:lnTo>
                <a:lnTo>
                  <a:pt x="406" y="77"/>
                </a:lnTo>
                <a:lnTo>
                  <a:pt x="468" y="93"/>
                </a:lnTo>
                <a:lnTo>
                  <a:pt x="534" y="109"/>
                </a:lnTo>
                <a:lnTo>
                  <a:pt x="602" y="128"/>
                </a:lnTo>
                <a:lnTo>
                  <a:pt x="672" y="148"/>
                </a:lnTo>
                <a:lnTo>
                  <a:pt x="742" y="171"/>
                </a:lnTo>
                <a:lnTo>
                  <a:pt x="813" y="194"/>
                </a:lnTo>
                <a:lnTo>
                  <a:pt x="884" y="218"/>
                </a:lnTo>
                <a:lnTo>
                  <a:pt x="954" y="244"/>
                </a:lnTo>
                <a:lnTo>
                  <a:pt x="1024" y="271"/>
                </a:lnTo>
                <a:lnTo>
                  <a:pt x="1090" y="299"/>
                </a:lnTo>
                <a:lnTo>
                  <a:pt x="1155" y="329"/>
                </a:lnTo>
                <a:lnTo>
                  <a:pt x="1217" y="361"/>
                </a:lnTo>
                <a:lnTo>
                  <a:pt x="1275" y="394"/>
                </a:lnTo>
                <a:lnTo>
                  <a:pt x="1330" y="427"/>
                </a:lnTo>
                <a:lnTo>
                  <a:pt x="1379" y="462"/>
                </a:lnTo>
                <a:lnTo>
                  <a:pt x="1423" y="499"/>
                </a:lnTo>
                <a:lnTo>
                  <a:pt x="1462" y="537"/>
                </a:lnTo>
                <a:lnTo>
                  <a:pt x="1495" y="576"/>
                </a:lnTo>
                <a:lnTo>
                  <a:pt x="1537" y="639"/>
                </a:lnTo>
                <a:lnTo>
                  <a:pt x="1572" y="704"/>
                </a:lnTo>
                <a:lnTo>
                  <a:pt x="1600" y="771"/>
                </a:lnTo>
                <a:lnTo>
                  <a:pt x="1623" y="840"/>
                </a:lnTo>
                <a:lnTo>
                  <a:pt x="1639" y="910"/>
                </a:lnTo>
                <a:lnTo>
                  <a:pt x="1649" y="980"/>
                </a:lnTo>
                <a:lnTo>
                  <a:pt x="1653" y="1052"/>
                </a:lnTo>
                <a:lnTo>
                  <a:pt x="1650" y="1122"/>
                </a:lnTo>
                <a:lnTo>
                  <a:pt x="1642" y="1192"/>
                </a:lnTo>
                <a:lnTo>
                  <a:pt x="1628" y="1262"/>
                </a:lnTo>
                <a:lnTo>
                  <a:pt x="1608" y="1330"/>
                </a:lnTo>
                <a:lnTo>
                  <a:pt x="1582" y="1396"/>
                </a:lnTo>
                <a:lnTo>
                  <a:pt x="1551" y="1460"/>
                </a:lnTo>
                <a:lnTo>
                  <a:pt x="1515" y="1521"/>
                </a:lnTo>
                <a:lnTo>
                  <a:pt x="1472" y="1579"/>
                </a:lnTo>
                <a:lnTo>
                  <a:pt x="1423" y="1634"/>
                </a:lnTo>
                <a:lnTo>
                  <a:pt x="1371" y="1686"/>
                </a:lnTo>
                <a:lnTo>
                  <a:pt x="1311" y="1733"/>
                </a:lnTo>
                <a:lnTo>
                  <a:pt x="1248" y="1775"/>
                </a:lnTo>
                <a:lnTo>
                  <a:pt x="1183" y="1810"/>
                </a:lnTo>
                <a:lnTo>
                  <a:pt x="1116" y="1838"/>
                </a:lnTo>
                <a:lnTo>
                  <a:pt x="1047" y="1861"/>
                </a:lnTo>
                <a:lnTo>
                  <a:pt x="977" y="1877"/>
                </a:lnTo>
                <a:lnTo>
                  <a:pt x="907" y="1888"/>
                </a:lnTo>
                <a:lnTo>
                  <a:pt x="835" y="1892"/>
                </a:lnTo>
                <a:lnTo>
                  <a:pt x="765" y="1889"/>
                </a:lnTo>
                <a:lnTo>
                  <a:pt x="695" y="1881"/>
                </a:lnTo>
                <a:lnTo>
                  <a:pt x="625" y="1868"/>
                </a:lnTo>
                <a:lnTo>
                  <a:pt x="557" y="1847"/>
                </a:lnTo>
                <a:lnTo>
                  <a:pt x="491" y="1822"/>
                </a:lnTo>
                <a:lnTo>
                  <a:pt x="426" y="1791"/>
                </a:lnTo>
                <a:lnTo>
                  <a:pt x="366" y="1753"/>
                </a:lnTo>
                <a:lnTo>
                  <a:pt x="306" y="1711"/>
                </a:lnTo>
                <a:lnTo>
                  <a:pt x="252" y="1663"/>
                </a:lnTo>
                <a:lnTo>
                  <a:pt x="201" y="1609"/>
                </a:lnTo>
                <a:lnTo>
                  <a:pt x="154" y="1549"/>
                </a:lnTo>
                <a:lnTo>
                  <a:pt x="125" y="1508"/>
                </a:lnTo>
                <a:lnTo>
                  <a:pt x="103" y="1459"/>
                </a:lnTo>
                <a:lnTo>
                  <a:pt x="81" y="1405"/>
                </a:lnTo>
                <a:lnTo>
                  <a:pt x="63" y="1347"/>
                </a:lnTo>
                <a:lnTo>
                  <a:pt x="47" y="1285"/>
                </a:lnTo>
                <a:lnTo>
                  <a:pt x="35" y="1220"/>
                </a:lnTo>
                <a:lnTo>
                  <a:pt x="24" y="1152"/>
                </a:lnTo>
                <a:lnTo>
                  <a:pt x="15" y="1080"/>
                </a:lnTo>
                <a:lnTo>
                  <a:pt x="9" y="1007"/>
                </a:lnTo>
                <a:lnTo>
                  <a:pt x="4" y="934"/>
                </a:lnTo>
                <a:lnTo>
                  <a:pt x="1" y="859"/>
                </a:lnTo>
                <a:lnTo>
                  <a:pt x="0" y="785"/>
                </a:lnTo>
                <a:lnTo>
                  <a:pt x="0" y="709"/>
                </a:lnTo>
                <a:lnTo>
                  <a:pt x="1" y="636"/>
                </a:lnTo>
                <a:lnTo>
                  <a:pt x="4" y="563"/>
                </a:lnTo>
                <a:lnTo>
                  <a:pt x="7" y="493"/>
                </a:lnTo>
                <a:lnTo>
                  <a:pt x="11" y="425"/>
                </a:lnTo>
                <a:lnTo>
                  <a:pt x="15" y="360"/>
                </a:lnTo>
                <a:lnTo>
                  <a:pt x="19" y="299"/>
                </a:lnTo>
                <a:lnTo>
                  <a:pt x="24" y="242"/>
                </a:lnTo>
                <a:lnTo>
                  <a:pt x="30" y="190"/>
                </a:lnTo>
                <a:lnTo>
                  <a:pt x="34" y="143"/>
                </a:lnTo>
                <a:lnTo>
                  <a:pt x="39" y="101"/>
                </a:lnTo>
                <a:lnTo>
                  <a:pt x="43" y="66"/>
                </a:lnTo>
                <a:lnTo>
                  <a:pt x="46" y="37"/>
                </a:lnTo>
                <a:lnTo>
                  <a:pt x="49" y="17"/>
                </a:lnTo>
                <a:lnTo>
                  <a:pt x="50" y="4"/>
                </a:lnTo>
                <a:lnTo>
                  <a:pt x="51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1600" dist="762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20015" y="293945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20015" y="255115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8723" y="266398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8723" y="2275688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81720" y="548094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81720" y="509264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18608" y="542577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18608" y="503747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767220" y="2423034"/>
            <a:ext cx="650754" cy="714990"/>
            <a:chOff x="2171700" y="1574800"/>
            <a:chExt cx="739776" cy="812800"/>
          </a:xfrm>
          <a:solidFill>
            <a:schemeClr val="bg1">
              <a:lumMod val="50000"/>
            </a:schemeClr>
          </a:solidFill>
        </p:grpSpPr>
        <p:sp>
          <p:nvSpPr>
            <p:cNvPr id="65" name="Freeform 33"/>
            <p:cNvSpPr>
              <a:spLocks noEditPoints="1"/>
            </p:cNvSpPr>
            <p:nvPr/>
          </p:nvSpPr>
          <p:spPr bwMode="auto">
            <a:xfrm>
              <a:off x="2292350" y="1700213"/>
              <a:ext cx="498475" cy="687387"/>
            </a:xfrm>
            <a:custGeom>
              <a:avLst/>
              <a:gdLst>
                <a:gd name="T0" fmla="*/ 813 w 2197"/>
                <a:gd name="T1" fmla="*/ 324 h 3032"/>
                <a:gd name="T2" fmla="*/ 519 w 2197"/>
                <a:gd name="T3" fmla="*/ 505 h 3032"/>
                <a:gd name="T4" fmla="*/ 329 w 2197"/>
                <a:gd name="T5" fmla="*/ 783 h 3032"/>
                <a:gd name="T6" fmla="*/ 281 w 2197"/>
                <a:gd name="T7" fmla="*/ 1120 h 3032"/>
                <a:gd name="T8" fmla="*/ 340 w 2197"/>
                <a:gd name="T9" fmla="*/ 1390 h 3032"/>
                <a:gd name="T10" fmla="*/ 449 w 2197"/>
                <a:gd name="T11" fmla="*/ 1594 h 3032"/>
                <a:gd name="T12" fmla="*/ 575 w 2197"/>
                <a:gd name="T13" fmla="*/ 1783 h 3032"/>
                <a:gd name="T14" fmla="*/ 653 w 2197"/>
                <a:gd name="T15" fmla="*/ 1996 h 3032"/>
                <a:gd name="T16" fmla="*/ 700 w 2197"/>
                <a:gd name="T17" fmla="*/ 2142 h 3032"/>
                <a:gd name="T18" fmla="*/ 1457 w 2197"/>
                <a:gd name="T19" fmla="*/ 2178 h 3032"/>
                <a:gd name="T20" fmla="*/ 1539 w 2197"/>
                <a:gd name="T21" fmla="*/ 2071 h 3032"/>
                <a:gd name="T22" fmla="*/ 1581 w 2197"/>
                <a:gd name="T23" fmla="*/ 1864 h 3032"/>
                <a:gd name="T24" fmla="*/ 1700 w 2197"/>
                <a:gd name="T25" fmla="*/ 1666 h 3032"/>
                <a:gd name="T26" fmla="*/ 1817 w 2197"/>
                <a:gd name="T27" fmla="*/ 1478 h 3032"/>
                <a:gd name="T28" fmla="*/ 1902 w 2197"/>
                <a:gd name="T29" fmla="*/ 1238 h 3032"/>
                <a:gd name="T30" fmla="*/ 1907 w 2197"/>
                <a:gd name="T31" fmla="*/ 915 h 3032"/>
                <a:gd name="T32" fmla="*/ 1769 w 2197"/>
                <a:gd name="T33" fmla="*/ 606 h 3032"/>
                <a:gd name="T34" fmla="*/ 1513 w 2197"/>
                <a:gd name="T35" fmla="*/ 382 h 3032"/>
                <a:gd name="T36" fmla="*/ 1174 w 2197"/>
                <a:gd name="T37" fmla="*/ 279 h 3032"/>
                <a:gd name="T38" fmla="*/ 1362 w 2197"/>
                <a:gd name="T39" fmla="*/ 32 h 3032"/>
                <a:gd name="T40" fmla="*/ 1747 w 2197"/>
                <a:gd name="T41" fmla="*/ 204 h 3032"/>
                <a:gd name="T42" fmla="*/ 2033 w 2197"/>
                <a:gd name="T43" fmla="*/ 499 h 3032"/>
                <a:gd name="T44" fmla="*/ 2182 w 2197"/>
                <a:gd name="T45" fmla="*/ 883 h 3032"/>
                <a:gd name="T46" fmla="*/ 2180 w 2197"/>
                <a:gd name="T47" fmla="*/ 1263 h 3032"/>
                <a:gd name="T48" fmla="*/ 2095 w 2197"/>
                <a:gd name="T49" fmla="*/ 1542 h 3032"/>
                <a:gd name="T50" fmla="*/ 1977 w 2197"/>
                <a:gd name="T51" fmla="*/ 1752 h 3032"/>
                <a:gd name="T52" fmla="*/ 1857 w 2197"/>
                <a:gd name="T53" fmla="*/ 1933 h 3032"/>
                <a:gd name="T54" fmla="*/ 1816 w 2197"/>
                <a:gd name="T55" fmla="*/ 2095 h 3032"/>
                <a:gd name="T56" fmla="*/ 1702 w 2197"/>
                <a:gd name="T57" fmla="*/ 2328 h 3032"/>
                <a:gd name="T58" fmla="*/ 1611 w 2197"/>
                <a:gd name="T59" fmla="*/ 2485 h 3032"/>
                <a:gd name="T60" fmla="*/ 1603 w 2197"/>
                <a:gd name="T61" fmla="*/ 2631 h 3032"/>
                <a:gd name="T62" fmla="*/ 1599 w 2197"/>
                <a:gd name="T63" fmla="*/ 2699 h 3032"/>
                <a:gd name="T64" fmla="*/ 1566 w 2197"/>
                <a:gd name="T65" fmla="*/ 2789 h 3032"/>
                <a:gd name="T66" fmla="*/ 1452 w 2197"/>
                <a:gd name="T67" fmla="*/ 2888 h 3032"/>
                <a:gd name="T68" fmla="*/ 1283 w 2197"/>
                <a:gd name="T69" fmla="*/ 3010 h 3032"/>
                <a:gd name="T70" fmla="*/ 965 w 2197"/>
                <a:gd name="T71" fmla="*/ 3030 h 3032"/>
                <a:gd name="T72" fmla="*/ 825 w 2197"/>
                <a:gd name="T73" fmla="*/ 2922 h 3032"/>
                <a:gd name="T74" fmla="*/ 657 w 2197"/>
                <a:gd name="T75" fmla="*/ 2823 h 3032"/>
                <a:gd name="T76" fmla="*/ 602 w 2197"/>
                <a:gd name="T77" fmla="*/ 2718 h 3032"/>
                <a:gd name="T78" fmla="*/ 597 w 2197"/>
                <a:gd name="T79" fmla="*/ 2671 h 3032"/>
                <a:gd name="T80" fmla="*/ 590 w 2197"/>
                <a:gd name="T81" fmla="*/ 2546 h 3032"/>
                <a:gd name="T82" fmla="*/ 582 w 2197"/>
                <a:gd name="T83" fmla="*/ 2406 h 3032"/>
                <a:gd name="T84" fmla="*/ 408 w 2197"/>
                <a:gd name="T85" fmla="*/ 2193 h 3032"/>
                <a:gd name="T86" fmla="*/ 368 w 2197"/>
                <a:gd name="T87" fmla="*/ 1991 h 3032"/>
                <a:gd name="T88" fmla="*/ 268 w 2197"/>
                <a:gd name="T89" fmla="*/ 1821 h 3032"/>
                <a:gd name="T90" fmla="*/ 149 w 2197"/>
                <a:gd name="T91" fmla="*/ 1633 h 3032"/>
                <a:gd name="T92" fmla="*/ 45 w 2197"/>
                <a:gd name="T93" fmla="*/ 1384 h 3032"/>
                <a:gd name="T94" fmla="*/ 0 w 2197"/>
                <a:gd name="T95" fmla="*/ 1054 h 3032"/>
                <a:gd name="T96" fmla="*/ 87 w 2197"/>
                <a:gd name="T97" fmla="*/ 644 h 3032"/>
                <a:gd name="T98" fmla="*/ 323 w 2197"/>
                <a:gd name="T99" fmla="*/ 310 h 3032"/>
                <a:gd name="T100" fmla="*/ 672 w 2197"/>
                <a:gd name="T101" fmla="*/ 83 h 3032"/>
                <a:gd name="T102" fmla="*/ 1099 w 2197"/>
                <a:gd name="T103" fmla="*/ 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97" h="3032">
                  <a:moveTo>
                    <a:pt x="1099" y="276"/>
                  </a:moveTo>
                  <a:lnTo>
                    <a:pt x="1024" y="279"/>
                  </a:lnTo>
                  <a:lnTo>
                    <a:pt x="951" y="288"/>
                  </a:lnTo>
                  <a:lnTo>
                    <a:pt x="881" y="304"/>
                  </a:lnTo>
                  <a:lnTo>
                    <a:pt x="813" y="324"/>
                  </a:lnTo>
                  <a:lnTo>
                    <a:pt x="747" y="352"/>
                  </a:lnTo>
                  <a:lnTo>
                    <a:pt x="685" y="383"/>
                  </a:lnTo>
                  <a:lnTo>
                    <a:pt x="626" y="419"/>
                  </a:lnTo>
                  <a:lnTo>
                    <a:pt x="571" y="460"/>
                  </a:lnTo>
                  <a:lnTo>
                    <a:pt x="519" y="505"/>
                  </a:lnTo>
                  <a:lnTo>
                    <a:pt x="471" y="553"/>
                  </a:lnTo>
                  <a:lnTo>
                    <a:pt x="429" y="606"/>
                  </a:lnTo>
                  <a:lnTo>
                    <a:pt x="391" y="662"/>
                  </a:lnTo>
                  <a:lnTo>
                    <a:pt x="358" y="721"/>
                  </a:lnTo>
                  <a:lnTo>
                    <a:pt x="329" y="783"/>
                  </a:lnTo>
                  <a:lnTo>
                    <a:pt x="308" y="848"/>
                  </a:lnTo>
                  <a:lnTo>
                    <a:pt x="292" y="915"/>
                  </a:lnTo>
                  <a:lnTo>
                    <a:pt x="282" y="983"/>
                  </a:lnTo>
                  <a:lnTo>
                    <a:pt x="278" y="1054"/>
                  </a:lnTo>
                  <a:lnTo>
                    <a:pt x="281" y="1120"/>
                  </a:lnTo>
                  <a:lnTo>
                    <a:pt x="286" y="1181"/>
                  </a:lnTo>
                  <a:lnTo>
                    <a:pt x="295" y="1238"/>
                  </a:lnTo>
                  <a:lnTo>
                    <a:pt x="308" y="1292"/>
                  </a:lnTo>
                  <a:lnTo>
                    <a:pt x="323" y="1343"/>
                  </a:lnTo>
                  <a:lnTo>
                    <a:pt x="340" y="1390"/>
                  </a:lnTo>
                  <a:lnTo>
                    <a:pt x="359" y="1435"/>
                  </a:lnTo>
                  <a:lnTo>
                    <a:pt x="380" y="1478"/>
                  </a:lnTo>
                  <a:lnTo>
                    <a:pt x="402" y="1518"/>
                  </a:lnTo>
                  <a:lnTo>
                    <a:pt x="426" y="1557"/>
                  </a:lnTo>
                  <a:lnTo>
                    <a:pt x="449" y="1594"/>
                  </a:lnTo>
                  <a:lnTo>
                    <a:pt x="474" y="1630"/>
                  </a:lnTo>
                  <a:lnTo>
                    <a:pt x="496" y="1665"/>
                  </a:lnTo>
                  <a:lnTo>
                    <a:pt x="523" y="1704"/>
                  </a:lnTo>
                  <a:lnTo>
                    <a:pt x="550" y="1744"/>
                  </a:lnTo>
                  <a:lnTo>
                    <a:pt x="575" y="1783"/>
                  </a:lnTo>
                  <a:lnTo>
                    <a:pt x="597" y="1823"/>
                  </a:lnTo>
                  <a:lnTo>
                    <a:pt x="617" y="1864"/>
                  </a:lnTo>
                  <a:lnTo>
                    <a:pt x="632" y="1906"/>
                  </a:lnTo>
                  <a:lnTo>
                    <a:pt x="645" y="1950"/>
                  </a:lnTo>
                  <a:lnTo>
                    <a:pt x="653" y="1996"/>
                  </a:lnTo>
                  <a:lnTo>
                    <a:pt x="655" y="2044"/>
                  </a:lnTo>
                  <a:lnTo>
                    <a:pt x="658" y="2071"/>
                  </a:lnTo>
                  <a:lnTo>
                    <a:pt x="669" y="2097"/>
                  </a:lnTo>
                  <a:lnTo>
                    <a:pt x="682" y="2121"/>
                  </a:lnTo>
                  <a:lnTo>
                    <a:pt x="700" y="2142"/>
                  </a:lnTo>
                  <a:lnTo>
                    <a:pt x="720" y="2162"/>
                  </a:lnTo>
                  <a:lnTo>
                    <a:pt x="740" y="2178"/>
                  </a:lnTo>
                  <a:lnTo>
                    <a:pt x="759" y="2193"/>
                  </a:lnTo>
                  <a:lnTo>
                    <a:pt x="1438" y="2193"/>
                  </a:lnTo>
                  <a:lnTo>
                    <a:pt x="1457" y="2178"/>
                  </a:lnTo>
                  <a:lnTo>
                    <a:pt x="1478" y="2162"/>
                  </a:lnTo>
                  <a:lnTo>
                    <a:pt x="1498" y="2142"/>
                  </a:lnTo>
                  <a:lnTo>
                    <a:pt x="1515" y="2121"/>
                  </a:lnTo>
                  <a:lnTo>
                    <a:pt x="1529" y="2097"/>
                  </a:lnTo>
                  <a:lnTo>
                    <a:pt x="1539" y="2071"/>
                  </a:lnTo>
                  <a:lnTo>
                    <a:pt x="1542" y="2044"/>
                  </a:lnTo>
                  <a:lnTo>
                    <a:pt x="1545" y="1996"/>
                  </a:lnTo>
                  <a:lnTo>
                    <a:pt x="1553" y="1950"/>
                  </a:lnTo>
                  <a:lnTo>
                    <a:pt x="1565" y="1906"/>
                  </a:lnTo>
                  <a:lnTo>
                    <a:pt x="1581" y="1864"/>
                  </a:lnTo>
                  <a:lnTo>
                    <a:pt x="1600" y="1824"/>
                  </a:lnTo>
                  <a:lnTo>
                    <a:pt x="1623" y="1783"/>
                  </a:lnTo>
                  <a:lnTo>
                    <a:pt x="1647" y="1744"/>
                  </a:lnTo>
                  <a:lnTo>
                    <a:pt x="1673" y="1705"/>
                  </a:lnTo>
                  <a:lnTo>
                    <a:pt x="1700" y="1666"/>
                  </a:lnTo>
                  <a:lnTo>
                    <a:pt x="1724" y="1631"/>
                  </a:lnTo>
                  <a:lnTo>
                    <a:pt x="1748" y="1595"/>
                  </a:lnTo>
                  <a:lnTo>
                    <a:pt x="1772" y="1558"/>
                  </a:lnTo>
                  <a:lnTo>
                    <a:pt x="1796" y="1518"/>
                  </a:lnTo>
                  <a:lnTo>
                    <a:pt x="1817" y="1478"/>
                  </a:lnTo>
                  <a:lnTo>
                    <a:pt x="1839" y="1435"/>
                  </a:lnTo>
                  <a:lnTo>
                    <a:pt x="1858" y="1390"/>
                  </a:lnTo>
                  <a:lnTo>
                    <a:pt x="1875" y="1343"/>
                  </a:lnTo>
                  <a:lnTo>
                    <a:pt x="1890" y="1292"/>
                  </a:lnTo>
                  <a:lnTo>
                    <a:pt x="1902" y="1238"/>
                  </a:lnTo>
                  <a:lnTo>
                    <a:pt x="1911" y="1181"/>
                  </a:lnTo>
                  <a:lnTo>
                    <a:pt x="1917" y="1120"/>
                  </a:lnTo>
                  <a:lnTo>
                    <a:pt x="1919" y="1054"/>
                  </a:lnTo>
                  <a:lnTo>
                    <a:pt x="1916" y="983"/>
                  </a:lnTo>
                  <a:lnTo>
                    <a:pt x="1907" y="915"/>
                  </a:lnTo>
                  <a:lnTo>
                    <a:pt x="1890" y="847"/>
                  </a:lnTo>
                  <a:lnTo>
                    <a:pt x="1868" y="783"/>
                  </a:lnTo>
                  <a:lnTo>
                    <a:pt x="1841" y="721"/>
                  </a:lnTo>
                  <a:lnTo>
                    <a:pt x="1807" y="661"/>
                  </a:lnTo>
                  <a:lnTo>
                    <a:pt x="1769" y="606"/>
                  </a:lnTo>
                  <a:lnTo>
                    <a:pt x="1726" y="553"/>
                  </a:lnTo>
                  <a:lnTo>
                    <a:pt x="1679" y="505"/>
                  </a:lnTo>
                  <a:lnTo>
                    <a:pt x="1628" y="460"/>
                  </a:lnTo>
                  <a:lnTo>
                    <a:pt x="1572" y="418"/>
                  </a:lnTo>
                  <a:lnTo>
                    <a:pt x="1513" y="382"/>
                  </a:lnTo>
                  <a:lnTo>
                    <a:pt x="1451" y="352"/>
                  </a:lnTo>
                  <a:lnTo>
                    <a:pt x="1385" y="324"/>
                  </a:lnTo>
                  <a:lnTo>
                    <a:pt x="1317" y="304"/>
                  </a:lnTo>
                  <a:lnTo>
                    <a:pt x="1246" y="288"/>
                  </a:lnTo>
                  <a:lnTo>
                    <a:pt x="1174" y="279"/>
                  </a:lnTo>
                  <a:lnTo>
                    <a:pt x="1099" y="276"/>
                  </a:lnTo>
                  <a:close/>
                  <a:moveTo>
                    <a:pt x="1099" y="0"/>
                  </a:moveTo>
                  <a:lnTo>
                    <a:pt x="1188" y="3"/>
                  </a:lnTo>
                  <a:lnTo>
                    <a:pt x="1277" y="15"/>
                  </a:lnTo>
                  <a:lnTo>
                    <a:pt x="1362" y="32"/>
                  </a:lnTo>
                  <a:lnTo>
                    <a:pt x="1446" y="54"/>
                  </a:lnTo>
                  <a:lnTo>
                    <a:pt x="1525" y="83"/>
                  </a:lnTo>
                  <a:lnTo>
                    <a:pt x="1603" y="118"/>
                  </a:lnTo>
                  <a:lnTo>
                    <a:pt x="1676" y="159"/>
                  </a:lnTo>
                  <a:lnTo>
                    <a:pt x="1747" y="204"/>
                  </a:lnTo>
                  <a:lnTo>
                    <a:pt x="1813" y="255"/>
                  </a:lnTo>
                  <a:lnTo>
                    <a:pt x="1875" y="310"/>
                  </a:lnTo>
                  <a:lnTo>
                    <a:pt x="1932" y="368"/>
                  </a:lnTo>
                  <a:lnTo>
                    <a:pt x="1985" y="433"/>
                  </a:lnTo>
                  <a:lnTo>
                    <a:pt x="2033" y="499"/>
                  </a:lnTo>
                  <a:lnTo>
                    <a:pt x="2075" y="570"/>
                  </a:lnTo>
                  <a:lnTo>
                    <a:pt x="2111" y="644"/>
                  </a:lnTo>
                  <a:lnTo>
                    <a:pt x="2140" y="722"/>
                  </a:lnTo>
                  <a:lnTo>
                    <a:pt x="2165" y="801"/>
                  </a:lnTo>
                  <a:lnTo>
                    <a:pt x="2182" y="883"/>
                  </a:lnTo>
                  <a:lnTo>
                    <a:pt x="2194" y="968"/>
                  </a:lnTo>
                  <a:lnTo>
                    <a:pt x="2197" y="1054"/>
                  </a:lnTo>
                  <a:lnTo>
                    <a:pt x="2195" y="1128"/>
                  </a:lnTo>
                  <a:lnTo>
                    <a:pt x="2189" y="1197"/>
                  </a:lnTo>
                  <a:lnTo>
                    <a:pt x="2180" y="1263"/>
                  </a:lnTo>
                  <a:lnTo>
                    <a:pt x="2168" y="1326"/>
                  </a:lnTo>
                  <a:lnTo>
                    <a:pt x="2153" y="1384"/>
                  </a:lnTo>
                  <a:lnTo>
                    <a:pt x="2136" y="1440"/>
                  </a:lnTo>
                  <a:lnTo>
                    <a:pt x="2116" y="1493"/>
                  </a:lnTo>
                  <a:lnTo>
                    <a:pt x="2095" y="1542"/>
                  </a:lnTo>
                  <a:lnTo>
                    <a:pt x="2072" y="1588"/>
                  </a:lnTo>
                  <a:lnTo>
                    <a:pt x="2050" y="1632"/>
                  </a:lnTo>
                  <a:lnTo>
                    <a:pt x="2025" y="1675"/>
                  </a:lnTo>
                  <a:lnTo>
                    <a:pt x="2001" y="1714"/>
                  </a:lnTo>
                  <a:lnTo>
                    <a:pt x="1977" y="1752"/>
                  </a:lnTo>
                  <a:lnTo>
                    <a:pt x="1953" y="1787"/>
                  </a:lnTo>
                  <a:lnTo>
                    <a:pt x="1929" y="1820"/>
                  </a:lnTo>
                  <a:lnTo>
                    <a:pt x="1902" y="1862"/>
                  </a:lnTo>
                  <a:lnTo>
                    <a:pt x="1877" y="1899"/>
                  </a:lnTo>
                  <a:lnTo>
                    <a:pt x="1857" y="1933"/>
                  </a:lnTo>
                  <a:lnTo>
                    <a:pt x="1841" y="1963"/>
                  </a:lnTo>
                  <a:lnTo>
                    <a:pt x="1830" y="1991"/>
                  </a:lnTo>
                  <a:lnTo>
                    <a:pt x="1822" y="2019"/>
                  </a:lnTo>
                  <a:lnTo>
                    <a:pt x="1819" y="2044"/>
                  </a:lnTo>
                  <a:lnTo>
                    <a:pt x="1816" y="2095"/>
                  </a:lnTo>
                  <a:lnTo>
                    <a:pt x="1806" y="2145"/>
                  </a:lnTo>
                  <a:lnTo>
                    <a:pt x="1790" y="2193"/>
                  </a:lnTo>
                  <a:lnTo>
                    <a:pt x="1766" y="2240"/>
                  </a:lnTo>
                  <a:lnTo>
                    <a:pt x="1738" y="2285"/>
                  </a:lnTo>
                  <a:lnTo>
                    <a:pt x="1702" y="2328"/>
                  </a:lnTo>
                  <a:lnTo>
                    <a:pt x="1662" y="2369"/>
                  </a:lnTo>
                  <a:lnTo>
                    <a:pt x="1615" y="2406"/>
                  </a:lnTo>
                  <a:lnTo>
                    <a:pt x="1614" y="2429"/>
                  </a:lnTo>
                  <a:lnTo>
                    <a:pt x="1613" y="2456"/>
                  </a:lnTo>
                  <a:lnTo>
                    <a:pt x="1611" y="2485"/>
                  </a:lnTo>
                  <a:lnTo>
                    <a:pt x="1609" y="2515"/>
                  </a:lnTo>
                  <a:lnTo>
                    <a:pt x="1607" y="2546"/>
                  </a:lnTo>
                  <a:lnTo>
                    <a:pt x="1606" y="2576"/>
                  </a:lnTo>
                  <a:lnTo>
                    <a:pt x="1604" y="2605"/>
                  </a:lnTo>
                  <a:lnTo>
                    <a:pt x="1603" y="2631"/>
                  </a:lnTo>
                  <a:lnTo>
                    <a:pt x="1601" y="2653"/>
                  </a:lnTo>
                  <a:lnTo>
                    <a:pt x="1600" y="2671"/>
                  </a:lnTo>
                  <a:lnTo>
                    <a:pt x="1600" y="2682"/>
                  </a:lnTo>
                  <a:lnTo>
                    <a:pt x="1599" y="2685"/>
                  </a:lnTo>
                  <a:lnTo>
                    <a:pt x="1599" y="2699"/>
                  </a:lnTo>
                  <a:lnTo>
                    <a:pt x="1597" y="2715"/>
                  </a:lnTo>
                  <a:lnTo>
                    <a:pt x="1592" y="2732"/>
                  </a:lnTo>
                  <a:lnTo>
                    <a:pt x="1587" y="2750"/>
                  </a:lnTo>
                  <a:lnTo>
                    <a:pt x="1578" y="2770"/>
                  </a:lnTo>
                  <a:lnTo>
                    <a:pt x="1566" y="2789"/>
                  </a:lnTo>
                  <a:lnTo>
                    <a:pt x="1552" y="2809"/>
                  </a:lnTo>
                  <a:lnTo>
                    <a:pt x="1533" y="2831"/>
                  </a:lnTo>
                  <a:lnTo>
                    <a:pt x="1511" y="2850"/>
                  </a:lnTo>
                  <a:lnTo>
                    <a:pt x="1483" y="2870"/>
                  </a:lnTo>
                  <a:lnTo>
                    <a:pt x="1452" y="2888"/>
                  </a:lnTo>
                  <a:lnTo>
                    <a:pt x="1415" y="2906"/>
                  </a:lnTo>
                  <a:lnTo>
                    <a:pt x="1372" y="2922"/>
                  </a:lnTo>
                  <a:lnTo>
                    <a:pt x="1347" y="2953"/>
                  </a:lnTo>
                  <a:lnTo>
                    <a:pt x="1317" y="2983"/>
                  </a:lnTo>
                  <a:lnTo>
                    <a:pt x="1283" y="3010"/>
                  </a:lnTo>
                  <a:lnTo>
                    <a:pt x="1259" y="3022"/>
                  </a:lnTo>
                  <a:lnTo>
                    <a:pt x="1233" y="3030"/>
                  </a:lnTo>
                  <a:lnTo>
                    <a:pt x="1205" y="3032"/>
                  </a:lnTo>
                  <a:lnTo>
                    <a:pt x="992" y="3032"/>
                  </a:lnTo>
                  <a:lnTo>
                    <a:pt x="965" y="3030"/>
                  </a:lnTo>
                  <a:lnTo>
                    <a:pt x="939" y="3022"/>
                  </a:lnTo>
                  <a:lnTo>
                    <a:pt x="915" y="3010"/>
                  </a:lnTo>
                  <a:lnTo>
                    <a:pt x="881" y="2983"/>
                  </a:lnTo>
                  <a:lnTo>
                    <a:pt x="850" y="2953"/>
                  </a:lnTo>
                  <a:lnTo>
                    <a:pt x="825" y="2922"/>
                  </a:lnTo>
                  <a:lnTo>
                    <a:pt x="780" y="2904"/>
                  </a:lnTo>
                  <a:lnTo>
                    <a:pt x="741" y="2886"/>
                  </a:lnTo>
                  <a:lnTo>
                    <a:pt x="707" y="2866"/>
                  </a:lnTo>
                  <a:lnTo>
                    <a:pt x="680" y="2844"/>
                  </a:lnTo>
                  <a:lnTo>
                    <a:pt x="657" y="2823"/>
                  </a:lnTo>
                  <a:lnTo>
                    <a:pt x="639" y="2800"/>
                  </a:lnTo>
                  <a:lnTo>
                    <a:pt x="626" y="2779"/>
                  </a:lnTo>
                  <a:lnTo>
                    <a:pt x="614" y="2757"/>
                  </a:lnTo>
                  <a:lnTo>
                    <a:pt x="607" y="2737"/>
                  </a:lnTo>
                  <a:lnTo>
                    <a:pt x="602" y="2718"/>
                  </a:lnTo>
                  <a:lnTo>
                    <a:pt x="599" y="2701"/>
                  </a:lnTo>
                  <a:lnTo>
                    <a:pt x="598" y="2685"/>
                  </a:lnTo>
                  <a:lnTo>
                    <a:pt x="598" y="2685"/>
                  </a:lnTo>
                  <a:lnTo>
                    <a:pt x="598" y="2682"/>
                  </a:lnTo>
                  <a:lnTo>
                    <a:pt x="597" y="2671"/>
                  </a:lnTo>
                  <a:lnTo>
                    <a:pt x="596" y="2653"/>
                  </a:lnTo>
                  <a:lnTo>
                    <a:pt x="595" y="2631"/>
                  </a:lnTo>
                  <a:lnTo>
                    <a:pt x="594" y="2605"/>
                  </a:lnTo>
                  <a:lnTo>
                    <a:pt x="592" y="2576"/>
                  </a:lnTo>
                  <a:lnTo>
                    <a:pt x="590" y="2546"/>
                  </a:lnTo>
                  <a:lnTo>
                    <a:pt x="588" y="2515"/>
                  </a:lnTo>
                  <a:lnTo>
                    <a:pt x="587" y="2485"/>
                  </a:lnTo>
                  <a:lnTo>
                    <a:pt x="585" y="2456"/>
                  </a:lnTo>
                  <a:lnTo>
                    <a:pt x="584" y="2429"/>
                  </a:lnTo>
                  <a:lnTo>
                    <a:pt x="582" y="2406"/>
                  </a:lnTo>
                  <a:lnTo>
                    <a:pt x="536" y="2369"/>
                  </a:lnTo>
                  <a:lnTo>
                    <a:pt x="495" y="2328"/>
                  </a:lnTo>
                  <a:lnTo>
                    <a:pt x="460" y="2285"/>
                  </a:lnTo>
                  <a:lnTo>
                    <a:pt x="432" y="2240"/>
                  </a:lnTo>
                  <a:lnTo>
                    <a:pt x="408" y="2193"/>
                  </a:lnTo>
                  <a:lnTo>
                    <a:pt x="392" y="2145"/>
                  </a:lnTo>
                  <a:lnTo>
                    <a:pt x="382" y="2095"/>
                  </a:lnTo>
                  <a:lnTo>
                    <a:pt x="378" y="2044"/>
                  </a:lnTo>
                  <a:lnTo>
                    <a:pt x="376" y="2019"/>
                  </a:lnTo>
                  <a:lnTo>
                    <a:pt x="368" y="1991"/>
                  </a:lnTo>
                  <a:lnTo>
                    <a:pt x="357" y="1963"/>
                  </a:lnTo>
                  <a:lnTo>
                    <a:pt x="341" y="1933"/>
                  </a:lnTo>
                  <a:lnTo>
                    <a:pt x="320" y="1899"/>
                  </a:lnTo>
                  <a:lnTo>
                    <a:pt x="297" y="1862"/>
                  </a:lnTo>
                  <a:lnTo>
                    <a:pt x="268" y="1821"/>
                  </a:lnTo>
                  <a:lnTo>
                    <a:pt x="245" y="1788"/>
                  </a:lnTo>
                  <a:lnTo>
                    <a:pt x="222" y="1752"/>
                  </a:lnTo>
                  <a:lnTo>
                    <a:pt x="197" y="1714"/>
                  </a:lnTo>
                  <a:lnTo>
                    <a:pt x="173" y="1675"/>
                  </a:lnTo>
                  <a:lnTo>
                    <a:pt x="149" y="1633"/>
                  </a:lnTo>
                  <a:lnTo>
                    <a:pt x="125" y="1588"/>
                  </a:lnTo>
                  <a:lnTo>
                    <a:pt x="102" y="1542"/>
                  </a:lnTo>
                  <a:lnTo>
                    <a:pt x="82" y="1493"/>
                  </a:lnTo>
                  <a:lnTo>
                    <a:pt x="62" y="1440"/>
                  </a:lnTo>
                  <a:lnTo>
                    <a:pt x="45" y="1384"/>
                  </a:lnTo>
                  <a:lnTo>
                    <a:pt x="30" y="1326"/>
                  </a:lnTo>
                  <a:lnTo>
                    <a:pt x="17" y="1263"/>
                  </a:lnTo>
                  <a:lnTo>
                    <a:pt x="8" y="1197"/>
                  </a:lnTo>
                  <a:lnTo>
                    <a:pt x="3" y="1128"/>
                  </a:lnTo>
                  <a:lnTo>
                    <a:pt x="0" y="1054"/>
                  </a:lnTo>
                  <a:lnTo>
                    <a:pt x="4" y="968"/>
                  </a:lnTo>
                  <a:lnTo>
                    <a:pt x="15" y="883"/>
                  </a:lnTo>
                  <a:lnTo>
                    <a:pt x="32" y="801"/>
                  </a:lnTo>
                  <a:lnTo>
                    <a:pt x="57" y="722"/>
                  </a:lnTo>
                  <a:lnTo>
                    <a:pt x="87" y="644"/>
                  </a:lnTo>
                  <a:lnTo>
                    <a:pt x="123" y="570"/>
                  </a:lnTo>
                  <a:lnTo>
                    <a:pt x="165" y="499"/>
                  </a:lnTo>
                  <a:lnTo>
                    <a:pt x="213" y="433"/>
                  </a:lnTo>
                  <a:lnTo>
                    <a:pt x="266" y="368"/>
                  </a:lnTo>
                  <a:lnTo>
                    <a:pt x="323" y="310"/>
                  </a:lnTo>
                  <a:lnTo>
                    <a:pt x="385" y="255"/>
                  </a:lnTo>
                  <a:lnTo>
                    <a:pt x="451" y="204"/>
                  </a:lnTo>
                  <a:lnTo>
                    <a:pt x="521" y="159"/>
                  </a:lnTo>
                  <a:lnTo>
                    <a:pt x="595" y="118"/>
                  </a:lnTo>
                  <a:lnTo>
                    <a:pt x="672" y="83"/>
                  </a:lnTo>
                  <a:lnTo>
                    <a:pt x="753" y="54"/>
                  </a:lnTo>
                  <a:lnTo>
                    <a:pt x="836" y="32"/>
                  </a:lnTo>
                  <a:lnTo>
                    <a:pt x="921" y="15"/>
                  </a:lnTo>
                  <a:lnTo>
                    <a:pt x="1009" y="3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2525713" y="1574800"/>
              <a:ext cx="31750" cy="79375"/>
            </a:xfrm>
            <a:custGeom>
              <a:avLst/>
              <a:gdLst>
                <a:gd name="T0" fmla="*/ 69 w 138"/>
                <a:gd name="T1" fmla="*/ 0 h 344"/>
                <a:gd name="T2" fmla="*/ 69 w 138"/>
                <a:gd name="T3" fmla="*/ 0 h 344"/>
                <a:gd name="T4" fmla="*/ 87 w 138"/>
                <a:gd name="T5" fmla="*/ 3 h 344"/>
                <a:gd name="T6" fmla="*/ 104 w 138"/>
                <a:gd name="T7" fmla="*/ 9 h 344"/>
                <a:gd name="T8" fmla="*/ 118 w 138"/>
                <a:gd name="T9" fmla="*/ 21 h 344"/>
                <a:gd name="T10" fmla="*/ 129 w 138"/>
                <a:gd name="T11" fmla="*/ 34 h 344"/>
                <a:gd name="T12" fmla="*/ 136 w 138"/>
                <a:gd name="T13" fmla="*/ 51 h 344"/>
                <a:gd name="T14" fmla="*/ 138 w 138"/>
                <a:gd name="T15" fmla="*/ 69 h 344"/>
                <a:gd name="T16" fmla="*/ 138 w 138"/>
                <a:gd name="T17" fmla="*/ 275 h 344"/>
                <a:gd name="T18" fmla="*/ 136 w 138"/>
                <a:gd name="T19" fmla="*/ 294 h 344"/>
                <a:gd name="T20" fmla="*/ 129 w 138"/>
                <a:gd name="T21" fmla="*/ 310 h 344"/>
                <a:gd name="T22" fmla="*/ 118 w 138"/>
                <a:gd name="T23" fmla="*/ 325 h 344"/>
                <a:gd name="T24" fmla="*/ 104 w 138"/>
                <a:gd name="T25" fmla="*/ 335 h 344"/>
                <a:gd name="T26" fmla="*/ 87 w 138"/>
                <a:gd name="T27" fmla="*/ 342 h 344"/>
                <a:gd name="T28" fmla="*/ 69 w 138"/>
                <a:gd name="T29" fmla="*/ 344 h 344"/>
                <a:gd name="T30" fmla="*/ 51 w 138"/>
                <a:gd name="T31" fmla="*/ 342 h 344"/>
                <a:gd name="T32" fmla="*/ 34 w 138"/>
                <a:gd name="T33" fmla="*/ 335 h 344"/>
                <a:gd name="T34" fmla="*/ 20 w 138"/>
                <a:gd name="T35" fmla="*/ 325 h 344"/>
                <a:gd name="T36" fmla="*/ 9 w 138"/>
                <a:gd name="T37" fmla="*/ 310 h 344"/>
                <a:gd name="T38" fmla="*/ 2 w 138"/>
                <a:gd name="T39" fmla="*/ 294 h 344"/>
                <a:gd name="T40" fmla="*/ 0 w 138"/>
                <a:gd name="T41" fmla="*/ 275 h 344"/>
                <a:gd name="T42" fmla="*/ 0 w 138"/>
                <a:gd name="T43" fmla="*/ 69 h 344"/>
                <a:gd name="T44" fmla="*/ 2 w 138"/>
                <a:gd name="T45" fmla="*/ 51 h 344"/>
                <a:gd name="T46" fmla="*/ 9 w 138"/>
                <a:gd name="T47" fmla="*/ 34 h 344"/>
                <a:gd name="T48" fmla="*/ 20 w 138"/>
                <a:gd name="T49" fmla="*/ 21 h 344"/>
                <a:gd name="T50" fmla="*/ 34 w 138"/>
                <a:gd name="T51" fmla="*/ 9 h 344"/>
                <a:gd name="T52" fmla="*/ 51 w 138"/>
                <a:gd name="T53" fmla="*/ 3 h 344"/>
                <a:gd name="T54" fmla="*/ 69 w 138"/>
                <a:gd name="T5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344">
                  <a:moveTo>
                    <a:pt x="69" y="0"/>
                  </a:moveTo>
                  <a:lnTo>
                    <a:pt x="69" y="0"/>
                  </a:lnTo>
                  <a:lnTo>
                    <a:pt x="87" y="3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8" y="275"/>
                  </a:lnTo>
                  <a:lnTo>
                    <a:pt x="136" y="294"/>
                  </a:lnTo>
                  <a:lnTo>
                    <a:pt x="129" y="310"/>
                  </a:lnTo>
                  <a:lnTo>
                    <a:pt x="118" y="325"/>
                  </a:lnTo>
                  <a:lnTo>
                    <a:pt x="104" y="335"/>
                  </a:lnTo>
                  <a:lnTo>
                    <a:pt x="87" y="342"/>
                  </a:lnTo>
                  <a:lnTo>
                    <a:pt x="69" y="344"/>
                  </a:lnTo>
                  <a:lnTo>
                    <a:pt x="51" y="342"/>
                  </a:lnTo>
                  <a:lnTo>
                    <a:pt x="34" y="335"/>
                  </a:lnTo>
                  <a:lnTo>
                    <a:pt x="20" y="325"/>
                  </a:lnTo>
                  <a:lnTo>
                    <a:pt x="9" y="310"/>
                  </a:lnTo>
                  <a:lnTo>
                    <a:pt x="2" y="294"/>
                  </a:lnTo>
                  <a:lnTo>
                    <a:pt x="0" y="275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2349500" y="1622425"/>
              <a:ext cx="53975" cy="71437"/>
            </a:xfrm>
            <a:custGeom>
              <a:avLst/>
              <a:gdLst>
                <a:gd name="T0" fmla="*/ 69 w 243"/>
                <a:gd name="T1" fmla="*/ 0 h 317"/>
                <a:gd name="T2" fmla="*/ 87 w 243"/>
                <a:gd name="T3" fmla="*/ 2 h 317"/>
                <a:gd name="T4" fmla="*/ 103 w 243"/>
                <a:gd name="T5" fmla="*/ 9 h 317"/>
                <a:gd name="T6" fmla="*/ 118 w 243"/>
                <a:gd name="T7" fmla="*/ 20 h 317"/>
                <a:gd name="T8" fmla="*/ 129 w 243"/>
                <a:gd name="T9" fmla="*/ 34 h 317"/>
                <a:gd name="T10" fmla="*/ 233 w 243"/>
                <a:gd name="T11" fmla="*/ 214 h 317"/>
                <a:gd name="T12" fmla="*/ 240 w 243"/>
                <a:gd name="T13" fmla="*/ 230 h 317"/>
                <a:gd name="T14" fmla="*/ 243 w 243"/>
                <a:gd name="T15" fmla="*/ 248 h 317"/>
                <a:gd name="T16" fmla="*/ 240 w 243"/>
                <a:gd name="T17" fmla="*/ 265 h 317"/>
                <a:gd name="T18" fmla="*/ 233 w 243"/>
                <a:gd name="T19" fmla="*/ 282 h 317"/>
                <a:gd name="T20" fmla="*/ 223 w 243"/>
                <a:gd name="T21" fmla="*/ 297 h 317"/>
                <a:gd name="T22" fmla="*/ 209 w 243"/>
                <a:gd name="T23" fmla="*/ 308 h 317"/>
                <a:gd name="T24" fmla="*/ 191 w 243"/>
                <a:gd name="T25" fmla="*/ 315 h 317"/>
                <a:gd name="T26" fmla="*/ 173 w 243"/>
                <a:gd name="T27" fmla="*/ 317 h 317"/>
                <a:gd name="T28" fmla="*/ 155 w 243"/>
                <a:gd name="T29" fmla="*/ 315 h 317"/>
                <a:gd name="T30" fmla="*/ 139 w 243"/>
                <a:gd name="T31" fmla="*/ 308 h 317"/>
                <a:gd name="T32" fmla="*/ 125 w 243"/>
                <a:gd name="T33" fmla="*/ 297 h 317"/>
                <a:gd name="T34" fmla="*/ 113 w 243"/>
                <a:gd name="T35" fmla="*/ 282 h 317"/>
                <a:gd name="T36" fmla="*/ 9 w 243"/>
                <a:gd name="T37" fmla="*/ 103 h 317"/>
                <a:gd name="T38" fmla="*/ 2 w 243"/>
                <a:gd name="T39" fmla="*/ 86 h 317"/>
                <a:gd name="T40" fmla="*/ 0 w 243"/>
                <a:gd name="T41" fmla="*/ 68 h 317"/>
                <a:gd name="T42" fmla="*/ 2 w 243"/>
                <a:gd name="T43" fmla="*/ 51 h 317"/>
                <a:gd name="T44" fmla="*/ 9 w 243"/>
                <a:gd name="T45" fmla="*/ 34 h 317"/>
                <a:gd name="T46" fmla="*/ 20 w 243"/>
                <a:gd name="T47" fmla="*/ 21 h 317"/>
                <a:gd name="T48" fmla="*/ 34 w 243"/>
                <a:gd name="T49" fmla="*/ 10 h 317"/>
                <a:gd name="T50" fmla="*/ 52 w 243"/>
                <a:gd name="T51" fmla="*/ 2 h 317"/>
                <a:gd name="T52" fmla="*/ 69 w 243"/>
                <a:gd name="T5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7">
                  <a:moveTo>
                    <a:pt x="69" y="0"/>
                  </a:moveTo>
                  <a:lnTo>
                    <a:pt x="87" y="2"/>
                  </a:lnTo>
                  <a:lnTo>
                    <a:pt x="103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233" y="214"/>
                  </a:lnTo>
                  <a:lnTo>
                    <a:pt x="240" y="230"/>
                  </a:lnTo>
                  <a:lnTo>
                    <a:pt x="243" y="248"/>
                  </a:lnTo>
                  <a:lnTo>
                    <a:pt x="240" y="265"/>
                  </a:lnTo>
                  <a:lnTo>
                    <a:pt x="233" y="282"/>
                  </a:lnTo>
                  <a:lnTo>
                    <a:pt x="223" y="297"/>
                  </a:lnTo>
                  <a:lnTo>
                    <a:pt x="209" y="308"/>
                  </a:lnTo>
                  <a:lnTo>
                    <a:pt x="191" y="315"/>
                  </a:lnTo>
                  <a:lnTo>
                    <a:pt x="173" y="317"/>
                  </a:lnTo>
                  <a:lnTo>
                    <a:pt x="155" y="315"/>
                  </a:lnTo>
                  <a:lnTo>
                    <a:pt x="139" y="308"/>
                  </a:lnTo>
                  <a:lnTo>
                    <a:pt x="125" y="297"/>
                  </a:lnTo>
                  <a:lnTo>
                    <a:pt x="113" y="282"/>
                  </a:lnTo>
                  <a:lnTo>
                    <a:pt x="9" y="103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2219325" y="1751013"/>
              <a:ext cx="71438" cy="55562"/>
            </a:xfrm>
            <a:custGeom>
              <a:avLst/>
              <a:gdLst>
                <a:gd name="T0" fmla="*/ 69 w 319"/>
                <a:gd name="T1" fmla="*/ 0 h 241"/>
                <a:gd name="T2" fmla="*/ 86 w 319"/>
                <a:gd name="T3" fmla="*/ 3 h 241"/>
                <a:gd name="T4" fmla="*/ 104 w 319"/>
                <a:gd name="T5" fmla="*/ 9 h 241"/>
                <a:gd name="T6" fmla="*/ 285 w 319"/>
                <a:gd name="T7" fmla="*/ 112 h 241"/>
                <a:gd name="T8" fmla="*/ 299 w 319"/>
                <a:gd name="T9" fmla="*/ 124 h 241"/>
                <a:gd name="T10" fmla="*/ 310 w 319"/>
                <a:gd name="T11" fmla="*/ 138 h 241"/>
                <a:gd name="T12" fmla="*/ 316 w 319"/>
                <a:gd name="T13" fmla="*/ 155 h 241"/>
                <a:gd name="T14" fmla="*/ 319 w 319"/>
                <a:gd name="T15" fmla="*/ 172 h 241"/>
                <a:gd name="T16" fmla="*/ 316 w 319"/>
                <a:gd name="T17" fmla="*/ 190 h 241"/>
                <a:gd name="T18" fmla="*/ 310 w 319"/>
                <a:gd name="T19" fmla="*/ 206 h 241"/>
                <a:gd name="T20" fmla="*/ 298 w 319"/>
                <a:gd name="T21" fmla="*/ 221 h 241"/>
                <a:gd name="T22" fmla="*/ 283 w 319"/>
                <a:gd name="T23" fmla="*/ 232 h 241"/>
                <a:gd name="T24" fmla="*/ 266 w 319"/>
                <a:gd name="T25" fmla="*/ 239 h 241"/>
                <a:gd name="T26" fmla="*/ 249 w 319"/>
                <a:gd name="T27" fmla="*/ 241 h 241"/>
                <a:gd name="T28" fmla="*/ 231 w 319"/>
                <a:gd name="T29" fmla="*/ 239 h 241"/>
                <a:gd name="T30" fmla="*/ 214 w 319"/>
                <a:gd name="T31" fmla="*/ 231 h 241"/>
                <a:gd name="T32" fmla="*/ 34 w 319"/>
                <a:gd name="T33" fmla="*/ 129 h 241"/>
                <a:gd name="T34" fmla="*/ 19 w 319"/>
                <a:gd name="T35" fmla="*/ 118 h 241"/>
                <a:gd name="T36" fmla="*/ 9 w 319"/>
                <a:gd name="T37" fmla="*/ 103 h 241"/>
                <a:gd name="T38" fmla="*/ 2 w 319"/>
                <a:gd name="T39" fmla="*/ 87 h 241"/>
                <a:gd name="T40" fmla="*/ 0 w 319"/>
                <a:gd name="T41" fmla="*/ 69 h 241"/>
                <a:gd name="T42" fmla="*/ 2 w 319"/>
                <a:gd name="T43" fmla="*/ 51 h 241"/>
                <a:gd name="T44" fmla="*/ 9 w 319"/>
                <a:gd name="T45" fmla="*/ 34 h 241"/>
                <a:gd name="T46" fmla="*/ 20 w 319"/>
                <a:gd name="T47" fmla="*/ 20 h 241"/>
                <a:gd name="T48" fmla="*/ 35 w 319"/>
                <a:gd name="T49" fmla="*/ 9 h 241"/>
                <a:gd name="T50" fmla="*/ 51 w 319"/>
                <a:gd name="T51" fmla="*/ 3 h 241"/>
                <a:gd name="T52" fmla="*/ 69 w 319"/>
                <a:gd name="T5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1">
                  <a:moveTo>
                    <a:pt x="69" y="0"/>
                  </a:moveTo>
                  <a:lnTo>
                    <a:pt x="86" y="3"/>
                  </a:lnTo>
                  <a:lnTo>
                    <a:pt x="104" y="9"/>
                  </a:lnTo>
                  <a:lnTo>
                    <a:pt x="285" y="112"/>
                  </a:lnTo>
                  <a:lnTo>
                    <a:pt x="299" y="124"/>
                  </a:lnTo>
                  <a:lnTo>
                    <a:pt x="310" y="138"/>
                  </a:lnTo>
                  <a:lnTo>
                    <a:pt x="316" y="155"/>
                  </a:lnTo>
                  <a:lnTo>
                    <a:pt x="319" y="172"/>
                  </a:lnTo>
                  <a:lnTo>
                    <a:pt x="316" y="190"/>
                  </a:lnTo>
                  <a:lnTo>
                    <a:pt x="310" y="206"/>
                  </a:lnTo>
                  <a:lnTo>
                    <a:pt x="298" y="221"/>
                  </a:lnTo>
                  <a:lnTo>
                    <a:pt x="283" y="232"/>
                  </a:lnTo>
                  <a:lnTo>
                    <a:pt x="266" y="239"/>
                  </a:lnTo>
                  <a:lnTo>
                    <a:pt x="249" y="241"/>
                  </a:lnTo>
                  <a:lnTo>
                    <a:pt x="231" y="239"/>
                  </a:lnTo>
                  <a:lnTo>
                    <a:pt x="214" y="231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9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2171700" y="1927225"/>
              <a:ext cx="77788" cy="31750"/>
            </a:xfrm>
            <a:custGeom>
              <a:avLst/>
              <a:gdLst>
                <a:gd name="T0" fmla="*/ 69 w 347"/>
                <a:gd name="T1" fmla="*/ 0 h 139"/>
                <a:gd name="T2" fmla="*/ 278 w 347"/>
                <a:gd name="T3" fmla="*/ 0 h 139"/>
                <a:gd name="T4" fmla="*/ 296 w 347"/>
                <a:gd name="T5" fmla="*/ 4 h 139"/>
                <a:gd name="T6" fmla="*/ 313 w 347"/>
                <a:gd name="T7" fmla="*/ 10 h 139"/>
                <a:gd name="T8" fmla="*/ 327 w 347"/>
                <a:gd name="T9" fmla="*/ 21 h 139"/>
                <a:gd name="T10" fmla="*/ 338 w 347"/>
                <a:gd name="T11" fmla="*/ 35 h 139"/>
                <a:gd name="T12" fmla="*/ 345 w 347"/>
                <a:gd name="T13" fmla="*/ 51 h 139"/>
                <a:gd name="T14" fmla="*/ 347 w 347"/>
                <a:gd name="T15" fmla="*/ 70 h 139"/>
                <a:gd name="T16" fmla="*/ 345 w 347"/>
                <a:gd name="T17" fmla="*/ 88 h 139"/>
                <a:gd name="T18" fmla="*/ 338 w 347"/>
                <a:gd name="T19" fmla="*/ 104 h 139"/>
                <a:gd name="T20" fmla="*/ 327 w 347"/>
                <a:gd name="T21" fmla="*/ 119 h 139"/>
                <a:gd name="T22" fmla="*/ 313 w 347"/>
                <a:gd name="T23" fmla="*/ 129 h 139"/>
                <a:gd name="T24" fmla="*/ 296 w 347"/>
                <a:gd name="T25" fmla="*/ 137 h 139"/>
                <a:gd name="T26" fmla="*/ 278 w 347"/>
                <a:gd name="T27" fmla="*/ 139 h 139"/>
                <a:gd name="T28" fmla="*/ 69 w 347"/>
                <a:gd name="T29" fmla="*/ 139 h 139"/>
                <a:gd name="T30" fmla="*/ 51 w 347"/>
                <a:gd name="T31" fmla="*/ 137 h 139"/>
                <a:gd name="T32" fmla="*/ 35 w 347"/>
                <a:gd name="T33" fmla="*/ 129 h 139"/>
                <a:gd name="T34" fmla="*/ 20 w 347"/>
                <a:gd name="T35" fmla="*/ 119 h 139"/>
                <a:gd name="T36" fmla="*/ 10 w 347"/>
                <a:gd name="T37" fmla="*/ 104 h 139"/>
                <a:gd name="T38" fmla="*/ 2 w 347"/>
                <a:gd name="T39" fmla="*/ 88 h 139"/>
                <a:gd name="T40" fmla="*/ 0 w 347"/>
                <a:gd name="T41" fmla="*/ 70 h 139"/>
                <a:gd name="T42" fmla="*/ 2 w 347"/>
                <a:gd name="T43" fmla="*/ 51 h 139"/>
                <a:gd name="T44" fmla="*/ 10 w 347"/>
                <a:gd name="T45" fmla="*/ 35 h 139"/>
                <a:gd name="T46" fmla="*/ 20 w 347"/>
                <a:gd name="T47" fmla="*/ 21 h 139"/>
                <a:gd name="T48" fmla="*/ 35 w 347"/>
                <a:gd name="T49" fmla="*/ 10 h 139"/>
                <a:gd name="T50" fmla="*/ 51 w 347"/>
                <a:gd name="T51" fmla="*/ 4 h 139"/>
                <a:gd name="T52" fmla="*/ 69 w 347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139">
                  <a:moveTo>
                    <a:pt x="69" y="0"/>
                  </a:moveTo>
                  <a:lnTo>
                    <a:pt x="278" y="0"/>
                  </a:lnTo>
                  <a:lnTo>
                    <a:pt x="296" y="4"/>
                  </a:lnTo>
                  <a:lnTo>
                    <a:pt x="313" y="10"/>
                  </a:lnTo>
                  <a:lnTo>
                    <a:pt x="327" y="21"/>
                  </a:lnTo>
                  <a:lnTo>
                    <a:pt x="338" y="35"/>
                  </a:lnTo>
                  <a:lnTo>
                    <a:pt x="345" y="51"/>
                  </a:lnTo>
                  <a:lnTo>
                    <a:pt x="347" y="70"/>
                  </a:lnTo>
                  <a:lnTo>
                    <a:pt x="345" y="88"/>
                  </a:lnTo>
                  <a:lnTo>
                    <a:pt x="338" y="104"/>
                  </a:lnTo>
                  <a:lnTo>
                    <a:pt x="327" y="119"/>
                  </a:lnTo>
                  <a:lnTo>
                    <a:pt x="313" y="129"/>
                  </a:lnTo>
                  <a:lnTo>
                    <a:pt x="296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29"/>
                  </a:lnTo>
                  <a:lnTo>
                    <a:pt x="20" y="119"/>
                  </a:lnTo>
                  <a:lnTo>
                    <a:pt x="10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219325" y="2079625"/>
              <a:ext cx="71438" cy="55562"/>
            </a:xfrm>
            <a:custGeom>
              <a:avLst/>
              <a:gdLst>
                <a:gd name="T0" fmla="*/ 249 w 319"/>
                <a:gd name="T1" fmla="*/ 0 h 242"/>
                <a:gd name="T2" fmla="*/ 268 w 319"/>
                <a:gd name="T3" fmla="*/ 3 h 242"/>
                <a:gd name="T4" fmla="*/ 283 w 319"/>
                <a:gd name="T5" fmla="*/ 9 h 242"/>
                <a:gd name="T6" fmla="*/ 298 w 319"/>
                <a:gd name="T7" fmla="*/ 20 h 242"/>
                <a:gd name="T8" fmla="*/ 310 w 319"/>
                <a:gd name="T9" fmla="*/ 35 h 242"/>
                <a:gd name="T10" fmla="*/ 316 w 319"/>
                <a:gd name="T11" fmla="*/ 52 h 242"/>
                <a:gd name="T12" fmla="*/ 319 w 319"/>
                <a:gd name="T13" fmla="*/ 70 h 242"/>
                <a:gd name="T14" fmla="*/ 316 w 319"/>
                <a:gd name="T15" fmla="*/ 86 h 242"/>
                <a:gd name="T16" fmla="*/ 310 w 319"/>
                <a:gd name="T17" fmla="*/ 103 h 242"/>
                <a:gd name="T18" fmla="*/ 298 w 319"/>
                <a:gd name="T19" fmla="*/ 118 h 242"/>
                <a:gd name="T20" fmla="*/ 285 w 319"/>
                <a:gd name="T21" fmla="*/ 129 h 242"/>
                <a:gd name="T22" fmla="*/ 104 w 319"/>
                <a:gd name="T23" fmla="*/ 232 h 242"/>
                <a:gd name="T24" fmla="*/ 87 w 319"/>
                <a:gd name="T25" fmla="*/ 239 h 242"/>
                <a:gd name="T26" fmla="*/ 69 w 319"/>
                <a:gd name="T27" fmla="*/ 242 h 242"/>
                <a:gd name="T28" fmla="*/ 51 w 319"/>
                <a:gd name="T29" fmla="*/ 239 h 242"/>
                <a:gd name="T30" fmla="*/ 35 w 319"/>
                <a:gd name="T31" fmla="*/ 233 h 242"/>
                <a:gd name="T32" fmla="*/ 20 w 319"/>
                <a:gd name="T33" fmla="*/ 222 h 242"/>
                <a:gd name="T34" fmla="*/ 9 w 319"/>
                <a:gd name="T35" fmla="*/ 207 h 242"/>
                <a:gd name="T36" fmla="*/ 2 w 319"/>
                <a:gd name="T37" fmla="*/ 190 h 242"/>
                <a:gd name="T38" fmla="*/ 0 w 319"/>
                <a:gd name="T39" fmla="*/ 172 h 242"/>
                <a:gd name="T40" fmla="*/ 2 w 319"/>
                <a:gd name="T41" fmla="*/ 155 h 242"/>
                <a:gd name="T42" fmla="*/ 9 w 319"/>
                <a:gd name="T43" fmla="*/ 138 h 242"/>
                <a:gd name="T44" fmla="*/ 19 w 319"/>
                <a:gd name="T45" fmla="*/ 125 h 242"/>
                <a:gd name="T46" fmla="*/ 34 w 319"/>
                <a:gd name="T47" fmla="*/ 114 h 242"/>
                <a:gd name="T48" fmla="*/ 214 w 319"/>
                <a:gd name="T49" fmla="*/ 10 h 242"/>
                <a:gd name="T50" fmla="*/ 232 w 319"/>
                <a:gd name="T51" fmla="*/ 2 h 242"/>
                <a:gd name="T52" fmla="*/ 249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249" y="0"/>
                  </a:moveTo>
                  <a:lnTo>
                    <a:pt x="268" y="3"/>
                  </a:lnTo>
                  <a:lnTo>
                    <a:pt x="283" y="9"/>
                  </a:lnTo>
                  <a:lnTo>
                    <a:pt x="298" y="20"/>
                  </a:lnTo>
                  <a:lnTo>
                    <a:pt x="310" y="35"/>
                  </a:lnTo>
                  <a:lnTo>
                    <a:pt x="316" y="52"/>
                  </a:lnTo>
                  <a:lnTo>
                    <a:pt x="319" y="70"/>
                  </a:lnTo>
                  <a:lnTo>
                    <a:pt x="316" y="86"/>
                  </a:lnTo>
                  <a:lnTo>
                    <a:pt x="310" y="103"/>
                  </a:lnTo>
                  <a:lnTo>
                    <a:pt x="298" y="118"/>
                  </a:lnTo>
                  <a:lnTo>
                    <a:pt x="285" y="129"/>
                  </a:lnTo>
                  <a:lnTo>
                    <a:pt x="104" y="232"/>
                  </a:lnTo>
                  <a:lnTo>
                    <a:pt x="87" y="239"/>
                  </a:lnTo>
                  <a:lnTo>
                    <a:pt x="69" y="242"/>
                  </a:lnTo>
                  <a:lnTo>
                    <a:pt x="51" y="239"/>
                  </a:lnTo>
                  <a:lnTo>
                    <a:pt x="35" y="233"/>
                  </a:lnTo>
                  <a:lnTo>
                    <a:pt x="20" y="222"/>
                  </a:lnTo>
                  <a:lnTo>
                    <a:pt x="9" y="207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19" y="125"/>
                  </a:lnTo>
                  <a:lnTo>
                    <a:pt x="34" y="114"/>
                  </a:lnTo>
                  <a:lnTo>
                    <a:pt x="214" y="10"/>
                  </a:lnTo>
                  <a:lnTo>
                    <a:pt x="232" y="2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39"/>
            <p:cNvSpPr>
              <a:spLocks/>
            </p:cNvSpPr>
            <p:nvPr/>
          </p:nvSpPr>
          <p:spPr bwMode="auto">
            <a:xfrm>
              <a:off x="2792413" y="2079625"/>
              <a:ext cx="71438" cy="55562"/>
            </a:xfrm>
            <a:custGeom>
              <a:avLst/>
              <a:gdLst>
                <a:gd name="T0" fmla="*/ 69 w 319"/>
                <a:gd name="T1" fmla="*/ 0 h 242"/>
                <a:gd name="T2" fmla="*/ 87 w 319"/>
                <a:gd name="T3" fmla="*/ 2 h 242"/>
                <a:gd name="T4" fmla="*/ 104 w 319"/>
                <a:gd name="T5" fmla="*/ 10 h 242"/>
                <a:gd name="T6" fmla="*/ 285 w 319"/>
                <a:gd name="T7" fmla="*/ 114 h 242"/>
                <a:gd name="T8" fmla="*/ 299 w 319"/>
                <a:gd name="T9" fmla="*/ 125 h 242"/>
                <a:gd name="T10" fmla="*/ 310 w 319"/>
                <a:gd name="T11" fmla="*/ 138 h 242"/>
                <a:gd name="T12" fmla="*/ 316 w 319"/>
                <a:gd name="T13" fmla="*/ 155 h 242"/>
                <a:gd name="T14" fmla="*/ 319 w 319"/>
                <a:gd name="T15" fmla="*/ 172 h 242"/>
                <a:gd name="T16" fmla="*/ 316 w 319"/>
                <a:gd name="T17" fmla="*/ 190 h 242"/>
                <a:gd name="T18" fmla="*/ 310 w 319"/>
                <a:gd name="T19" fmla="*/ 207 h 242"/>
                <a:gd name="T20" fmla="*/ 298 w 319"/>
                <a:gd name="T21" fmla="*/ 222 h 242"/>
                <a:gd name="T22" fmla="*/ 284 w 319"/>
                <a:gd name="T23" fmla="*/ 233 h 242"/>
                <a:gd name="T24" fmla="*/ 268 w 319"/>
                <a:gd name="T25" fmla="*/ 239 h 242"/>
                <a:gd name="T26" fmla="*/ 250 w 319"/>
                <a:gd name="T27" fmla="*/ 242 h 242"/>
                <a:gd name="T28" fmla="*/ 231 w 319"/>
                <a:gd name="T29" fmla="*/ 239 h 242"/>
                <a:gd name="T30" fmla="*/ 214 w 319"/>
                <a:gd name="T31" fmla="*/ 232 h 242"/>
                <a:gd name="T32" fmla="*/ 34 w 319"/>
                <a:gd name="T33" fmla="*/ 129 h 242"/>
                <a:gd name="T34" fmla="*/ 20 w 319"/>
                <a:gd name="T35" fmla="*/ 118 h 242"/>
                <a:gd name="T36" fmla="*/ 9 w 319"/>
                <a:gd name="T37" fmla="*/ 103 h 242"/>
                <a:gd name="T38" fmla="*/ 2 w 319"/>
                <a:gd name="T39" fmla="*/ 86 h 242"/>
                <a:gd name="T40" fmla="*/ 0 w 319"/>
                <a:gd name="T41" fmla="*/ 70 h 242"/>
                <a:gd name="T42" fmla="*/ 2 w 319"/>
                <a:gd name="T43" fmla="*/ 52 h 242"/>
                <a:gd name="T44" fmla="*/ 9 w 319"/>
                <a:gd name="T45" fmla="*/ 35 h 242"/>
                <a:gd name="T46" fmla="*/ 20 w 319"/>
                <a:gd name="T47" fmla="*/ 20 h 242"/>
                <a:gd name="T48" fmla="*/ 35 w 319"/>
                <a:gd name="T49" fmla="*/ 9 h 242"/>
                <a:gd name="T50" fmla="*/ 51 w 319"/>
                <a:gd name="T51" fmla="*/ 3 h 242"/>
                <a:gd name="T52" fmla="*/ 69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69" y="0"/>
                  </a:moveTo>
                  <a:lnTo>
                    <a:pt x="87" y="2"/>
                  </a:lnTo>
                  <a:lnTo>
                    <a:pt x="104" y="10"/>
                  </a:lnTo>
                  <a:lnTo>
                    <a:pt x="285" y="114"/>
                  </a:lnTo>
                  <a:lnTo>
                    <a:pt x="299" y="125"/>
                  </a:lnTo>
                  <a:lnTo>
                    <a:pt x="310" y="138"/>
                  </a:lnTo>
                  <a:lnTo>
                    <a:pt x="316" y="155"/>
                  </a:lnTo>
                  <a:lnTo>
                    <a:pt x="319" y="172"/>
                  </a:lnTo>
                  <a:lnTo>
                    <a:pt x="316" y="190"/>
                  </a:lnTo>
                  <a:lnTo>
                    <a:pt x="310" y="207"/>
                  </a:lnTo>
                  <a:lnTo>
                    <a:pt x="298" y="222"/>
                  </a:lnTo>
                  <a:lnTo>
                    <a:pt x="284" y="233"/>
                  </a:lnTo>
                  <a:lnTo>
                    <a:pt x="268" y="239"/>
                  </a:lnTo>
                  <a:lnTo>
                    <a:pt x="250" y="242"/>
                  </a:lnTo>
                  <a:lnTo>
                    <a:pt x="231" y="239"/>
                  </a:lnTo>
                  <a:lnTo>
                    <a:pt x="214" y="232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3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40"/>
            <p:cNvSpPr>
              <a:spLocks/>
            </p:cNvSpPr>
            <p:nvPr/>
          </p:nvSpPr>
          <p:spPr bwMode="auto">
            <a:xfrm>
              <a:off x="2833688" y="1927225"/>
              <a:ext cx="77788" cy="31750"/>
            </a:xfrm>
            <a:custGeom>
              <a:avLst/>
              <a:gdLst>
                <a:gd name="T0" fmla="*/ 70 w 348"/>
                <a:gd name="T1" fmla="*/ 0 h 139"/>
                <a:gd name="T2" fmla="*/ 278 w 348"/>
                <a:gd name="T3" fmla="*/ 0 h 139"/>
                <a:gd name="T4" fmla="*/ 297 w 348"/>
                <a:gd name="T5" fmla="*/ 4 h 139"/>
                <a:gd name="T6" fmla="*/ 314 w 348"/>
                <a:gd name="T7" fmla="*/ 10 h 139"/>
                <a:gd name="T8" fmla="*/ 327 w 348"/>
                <a:gd name="T9" fmla="*/ 21 h 139"/>
                <a:gd name="T10" fmla="*/ 337 w 348"/>
                <a:gd name="T11" fmla="*/ 35 h 139"/>
                <a:gd name="T12" fmla="*/ 345 w 348"/>
                <a:gd name="T13" fmla="*/ 51 h 139"/>
                <a:gd name="T14" fmla="*/ 348 w 348"/>
                <a:gd name="T15" fmla="*/ 70 h 139"/>
                <a:gd name="T16" fmla="*/ 345 w 348"/>
                <a:gd name="T17" fmla="*/ 88 h 139"/>
                <a:gd name="T18" fmla="*/ 337 w 348"/>
                <a:gd name="T19" fmla="*/ 104 h 139"/>
                <a:gd name="T20" fmla="*/ 327 w 348"/>
                <a:gd name="T21" fmla="*/ 119 h 139"/>
                <a:gd name="T22" fmla="*/ 314 w 348"/>
                <a:gd name="T23" fmla="*/ 129 h 139"/>
                <a:gd name="T24" fmla="*/ 297 w 348"/>
                <a:gd name="T25" fmla="*/ 137 h 139"/>
                <a:gd name="T26" fmla="*/ 278 w 348"/>
                <a:gd name="T27" fmla="*/ 139 h 139"/>
                <a:gd name="T28" fmla="*/ 70 w 348"/>
                <a:gd name="T29" fmla="*/ 139 h 139"/>
                <a:gd name="T30" fmla="*/ 52 w 348"/>
                <a:gd name="T31" fmla="*/ 137 h 139"/>
                <a:gd name="T32" fmla="*/ 34 w 348"/>
                <a:gd name="T33" fmla="*/ 129 h 139"/>
                <a:gd name="T34" fmla="*/ 21 w 348"/>
                <a:gd name="T35" fmla="*/ 119 h 139"/>
                <a:gd name="T36" fmla="*/ 10 w 348"/>
                <a:gd name="T37" fmla="*/ 104 h 139"/>
                <a:gd name="T38" fmla="*/ 3 w 348"/>
                <a:gd name="T39" fmla="*/ 88 h 139"/>
                <a:gd name="T40" fmla="*/ 0 w 348"/>
                <a:gd name="T41" fmla="*/ 70 h 139"/>
                <a:gd name="T42" fmla="*/ 3 w 348"/>
                <a:gd name="T43" fmla="*/ 51 h 139"/>
                <a:gd name="T44" fmla="*/ 10 w 348"/>
                <a:gd name="T45" fmla="*/ 35 h 139"/>
                <a:gd name="T46" fmla="*/ 21 w 348"/>
                <a:gd name="T47" fmla="*/ 21 h 139"/>
                <a:gd name="T48" fmla="*/ 34 w 348"/>
                <a:gd name="T49" fmla="*/ 10 h 139"/>
                <a:gd name="T50" fmla="*/ 52 w 348"/>
                <a:gd name="T51" fmla="*/ 4 h 139"/>
                <a:gd name="T52" fmla="*/ 70 w 348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139">
                  <a:moveTo>
                    <a:pt x="70" y="0"/>
                  </a:moveTo>
                  <a:lnTo>
                    <a:pt x="278" y="0"/>
                  </a:lnTo>
                  <a:lnTo>
                    <a:pt x="297" y="4"/>
                  </a:lnTo>
                  <a:lnTo>
                    <a:pt x="314" y="10"/>
                  </a:lnTo>
                  <a:lnTo>
                    <a:pt x="327" y="21"/>
                  </a:lnTo>
                  <a:lnTo>
                    <a:pt x="337" y="35"/>
                  </a:lnTo>
                  <a:lnTo>
                    <a:pt x="345" y="51"/>
                  </a:lnTo>
                  <a:lnTo>
                    <a:pt x="348" y="70"/>
                  </a:lnTo>
                  <a:lnTo>
                    <a:pt x="345" y="88"/>
                  </a:lnTo>
                  <a:lnTo>
                    <a:pt x="337" y="104"/>
                  </a:lnTo>
                  <a:lnTo>
                    <a:pt x="327" y="119"/>
                  </a:lnTo>
                  <a:lnTo>
                    <a:pt x="314" y="129"/>
                  </a:lnTo>
                  <a:lnTo>
                    <a:pt x="297" y="137"/>
                  </a:lnTo>
                  <a:lnTo>
                    <a:pt x="278" y="139"/>
                  </a:lnTo>
                  <a:lnTo>
                    <a:pt x="70" y="139"/>
                  </a:lnTo>
                  <a:lnTo>
                    <a:pt x="52" y="137"/>
                  </a:lnTo>
                  <a:lnTo>
                    <a:pt x="34" y="129"/>
                  </a:lnTo>
                  <a:lnTo>
                    <a:pt x="21" y="119"/>
                  </a:lnTo>
                  <a:lnTo>
                    <a:pt x="10" y="104"/>
                  </a:lnTo>
                  <a:lnTo>
                    <a:pt x="3" y="88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4" y="10"/>
                  </a:lnTo>
                  <a:lnTo>
                    <a:pt x="52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41"/>
            <p:cNvSpPr>
              <a:spLocks/>
            </p:cNvSpPr>
            <p:nvPr/>
          </p:nvSpPr>
          <p:spPr bwMode="auto">
            <a:xfrm>
              <a:off x="2792413" y="1751013"/>
              <a:ext cx="71438" cy="55562"/>
            </a:xfrm>
            <a:custGeom>
              <a:avLst/>
              <a:gdLst>
                <a:gd name="T0" fmla="*/ 250 w 319"/>
                <a:gd name="T1" fmla="*/ 0 h 241"/>
                <a:gd name="T2" fmla="*/ 268 w 319"/>
                <a:gd name="T3" fmla="*/ 3 h 241"/>
                <a:gd name="T4" fmla="*/ 284 w 319"/>
                <a:gd name="T5" fmla="*/ 9 h 241"/>
                <a:gd name="T6" fmla="*/ 298 w 319"/>
                <a:gd name="T7" fmla="*/ 20 h 241"/>
                <a:gd name="T8" fmla="*/ 310 w 319"/>
                <a:gd name="T9" fmla="*/ 34 h 241"/>
                <a:gd name="T10" fmla="*/ 316 w 319"/>
                <a:gd name="T11" fmla="*/ 51 h 241"/>
                <a:gd name="T12" fmla="*/ 319 w 319"/>
                <a:gd name="T13" fmla="*/ 69 h 241"/>
                <a:gd name="T14" fmla="*/ 316 w 319"/>
                <a:gd name="T15" fmla="*/ 87 h 241"/>
                <a:gd name="T16" fmla="*/ 310 w 319"/>
                <a:gd name="T17" fmla="*/ 103 h 241"/>
                <a:gd name="T18" fmla="*/ 299 w 319"/>
                <a:gd name="T19" fmla="*/ 118 h 241"/>
                <a:gd name="T20" fmla="*/ 285 w 319"/>
                <a:gd name="T21" fmla="*/ 129 h 241"/>
                <a:gd name="T22" fmla="*/ 104 w 319"/>
                <a:gd name="T23" fmla="*/ 231 h 241"/>
                <a:gd name="T24" fmla="*/ 87 w 319"/>
                <a:gd name="T25" fmla="*/ 239 h 241"/>
                <a:gd name="T26" fmla="*/ 69 w 319"/>
                <a:gd name="T27" fmla="*/ 241 h 241"/>
                <a:gd name="T28" fmla="*/ 52 w 319"/>
                <a:gd name="T29" fmla="*/ 239 h 241"/>
                <a:gd name="T30" fmla="*/ 35 w 319"/>
                <a:gd name="T31" fmla="*/ 232 h 241"/>
                <a:gd name="T32" fmla="*/ 20 w 319"/>
                <a:gd name="T33" fmla="*/ 221 h 241"/>
                <a:gd name="T34" fmla="*/ 9 w 319"/>
                <a:gd name="T35" fmla="*/ 206 h 241"/>
                <a:gd name="T36" fmla="*/ 2 w 319"/>
                <a:gd name="T37" fmla="*/ 190 h 241"/>
                <a:gd name="T38" fmla="*/ 0 w 319"/>
                <a:gd name="T39" fmla="*/ 172 h 241"/>
                <a:gd name="T40" fmla="*/ 2 w 319"/>
                <a:gd name="T41" fmla="*/ 155 h 241"/>
                <a:gd name="T42" fmla="*/ 9 w 319"/>
                <a:gd name="T43" fmla="*/ 138 h 241"/>
                <a:gd name="T44" fmla="*/ 20 w 319"/>
                <a:gd name="T45" fmla="*/ 124 h 241"/>
                <a:gd name="T46" fmla="*/ 34 w 319"/>
                <a:gd name="T47" fmla="*/ 112 h 241"/>
                <a:gd name="T48" fmla="*/ 214 w 319"/>
                <a:gd name="T49" fmla="*/ 9 h 241"/>
                <a:gd name="T50" fmla="*/ 233 w 319"/>
                <a:gd name="T51" fmla="*/ 3 h 241"/>
                <a:gd name="T52" fmla="*/ 250 w 319"/>
                <a:gd name="T5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1">
                  <a:moveTo>
                    <a:pt x="250" y="0"/>
                  </a:moveTo>
                  <a:lnTo>
                    <a:pt x="268" y="3"/>
                  </a:lnTo>
                  <a:lnTo>
                    <a:pt x="284" y="9"/>
                  </a:lnTo>
                  <a:lnTo>
                    <a:pt x="298" y="20"/>
                  </a:lnTo>
                  <a:lnTo>
                    <a:pt x="310" y="34"/>
                  </a:lnTo>
                  <a:lnTo>
                    <a:pt x="316" y="51"/>
                  </a:lnTo>
                  <a:lnTo>
                    <a:pt x="319" y="69"/>
                  </a:lnTo>
                  <a:lnTo>
                    <a:pt x="316" y="87"/>
                  </a:lnTo>
                  <a:lnTo>
                    <a:pt x="310" y="103"/>
                  </a:lnTo>
                  <a:lnTo>
                    <a:pt x="299" y="118"/>
                  </a:lnTo>
                  <a:lnTo>
                    <a:pt x="285" y="129"/>
                  </a:lnTo>
                  <a:lnTo>
                    <a:pt x="104" y="231"/>
                  </a:lnTo>
                  <a:lnTo>
                    <a:pt x="87" y="239"/>
                  </a:lnTo>
                  <a:lnTo>
                    <a:pt x="69" y="241"/>
                  </a:lnTo>
                  <a:lnTo>
                    <a:pt x="52" y="239"/>
                  </a:lnTo>
                  <a:lnTo>
                    <a:pt x="35" y="232"/>
                  </a:lnTo>
                  <a:lnTo>
                    <a:pt x="20" y="221"/>
                  </a:lnTo>
                  <a:lnTo>
                    <a:pt x="9" y="206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20" y="124"/>
                  </a:lnTo>
                  <a:lnTo>
                    <a:pt x="34" y="112"/>
                  </a:lnTo>
                  <a:lnTo>
                    <a:pt x="214" y="9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42"/>
            <p:cNvSpPr>
              <a:spLocks/>
            </p:cNvSpPr>
            <p:nvPr/>
          </p:nvSpPr>
          <p:spPr bwMode="auto">
            <a:xfrm>
              <a:off x="2679700" y="1622425"/>
              <a:ext cx="55563" cy="71437"/>
            </a:xfrm>
            <a:custGeom>
              <a:avLst/>
              <a:gdLst>
                <a:gd name="T0" fmla="*/ 172 w 243"/>
                <a:gd name="T1" fmla="*/ 0 h 316"/>
                <a:gd name="T2" fmla="*/ 191 w 243"/>
                <a:gd name="T3" fmla="*/ 2 h 316"/>
                <a:gd name="T4" fmla="*/ 208 w 243"/>
                <a:gd name="T5" fmla="*/ 10 h 316"/>
                <a:gd name="T6" fmla="*/ 222 w 243"/>
                <a:gd name="T7" fmla="*/ 21 h 316"/>
                <a:gd name="T8" fmla="*/ 234 w 243"/>
                <a:gd name="T9" fmla="*/ 34 h 316"/>
                <a:gd name="T10" fmla="*/ 241 w 243"/>
                <a:gd name="T11" fmla="*/ 51 h 316"/>
                <a:gd name="T12" fmla="*/ 243 w 243"/>
                <a:gd name="T13" fmla="*/ 68 h 316"/>
                <a:gd name="T14" fmla="*/ 241 w 243"/>
                <a:gd name="T15" fmla="*/ 86 h 316"/>
                <a:gd name="T16" fmla="*/ 234 w 243"/>
                <a:gd name="T17" fmla="*/ 103 h 316"/>
                <a:gd name="T18" fmla="*/ 129 w 243"/>
                <a:gd name="T19" fmla="*/ 282 h 316"/>
                <a:gd name="T20" fmla="*/ 118 w 243"/>
                <a:gd name="T21" fmla="*/ 297 h 316"/>
                <a:gd name="T22" fmla="*/ 103 w 243"/>
                <a:gd name="T23" fmla="*/ 308 h 316"/>
                <a:gd name="T24" fmla="*/ 87 w 243"/>
                <a:gd name="T25" fmla="*/ 314 h 316"/>
                <a:gd name="T26" fmla="*/ 69 w 243"/>
                <a:gd name="T27" fmla="*/ 316 h 316"/>
                <a:gd name="T28" fmla="*/ 52 w 243"/>
                <a:gd name="T29" fmla="*/ 314 h 316"/>
                <a:gd name="T30" fmla="*/ 35 w 243"/>
                <a:gd name="T31" fmla="*/ 307 h 316"/>
                <a:gd name="T32" fmla="*/ 19 w 243"/>
                <a:gd name="T33" fmla="*/ 296 h 316"/>
                <a:gd name="T34" fmla="*/ 9 w 243"/>
                <a:gd name="T35" fmla="*/ 282 h 316"/>
                <a:gd name="T36" fmla="*/ 2 w 243"/>
                <a:gd name="T37" fmla="*/ 265 h 316"/>
                <a:gd name="T38" fmla="*/ 0 w 243"/>
                <a:gd name="T39" fmla="*/ 248 h 316"/>
                <a:gd name="T40" fmla="*/ 2 w 243"/>
                <a:gd name="T41" fmla="*/ 230 h 316"/>
                <a:gd name="T42" fmla="*/ 9 w 243"/>
                <a:gd name="T43" fmla="*/ 214 h 316"/>
                <a:gd name="T44" fmla="*/ 113 w 243"/>
                <a:gd name="T45" fmla="*/ 34 h 316"/>
                <a:gd name="T46" fmla="*/ 125 w 243"/>
                <a:gd name="T47" fmla="*/ 20 h 316"/>
                <a:gd name="T48" fmla="*/ 140 w 243"/>
                <a:gd name="T49" fmla="*/ 9 h 316"/>
                <a:gd name="T50" fmla="*/ 155 w 243"/>
                <a:gd name="T51" fmla="*/ 2 h 316"/>
                <a:gd name="T52" fmla="*/ 172 w 243"/>
                <a:gd name="T5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6">
                  <a:moveTo>
                    <a:pt x="172" y="0"/>
                  </a:moveTo>
                  <a:lnTo>
                    <a:pt x="191" y="2"/>
                  </a:lnTo>
                  <a:lnTo>
                    <a:pt x="208" y="10"/>
                  </a:lnTo>
                  <a:lnTo>
                    <a:pt x="222" y="21"/>
                  </a:lnTo>
                  <a:lnTo>
                    <a:pt x="234" y="34"/>
                  </a:lnTo>
                  <a:lnTo>
                    <a:pt x="241" y="51"/>
                  </a:lnTo>
                  <a:lnTo>
                    <a:pt x="243" y="68"/>
                  </a:lnTo>
                  <a:lnTo>
                    <a:pt x="241" y="86"/>
                  </a:lnTo>
                  <a:lnTo>
                    <a:pt x="234" y="103"/>
                  </a:lnTo>
                  <a:lnTo>
                    <a:pt x="129" y="282"/>
                  </a:lnTo>
                  <a:lnTo>
                    <a:pt x="118" y="297"/>
                  </a:lnTo>
                  <a:lnTo>
                    <a:pt x="103" y="308"/>
                  </a:lnTo>
                  <a:lnTo>
                    <a:pt x="87" y="314"/>
                  </a:lnTo>
                  <a:lnTo>
                    <a:pt x="69" y="316"/>
                  </a:lnTo>
                  <a:lnTo>
                    <a:pt x="52" y="314"/>
                  </a:lnTo>
                  <a:lnTo>
                    <a:pt x="35" y="307"/>
                  </a:lnTo>
                  <a:lnTo>
                    <a:pt x="19" y="296"/>
                  </a:lnTo>
                  <a:lnTo>
                    <a:pt x="9" y="282"/>
                  </a:lnTo>
                  <a:lnTo>
                    <a:pt x="2" y="265"/>
                  </a:lnTo>
                  <a:lnTo>
                    <a:pt x="0" y="248"/>
                  </a:lnTo>
                  <a:lnTo>
                    <a:pt x="2" y="230"/>
                  </a:lnTo>
                  <a:lnTo>
                    <a:pt x="9" y="214"/>
                  </a:lnTo>
                  <a:lnTo>
                    <a:pt x="113" y="34"/>
                  </a:lnTo>
                  <a:lnTo>
                    <a:pt x="125" y="20"/>
                  </a:lnTo>
                  <a:lnTo>
                    <a:pt x="140" y="9"/>
                  </a:lnTo>
                  <a:lnTo>
                    <a:pt x="155" y="2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43"/>
            <p:cNvSpPr>
              <a:spLocks/>
            </p:cNvSpPr>
            <p:nvPr/>
          </p:nvSpPr>
          <p:spPr bwMode="auto">
            <a:xfrm>
              <a:off x="2503488" y="1811338"/>
              <a:ext cx="76200" cy="242887"/>
            </a:xfrm>
            <a:custGeom>
              <a:avLst/>
              <a:gdLst>
                <a:gd name="T0" fmla="*/ 167 w 334"/>
                <a:gd name="T1" fmla="*/ 0 h 1073"/>
                <a:gd name="T2" fmla="*/ 201 w 334"/>
                <a:gd name="T3" fmla="*/ 2 h 1073"/>
                <a:gd name="T4" fmla="*/ 230 w 334"/>
                <a:gd name="T5" fmla="*/ 8 h 1073"/>
                <a:gd name="T6" fmla="*/ 258 w 334"/>
                <a:gd name="T7" fmla="*/ 18 h 1073"/>
                <a:gd name="T8" fmla="*/ 280 w 334"/>
                <a:gd name="T9" fmla="*/ 33 h 1073"/>
                <a:gd name="T10" fmla="*/ 300 w 334"/>
                <a:gd name="T11" fmla="*/ 51 h 1073"/>
                <a:gd name="T12" fmla="*/ 314 w 334"/>
                <a:gd name="T13" fmla="*/ 72 h 1073"/>
                <a:gd name="T14" fmla="*/ 326 w 334"/>
                <a:gd name="T15" fmla="*/ 98 h 1073"/>
                <a:gd name="T16" fmla="*/ 331 w 334"/>
                <a:gd name="T17" fmla="*/ 128 h 1073"/>
                <a:gd name="T18" fmla="*/ 334 w 334"/>
                <a:gd name="T19" fmla="*/ 162 h 1073"/>
                <a:gd name="T20" fmla="*/ 334 w 334"/>
                <a:gd name="T21" fmla="*/ 406 h 1073"/>
                <a:gd name="T22" fmla="*/ 332 w 334"/>
                <a:gd name="T23" fmla="*/ 438 h 1073"/>
                <a:gd name="T24" fmla="*/ 329 w 334"/>
                <a:gd name="T25" fmla="*/ 471 h 1073"/>
                <a:gd name="T26" fmla="*/ 326 w 334"/>
                <a:gd name="T27" fmla="*/ 505 h 1073"/>
                <a:gd name="T28" fmla="*/ 260 w 334"/>
                <a:gd name="T29" fmla="*/ 996 h 1073"/>
                <a:gd name="T30" fmla="*/ 255 w 334"/>
                <a:gd name="T31" fmla="*/ 1019 h 1073"/>
                <a:gd name="T32" fmla="*/ 247 w 334"/>
                <a:gd name="T33" fmla="*/ 1039 h 1073"/>
                <a:gd name="T34" fmla="*/ 237 w 334"/>
                <a:gd name="T35" fmla="*/ 1052 h 1073"/>
                <a:gd name="T36" fmla="*/ 224 w 334"/>
                <a:gd name="T37" fmla="*/ 1062 h 1073"/>
                <a:gd name="T38" fmla="*/ 208 w 334"/>
                <a:gd name="T39" fmla="*/ 1069 h 1073"/>
                <a:gd name="T40" fmla="*/ 188 w 334"/>
                <a:gd name="T41" fmla="*/ 1072 h 1073"/>
                <a:gd name="T42" fmla="*/ 167 w 334"/>
                <a:gd name="T43" fmla="*/ 1073 h 1073"/>
                <a:gd name="T44" fmla="*/ 145 w 334"/>
                <a:gd name="T45" fmla="*/ 1072 h 1073"/>
                <a:gd name="T46" fmla="*/ 126 w 334"/>
                <a:gd name="T47" fmla="*/ 1069 h 1073"/>
                <a:gd name="T48" fmla="*/ 110 w 334"/>
                <a:gd name="T49" fmla="*/ 1062 h 1073"/>
                <a:gd name="T50" fmla="*/ 96 w 334"/>
                <a:gd name="T51" fmla="*/ 1052 h 1073"/>
                <a:gd name="T52" fmla="*/ 86 w 334"/>
                <a:gd name="T53" fmla="*/ 1039 h 1073"/>
                <a:gd name="T54" fmla="*/ 78 w 334"/>
                <a:gd name="T55" fmla="*/ 1019 h 1073"/>
                <a:gd name="T56" fmla="*/ 74 w 334"/>
                <a:gd name="T57" fmla="*/ 996 h 1073"/>
                <a:gd name="T58" fmla="*/ 8 w 334"/>
                <a:gd name="T59" fmla="*/ 505 h 1073"/>
                <a:gd name="T60" fmla="*/ 5 w 334"/>
                <a:gd name="T61" fmla="*/ 471 h 1073"/>
                <a:gd name="T62" fmla="*/ 1 w 334"/>
                <a:gd name="T63" fmla="*/ 438 h 1073"/>
                <a:gd name="T64" fmla="*/ 0 w 334"/>
                <a:gd name="T65" fmla="*/ 406 h 1073"/>
                <a:gd name="T66" fmla="*/ 0 w 334"/>
                <a:gd name="T67" fmla="*/ 162 h 1073"/>
                <a:gd name="T68" fmla="*/ 2 w 334"/>
                <a:gd name="T69" fmla="*/ 128 h 1073"/>
                <a:gd name="T70" fmla="*/ 8 w 334"/>
                <a:gd name="T71" fmla="*/ 98 h 1073"/>
                <a:gd name="T72" fmla="*/ 19 w 334"/>
                <a:gd name="T73" fmla="*/ 72 h 1073"/>
                <a:gd name="T74" fmla="*/ 34 w 334"/>
                <a:gd name="T75" fmla="*/ 51 h 1073"/>
                <a:gd name="T76" fmla="*/ 53 w 334"/>
                <a:gd name="T77" fmla="*/ 33 h 1073"/>
                <a:gd name="T78" fmla="*/ 76 w 334"/>
                <a:gd name="T79" fmla="*/ 18 h 1073"/>
                <a:gd name="T80" fmla="*/ 103 w 334"/>
                <a:gd name="T81" fmla="*/ 8 h 1073"/>
                <a:gd name="T82" fmla="*/ 133 w 334"/>
                <a:gd name="T83" fmla="*/ 2 h 1073"/>
                <a:gd name="T84" fmla="*/ 167 w 334"/>
                <a:gd name="T85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3">
                  <a:moveTo>
                    <a:pt x="167" y="0"/>
                  </a:moveTo>
                  <a:lnTo>
                    <a:pt x="201" y="2"/>
                  </a:lnTo>
                  <a:lnTo>
                    <a:pt x="230" y="8"/>
                  </a:lnTo>
                  <a:lnTo>
                    <a:pt x="258" y="18"/>
                  </a:lnTo>
                  <a:lnTo>
                    <a:pt x="280" y="33"/>
                  </a:lnTo>
                  <a:lnTo>
                    <a:pt x="300" y="51"/>
                  </a:lnTo>
                  <a:lnTo>
                    <a:pt x="314" y="72"/>
                  </a:lnTo>
                  <a:lnTo>
                    <a:pt x="326" y="98"/>
                  </a:lnTo>
                  <a:lnTo>
                    <a:pt x="331" y="128"/>
                  </a:lnTo>
                  <a:lnTo>
                    <a:pt x="334" y="162"/>
                  </a:lnTo>
                  <a:lnTo>
                    <a:pt x="334" y="406"/>
                  </a:lnTo>
                  <a:lnTo>
                    <a:pt x="332" y="438"/>
                  </a:lnTo>
                  <a:lnTo>
                    <a:pt x="329" y="471"/>
                  </a:lnTo>
                  <a:lnTo>
                    <a:pt x="326" y="505"/>
                  </a:lnTo>
                  <a:lnTo>
                    <a:pt x="260" y="996"/>
                  </a:lnTo>
                  <a:lnTo>
                    <a:pt x="255" y="1019"/>
                  </a:lnTo>
                  <a:lnTo>
                    <a:pt x="247" y="1039"/>
                  </a:lnTo>
                  <a:lnTo>
                    <a:pt x="237" y="1052"/>
                  </a:lnTo>
                  <a:lnTo>
                    <a:pt x="224" y="1062"/>
                  </a:lnTo>
                  <a:lnTo>
                    <a:pt x="208" y="1069"/>
                  </a:lnTo>
                  <a:lnTo>
                    <a:pt x="188" y="1072"/>
                  </a:lnTo>
                  <a:lnTo>
                    <a:pt x="167" y="1073"/>
                  </a:lnTo>
                  <a:lnTo>
                    <a:pt x="145" y="1072"/>
                  </a:lnTo>
                  <a:lnTo>
                    <a:pt x="126" y="1069"/>
                  </a:lnTo>
                  <a:lnTo>
                    <a:pt x="110" y="1062"/>
                  </a:lnTo>
                  <a:lnTo>
                    <a:pt x="96" y="1052"/>
                  </a:lnTo>
                  <a:lnTo>
                    <a:pt x="86" y="1039"/>
                  </a:lnTo>
                  <a:lnTo>
                    <a:pt x="78" y="1019"/>
                  </a:lnTo>
                  <a:lnTo>
                    <a:pt x="74" y="996"/>
                  </a:lnTo>
                  <a:lnTo>
                    <a:pt x="8" y="505"/>
                  </a:lnTo>
                  <a:lnTo>
                    <a:pt x="5" y="471"/>
                  </a:lnTo>
                  <a:lnTo>
                    <a:pt x="1" y="438"/>
                  </a:lnTo>
                  <a:lnTo>
                    <a:pt x="0" y="406"/>
                  </a:lnTo>
                  <a:lnTo>
                    <a:pt x="0" y="162"/>
                  </a:lnTo>
                  <a:lnTo>
                    <a:pt x="2" y="128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44"/>
            <p:cNvSpPr>
              <a:spLocks/>
            </p:cNvSpPr>
            <p:nvPr/>
          </p:nvSpPr>
          <p:spPr bwMode="auto">
            <a:xfrm>
              <a:off x="2501900" y="2085975"/>
              <a:ext cx="79375" cy="77787"/>
            </a:xfrm>
            <a:custGeom>
              <a:avLst/>
              <a:gdLst>
                <a:gd name="T0" fmla="*/ 174 w 347"/>
                <a:gd name="T1" fmla="*/ 0 h 344"/>
                <a:gd name="T2" fmla="*/ 209 w 347"/>
                <a:gd name="T3" fmla="*/ 4 h 344"/>
                <a:gd name="T4" fmla="*/ 241 w 347"/>
                <a:gd name="T5" fmla="*/ 14 h 344"/>
                <a:gd name="T6" fmla="*/ 270 w 347"/>
                <a:gd name="T7" fmla="*/ 30 h 344"/>
                <a:gd name="T8" fmla="*/ 296 w 347"/>
                <a:gd name="T9" fmla="*/ 50 h 344"/>
                <a:gd name="T10" fmla="*/ 318 w 347"/>
                <a:gd name="T11" fmla="*/ 76 h 344"/>
                <a:gd name="T12" fmla="*/ 334 w 347"/>
                <a:gd name="T13" fmla="*/ 106 h 344"/>
                <a:gd name="T14" fmla="*/ 344 w 347"/>
                <a:gd name="T15" fmla="*/ 138 h 344"/>
                <a:gd name="T16" fmla="*/ 347 w 347"/>
                <a:gd name="T17" fmla="*/ 172 h 344"/>
                <a:gd name="T18" fmla="*/ 344 w 347"/>
                <a:gd name="T19" fmla="*/ 207 h 344"/>
                <a:gd name="T20" fmla="*/ 334 w 347"/>
                <a:gd name="T21" fmla="*/ 240 h 344"/>
                <a:gd name="T22" fmla="*/ 318 w 347"/>
                <a:gd name="T23" fmla="*/ 269 h 344"/>
                <a:gd name="T24" fmla="*/ 296 w 347"/>
                <a:gd name="T25" fmla="*/ 294 h 344"/>
                <a:gd name="T26" fmla="*/ 270 w 347"/>
                <a:gd name="T27" fmla="*/ 315 h 344"/>
                <a:gd name="T28" fmla="*/ 241 w 347"/>
                <a:gd name="T29" fmla="*/ 331 h 344"/>
                <a:gd name="T30" fmla="*/ 209 w 347"/>
                <a:gd name="T31" fmla="*/ 341 h 344"/>
                <a:gd name="T32" fmla="*/ 174 w 347"/>
                <a:gd name="T33" fmla="*/ 344 h 344"/>
                <a:gd name="T34" fmla="*/ 139 w 347"/>
                <a:gd name="T35" fmla="*/ 341 h 344"/>
                <a:gd name="T36" fmla="*/ 107 w 347"/>
                <a:gd name="T37" fmla="*/ 331 h 344"/>
                <a:gd name="T38" fmla="*/ 77 w 347"/>
                <a:gd name="T39" fmla="*/ 315 h 344"/>
                <a:gd name="T40" fmla="*/ 51 w 347"/>
                <a:gd name="T41" fmla="*/ 294 h 344"/>
                <a:gd name="T42" fmla="*/ 30 w 347"/>
                <a:gd name="T43" fmla="*/ 269 h 344"/>
                <a:gd name="T44" fmla="*/ 14 w 347"/>
                <a:gd name="T45" fmla="*/ 240 h 344"/>
                <a:gd name="T46" fmla="*/ 4 w 347"/>
                <a:gd name="T47" fmla="*/ 207 h 344"/>
                <a:gd name="T48" fmla="*/ 0 w 347"/>
                <a:gd name="T49" fmla="*/ 172 h 344"/>
                <a:gd name="T50" fmla="*/ 4 w 347"/>
                <a:gd name="T51" fmla="*/ 138 h 344"/>
                <a:gd name="T52" fmla="*/ 14 w 347"/>
                <a:gd name="T53" fmla="*/ 106 h 344"/>
                <a:gd name="T54" fmla="*/ 30 w 347"/>
                <a:gd name="T55" fmla="*/ 76 h 344"/>
                <a:gd name="T56" fmla="*/ 51 w 347"/>
                <a:gd name="T57" fmla="*/ 50 h 344"/>
                <a:gd name="T58" fmla="*/ 77 w 347"/>
                <a:gd name="T59" fmla="*/ 30 h 344"/>
                <a:gd name="T60" fmla="*/ 107 w 347"/>
                <a:gd name="T61" fmla="*/ 14 h 344"/>
                <a:gd name="T62" fmla="*/ 139 w 347"/>
                <a:gd name="T63" fmla="*/ 4 h 344"/>
                <a:gd name="T64" fmla="*/ 174 w 347"/>
                <a:gd name="T6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344">
                  <a:moveTo>
                    <a:pt x="174" y="0"/>
                  </a:moveTo>
                  <a:lnTo>
                    <a:pt x="209" y="4"/>
                  </a:lnTo>
                  <a:lnTo>
                    <a:pt x="241" y="14"/>
                  </a:lnTo>
                  <a:lnTo>
                    <a:pt x="270" y="30"/>
                  </a:lnTo>
                  <a:lnTo>
                    <a:pt x="296" y="50"/>
                  </a:lnTo>
                  <a:lnTo>
                    <a:pt x="318" y="76"/>
                  </a:lnTo>
                  <a:lnTo>
                    <a:pt x="334" y="106"/>
                  </a:lnTo>
                  <a:lnTo>
                    <a:pt x="344" y="138"/>
                  </a:lnTo>
                  <a:lnTo>
                    <a:pt x="347" y="172"/>
                  </a:lnTo>
                  <a:lnTo>
                    <a:pt x="344" y="207"/>
                  </a:lnTo>
                  <a:lnTo>
                    <a:pt x="334" y="240"/>
                  </a:lnTo>
                  <a:lnTo>
                    <a:pt x="318" y="269"/>
                  </a:lnTo>
                  <a:lnTo>
                    <a:pt x="296" y="294"/>
                  </a:lnTo>
                  <a:lnTo>
                    <a:pt x="270" y="315"/>
                  </a:lnTo>
                  <a:lnTo>
                    <a:pt x="241" y="331"/>
                  </a:lnTo>
                  <a:lnTo>
                    <a:pt x="209" y="341"/>
                  </a:lnTo>
                  <a:lnTo>
                    <a:pt x="174" y="344"/>
                  </a:lnTo>
                  <a:lnTo>
                    <a:pt x="139" y="341"/>
                  </a:lnTo>
                  <a:lnTo>
                    <a:pt x="107" y="331"/>
                  </a:lnTo>
                  <a:lnTo>
                    <a:pt x="77" y="315"/>
                  </a:lnTo>
                  <a:lnTo>
                    <a:pt x="51" y="294"/>
                  </a:lnTo>
                  <a:lnTo>
                    <a:pt x="30" y="269"/>
                  </a:lnTo>
                  <a:lnTo>
                    <a:pt x="14" y="240"/>
                  </a:lnTo>
                  <a:lnTo>
                    <a:pt x="4" y="207"/>
                  </a:lnTo>
                  <a:lnTo>
                    <a:pt x="0" y="172"/>
                  </a:lnTo>
                  <a:lnTo>
                    <a:pt x="4" y="138"/>
                  </a:lnTo>
                  <a:lnTo>
                    <a:pt x="14" y="106"/>
                  </a:lnTo>
                  <a:lnTo>
                    <a:pt x="30" y="76"/>
                  </a:lnTo>
                  <a:lnTo>
                    <a:pt x="51" y="50"/>
                  </a:lnTo>
                  <a:lnTo>
                    <a:pt x="77" y="30"/>
                  </a:lnTo>
                  <a:lnTo>
                    <a:pt x="107" y="14"/>
                  </a:lnTo>
                  <a:lnTo>
                    <a:pt x="139" y="4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Freeform 49"/>
          <p:cNvSpPr>
            <a:spLocks noEditPoints="1"/>
          </p:cNvSpPr>
          <p:nvPr/>
        </p:nvSpPr>
        <p:spPr bwMode="auto">
          <a:xfrm>
            <a:off x="7130965" y="3464081"/>
            <a:ext cx="615949" cy="615949"/>
          </a:xfrm>
          <a:custGeom>
            <a:avLst/>
            <a:gdLst>
              <a:gd name="T0" fmla="*/ 2959 w 3962"/>
              <a:gd name="T1" fmla="*/ 2546 h 3963"/>
              <a:gd name="T2" fmla="*/ 3397 w 3962"/>
              <a:gd name="T3" fmla="*/ 2984 h 3963"/>
              <a:gd name="T4" fmla="*/ 3464 w 3962"/>
              <a:gd name="T5" fmla="*/ 3124 h 3963"/>
              <a:gd name="T6" fmla="*/ 3343 w 3962"/>
              <a:gd name="T7" fmla="*/ 3219 h 3963"/>
              <a:gd name="T8" fmla="*/ 2736 w 3962"/>
              <a:gd name="T9" fmla="*/ 3150 h 3963"/>
              <a:gd name="T10" fmla="*/ 2752 w 3962"/>
              <a:gd name="T11" fmla="*/ 2523 h 3963"/>
              <a:gd name="T12" fmla="*/ 2896 w 3962"/>
              <a:gd name="T13" fmla="*/ 2232 h 3963"/>
              <a:gd name="T14" fmla="*/ 2500 w 3962"/>
              <a:gd name="T15" fmla="*/ 2399 h 3963"/>
              <a:gd name="T16" fmla="*/ 2262 w 3962"/>
              <a:gd name="T17" fmla="*/ 2752 h 3963"/>
              <a:gd name="T18" fmla="*/ 2262 w 3962"/>
              <a:gd name="T19" fmla="*/ 3193 h 3963"/>
              <a:gd name="T20" fmla="*/ 2500 w 3962"/>
              <a:gd name="T21" fmla="*/ 3544 h 3963"/>
              <a:gd name="T22" fmla="*/ 2896 w 3962"/>
              <a:gd name="T23" fmla="*/ 3711 h 3963"/>
              <a:gd name="T24" fmla="*/ 3325 w 3962"/>
              <a:gd name="T25" fmla="*/ 3625 h 3963"/>
              <a:gd name="T26" fmla="*/ 3625 w 3962"/>
              <a:gd name="T27" fmla="*/ 3325 h 3963"/>
              <a:gd name="T28" fmla="*/ 3711 w 3962"/>
              <a:gd name="T29" fmla="*/ 2896 h 3963"/>
              <a:gd name="T30" fmla="*/ 3544 w 3962"/>
              <a:gd name="T31" fmla="*/ 2500 h 3963"/>
              <a:gd name="T32" fmla="*/ 3193 w 3962"/>
              <a:gd name="T33" fmla="*/ 2262 h 3963"/>
              <a:gd name="T34" fmla="*/ 1734 w 3962"/>
              <a:gd name="T35" fmla="*/ 2724 h 3963"/>
              <a:gd name="T36" fmla="*/ 495 w 3962"/>
              <a:gd name="T37" fmla="*/ 2724 h 3963"/>
              <a:gd name="T38" fmla="*/ 3300 w 3962"/>
              <a:gd name="T39" fmla="*/ 2037 h 3963"/>
              <a:gd name="T40" fmla="*/ 3700 w 3962"/>
              <a:gd name="T41" fmla="*/ 2300 h 3963"/>
              <a:gd name="T42" fmla="*/ 3930 w 3962"/>
              <a:gd name="T43" fmla="*/ 2722 h 3963"/>
              <a:gd name="T44" fmla="*/ 3930 w 3962"/>
              <a:gd name="T45" fmla="*/ 3222 h 3963"/>
              <a:gd name="T46" fmla="*/ 3700 w 3962"/>
              <a:gd name="T47" fmla="*/ 3643 h 3963"/>
              <a:gd name="T48" fmla="*/ 3300 w 3962"/>
              <a:gd name="T49" fmla="*/ 3907 h 3963"/>
              <a:gd name="T50" fmla="*/ 2802 w 3962"/>
              <a:gd name="T51" fmla="*/ 3948 h 3963"/>
              <a:gd name="T52" fmla="*/ 2361 w 3962"/>
              <a:gd name="T53" fmla="*/ 3752 h 3963"/>
              <a:gd name="T54" fmla="*/ 2067 w 3962"/>
              <a:gd name="T55" fmla="*/ 3376 h 3963"/>
              <a:gd name="T56" fmla="*/ 1984 w 3962"/>
              <a:gd name="T57" fmla="*/ 2887 h 3963"/>
              <a:gd name="T58" fmla="*/ 2144 w 3962"/>
              <a:gd name="T59" fmla="*/ 2426 h 3963"/>
              <a:gd name="T60" fmla="*/ 2495 w 3962"/>
              <a:gd name="T61" fmla="*/ 2103 h 3963"/>
              <a:gd name="T62" fmla="*/ 2972 w 3962"/>
              <a:gd name="T63" fmla="*/ 1982 h 3963"/>
              <a:gd name="T64" fmla="*/ 1238 w 3962"/>
              <a:gd name="T65" fmla="*/ 1486 h 3963"/>
              <a:gd name="T66" fmla="*/ 990 w 3962"/>
              <a:gd name="T67" fmla="*/ 1486 h 3963"/>
              <a:gd name="T68" fmla="*/ 371 w 3962"/>
              <a:gd name="T69" fmla="*/ 619 h 3963"/>
              <a:gd name="T70" fmla="*/ 473 w 3962"/>
              <a:gd name="T71" fmla="*/ 819 h 3963"/>
              <a:gd name="T72" fmla="*/ 697 w 3962"/>
              <a:gd name="T73" fmla="*/ 854 h 3963"/>
              <a:gd name="T74" fmla="*/ 854 w 3962"/>
              <a:gd name="T75" fmla="*/ 697 h 3963"/>
              <a:gd name="T76" fmla="*/ 2355 w 3962"/>
              <a:gd name="T77" fmla="*/ 659 h 3963"/>
              <a:gd name="T78" fmla="*/ 2487 w 3962"/>
              <a:gd name="T79" fmla="*/ 839 h 3963"/>
              <a:gd name="T80" fmla="*/ 2714 w 3962"/>
              <a:gd name="T81" fmla="*/ 839 h 3963"/>
              <a:gd name="T82" fmla="*/ 2844 w 3962"/>
              <a:gd name="T83" fmla="*/ 659 h 3963"/>
              <a:gd name="T84" fmla="*/ 3074 w 3962"/>
              <a:gd name="T85" fmla="*/ 526 h 3963"/>
              <a:gd name="T86" fmla="*/ 3215 w 3962"/>
              <a:gd name="T87" fmla="*/ 724 h 3963"/>
              <a:gd name="T88" fmla="*/ 248 w 3962"/>
              <a:gd name="T89" fmla="*/ 2947 h 3963"/>
              <a:gd name="T90" fmla="*/ 268 w 3962"/>
              <a:gd name="T91" fmla="*/ 3219 h 3963"/>
              <a:gd name="T92" fmla="*/ 52 w 3962"/>
              <a:gd name="T93" fmla="*/ 3108 h 3963"/>
              <a:gd name="T94" fmla="*/ 3 w 3962"/>
              <a:gd name="T95" fmla="*/ 724 h 3963"/>
              <a:gd name="T96" fmla="*/ 144 w 3962"/>
              <a:gd name="T97" fmla="*/ 526 h 3963"/>
              <a:gd name="T98" fmla="*/ 2654 w 3962"/>
              <a:gd name="T99" fmla="*/ 13 h 3963"/>
              <a:gd name="T100" fmla="*/ 2724 w 3962"/>
              <a:gd name="T101" fmla="*/ 619 h 3963"/>
              <a:gd name="T102" fmla="*/ 2629 w 3962"/>
              <a:gd name="T103" fmla="*/ 739 h 3963"/>
              <a:gd name="T104" fmla="*/ 2489 w 3962"/>
              <a:gd name="T105" fmla="*/ 673 h 3963"/>
              <a:gd name="T106" fmla="*/ 2503 w 3962"/>
              <a:gd name="T107" fmla="*/ 47 h 3963"/>
              <a:gd name="T108" fmla="*/ 647 w 3962"/>
              <a:gd name="T109" fmla="*/ 3 h 3963"/>
              <a:gd name="T110" fmla="*/ 743 w 3962"/>
              <a:gd name="T111" fmla="*/ 124 h 3963"/>
              <a:gd name="T112" fmla="*/ 673 w 3962"/>
              <a:gd name="T113" fmla="*/ 730 h 3963"/>
              <a:gd name="T114" fmla="*/ 523 w 3962"/>
              <a:gd name="T115" fmla="*/ 696 h 3963"/>
              <a:gd name="T116" fmla="*/ 508 w 3962"/>
              <a:gd name="T117" fmla="*/ 69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962" h="3963">
                <a:moveTo>
                  <a:pt x="2848" y="2477"/>
                </a:moveTo>
                <a:lnTo>
                  <a:pt x="2876" y="2479"/>
                </a:lnTo>
                <a:lnTo>
                  <a:pt x="2902" y="2489"/>
                </a:lnTo>
                <a:lnTo>
                  <a:pt x="2925" y="2503"/>
                </a:lnTo>
                <a:lnTo>
                  <a:pt x="2944" y="2523"/>
                </a:lnTo>
                <a:lnTo>
                  <a:pt x="2959" y="2546"/>
                </a:lnTo>
                <a:lnTo>
                  <a:pt x="2968" y="2572"/>
                </a:lnTo>
                <a:lnTo>
                  <a:pt x="2972" y="2600"/>
                </a:lnTo>
                <a:lnTo>
                  <a:pt x="2972" y="2972"/>
                </a:lnTo>
                <a:lnTo>
                  <a:pt x="3343" y="2972"/>
                </a:lnTo>
                <a:lnTo>
                  <a:pt x="3371" y="2975"/>
                </a:lnTo>
                <a:lnTo>
                  <a:pt x="3397" y="2984"/>
                </a:lnTo>
                <a:lnTo>
                  <a:pt x="3420" y="2999"/>
                </a:lnTo>
                <a:lnTo>
                  <a:pt x="3440" y="3018"/>
                </a:lnTo>
                <a:lnTo>
                  <a:pt x="3454" y="3041"/>
                </a:lnTo>
                <a:lnTo>
                  <a:pt x="3464" y="3067"/>
                </a:lnTo>
                <a:lnTo>
                  <a:pt x="3467" y="3096"/>
                </a:lnTo>
                <a:lnTo>
                  <a:pt x="3464" y="3124"/>
                </a:lnTo>
                <a:lnTo>
                  <a:pt x="3454" y="3150"/>
                </a:lnTo>
                <a:lnTo>
                  <a:pt x="3440" y="3173"/>
                </a:lnTo>
                <a:lnTo>
                  <a:pt x="3420" y="3193"/>
                </a:lnTo>
                <a:lnTo>
                  <a:pt x="3397" y="3207"/>
                </a:lnTo>
                <a:lnTo>
                  <a:pt x="3371" y="3217"/>
                </a:lnTo>
                <a:lnTo>
                  <a:pt x="3343" y="3219"/>
                </a:lnTo>
                <a:lnTo>
                  <a:pt x="2848" y="3219"/>
                </a:lnTo>
                <a:lnTo>
                  <a:pt x="2819" y="3217"/>
                </a:lnTo>
                <a:lnTo>
                  <a:pt x="2794" y="3207"/>
                </a:lnTo>
                <a:lnTo>
                  <a:pt x="2771" y="3193"/>
                </a:lnTo>
                <a:lnTo>
                  <a:pt x="2752" y="3173"/>
                </a:lnTo>
                <a:lnTo>
                  <a:pt x="2736" y="3150"/>
                </a:lnTo>
                <a:lnTo>
                  <a:pt x="2727" y="3124"/>
                </a:lnTo>
                <a:lnTo>
                  <a:pt x="2724" y="3096"/>
                </a:lnTo>
                <a:lnTo>
                  <a:pt x="2724" y="2600"/>
                </a:lnTo>
                <a:lnTo>
                  <a:pt x="2727" y="2572"/>
                </a:lnTo>
                <a:lnTo>
                  <a:pt x="2736" y="2546"/>
                </a:lnTo>
                <a:lnTo>
                  <a:pt x="2752" y="2523"/>
                </a:lnTo>
                <a:lnTo>
                  <a:pt x="2771" y="2503"/>
                </a:lnTo>
                <a:lnTo>
                  <a:pt x="2794" y="2489"/>
                </a:lnTo>
                <a:lnTo>
                  <a:pt x="2819" y="2479"/>
                </a:lnTo>
                <a:lnTo>
                  <a:pt x="2848" y="2477"/>
                </a:lnTo>
                <a:close/>
                <a:moveTo>
                  <a:pt x="2972" y="2229"/>
                </a:moveTo>
                <a:lnTo>
                  <a:pt x="2896" y="2232"/>
                </a:lnTo>
                <a:lnTo>
                  <a:pt x="2821" y="2244"/>
                </a:lnTo>
                <a:lnTo>
                  <a:pt x="2750" y="2262"/>
                </a:lnTo>
                <a:lnTo>
                  <a:pt x="2683" y="2288"/>
                </a:lnTo>
                <a:lnTo>
                  <a:pt x="2618" y="2319"/>
                </a:lnTo>
                <a:lnTo>
                  <a:pt x="2556" y="2356"/>
                </a:lnTo>
                <a:lnTo>
                  <a:pt x="2500" y="2399"/>
                </a:lnTo>
                <a:lnTo>
                  <a:pt x="2447" y="2447"/>
                </a:lnTo>
                <a:lnTo>
                  <a:pt x="2399" y="2500"/>
                </a:lnTo>
                <a:lnTo>
                  <a:pt x="2355" y="2556"/>
                </a:lnTo>
                <a:lnTo>
                  <a:pt x="2318" y="2618"/>
                </a:lnTo>
                <a:lnTo>
                  <a:pt x="2287" y="2683"/>
                </a:lnTo>
                <a:lnTo>
                  <a:pt x="2262" y="2752"/>
                </a:lnTo>
                <a:lnTo>
                  <a:pt x="2243" y="2823"/>
                </a:lnTo>
                <a:lnTo>
                  <a:pt x="2232" y="2896"/>
                </a:lnTo>
                <a:lnTo>
                  <a:pt x="2229" y="2972"/>
                </a:lnTo>
                <a:lnTo>
                  <a:pt x="2232" y="3048"/>
                </a:lnTo>
                <a:lnTo>
                  <a:pt x="2243" y="3122"/>
                </a:lnTo>
                <a:lnTo>
                  <a:pt x="2262" y="3193"/>
                </a:lnTo>
                <a:lnTo>
                  <a:pt x="2287" y="3261"/>
                </a:lnTo>
                <a:lnTo>
                  <a:pt x="2318" y="3325"/>
                </a:lnTo>
                <a:lnTo>
                  <a:pt x="2355" y="3387"/>
                </a:lnTo>
                <a:lnTo>
                  <a:pt x="2399" y="3444"/>
                </a:lnTo>
                <a:lnTo>
                  <a:pt x="2447" y="3497"/>
                </a:lnTo>
                <a:lnTo>
                  <a:pt x="2500" y="3544"/>
                </a:lnTo>
                <a:lnTo>
                  <a:pt x="2556" y="3588"/>
                </a:lnTo>
                <a:lnTo>
                  <a:pt x="2618" y="3625"/>
                </a:lnTo>
                <a:lnTo>
                  <a:pt x="2683" y="3657"/>
                </a:lnTo>
                <a:lnTo>
                  <a:pt x="2750" y="3682"/>
                </a:lnTo>
                <a:lnTo>
                  <a:pt x="2821" y="3700"/>
                </a:lnTo>
                <a:lnTo>
                  <a:pt x="2896" y="3711"/>
                </a:lnTo>
                <a:lnTo>
                  <a:pt x="2972" y="3714"/>
                </a:lnTo>
                <a:lnTo>
                  <a:pt x="3048" y="3711"/>
                </a:lnTo>
                <a:lnTo>
                  <a:pt x="3121" y="3700"/>
                </a:lnTo>
                <a:lnTo>
                  <a:pt x="3193" y="3682"/>
                </a:lnTo>
                <a:lnTo>
                  <a:pt x="3260" y="3657"/>
                </a:lnTo>
                <a:lnTo>
                  <a:pt x="3325" y="3625"/>
                </a:lnTo>
                <a:lnTo>
                  <a:pt x="3386" y="3588"/>
                </a:lnTo>
                <a:lnTo>
                  <a:pt x="3444" y="3544"/>
                </a:lnTo>
                <a:lnTo>
                  <a:pt x="3496" y="3497"/>
                </a:lnTo>
                <a:lnTo>
                  <a:pt x="3544" y="3444"/>
                </a:lnTo>
                <a:lnTo>
                  <a:pt x="3588" y="3387"/>
                </a:lnTo>
                <a:lnTo>
                  <a:pt x="3625" y="3325"/>
                </a:lnTo>
                <a:lnTo>
                  <a:pt x="3656" y="3261"/>
                </a:lnTo>
                <a:lnTo>
                  <a:pt x="3680" y="3193"/>
                </a:lnTo>
                <a:lnTo>
                  <a:pt x="3700" y="3122"/>
                </a:lnTo>
                <a:lnTo>
                  <a:pt x="3711" y="3048"/>
                </a:lnTo>
                <a:lnTo>
                  <a:pt x="3714" y="2972"/>
                </a:lnTo>
                <a:lnTo>
                  <a:pt x="3711" y="2896"/>
                </a:lnTo>
                <a:lnTo>
                  <a:pt x="3700" y="2823"/>
                </a:lnTo>
                <a:lnTo>
                  <a:pt x="3680" y="2752"/>
                </a:lnTo>
                <a:lnTo>
                  <a:pt x="3656" y="2683"/>
                </a:lnTo>
                <a:lnTo>
                  <a:pt x="3625" y="2618"/>
                </a:lnTo>
                <a:lnTo>
                  <a:pt x="3588" y="2556"/>
                </a:lnTo>
                <a:lnTo>
                  <a:pt x="3544" y="2500"/>
                </a:lnTo>
                <a:lnTo>
                  <a:pt x="3496" y="2447"/>
                </a:lnTo>
                <a:lnTo>
                  <a:pt x="3444" y="2399"/>
                </a:lnTo>
                <a:lnTo>
                  <a:pt x="3386" y="2356"/>
                </a:lnTo>
                <a:lnTo>
                  <a:pt x="3325" y="2319"/>
                </a:lnTo>
                <a:lnTo>
                  <a:pt x="3260" y="2288"/>
                </a:lnTo>
                <a:lnTo>
                  <a:pt x="3193" y="2262"/>
                </a:lnTo>
                <a:lnTo>
                  <a:pt x="3121" y="2244"/>
                </a:lnTo>
                <a:lnTo>
                  <a:pt x="3048" y="2232"/>
                </a:lnTo>
                <a:lnTo>
                  <a:pt x="2972" y="2229"/>
                </a:lnTo>
                <a:close/>
                <a:moveTo>
                  <a:pt x="1238" y="2229"/>
                </a:moveTo>
                <a:lnTo>
                  <a:pt x="1734" y="2229"/>
                </a:lnTo>
                <a:lnTo>
                  <a:pt x="1734" y="2724"/>
                </a:lnTo>
                <a:lnTo>
                  <a:pt x="1238" y="2724"/>
                </a:lnTo>
                <a:lnTo>
                  <a:pt x="1238" y="2229"/>
                </a:lnTo>
                <a:close/>
                <a:moveTo>
                  <a:pt x="495" y="2229"/>
                </a:moveTo>
                <a:lnTo>
                  <a:pt x="990" y="2229"/>
                </a:lnTo>
                <a:lnTo>
                  <a:pt x="990" y="2724"/>
                </a:lnTo>
                <a:lnTo>
                  <a:pt x="495" y="2724"/>
                </a:lnTo>
                <a:lnTo>
                  <a:pt x="495" y="2229"/>
                </a:lnTo>
                <a:close/>
                <a:moveTo>
                  <a:pt x="2972" y="1982"/>
                </a:moveTo>
                <a:lnTo>
                  <a:pt x="3058" y="1985"/>
                </a:lnTo>
                <a:lnTo>
                  <a:pt x="3141" y="1996"/>
                </a:lnTo>
                <a:lnTo>
                  <a:pt x="3221" y="2013"/>
                </a:lnTo>
                <a:lnTo>
                  <a:pt x="3300" y="2037"/>
                </a:lnTo>
                <a:lnTo>
                  <a:pt x="3376" y="2067"/>
                </a:lnTo>
                <a:lnTo>
                  <a:pt x="3448" y="2103"/>
                </a:lnTo>
                <a:lnTo>
                  <a:pt x="3517" y="2144"/>
                </a:lnTo>
                <a:lnTo>
                  <a:pt x="3582" y="2191"/>
                </a:lnTo>
                <a:lnTo>
                  <a:pt x="3643" y="2243"/>
                </a:lnTo>
                <a:lnTo>
                  <a:pt x="3700" y="2300"/>
                </a:lnTo>
                <a:lnTo>
                  <a:pt x="3752" y="2361"/>
                </a:lnTo>
                <a:lnTo>
                  <a:pt x="3799" y="2426"/>
                </a:lnTo>
                <a:lnTo>
                  <a:pt x="3841" y="2495"/>
                </a:lnTo>
                <a:lnTo>
                  <a:pt x="3876" y="2567"/>
                </a:lnTo>
                <a:lnTo>
                  <a:pt x="3906" y="2643"/>
                </a:lnTo>
                <a:lnTo>
                  <a:pt x="3930" y="2722"/>
                </a:lnTo>
                <a:lnTo>
                  <a:pt x="3948" y="2803"/>
                </a:lnTo>
                <a:lnTo>
                  <a:pt x="3959" y="2887"/>
                </a:lnTo>
                <a:lnTo>
                  <a:pt x="3962" y="2972"/>
                </a:lnTo>
                <a:lnTo>
                  <a:pt x="3959" y="3058"/>
                </a:lnTo>
                <a:lnTo>
                  <a:pt x="3948" y="3141"/>
                </a:lnTo>
                <a:lnTo>
                  <a:pt x="3930" y="3222"/>
                </a:lnTo>
                <a:lnTo>
                  <a:pt x="3906" y="3300"/>
                </a:lnTo>
                <a:lnTo>
                  <a:pt x="3876" y="3376"/>
                </a:lnTo>
                <a:lnTo>
                  <a:pt x="3841" y="3448"/>
                </a:lnTo>
                <a:lnTo>
                  <a:pt x="3799" y="3518"/>
                </a:lnTo>
                <a:lnTo>
                  <a:pt x="3752" y="3583"/>
                </a:lnTo>
                <a:lnTo>
                  <a:pt x="3700" y="3643"/>
                </a:lnTo>
                <a:lnTo>
                  <a:pt x="3643" y="3700"/>
                </a:lnTo>
                <a:lnTo>
                  <a:pt x="3582" y="3752"/>
                </a:lnTo>
                <a:lnTo>
                  <a:pt x="3517" y="3799"/>
                </a:lnTo>
                <a:lnTo>
                  <a:pt x="3448" y="3841"/>
                </a:lnTo>
                <a:lnTo>
                  <a:pt x="3376" y="3877"/>
                </a:lnTo>
                <a:lnTo>
                  <a:pt x="3300" y="3907"/>
                </a:lnTo>
                <a:lnTo>
                  <a:pt x="3221" y="3931"/>
                </a:lnTo>
                <a:lnTo>
                  <a:pt x="3141" y="3948"/>
                </a:lnTo>
                <a:lnTo>
                  <a:pt x="3058" y="3959"/>
                </a:lnTo>
                <a:lnTo>
                  <a:pt x="2972" y="3963"/>
                </a:lnTo>
                <a:lnTo>
                  <a:pt x="2886" y="3959"/>
                </a:lnTo>
                <a:lnTo>
                  <a:pt x="2802" y="3948"/>
                </a:lnTo>
                <a:lnTo>
                  <a:pt x="2721" y="3931"/>
                </a:lnTo>
                <a:lnTo>
                  <a:pt x="2643" y="3907"/>
                </a:lnTo>
                <a:lnTo>
                  <a:pt x="2567" y="3877"/>
                </a:lnTo>
                <a:lnTo>
                  <a:pt x="2495" y="3841"/>
                </a:lnTo>
                <a:lnTo>
                  <a:pt x="2426" y="3799"/>
                </a:lnTo>
                <a:lnTo>
                  <a:pt x="2361" y="3752"/>
                </a:lnTo>
                <a:lnTo>
                  <a:pt x="2300" y="3700"/>
                </a:lnTo>
                <a:lnTo>
                  <a:pt x="2243" y="3643"/>
                </a:lnTo>
                <a:lnTo>
                  <a:pt x="2191" y="3583"/>
                </a:lnTo>
                <a:lnTo>
                  <a:pt x="2144" y="3518"/>
                </a:lnTo>
                <a:lnTo>
                  <a:pt x="2103" y="3448"/>
                </a:lnTo>
                <a:lnTo>
                  <a:pt x="2067" y="3376"/>
                </a:lnTo>
                <a:lnTo>
                  <a:pt x="2037" y="3300"/>
                </a:lnTo>
                <a:lnTo>
                  <a:pt x="2013" y="3222"/>
                </a:lnTo>
                <a:lnTo>
                  <a:pt x="1995" y="3141"/>
                </a:lnTo>
                <a:lnTo>
                  <a:pt x="1984" y="3058"/>
                </a:lnTo>
                <a:lnTo>
                  <a:pt x="1980" y="2972"/>
                </a:lnTo>
                <a:lnTo>
                  <a:pt x="1984" y="2887"/>
                </a:lnTo>
                <a:lnTo>
                  <a:pt x="1995" y="2803"/>
                </a:lnTo>
                <a:lnTo>
                  <a:pt x="2013" y="2722"/>
                </a:lnTo>
                <a:lnTo>
                  <a:pt x="2037" y="2643"/>
                </a:lnTo>
                <a:lnTo>
                  <a:pt x="2067" y="2567"/>
                </a:lnTo>
                <a:lnTo>
                  <a:pt x="2103" y="2495"/>
                </a:lnTo>
                <a:lnTo>
                  <a:pt x="2144" y="2426"/>
                </a:lnTo>
                <a:lnTo>
                  <a:pt x="2191" y="2361"/>
                </a:lnTo>
                <a:lnTo>
                  <a:pt x="2243" y="2300"/>
                </a:lnTo>
                <a:lnTo>
                  <a:pt x="2300" y="2243"/>
                </a:lnTo>
                <a:lnTo>
                  <a:pt x="2361" y="2191"/>
                </a:lnTo>
                <a:lnTo>
                  <a:pt x="2426" y="2144"/>
                </a:lnTo>
                <a:lnTo>
                  <a:pt x="2495" y="2103"/>
                </a:lnTo>
                <a:lnTo>
                  <a:pt x="2567" y="2067"/>
                </a:lnTo>
                <a:lnTo>
                  <a:pt x="2643" y="2037"/>
                </a:lnTo>
                <a:lnTo>
                  <a:pt x="2721" y="2013"/>
                </a:lnTo>
                <a:lnTo>
                  <a:pt x="2802" y="1996"/>
                </a:lnTo>
                <a:lnTo>
                  <a:pt x="2886" y="1985"/>
                </a:lnTo>
                <a:lnTo>
                  <a:pt x="2972" y="1982"/>
                </a:lnTo>
                <a:close/>
                <a:moveTo>
                  <a:pt x="1980" y="1486"/>
                </a:moveTo>
                <a:lnTo>
                  <a:pt x="2476" y="1486"/>
                </a:lnTo>
                <a:lnTo>
                  <a:pt x="2476" y="1982"/>
                </a:lnTo>
                <a:lnTo>
                  <a:pt x="1980" y="1982"/>
                </a:lnTo>
                <a:lnTo>
                  <a:pt x="1980" y="1486"/>
                </a:lnTo>
                <a:close/>
                <a:moveTo>
                  <a:pt x="1238" y="1486"/>
                </a:moveTo>
                <a:lnTo>
                  <a:pt x="1734" y="1486"/>
                </a:lnTo>
                <a:lnTo>
                  <a:pt x="1734" y="1982"/>
                </a:lnTo>
                <a:lnTo>
                  <a:pt x="1238" y="1982"/>
                </a:lnTo>
                <a:lnTo>
                  <a:pt x="1238" y="1486"/>
                </a:lnTo>
                <a:close/>
                <a:moveTo>
                  <a:pt x="495" y="1486"/>
                </a:moveTo>
                <a:lnTo>
                  <a:pt x="990" y="1486"/>
                </a:lnTo>
                <a:lnTo>
                  <a:pt x="990" y="1982"/>
                </a:lnTo>
                <a:lnTo>
                  <a:pt x="495" y="1982"/>
                </a:lnTo>
                <a:lnTo>
                  <a:pt x="495" y="1486"/>
                </a:lnTo>
                <a:close/>
                <a:moveTo>
                  <a:pt x="268" y="495"/>
                </a:moveTo>
                <a:lnTo>
                  <a:pt x="371" y="495"/>
                </a:lnTo>
                <a:lnTo>
                  <a:pt x="371" y="619"/>
                </a:lnTo>
                <a:lnTo>
                  <a:pt x="374" y="659"/>
                </a:lnTo>
                <a:lnTo>
                  <a:pt x="384" y="697"/>
                </a:lnTo>
                <a:lnTo>
                  <a:pt x="399" y="732"/>
                </a:lnTo>
                <a:lnTo>
                  <a:pt x="419" y="765"/>
                </a:lnTo>
                <a:lnTo>
                  <a:pt x="444" y="794"/>
                </a:lnTo>
                <a:lnTo>
                  <a:pt x="473" y="819"/>
                </a:lnTo>
                <a:lnTo>
                  <a:pt x="505" y="839"/>
                </a:lnTo>
                <a:lnTo>
                  <a:pt x="541" y="854"/>
                </a:lnTo>
                <a:lnTo>
                  <a:pt x="579" y="864"/>
                </a:lnTo>
                <a:lnTo>
                  <a:pt x="619" y="867"/>
                </a:lnTo>
                <a:lnTo>
                  <a:pt x="659" y="864"/>
                </a:lnTo>
                <a:lnTo>
                  <a:pt x="697" y="854"/>
                </a:lnTo>
                <a:lnTo>
                  <a:pt x="732" y="839"/>
                </a:lnTo>
                <a:lnTo>
                  <a:pt x="765" y="819"/>
                </a:lnTo>
                <a:lnTo>
                  <a:pt x="794" y="794"/>
                </a:lnTo>
                <a:lnTo>
                  <a:pt x="819" y="765"/>
                </a:lnTo>
                <a:lnTo>
                  <a:pt x="838" y="732"/>
                </a:lnTo>
                <a:lnTo>
                  <a:pt x="854" y="697"/>
                </a:lnTo>
                <a:lnTo>
                  <a:pt x="864" y="659"/>
                </a:lnTo>
                <a:lnTo>
                  <a:pt x="866" y="619"/>
                </a:lnTo>
                <a:lnTo>
                  <a:pt x="866" y="495"/>
                </a:lnTo>
                <a:lnTo>
                  <a:pt x="2353" y="495"/>
                </a:lnTo>
                <a:lnTo>
                  <a:pt x="2353" y="619"/>
                </a:lnTo>
                <a:lnTo>
                  <a:pt x="2355" y="659"/>
                </a:lnTo>
                <a:lnTo>
                  <a:pt x="2365" y="697"/>
                </a:lnTo>
                <a:lnTo>
                  <a:pt x="2380" y="732"/>
                </a:lnTo>
                <a:lnTo>
                  <a:pt x="2400" y="765"/>
                </a:lnTo>
                <a:lnTo>
                  <a:pt x="2425" y="794"/>
                </a:lnTo>
                <a:lnTo>
                  <a:pt x="2454" y="819"/>
                </a:lnTo>
                <a:lnTo>
                  <a:pt x="2487" y="839"/>
                </a:lnTo>
                <a:lnTo>
                  <a:pt x="2521" y="854"/>
                </a:lnTo>
                <a:lnTo>
                  <a:pt x="2560" y="864"/>
                </a:lnTo>
                <a:lnTo>
                  <a:pt x="2600" y="867"/>
                </a:lnTo>
                <a:lnTo>
                  <a:pt x="2641" y="864"/>
                </a:lnTo>
                <a:lnTo>
                  <a:pt x="2678" y="854"/>
                </a:lnTo>
                <a:lnTo>
                  <a:pt x="2714" y="839"/>
                </a:lnTo>
                <a:lnTo>
                  <a:pt x="2747" y="819"/>
                </a:lnTo>
                <a:lnTo>
                  <a:pt x="2776" y="794"/>
                </a:lnTo>
                <a:lnTo>
                  <a:pt x="2800" y="765"/>
                </a:lnTo>
                <a:lnTo>
                  <a:pt x="2820" y="732"/>
                </a:lnTo>
                <a:lnTo>
                  <a:pt x="2835" y="697"/>
                </a:lnTo>
                <a:lnTo>
                  <a:pt x="2844" y="659"/>
                </a:lnTo>
                <a:lnTo>
                  <a:pt x="2848" y="619"/>
                </a:lnTo>
                <a:lnTo>
                  <a:pt x="2848" y="495"/>
                </a:lnTo>
                <a:lnTo>
                  <a:pt x="2952" y="495"/>
                </a:lnTo>
                <a:lnTo>
                  <a:pt x="2995" y="498"/>
                </a:lnTo>
                <a:lnTo>
                  <a:pt x="3036" y="509"/>
                </a:lnTo>
                <a:lnTo>
                  <a:pt x="3074" y="526"/>
                </a:lnTo>
                <a:lnTo>
                  <a:pt x="3109" y="548"/>
                </a:lnTo>
                <a:lnTo>
                  <a:pt x="3141" y="574"/>
                </a:lnTo>
                <a:lnTo>
                  <a:pt x="3167" y="607"/>
                </a:lnTo>
                <a:lnTo>
                  <a:pt x="3189" y="642"/>
                </a:lnTo>
                <a:lnTo>
                  <a:pt x="3206" y="682"/>
                </a:lnTo>
                <a:lnTo>
                  <a:pt x="3215" y="724"/>
                </a:lnTo>
                <a:lnTo>
                  <a:pt x="3219" y="767"/>
                </a:lnTo>
                <a:lnTo>
                  <a:pt x="3219" y="1733"/>
                </a:lnTo>
                <a:lnTo>
                  <a:pt x="2972" y="1733"/>
                </a:lnTo>
                <a:lnTo>
                  <a:pt x="2972" y="1238"/>
                </a:lnTo>
                <a:lnTo>
                  <a:pt x="248" y="1238"/>
                </a:lnTo>
                <a:lnTo>
                  <a:pt x="248" y="2947"/>
                </a:lnTo>
                <a:lnTo>
                  <a:pt x="250" y="2959"/>
                </a:lnTo>
                <a:lnTo>
                  <a:pt x="258" y="2969"/>
                </a:lnTo>
                <a:lnTo>
                  <a:pt x="268" y="2972"/>
                </a:lnTo>
                <a:lnTo>
                  <a:pt x="1734" y="2972"/>
                </a:lnTo>
                <a:lnTo>
                  <a:pt x="1734" y="3219"/>
                </a:lnTo>
                <a:lnTo>
                  <a:pt x="268" y="3219"/>
                </a:lnTo>
                <a:lnTo>
                  <a:pt x="225" y="3216"/>
                </a:lnTo>
                <a:lnTo>
                  <a:pt x="183" y="3206"/>
                </a:lnTo>
                <a:lnTo>
                  <a:pt x="144" y="3189"/>
                </a:lnTo>
                <a:lnTo>
                  <a:pt x="109" y="3167"/>
                </a:lnTo>
                <a:lnTo>
                  <a:pt x="78" y="3140"/>
                </a:lnTo>
                <a:lnTo>
                  <a:pt x="52" y="3108"/>
                </a:lnTo>
                <a:lnTo>
                  <a:pt x="30" y="3072"/>
                </a:lnTo>
                <a:lnTo>
                  <a:pt x="13" y="3034"/>
                </a:lnTo>
                <a:lnTo>
                  <a:pt x="3" y="2991"/>
                </a:lnTo>
                <a:lnTo>
                  <a:pt x="0" y="2947"/>
                </a:lnTo>
                <a:lnTo>
                  <a:pt x="0" y="767"/>
                </a:lnTo>
                <a:lnTo>
                  <a:pt x="3" y="724"/>
                </a:lnTo>
                <a:lnTo>
                  <a:pt x="13" y="682"/>
                </a:lnTo>
                <a:lnTo>
                  <a:pt x="30" y="642"/>
                </a:lnTo>
                <a:lnTo>
                  <a:pt x="52" y="607"/>
                </a:lnTo>
                <a:lnTo>
                  <a:pt x="78" y="574"/>
                </a:lnTo>
                <a:lnTo>
                  <a:pt x="109" y="548"/>
                </a:lnTo>
                <a:lnTo>
                  <a:pt x="144" y="526"/>
                </a:lnTo>
                <a:lnTo>
                  <a:pt x="183" y="509"/>
                </a:lnTo>
                <a:lnTo>
                  <a:pt x="225" y="498"/>
                </a:lnTo>
                <a:lnTo>
                  <a:pt x="268" y="495"/>
                </a:lnTo>
                <a:close/>
                <a:moveTo>
                  <a:pt x="2600" y="0"/>
                </a:moveTo>
                <a:lnTo>
                  <a:pt x="2629" y="3"/>
                </a:lnTo>
                <a:lnTo>
                  <a:pt x="2654" y="13"/>
                </a:lnTo>
                <a:lnTo>
                  <a:pt x="2678" y="27"/>
                </a:lnTo>
                <a:lnTo>
                  <a:pt x="2696" y="47"/>
                </a:lnTo>
                <a:lnTo>
                  <a:pt x="2712" y="69"/>
                </a:lnTo>
                <a:lnTo>
                  <a:pt x="2720" y="95"/>
                </a:lnTo>
                <a:lnTo>
                  <a:pt x="2724" y="124"/>
                </a:lnTo>
                <a:lnTo>
                  <a:pt x="2724" y="619"/>
                </a:lnTo>
                <a:lnTo>
                  <a:pt x="2720" y="648"/>
                </a:lnTo>
                <a:lnTo>
                  <a:pt x="2712" y="673"/>
                </a:lnTo>
                <a:lnTo>
                  <a:pt x="2696" y="696"/>
                </a:lnTo>
                <a:lnTo>
                  <a:pt x="2678" y="715"/>
                </a:lnTo>
                <a:lnTo>
                  <a:pt x="2654" y="730"/>
                </a:lnTo>
                <a:lnTo>
                  <a:pt x="2629" y="739"/>
                </a:lnTo>
                <a:lnTo>
                  <a:pt x="2600" y="743"/>
                </a:lnTo>
                <a:lnTo>
                  <a:pt x="2572" y="739"/>
                </a:lnTo>
                <a:lnTo>
                  <a:pt x="2546" y="730"/>
                </a:lnTo>
                <a:lnTo>
                  <a:pt x="2523" y="715"/>
                </a:lnTo>
                <a:lnTo>
                  <a:pt x="2503" y="696"/>
                </a:lnTo>
                <a:lnTo>
                  <a:pt x="2489" y="673"/>
                </a:lnTo>
                <a:lnTo>
                  <a:pt x="2479" y="648"/>
                </a:lnTo>
                <a:lnTo>
                  <a:pt x="2476" y="619"/>
                </a:lnTo>
                <a:lnTo>
                  <a:pt x="2476" y="124"/>
                </a:lnTo>
                <a:lnTo>
                  <a:pt x="2479" y="95"/>
                </a:lnTo>
                <a:lnTo>
                  <a:pt x="2489" y="69"/>
                </a:lnTo>
                <a:lnTo>
                  <a:pt x="2503" y="47"/>
                </a:lnTo>
                <a:lnTo>
                  <a:pt x="2523" y="27"/>
                </a:lnTo>
                <a:lnTo>
                  <a:pt x="2546" y="13"/>
                </a:lnTo>
                <a:lnTo>
                  <a:pt x="2572" y="3"/>
                </a:lnTo>
                <a:lnTo>
                  <a:pt x="2600" y="0"/>
                </a:lnTo>
                <a:close/>
                <a:moveTo>
                  <a:pt x="619" y="0"/>
                </a:moveTo>
                <a:lnTo>
                  <a:pt x="647" y="3"/>
                </a:lnTo>
                <a:lnTo>
                  <a:pt x="673" y="13"/>
                </a:lnTo>
                <a:lnTo>
                  <a:pt x="696" y="27"/>
                </a:lnTo>
                <a:lnTo>
                  <a:pt x="715" y="47"/>
                </a:lnTo>
                <a:lnTo>
                  <a:pt x="730" y="69"/>
                </a:lnTo>
                <a:lnTo>
                  <a:pt x="740" y="95"/>
                </a:lnTo>
                <a:lnTo>
                  <a:pt x="743" y="124"/>
                </a:lnTo>
                <a:lnTo>
                  <a:pt x="743" y="619"/>
                </a:lnTo>
                <a:lnTo>
                  <a:pt x="740" y="648"/>
                </a:lnTo>
                <a:lnTo>
                  <a:pt x="730" y="673"/>
                </a:lnTo>
                <a:lnTo>
                  <a:pt x="715" y="696"/>
                </a:lnTo>
                <a:lnTo>
                  <a:pt x="696" y="715"/>
                </a:lnTo>
                <a:lnTo>
                  <a:pt x="673" y="730"/>
                </a:lnTo>
                <a:lnTo>
                  <a:pt x="647" y="739"/>
                </a:lnTo>
                <a:lnTo>
                  <a:pt x="619" y="743"/>
                </a:lnTo>
                <a:lnTo>
                  <a:pt x="590" y="739"/>
                </a:lnTo>
                <a:lnTo>
                  <a:pt x="565" y="730"/>
                </a:lnTo>
                <a:lnTo>
                  <a:pt x="542" y="715"/>
                </a:lnTo>
                <a:lnTo>
                  <a:pt x="523" y="696"/>
                </a:lnTo>
                <a:lnTo>
                  <a:pt x="508" y="673"/>
                </a:lnTo>
                <a:lnTo>
                  <a:pt x="499" y="648"/>
                </a:lnTo>
                <a:lnTo>
                  <a:pt x="495" y="619"/>
                </a:lnTo>
                <a:lnTo>
                  <a:pt x="495" y="124"/>
                </a:lnTo>
                <a:lnTo>
                  <a:pt x="499" y="95"/>
                </a:lnTo>
                <a:lnTo>
                  <a:pt x="508" y="69"/>
                </a:lnTo>
                <a:lnTo>
                  <a:pt x="523" y="47"/>
                </a:lnTo>
                <a:lnTo>
                  <a:pt x="542" y="27"/>
                </a:lnTo>
                <a:lnTo>
                  <a:pt x="565" y="13"/>
                </a:lnTo>
                <a:lnTo>
                  <a:pt x="590" y="3"/>
                </a:lnTo>
                <a:lnTo>
                  <a:pt x="61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559245" y="3525194"/>
            <a:ext cx="479425" cy="477838"/>
            <a:chOff x="4575175" y="3521076"/>
            <a:chExt cx="479425" cy="477838"/>
          </a:xfrm>
          <a:solidFill>
            <a:schemeClr val="bg1">
              <a:lumMod val="50000"/>
            </a:schemeClr>
          </a:solidFill>
        </p:grpSpPr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4657725" y="3606801"/>
              <a:ext cx="206375" cy="42863"/>
            </a:xfrm>
            <a:custGeom>
              <a:avLst/>
              <a:gdLst>
                <a:gd name="T0" fmla="*/ 151 w 1438"/>
                <a:gd name="T1" fmla="*/ 0 h 302"/>
                <a:gd name="T2" fmla="*/ 1287 w 1438"/>
                <a:gd name="T3" fmla="*/ 0 h 302"/>
                <a:gd name="T4" fmla="*/ 1318 w 1438"/>
                <a:gd name="T5" fmla="*/ 3 h 302"/>
                <a:gd name="T6" fmla="*/ 1346 w 1438"/>
                <a:gd name="T7" fmla="*/ 12 h 302"/>
                <a:gd name="T8" fmla="*/ 1372 w 1438"/>
                <a:gd name="T9" fmla="*/ 26 h 302"/>
                <a:gd name="T10" fmla="*/ 1394 w 1438"/>
                <a:gd name="T11" fmla="*/ 45 h 302"/>
                <a:gd name="T12" fmla="*/ 1413 w 1438"/>
                <a:gd name="T13" fmla="*/ 67 h 302"/>
                <a:gd name="T14" fmla="*/ 1426 w 1438"/>
                <a:gd name="T15" fmla="*/ 93 h 302"/>
                <a:gd name="T16" fmla="*/ 1435 w 1438"/>
                <a:gd name="T17" fmla="*/ 121 h 302"/>
                <a:gd name="T18" fmla="*/ 1438 w 1438"/>
                <a:gd name="T19" fmla="*/ 151 h 302"/>
                <a:gd name="T20" fmla="*/ 1435 w 1438"/>
                <a:gd name="T21" fmla="*/ 181 h 302"/>
                <a:gd name="T22" fmla="*/ 1426 w 1438"/>
                <a:gd name="T23" fmla="*/ 209 h 302"/>
                <a:gd name="T24" fmla="*/ 1413 w 1438"/>
                <a:gd name="T25" fmla="*/ 235 h 302"/>
                <a:gd name="T26" fmla="*/ 1394 w 1438"/>
                <a:gd name="T27" fmla="*/ 257 h 302"/>
                <a:gd name="T28" fmla="*/ 1372 w 1438"/>
                <a:gd name="T29" fmla="*/ 276 h 302"/>
                <a:gd name="T30" fmla="*/ 1346 w 1438"/>
                <a:gd name="T31" fmla="*/ 289 h 302"/>
                <a:gd name="T32" fmla="*/ 1318 w 1438"/>
                <a:gd name="T33" fmla="*/ 298 h 302"/>
                <a:gd name="T34" fmla="*/ 1287 w 1438"/>
                <a:gd name="T35" fmla="*/ 302 h 302"/>
                <a:gd name="T36" fmla="*/ 151 w 1438"/>
                <a:gd name="T37" fmla="*/ 302 h 302"/>
                <a:gd name="T38" fmla="*/ 121 w 1438"/>
                <a:gd name="T39" fmla="*/ 298 h 302"/>
                <a:gd name="T40" fmla="*/ 93 w 1438"/>
                <a:gd name="T41" fmla="*/ 289 h 302"/>
                <a:gd name="T42" fmla="*/ 66 w 1438"/>
                <a:gd name="T43" fmla="*/ 276 h 302"/>
                <a:gd name="T44" fmla="*/ 44 w 1438"/>
                <a:gd name="T45" fmla="*/ 257 h 302"/>
                <a:gd name="T46" fmla="*/ 26 w 1438"/>
                <a:gd name="T47" fmla="*/ 235 h 302"/>
                <a:gd name="T48" fmla="*/ 12 w 1438"/>
                <a:gd name="T49" fmla="*/ 209 h 302"/>
                <a:gd name="T50" fmla="*/ 4 w 1438"/>
                <a:gd name="T51" fmla="*/ 181 h 302"/>
                <a:gd name="T52" fmla="*/ 0 w 1438"/>
                <a:gd name="T53" fmla="*/ 151 h 302"/>
                <a:gd name="T54" fmla="*/ 4 w 1438"/>
                <a:gd name="T55" fmla="*/ 121 h 302"/>
                <a:gd name="T56" fmla="*/ 12 w 1438"/>
                <a:gd name="T57" fmla="*/ 93 h 302"/>
                <a:gd name="T58" fmla="*/ 26 w 1438"/>
                <a:gd name="T59" fmla="*/ 67 h 302"/>
                <a:gd name="T60" fmla="*/ 44 w 1438"/>
                <a:gd name="T61" fmla="*/ 45 h 302"/>
                <a:gd name="T62" fmla="*/ 66 w 1438"/>
                <a:gd name="T63" fmla="*/ 26 h 302"/>
                <a:gd name="T64" fmla="*/ 93 w 1438"/>
                <a:gd name="T65" fmla="*/ 12 h 302"/>
                <a:gd name="T66" fmla="*/ 121 w 1438"/>
                <a:gd name="T67" fmla="*/ 3 h 302"/>
                <a:gd name="T68" fmla="*/ 151 w 1438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2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5"/>
                  </a:lnTo>
                  <a:lnTo>
                    <a:pt x="1413" y="67"/>
                  </a:lnTo>
                  <a:lnTo>
                    <a:pt x="1426" y="93"/>
                  </a:lnTo>
                  <a:lnTo>
                    <a:pt x="1435" y="121"/>
                  </a:lnTo>
                  <a:lnTo>
                    <a:pt x="1438" y="151"/>
                  </a:lnTo>
                  <a:lnTo>
                    <a:pt x="1435" y="181"/>
                  </a:lnTo>
                  <a:lnTo>
                    <a:pt x="1426" y="209"/>
                  </a:lnTo>
                  <a:lnTo>
                    <a:pt x="1413" y="235"/>
                  </a:lnTo>
                  <a:lnTo>
                    <a:pt x="1394" y="257"/>
                  </a:lnTo>
                  <a:lnTo>
                    <a:pt x="1372" y="276"/>
                  </a:lnTo>
                  <a:lnTo>
                    <a:pt x="1346" y="289"/>
                  </a:lnTo>
                  <a:lnTo>
                    <a:pt x="1318" y="298"/>
                  </a:lnTo>
                  <a:lnTo>
                    <a:pt x="1287" y="302"/>
                  </a:lnTo>
                  <a:lnTo>
                    <a:pt x="151" y="302"/>
                  </a:lnTo>
                  <a:lnTo>
                    <a:pt x="121" y="298"/>
                  </a:lnTo>
                  <a:lnTo>
                    <a:pt x="93" y="289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6" y="235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4657725" y="3687763"/>
              <a:ext cx="206375" cy="42863"/>
            </a:xfrm>
            <a:custGeom>
              <a:avLst/>
              <a:gdLst>
                <a:gd name="T0" fmla="*/ 151 w 1438"/>
                <a:gd name="T1" fmla="*/ 0 h 301"/>
                <a:gd name="T2" fmla="*/ 1287 w 1438"/>
                <a:gd name="T3" fmla="*/ 0 h 301"/>
                <a:gd name="T4" fmla="*/ 1318 w 1438"/>
                <a:gd name="T5" fmla="*/ 3 h 301"/>
                <a:gd name="T6" fmla="*/ 1346 w 1438"/>
                <a:gd name="T7" fmla="*/ 12 h 301"/>
                <a:gd name="T8" fmla="*/ 1372 w 1438"/>
                <a:gd name="T9" fmla="*/ 26 h 301"/>
                <a:gd name="T10" fmla="*/ 1394 w 1438"/>
                <a:gd name="T11" fmla="*/ 44 h 301"/>
                <a:gd name="T12" fmla="*/ 1413 w 1438"/>
                <a:gd name="T13" fmla="*/ 66 h 301"/>
                <a:gd name="T14" fmla="*/ 1426 w 1438"/>
                <a:gd name="T15" fmla="*/ 92 h 301"/>
                <a:gd name="T16" fmla="*/ 1435 w 1438"/>
                <a:gd name="T17" fmla="*/ 120 h 301"/>
                <a:gd name="T18" fmla="*/ 1438 w 1438"/>
                <a:gd name="T19" fmla="*/ 150 h 301"/>
                <a:gd name="T20" fmla="*/ 1435 w 1438"/>
                <a:gd name="T21" fmla="*/ 181 h 301"/>
                <a:gd name="T22" fmla="*/ 1426 w 1438"/>
                <a:gd name="T23" fmla="*/ 210 h 301"/>
                <a:gd name="T24" fmla="*/ 1413 w 1438"/>
                <a:gd name="T25" fmla="*/ 235 h 301"/>
                <a:gd name="T26" fmla="*/ 1394 w 1438"/>
                <a:gd name="T27" fmla="*/ 258 h 301"/>
                <a:gd name="T28" fmla="*/ 1372 w 1438"/>
                <a:gd name="T29" fmla="*/ 275 h 301"/>
                <a:gd name="T30" fmla="*/ 1346 w 1438"/>
                <a:gd name="T31" fmla="*/ 290 h 301"/>
                <a:gd name="T32" fmla="*/ 1318 w 1438"/>
                <a:gd name="T33" fmla="*/ 298 h 301"/>
                <a:gd name="T34" fmla="*/ 1287 w 1438"/>
                <a:gd name="T35" fmla="*/ 301 h 301"/>
                <a:gd name="T36" fmla="*/ 151 w 1438"/>
                <a:gd name="T37" fmla="*/ 301 h 301"/>
                <a:gd name="T38" fmla="*/ 121 w 1438"/>
                <a:gd name="T39" fmla="*/ 298 h 301"/>
                <a:gd name="T40" fmla="*/ 93 w 1438"/>
                <a:gd name="T41" fmla="*/ 290 h 301"/>
                <a:gd name="T42" fmla="*/ 66 w 1438"/>
                <a:gd name="T43" fmla="*/ 275 h 301"/>
                <a:gd name="T44" fmla="*/ 44 w 1438"/>
                <a:gd name="T45" fmla="*/ 258 h 301"/>
                <a:gd name="T46" fmla="*/ 26 w 1438"/>
                <a:gd name="T47" fmla="*/ 235 h 301"/>
                <a:gd name="T48" fmla="*/ 12 w 1438"/>
                <a:gd name="T49" fmla="*/ 210 h 301"/>
                <a:gd name="T50" fmla="*/ 4 w 1438"/>
                <a:gd name="T51" fmla="*/ 181 h 301"/>
                <a:gd name="T52" fmla="*/ 0 w 1438"/>
                <a:gd name="T53" fmla="*/ 150 h 301"/>
                <a:gd name="T54" fmla="*/ 4 w 1438"/>
                <a:gd name="T55" fmla="*/ 120 h 301"/>
                <a:gd name="T56" fmla="*/ 12 w 1438"/>
                <a:gd name="T57" fmla="*/ 92 h 301"/>
                <a:gd name="T58" fmla="*/ 26 w 1438"/>
                <a:gd name="T59" fmla="*/ 66 h 301"/>
                <a:gd name="T60" fmla="*/ 44 w 1438"/>
                <a:gd name="T61" fmla="*/ 44 h 301"/>
                <a:gd name="T62" fmla="*/ 66 w 1438"/>
                <a:gd name="T63" fmla="*/ 26 h 301"/>
                <a:gd name="T64" fmla="*/ 93 w 1438"/>
                <a:gd name="T65" fmla="*/ 12 h 301"/>
                <a:gd name="T66" fmla="*/ 121 w 1438"/>
                <a:gd name="T67" fmla="*/ 3 h 301"/>
                <a:gd name="T68" fmla="*/ 151 w 1438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1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4"/>
                  </a:lnTo>
                  <a:lnTo>
                    <a:pt x="1413" y="66"/>
                  </a:lnTo>
                  <a:lnTo>
                    <a:pt x="1426" y="92"/>
                  </a:lnTo>
                  <a:lnTo>
                    <a:pt x="1435" y="120"/>
                  </a:lnTo>
                  <a:lnTo>
                    <a:pt x="1438" y="150"/>
                  </a:lnTo>
                  <a:lnTo>
                    <a:pt x="1435" y="181"/>
                  </a:lnTo>
                  <a:lnTo>
                    <a:pt x="1426" y="210"/>
                  </a:lnTo>
                  <a:lnTo>
                    <a:pt x="1413" y="235"/>
                  </a:lnTo>
                  <a:lnTo>
                    <a:pt x="1394" y="258"/>
                  </a:lnTo>
                  <a:lnTo>
                    <a:pt x="1372" y="275"/>
                  </a:lnTo>
                  <a:lnTo>
                    <a:pt x="1346" y="290"/>
                  </a:lnTo>
                  <a:lnTo>
                    <a:pt x="1318" y="298"/>
                  </a:lnTo>
                  <a:lnTo>
                    <a:pt x="1287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8"/>
                  </a:lnTo>
                  <a:lnTo>
                    <a:pt x="26" y="235"/>
                  </a:lnTo>
                  <a:lnTo>
                    <a:pt x="12" y="210"/>
                  </a:lnTo>
                  <a:lnTo>
                    <a:pt x="4" y="181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56"/>
            <p:cNvSpPr>
              <a:spLocks/>
            </p:cNvSpPr>
            <p:nvPr/>
          </p:nvSpPr>
          <p:spPr bwMode="auto">
            <a:xfrm>
              <a:off x="4657725" y="3768726"/>
              <a:ext cx="125413" cy="44450"/>
            </a:xfrm>
            <a:custGeom>
              <a:avLst/>
              <a:gdLst>
                <a:gd name="T0" fmla="*/ 151 w 870"/>
                <a:gd name="T1" fmla="*/ 0 h 301"/>
                <a:gd name="T2" fmla="*/ 720 w 870"/>
                <a:gd name="T3" fmla="*/ 0 h 301"/>
                <a:gd name="T4" fmla="*/ 750 w 870"/>
                <a:gd name="T5" fmla="*/ 4 h 301"/>
                <a:gd name="T6" fmla="*/ 778 w 870"/>
                <a:gd name="T7" fmla="*/ 12 h 301"/>
                <a:gd name="T8" fmla="*/ 805 w 870"/>
                <a:gd name="T9" fmla="*/ 26 h 301"/>
                <a:gd name="T10" fmla="*/ 827 w 870"/>
                <a:gd name="T11" fmla="*/ 44 h 301"/>
                <a:gd name="T12" fmla="*/ 845 w 870"/>
                <a:gd name="T13" fmla="*/ 67 h 301"/>
                <a:gd name="T14" fmla="*/ 859 w 870"/>
                <a:gd name="T15" fmla="*/ 92 h 301"/>
                <a:gd name="T16" fmla="*/ 867 w 870"/>
                <a:gd name="T17" fmla="*/ 120 h 301"/>
                <a:gd name="T18" fmla="*/ 870 w 870"/>
                <a:gd name="T19" fmla="*/ 151 h 301"/>
                <a:gd name="T20" fmla="*/ 867 w 870"/>
                <a:gd name="T21" fmla="*/ 181 h 301"/>
                <a:gd name="T22" fmla="*/ 859 w 870"/>
                <a:gd name="T23" fmla="*/ 209 h 301"/>
                <a:gd name="T24" fmla="*/ 845 w 870"/>
                <a:gd name="T25" fmla="*/ 234 h 301"/>
                <a:gd name="T26" fmla="*/ 827 w 870"/>
                <a:gd name="T27" fmla="*/ 257 h 301"/>
                <a:gd name="T28" fmla="*/ 805 w 870"/>
                <a:gd name="T29" fmla="*/ 275 h 301"/>
                <a:gd name="T30" fmla="*/ 778 w 870"/>
                <a:gd name="T31" fmla="*/ 290 h 301"/>
                <a:gd name="T32" fmla="*/ 750 w 870"/>
                <a:gd name="T33" fmla="*/ 298 h 301"/>
                <a:gd name="T34" fmla="*/ 720 w 870"/>
                <a:gd name="T35" fmla="*/ 301 h 301"/>
                <a:gd name="T36" fmla="*/ 151 w 870"/>
                <a:gd name="T37" fmla="*/ 301 h 301"/>
                <a:gd name="T38" fmla="*/ 121 w 870"/>
                <a:gd name="T39" fmla="*/ 298 h 301"/>
                <a:gd name="T40" fmla="*/ 93 w 870"/>
                <a:gd name="T41" fmla="*/ 290 h 301"/>
                <a:gd name="T42" fmla="*/ 66 w 870"/>
                <a:gd name="T43" fmla="*/ 275 h 301"/>
                <a:gd name="T44" fmla="*/ 44 w 870"/>
                <a:gd name="T45" fmla="*/ 257 h 301"/>
                <a:gd name="T46" fmla="*/ 26 w 870"/>
                <a:gd name="T47" fmla="*/ 234 h 301"/>
                <a:gd name="T48" fmla="*/ 12 w 870"/>
                <a:gd name="T49" fmla="*/ 209 h 301"/>
                <a:gd name="T50" fmla="*/ 4 w 870"/>
                <a:gd name="T51" fmla="*/ 181 h 301"/>
                <a:gd name="T52" fmla="*/ 0 w 870"/>
                <a:gd name="T53" fmla="*/ 151 h 301"/>
                <a:gd name="T54" fmla="*/ 4 w 870"/>
                <a:gd name="T55" fmla="*/ 120 h 301"/>
                <a:gd name="T56" fmla="*/ 12 w 870"/>
                <a:gd name="T57" fmla="*/ 92 h 301"/>
                <a:gd name="T58" fmla="*/ 26 w 870"/>
                <a:gd name="T59" fmla="*/ 67 h 301"/>
                <a:gd name="T60" fmla="*/ 44 w 870"/>
                <a:gd name="T61" fmla="*/ 44 h 301"/>
                <a:gd name="T62" fmla="*/ 66 w 870"/>
                <a:gd name="T63" fmla="*/ 26 h 301"/>
                <a:gd name="T64" fmla="*/ 93 w 870"/>
                <a:gd name="T65" fmla="*/ 12 h 301"/>
                <a:gd name="T66" fmla="*/ 121 w 870"/>
                <a:gd name="T67" fmla="*/ 4 h 301"/>
                <a:gd name="T68" fmla="*/ 151 w 870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301">
                  <a:moveTo>
                    <a:pt x="151" y="0"/>
                  </a:moveTo>
                  <a:lnTo>
                    <a:pt x="720" y="0"/>
                  </a:lnTo>
                  <a:lnTo>
                    <a:pt x="750" y="4"/>
                  </a:lnTo>
                  <a:lnTo>
                    <a:pt x="778" y="12"/>
                  </a:lnTo>
                  <a:lnTo>
                    <a:pt x="805" y="26"/>
                  </a:lnTo>
                  <a:lnTo>
                    <a:pt x="827" y="44"/>
                  </a:lnTo>
                  <a:lnTo>
                    <a:pt x="845" y="67"/>
                  </a:lnTo>
                  <a:lnTo>
                    <a:pt x="859" y="92"/>
                  </a:lnTo>
                  <a:lnTo>
                    <a:pt x="867" y="120"/>
                  </a:lnTo>
                  <a:lnTo>
                    <a:pt x="870" y="151"/>
                  </a:lnTo>
                  <a:lnTo>
                    <a:pt x="867" y="181"/>
                  </a:lnTo>
                  <a:lnTo>
                    <a:pt x="859" y="209"/>
                  </a:lnTo>
                  <a:lnTo>
                    <a:pt x="845" y="234"/>
                  </a:lnTo>
                  <a:lnTo>
                    <a:pt x="827" y="257"/>
                  </a:lnTo>
                  <a:lnTo>
                    <a:pt x="805" y="275"/>
                  </a:lnTo>
                  <a:lnTo>
                    <a:pt x="778" y="290"/>
                  </a:lnTo>
                  <a:lnTo>
                    <a:pt x="750" y="298"/>
                  </a:lnTo>
                  <a:lnTo>
                    <a:pt x="720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57"/>
            <p:cNvSpPr>
              <a:spLocks/>
            </p:cNvSpPr>
            <p:nvPr/>
          </p:nvSpPr>
          <p:spPr bwMode="auto">
            <a:xfrm>
              <a:off x="4575175" y="3521076"/>
              <a:ext cx="371475" cy="477838"/>
            </a:xfrm>
            <a:custGeom>
              <a:avLst/>
              <a:gdLst>
                <a:gd name="T0" fmla="*/ 152 w 2574"/>
                <a:gd name="T1" fmla="*/ 0 h 3310"/>
                <a:gd name="T2" fmla="*/ 2423 w 2574"/>
                <a:gd name="T3" fmla="*/ 0 h 3310"/>
                <a:gd name="T4" fmla="*/ 2453 w 2574"/>
                <a:gd name="T5" fmla="*/ 3 h 3310"/>
                <a:gd name="T6" fmla="*/ 2481 w 2574"/>
                <a:gd name="T7" fmla="*/ 12 h 3310"/>
                <a:gd name="T8" fmla="*/ 2507 w 2574"/>
                <a:gd name="T9" fmla="*/ 26 h 3310"/>
                <a:gd name="T10" fmla="*/ 2529 w 2574"/>
                <a:gd name="T11" fmla="*/ 44 h 3310"/>
                <a:gd name="T12" fmla="*/ 2548 w 2574"/>
                <a:gd name="T13" fmla="*/ 67 h 3310"/>
                <a:gd name="T14" fmla="*/ 2562 w 2574"/>
                <a:gd name="T15" fmla="*/ 92 h 3310"/>
                <a:gd name="T16" fmla="*/ 2571 w 2574"/>
                <a:gd name="T17" fmla="*/ 120 h 3310"/>
                <a:gd name="T18" fmla="*/ 2574 w 2574"/>
                <a:gd name="T19" fmla="*/ 150 h 3310"/>
                <a:gd name="T20" fmla="*/ 2574 w 2574"/>
                <a:gd name="T21" fmla="*/ 374 h 3310"/>
                <a:gd name="T22" fmla="*/ 2272 w 2574"/>
                <a:gd name="T23" fmla="*/ 896 h 3310"/>
                <a:gd name="T24" fmla="*/ 2272 w 2574"/>
                <a:gd name="T25" fmla="*/ 301 h 3310"/>
                <a:gd name="T26" fmla="*/ 304 w 2574"/>
                <a:gd name="T27" fmla="*/ 301 h 3310"/>
                <a:gd name="T28" fmla="*/ 304 w 2574"/>
                <a:gd name="T29" fmla="*/ 3008 h 3310"/>
                <a:gd name="T30" fmla="*/ 2272 w 2574"/>
                <a:gd name="T31" fmla="*/ 3008 h 3310"/>
                <a:gd name="T32" fmla="*/ 2272 w 2574"/>
                <a:gd name="T33" fmla="*/ 2634 h 3310"/>
                <a:gd name="T34" fmla="*/ 2430 w 2574"/>
                <a:gd name="T35" fmla="*/ 2530 h 3310"/>
                <a:gd name="T36" fmla="*/ 2458 w 2574"/>
                <a:gd name="T37" fmla="*/ 2508 h 3310"/>
                <a:gd name="T38" fmla="*/ 2482 w 2574"/>
                <a:gd name="T39" fmla="*/ 2483 h 3310"/>
                <a:gd name="T40" fmla="*/ 2502 w 2574"/>
                <a:gd name="T41" fmla="*/ 2454 h 3310"/>
                <a:gd name="T42" fmla="*/ 2574 w 2574"/>
                <a:gd name="T43" fmla="*/ 2330 h 3310"/>
                <a:gd name="T44" fmla="*/ 2574 w 2574"/>
                <a:gd name="T45" fmla="*/ 3159 h 3310"/>
                <a:gd name="T46" fmla="*/ 2571 w 2574"/>
                <a:gd name="T47" fmla="*/ 3189 h 3310"/>
                <a:gd name="T48" fmla="*/ 2562 w 2574"/>
                <a:gd name="T49" fmla="*/ 3217 h 3310"/>
                <a:gd name="T50" fmla="*/ 2548 w 2574"/>
                <a:gd name="T51" fmla="*/ 3243 h 3310"/>
                <a:gd name="T52" fmla="*/ 2529 w 2574"/>
                <a:gd name="T53" fmla="*/ 3265 h 3310"/>
                <a:gd name="T54" fmla="*/ 2507 w 2574"/>
                <a:gd name="T55" fmla="*/ 3284 h 3310"/>
                <a:gd name="T56" fmla="*/ 2481 w 2574"/>
                <a:gd name="T57" fmla="*/ 3297 h 3310"/>
                <a:gd name="T58" fmla="*/ 2453 w 2574"/>
                <a:gd name="T59" fmla="*/ 3307 h 3310"/>
                <a:gd name="T60" fmla="*/ 2423 w 2574"/>
                <a:gd name="T61" fmla="*/ 3310 h 3310"/>
                <a:gd name="T62" fmla="*/ 152 w 2574"/>
                <a:gd name="T63" fmla="*/ 3310 h 3310"/>
                <a:gd name="T64" fmla="*/ 121 w 2574"/>
                <a:gd name="T65" fmla="*/ 3307 h 3310"/>
                <a:gd name="T66" fmla="*/ 93 w 2574"/>
                <a:gd name="T67" fmla="*/ 3297 h 3310"/>
                <a:gd name="T68" fmla="*/ 67 w 2574"/>
                <a:gd name="T69" fmla="*/ 3284 h 3310"/>
                <a:gd name="T70" fmla="*/ 45 w 2574"/>
                <a:gd name="T71" fmla="*/ 3265 h 3310"/>
                <a:gd name="T72" fmla="*/ 26 w 2574"/>
                <a:gd name="T73" fmla="*/ 3243 h 3310"/>
                <a:gd name="T74" fmla="*/ 13 w 2574"/>
                <a:gd name="T75" fmla="*/ 3217 h 3310"/>
                <a:gd name="T76" fmla="*/ 3 w 2574"/>
                <a:gd name="T77" fmla="*/ 3189 h 3310"/>
                <a:gd name="T78" fmla="*/ 0 w 2574"/>
                <a:gd name="T79" fmla="*/ 3159 h 3310"/>
                <a:gd name="T80" fmla="*/ 0 w 2574"/>
                <a:gd name="T81" fmla="*/ 150 h 3310"/>
                <a:gd name="T82" fmla="*/ 3 w 2574"/>
                <a:gd name="T83" fmla="*/ 120 h 3310"/>
                <a:gd name="T84" fmla="*/ 13 w 2574"/>
                <a:gd name="T85" fmla="*/ 92 h 3310"/>
                <a:gd name="T86" fmla="*/ 26 w 2574"/>
                <a:gd name="T87" fmla="*/ 67 h 3310"/>
                <a:gd name="T88" fmla="*/ 45 w 2574"/>
                <a:gd name="T89" fmla="*/ 44 h 3310"/>
                <a:gd name="T90" fmla="*/ 67 w 2574"/>
                <a:gd name="T91" fmla="*/ 26 h 3310"/>
                <a:gd name="T92" fmla="*/ 93 w 2574"/>
                <a:gd name="T93" fmla="*/ 12 h 3310"/>
                <a:gd name="T94" fmla="*/ 121 w 2574"/>
                <a:gd name="T95" fmla="*/ 3 h 3310"/>
                <a:gd name="T96" fmla="*/ 152 w 2574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4" h="3310">
                  <a:moveTo>
                    <a:pt x="152" y="0"/>
                  </a:moveTo>
                  <a:lnTo>
                    <a:pt x="2423" y="0"/>
                  </a:lnTo>
                  <a:lnTo>
                    <a:pt x="2453" y="3"/>
                  </a:lnTo>
                  <a:lnTo>
                    <a:pt x="2481" y="12"/>
                  </a:lnTo>
                  <a:lnTo>
                    <a:pt x="2507" y="26"/>
                  </a:lnTo>
                  <a:lnTo>
                    <a:pt x="2529" y="44"/>
                  </a:lnTo>
                  <a:lnTo>
                    <a:pt x="2548" y="67"/>
                  </a:lnTo>
                  <a:lnTo>
                    <a:pt x="2562" y="92"/>
                  </a:lnTo>
                  <a:lnTo>
                    <a:pt x="2571" y="120"/>
                  </a:lnTo>
                  <a:lnTo>
                    <a:pt x="2574" y="150"/>
                  </a:lnTo>
                  <a:lnTo>
                    <a:pt x="2574" y="374"/>
                  </a:lnTo>
                  <a:lnTo>
                    <a:pt x="2272" y="896"/>
                  </a:lnTo>
                  <a:lnTo>
                    <a:pt x="2272" y="301"/>
                  </a:lnTo>
                  <a:lnTo>
                    <a:pt x="304" y="301"/>
                  </a:lnTo>
                  <a:lnTo>
                    <a:pt x="304" y="3008"/>
                  </a:lnTo>
                  <a:lnTo>
                    <a:pt x="2272" y="3008"/>
                  </a:lnTo>
                  <a:lnTo>
                    <a:pt x="2272" y="2634"/>
                  </a:lnTo>
                  <a:lnTo>
                    <a:pt x="2430" y="2530"/>
                  </a:lnTo>
                  <a:lnTo>
                    <a:pt x="2458" y="2508"/>
                  </a:lnTo>
                  <a:lnTo>
                    <a:pt x="2482" y="2483"/>
                  </a:lnTo>
                  <a:lnTo>
                    <a:pt x="2502" y="2454"/>
                  </a:lnTo>
                  <a:lnTo>
                    <a:pt x="2574" y="2330"/>
                  </a:lnTo>
                  <a:lnTo>
                    <a:pt x="2574" y="3159"/>
                  </a:lnTo>
                  <a:lnTo>
                    <a:pt x="2571" y="3189"/>
                  </a:lnTo>
                  <a:lnTo>
                    <a:pt x="2562" y="3217"/>
                  </a:lnTo>
                  <a:lnTo>
                    <a:pt x="2548" y="3243"/>
                  </a:lnTo>
                  <a:lnTo>
                    <a:pt x="2529" y="3265"/>
                  </a:lnTo>
                  <a:lnTo>
                    <a:pt x="2507" y="3284"/>
                  </a:lnTo>
                  <a:lnTo>
                    <a:pt x="2481" y="3297"/>
                  </a:lnTo>
                  <a:lnTo>
                    <a:pt x="2453" y="3307"/>
                  </a:lnTo>
                  <a:lnTo>
                    <a:pt x="2423" y="3310"/>
                  </a:lnTo>
                  <a:lnTo>
                    <a:pt x="152" y="3310"/>
                  </a:lnTo>
                  <a:lnTo>
                    <a:pt x="121" y="3307"/>
                  </a:lnTo>
                  <a:lnTo>
                    <a:pt x="93" y="3297"/>
                  </a:lnTo>
                  <a:lnTo>
                    <a:pt x="67" y="3284"/>
                  </a:lnTo>
                  <a:lnTo>
                    <a:pt x="45" y="3265"/>
                  </a:lnTo>
                  <a:lnTo>
                    <a:pt x="26" y="3243"/>
                  </a:lnTo>
                  <a:lnTo>
                    <a:pt x="13" y="3217"/>
                  </a:lnTo>
                  <a:lnTo>
                    <a:pt x="3" y="3189"/>
                  </a:lnTo>
                  <a:lnTo>
                    <a:pt x="0" y="315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58"/>
            <p:cNvSpPr>
              <a:spLocks noEditPoints="1"/>
            </p:cNvSpPr>
            <p:nvPr/>
          </p:nvSpPr>
          <p:spPr bwMode="auto">
            <a:xfrm>
              <a:off x="4826000" y="3575051"/>
              <a:ext cx="228600" cy="341313"/>
            </a:xfrm>
            <a:custGeom>
              <a:avLst/>
              <a:gdLst>
                <a:gd name="T0" fmla="*/ 131 w 1591"/>
                <a:gd name="T1" fmla="*/ 1996 h 2370"/>
                <a:gd name="T2" fmla="*/ 223 w 1591"/>
                <a:gd name="T3" fmla="*/ 2040 h 2370"/>
                <a:gd name="T4" fmla="*/ 308 w 1591"/>
                <a:gd name="T5" fmla="*/ 2097 h 2370"/>
                <a:gd name="T6" fmla="*/ 439 w 1591"/>
                <a:gd name="T7" fmla="*/ 1980 h 2370"/>
                <a:gd name="T8" fmla="*/ 389 w 1591"/>
                <a:gd name="T9" fmla="*/ 1934 h 2370"/>
                <a:gd name="T10" fmla="*/ 314 w 1591"/>
                <a:gd name="T11" fmla="*/ 1883 h 2370"/>
                <a:gd name="T12" fmla="*/ 245 w 1591"/>
                <a:gd name="T13" fmla="*/ 1849 h 2370"/>
                <a:gd name="T14" fmla="*/ 187 w 1591"/>
                <a:gd name="T15" fmla="*/ 1829 h 2370"/>
                <a:gd name="T16" fmla="*/ 141 w 1591"/>
                <a:gd name="T17" fmla="*/ 1820 h 2370"/>
                <a:gd name="T18" fmla="*/ 1118 w 1591"/>
                <a:gd name="T19" fmla="*/ 0 h 2370"/>
                <a:gd name="T20" fmla="*/ 1173 w 1591"/>
                <a:gd name="T21" fmla="*/ 7 h 2370"/>
                <a:gd name="T22" fmla="*/ 1240 w 1591"/>
                <a:gd name="T23" fmla="*/ 25 h 2370"/>
                <a:gd name="T24" fmla="*/ 1319 w 1591"/>
                <a:gd name="T25" fmla="*/ 57 h 2370"/>
                <a:gd name="T26" fmla="*/ 1407 w 1591"/>
                <a:gd name="T27" fmla="*/ 108 h 2370"/>
                <a:gd name="T28" fmla="*/ 1478 w 1591"/>
                <a:gd name="T29" fmla="*/ 163 h 2370"/>
                <a:gd name="T30" fmla="*/ 1528 w 1591"/>
                <a:gd name="T31" fmla="*/ 215 h 2370"/>
                <a:gd name="T32" fmla="*/ 1561 w 1591"/>
                <a:gd name="T33" fmla="*/ 261 h 2370"/>
                <a:gd name="T34" fmla="*/ 1580 w 1591"/>
                <a:gd name="T35" fmla="*/ 297 h 2370"/>
                <a:gd name="T36" fmla="*/ 1588 w 1591"/>
                <a:gd name="T37" fmla="*/ 320 h 2370"/>
                <a:gd name="T38" fmla="*/ 1591 w 1591"/>
                <a:gd name="T39" fmla="*/ 344 h 2370"/>
                <a:gd name="T40" fmla="*/ 1581 w 1591"/>
                <a:gd name="T41" fmla="*/ 379 h 2370"/>
                <a:gd name="T42" fmla="*/ 625 w 1591"/>
                <a:gd name="T43" fmla="*/ 2021 h 2370"/>
                <a:gd name="T44" fmla="*/ 116 w 1591"/>
                <a:gd name="T45" fmla="*/ 2357 h 2370"/>
                <a:gd name="T46" fmla="*/ 77 w 1591"/>
                <a:gd name="T47" fmla="*/ 2370 h 2370"/>
                <a:gd name="T48" fmla="*/ 36 w 1591"/>
                <a:gd name="T49" fmla="*/ 2359 h 2370"/>
                <a:gd name="T50" fmla="*/ 12 w 1591"/>
                <a:gd name="T51" fmla="*/ 2338 h 2370"/>
                <a:gd name="T52" fmla="*/ 0 w 1591"/>
                <a:gd name="T53" fmla="*/ 2306 h 2370"/>
                <a:gd name="T54" fmla="*/ 34 w 1591"/>
                <a:gd name="T55" fmla="*/ 1702 h 2370"/>
                <a:gd name="T56" fmla="*/ 45 w 1591"/>
                <a:gd name="T57" fmla="*/ 1670 h 2370"/>
                <a:gd name="T58" fmla="*/ 1002 w 1591"/>
                <a:gd name="T59" fmla="*/ 27 h 2370"/>
                <a:gd name="T60" fmla="*/ 1034 w 1591"/>
                <a:gd name="T61" fmla="*/ 7 h 2370"/>
                <a:gd name="T62" fmla="*/ 1048 w 1591"/>
                <a:gd name="T63" fmla="*/ 4 h 2370"/>
                <a:gd name="T64" fmla="*/ 1076 w 1591"/>
                <a:gd name="T65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1" h="2370">
                  <a:moveTo>
                    <a:pt x="141" y="1820"/>
                  </a:moveTo>
                  <a:lnTo>
                    <a:pt x="131" y="1996"/>
                  </a:lnTo>
                  <a:lnTo>
                    <a:pt x="177" y="2016"/>
                  </a:lnTo>
                  <a:lnTo>
                    <a:pt x="223" y="2040"/>
                  </a:lnTo>
                  <a:lnTo>
                    <a:pt x="267" y="2067"/>
                  </a:lnTo>
                  <a:lnTo>
                    <a:pt x="308" y="2097"/>
                  </a:lnTo>
                  <a:lnTo>
                    <a:pt x="455" y="2000"/>
                  </a:lnTo>
                  <a:lnTo>
                    <a:pt x="439" y="1980"/>
                  </a:lnTo>
                  <a:lnTo>
                    <a:pt x="417" y="1958"/>
                  </a:lnTo>
                  <a:lnTo>
                    <a:pt x="389" y="1934"/>
                  </a:lnTo>
                  <a:lnTo>
                    <a:pt x="355" y="1909"/>
                  </a:lnTo>
                  <a:lnTo>
                    <a:pt x="314" y="1883"/>
                  </a:lnTo>
                  <a:lnTo>
                    <a:pt x="278" y="1864"/>
                  </a:lnTo>
                  <a:lnTo>
                    <a:pt x="245" y="1849"/>
                  </a:lnTo>
                  <a:lnTo>
                    <a:pt x="214" y="1837"/>
                  </a:lnTo>
                  <a:lnTo>
                    <a:pt x="187" y="1829"/>
                  </a:lnTo>
                  <a:lnTo>
                    <a:pt x="163" y="1824"/>
                  </a:lnTo>
                  <a:lnTo>
                    <a:pt x="141" y="1820"/>
                  </a:lnTo>
                  <a:close/>
                  <a:moveTo>
                    <a:pt x="1095" y="0"/>
                  </a:moveTo>
                  <a:lnTo>
                    <a:pt x="1118" y="0"/>
                  </a:lnTo>
                  <a:lnTo>
                    <a:pt x="1144" y="2"/>
                  </a:lnTo>
                  <a:lnTo>
                    <a:pt x="1173" y="7"/>
                  </a:lnTo>
                  <a:lnTo>
                    <a:pt x="1205" y="14"/>
                  </a:lnTo>
                  <a:lnTo>
                    <a:pt x="1240" y="25"/>
                  </a:lnTo>
                  <a:lnTo>
                    <a:pt x="1278" y="39"/>
                  </a:lnTo>
                  <a:lnTo>
                    <a:pt x="1319" y="57"/>
                  </a:lnTo>
                  <a:lnTo>
                    <a:pt x="1362" y="81"/>
                  </a:lnTo>
                  <a:lnTo>
                    <a:pt x="1407" y="108"/>
                  </a:lnTo>
                  <a:lnTo>
                    <a:pt x="1446" y="136"/>
                  </a:lnTo>
                  <a:lnTo>
                    <a:pt x="1478" y="163"/>
                  </a:lnTo>
                  <a:lnTo>
                    <a:pt x="1505" y="190"/>
                  </a:lnTo>
                  <a:lnTo>
                    <a:pt x="1528" y="215"/>
                  </a:lnTo>
                  <a:lnTo>
                    <a:pt x="1546" y="239"/>
                  </a:lnTo>
                  <a:lnTo>
                    <a:pt x="1561" y="261"/>
                  </a:lnTo>
                  <a:lnTo>
                    <a:pt x="1571" y="280"/>
                  </a:lnTo>
                  <a:lnTo>
                    <a:pt x="1580" y="297"/>
                  </a:lnTo>
                  <a:lnTo>
                    <a:pt x="1585" y="311"/>
                  </a:lnTo>
                  <a:lnTo>
                    <a:pt x="1588" y="320"/>
                  </a:lnTo>
                  <a:lnTo>
                    <a:pt x="1589" y="325"/>
                  </a:lnTo>
                  <a:lnTo>
                    <a:pt x="1591" y="344"/>
                  </a:lnTo>
                  <a:lnTo>
                    <a:pt x="1588" y="363"/>
                  </a:lnTo>
                  <a:lnTo>
                    <a:pt x="1581" y="379"/>
                  </a:lnTo>
                  <a:lnTo>
                    <a:pt x="634" y="2008"/>
                  </a:lnTo>
                  <a:lnTo>
                    <a:pt x="625" y="2021"/>
                  </a:lnTo>
                  <a:lnTo>
                    <a:pt x="611" y="2033"/>
                  </a:lnTo>
                  <a:lnTo>
                    <a:pt x="116" y="2357"/>
                  </a:lnTo>
                  <a:lnTo>
                    <a:pt x="97" y="2367"/>
                  </a:lnTo>
                  <a:lnTo>
                    <a:pt x="77" y="2370"/>
                  </a:lnTo>
                  <a:lnTo>
                    <a:pt x="56" y="2368"/>
                  </a:lnTo>
                  <a:lnTo>
                    <a:pt x="36" y="2359"/>
                  </a:lnTo>
                  <a:lnTo>
                    <a:pt x="23" y="2350"/>
                  </a:lnTo>
                  <a:lnTo>
                    <a:pt x="12" y="2338"/>
                  </a:lnTo>
                  <a:lnTo>
                    <a:pt x="5" y="2323"/>
                  </a:lnTo>
                  <a:lnTo>
                    <a:pt x="0" y="2306"/>
                  </a:lnTo>
                  <a:lnTo>
                    <a:pt x="0" y="2290"/>
                  </a:lnTo>
                  <a:lnTo>
                    <a:pt x="34" y="1702"/>
                  </a:lnTo>
                  <a:lnTo>
                    <a:pt x="38" y="1685"/>
                  </a:lnTo>
                  <a:lnTo>
                    <a:pt x="45" y="1670"/>
                  </a:lnTo>
                  <a:lnTo>
                    <a:pt x="991" y="41"/>
                  </a:lnTo>
                  <a:lnTo>
                    <a:pt x="1002" y="27"/>
                  </a:lnTo>
                  <a:lnTo>
                    <a:pt x="1016" y="15"/>
                  </a:lnTo>
                  <a:lnTo>
                    <a:pt x="1034" y="7"/>
                  </a:lnTo>
                  <a:lnTo>
                    <a:pt x="1038" y="6"/>
                  </a:lnTo>
                  <a:lnTo>
                    <a:pt x="1048" y="4"/>
                  </a:lnTo>
                  <a:lnTo>
                    <a:pt x="1060" y="2"/>
                  </a:lnTo>
                  <a:lnTo>
                    <a:pt x="1076" y="0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59"/>
            <p:cNvSpPr>
              <a:spLocks/>
            </p:cNvSpPr>
            <p:nvPr/>
          </p:nvSpPr>
          <p:spPr bwMode="auto">
            <a:xfrm>
              <a:off x="4645025" y="3849688"/>
              <a:ext cx="166688" cy="84138"/>
            </a:xfrm>
            <a:custGeom>
              <a:avLst/>
              <a:gdLst>
                <a:gd name="T0" fmla="*/ 557 w 1155"/>
                <a:gd name="T1" fmla="*/ 5 h 591"/>
                <a:gd name="T2" fmla="*/ 583 w 1155"/>
                <a:gd name="T3" fmla="*/ 28 h 591"/>
                <a:gd name="T4" fmla="*/ 591 w 1155"/>
                <a:gd name="T5" fmla="*/ 111 h 591"/>
                <a:gd name="T6" fmla="*/ 560 w 1155"/>
                <a:gd name="T7" fmla="*/ 199 h 591"/>
                <a:gd name="T8" fmla="*/ 569 w 1155"/>
                <a:gd name="T9" fmla="*/ 242 h 591"/>
                <a:gd name="T10" fmla="*/ 587 w 1155"/>
                <a:gd name="T11" fmla="*/ 270 h 591"/>
                <a:gd name="T12" fmla="*/ 637 w 1155"/>
                <a:gd name="T13" fmla="*/ 278 h 591"/>
                <a:gd name="T14" fmla="*/ 681 w 1155"/>
                <a:gd name="T15" fmla="*/ 323 h 591"/>
                <a:gd name="T16" fmla="*/ 693 w 1155"/>
                <a:gd name="T17" fmla="*/ 357 h 591"/>
                <a:gd name="T18" fmla="*/ 847 w 1155"/>
                <a:gd name="T19" fmla="*/ 351 h 591"/>
                <a:gd name="T20" fmla="*/ 996 w 1155"/>
                <a:gd name="T21" fmla="*/ 366 h 591"/>
                <a:gd name="T22" fmla="*/ 1118 w 1155"/>
                <a:gd name="T23" fmla="*/ 373 h 591"/>
                <a:gd name="T24" fmla="*/ 1149 w 1155"/>
                <a:gd name="T25" fmla="*/ 400 h 591"/>
                <a:gd name="T26" fmla="*/ 1154 w 1155"/>
                <a:gd name="T27" fmla="*/ 441 h 591"/>
                <a:gd name="T28" fmla="*/ 1131 w 1155"/>
                <a:gd name="T29" fmla="*/ 475 h 591"/>
                <a:gd name="T30" fmla="*/ 1066 w 1155"/>
                <a:gd name="T31" fmla="*/ 482 h 591"/>
                <a:gd name="T32" fmla="*/ 957 w 1155"/>
                <a:gd name="T33" fmla="*/ 467 h 591"/>
                <a:gd name="T34" fmla="*/ 843 w 1155"/>
                <a:gd name="T35" fmla="*/ 452 h 591"/>
                <a:gd name="T36" fmla="*/ 738 w 1155"/>
                <a:gd name="T37" fmla="*/ 461 h 591"/>
                <a:gd name="T38" fmla="*/ 679 w 1155"/>
                <a:gd name="T39" fmla="*/ 486 h 591"/>
                <a:gd name="T40" fmla="*/ 636 w 1155"/>
                <a:gd name="T41" fmla="*/ 492 h 591"/>
                <a:gd name="T42" fmla="*/ 603 w 1155"/>
                <a:gd name="T43" fmla="*/ 477 h 591"/>
                <a:gd name="T44" fmla="*/ 576 w 1155"/>
                <a:gd name="T45" fmla="*/ 454 h 591"/>
                <a:gd name="T46" fmla="*/ 571 w 1155"/>
                <a:gd name="T47" fmla="*/ 407 h 591"/>
                <a:gd name="T48" fmla="*/ 537 w 1155"/>
                <a:gd name="T49" fmla="*/ 457 h 591"/>
                <a:gd name="T50" fmla="*/ 495 w 1155"/>
                <a:gd name="T51" fmla="*/ 471 h 591"/>
                <a:gd name="T52" fmla="*/ 455 w 1155"/>
                <a:gd name="T53" fmla="*/ 456 h 591"/>
                <a:gd name="T54" fmla="*/ 439 w 1155"/>
                <a:gd name="T55" fmla="*/ 419 h 591"/>
                <a:gd name="T56" fmla="*/ 450 w 1155"/>
                <a:gd name="T57" fmla="*/ 390 h 591"/>
                <a:gd name="T58" fmla="*/ 458 w 1155"/>
                <a:gd name="T59" fmla="*/ 369 h 591"/>
                <a:gd name="T60" fmla="*/ 422 w 1155"/>
                <a:gd name="T61" fmla="*/ 404 h 591"/>
                <a:gd name="T62" fmla="*/ 379 w 1155"/>
                <a:gd name="T63" fmla="*/ 428 h 591"/>
                <a:gd name="T64" fmla="*/ 335 w 1155"/>
                <a:gd name="T65" fmla="*/ 417 h 591"/>
                <a:gd name="T66" fmla="*/ 314 w 1155"/>
                <a:gd name="T67" fmla="*/ 379 h 591"/>
                <a:gd name="T68" fmla="*/ 364 w 1155"/>
                <a:gd name="T69" fmla="*/ 288 h 591"/>
                <a:gd name="T70" fmla="*/ 252 w 1155"/>
                <a:gd name="T71" fmla="*/ 393 h 591"/>
                <a:gd name="T72" fmla="*/ 96 w 1155"/>
                <a:gd name="T73" fmla="*/ 581 h 591"/>
                <a:gd name="T74" fmla="*/ 49 w 1155"/>
                <a:gd name="T75" fmla="*/ 590 h 591"/>
                <a:gd name="T76" fmla="*/ 9 w 1155"/>
                <a:gd name="T77" fmla="*/ 569 h 591"/>
                <a:gd name="T78" fmla="*/ 2 w 1155"/>
                <a:gd name="T79" fmla="*/ 527 h 591"/>
                <a:gd name="T80" fmla="*/ 138 w 1155"/>
                <a:gd name="T81" fmla="*/ 351 h 591"/>
                <a:gd name="T82" fmla="*/ 344 w 1155"/>
                <a:gd name="T83" fmla="*/ 123 h 591"/>
                <a:gd name="T84" fmla="*/ 398 w 1155"/>
                <a:gd name="T85" fmla="*/ 70 h 591"/>
                <a:gd name="T86" fmla="*/ 462 w 1155"/>
                <a:gd name="T87" fmla="*/ 20 h 591"/>
                <a:gd name="T88" fmla="*/ 534 w 1155"/>
                <a:gd name="T8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5" h="591">
                  <a:moveTo>
                    <a:pt x="534" y="0"/>
                  </a:moveTo>
                  <a:lnTo>
                    <a:pt x="545" y="2"/>
                  </a:lnTo>
                  <a:lnTo>
                    <a:pt x="557" y="5"/>
                  </a:lnTo>
                  <a:lnTo>
                    <a:pt x="567" y="10"/>
                  </a:lnTo>
                  <a:lnTo>
                    <a:pt x="576" y="18"/>
                  </a:lnTo>
                  <a:lnTo>
                    <a:pt x="583" y="28"/>
                  </a:lnTo>
                  <a:lnTo>
                    <a:pt x="591" y="54"/>
                  </a:lnTo>
                  <a:lnTo>
                    <a:pt x="593" y="82"/>
                  </a:lnTo>
                  <a:lnTo>
                    <a:pt x="591" y="111"/>
                  </a:lnTo>
                  <a:lnTo>
                    <a:pt x="584" y="140"/>
                  </a:lnTo>
                  <a:lnTo>
                    <a:pt x="573" y="170"/>
                  </a:lnTo>
                  <a:lnTo>
                    <a:pt x="560" y="199"/>
                  </a:lnTo>
                  <a:lnTo>
                    <a:pt x="543" y="230"/>
                  </a:lnTo>
                  <a:lnTo>
                    <a:pt x="557" y="235"/>
                  </a:lnTo>
                  <a:lnTo>
                    <a:pt x="569" y="242"/>
                  </a:lnTo>
                  <a:lnTo>
                    <a:pt x="579" y="254"/>
                  </a:lnTo>
                  <a:lnTo>
                    <a:pt x="583" y="263"/>
                  </a:lnTo>
                  <a:lnTo>
                    <a:pt x="587" y="270"/>
                  </a:lnTo>
                  <a:lnTo>
                    <a:pt x="604" y="269"/>
                  </a:lnTo>
                  <a:lnTo>
                    <a:pt x="620" y="272"/>
                  </a:lnTo>
                  <a:lnTo>
                    <a:pt x="637" y="278"/>
                  </a:lnTo>
                  <a:lnTo>
                    <a:pt x="653" y="289"/>
                  </a:lnTo>
                  <a:lnTo>
                    <a:pt x="668" y="303"/>
                  </a:lnTo>
                  <a:lnTo>
                    <a:pt x="681" y="323"/>
                  </a:lnTo>
                  <a:lnTo>
                    <a:pt x="689" y="338"/>
                  </a:lnTo>
                  <a:lnTo>
                    <a:pt x="692" y="349"/>
                  </a:lnTo>
                  <a:lnTo>
                    <a:pt x="693" y="357"/>
                  </a:lnTo>
                  <a:lnTo>
                    <a:pt x="746" y="351"/>
                  </a:lnTo>
                  <a:lnTo>
                    <a:pt x="797" y="350"/>
                  </a:lnTo>
                  <a:lnTo>
                    <a:pt x="847" y="351"/>
                  </a:lnTo>
                  <a:lnTo>
                    <a:pt x="897" y="355"/>
                  </a:lnTo>
                  <a:lnTo>
                    <a:pt x="946" y="361"/>
                  </a:lnTo>
                  <a:lnTo>
                    <a:pt x="996" y="366"/>
                  </a:lnTo>
                  <a:lnTo>
                    <a:pt x="1048" y="369"/>
                  </a:lnTo>
                  <a:lnTo>
                    <a:pt x="1101" y="371"/>
                  </a:lnTo>
                  <a:lnTo>
                    <a:pt x="1118" y="373"/>
                  </a:lnTo>
                  <a:lnTo>
                    <a:pt x="1131" y="379"/>
                  </a:lnTo>
                  <a:lnTo>
                    <a:pt x="1142" y="389"/>
                  </a:lnTo>
                  <a:lnTo>
                    <a:pt x="1149" y="400"/>
                  </a:lnTo>
                  <a:lnTo>
                    <a:pt x="1154" y="413"/>
                  </a:lnTo>
                  <a:lnTo>
                    <a:pt x="1155" y="427"/>
                  </a:lnTo>
                  <a:lnTo>
                    <a:pt x="1154" y="441"/>
                  </a:lnTo>
                  <a:lnTo>
                    <a:pt x="1149" y="454"/>
                  </a:lnTo>
                  <a:lnTo>
                    <a:pt x="1142" y="466"/>
                  </a:lnTo>
                  <a:lnTo>
                    <a:pt x="1131" y="475"/>
                  </a:lnTo>
                  <a:lnTo>
                    <a:pt x="1118" y="481"/>
                  </a:lnTo>
                  <a:lnTo>
                    <a:pt x="1101" y="483"/>
                  </a:lnTo>
                  <a:lnTo>
                    <a:pt x="1066" y="482"/>
                  </a:lnTo>
                  <a:lnTo>
                    <a:pt x="1031" y="478"/>
                  </a:lnTo>
                  <a:lnTo>
                    <a:pt x="993" y="473"/>
                  </a:lnTo>
                  <a:lnTo>
                    <a:pt x="957" y="467"/>
                  </a:lnTo>
                  <a:lnTo>
                    <a:pt x="919" y="460"/>
                  </a:lnTo>
                  <a:lnTo>
                    <a:pt x="881" y="455"/>
                  </a:lnTo>
                  <a:lnTo>
                    <a:pt x="843" y="452"/>
                  </a:lnTo>
                  <a:lnTo>
                    <a:pt x="807" y="451"/>
                  </a:lnTo>
                  <a:lnTo>
                    <a:pt x="771" y="454"/>
                  </a:lnTo>
                  <a:lnTo>
                    <a:pt x="738" y="461"/>
                  </a:lnTo>
                  <a:lnTo>
                    <a:pt x="705" y="474"/>
                  </a:lnTo>
                  <a:lnTo>
                    <a:pt x="693" y="480"/>
                  </a:lnTo>
                  <a:lnTo>
                    <a:pt x="679" y="486"/>
                  </a:lnTo>
                  <a:lnTo>
                    <a:pt x="664" y="492"/>
                  </a:lnTo>
                  <a:lnTo>
                    <a:pt x="651" y="494"/>
                  </a:lnTo>
                  <a:lnTo>
                    <a:pt x="636" y="492"/>
                  </a:lnTo>
                  <a:lnTo>
                    <a:pt x="626" y="487"/>
                  </a:lnTo>
                  <a:lnTo>
                    <a:pt x="614" y="482"/>
                  </a:lnTo>
                  <a:lnTo>
                    <a:pt x="603" y="477"/>
                  </a:lnTo>
                  <a:lnTo>
                    <a:pt x="592" y="471"/>
                  </a:lnTo>
                  <a:lnTo>
                    <a:pt x="584" y="464"/>
                  </a:lnTo>
                  <a:lnTo>
                    <a:pt x="576" y="454"/>
                  </a:lnTo>
                  <a:lnTo>
                    <a:pt x="572" y="442"/>
                  </a:lnTo>
                  <a:lnTo>
                    <a:pt x="571" y="423"/>
                  </a:lnTo>
                  <a:lnTo>
                    <a:pt x="571" y="407"/>
                  </a:lnTo>
                  <a:lnTo>
                    <a:pt x="560" y="427"/>
                  </a:lnTo>
                  <a:lnTo>
                    <a:pt x="547" y="446"/>
                  </a:lnTo>
                  <a:lnTo>
                    <a:pt x="537" y="457"/>
                  </a:lnTo>
                  <a:lnTo>
                    <a:pt x="524" y="466"/>
                  </a:lnTo>
                  <a:lnTo>
                    <a:pt x="509" y="470"/>
                  </a:lnTo>
                  <a:lnTo>
                    <a:pt x="495" y="471"/>
                  </a:lnTo>
                  <a:lnTo>
                    <a:pt x="480" y="469"/>
                  </a:lnTo>
                  <a:lnTo>
                    <a:pt x="467" y="464"/>
                  </a:lnTo>
                  <a:lnTo>
                    <a:pt x="455" y="456"/>
                  </a:lnTo>
                  <a:lnTo>
                    <a:pt x="446" y="446"/>
                  </a:lnTo>
                  <a:lnTo>
                    <a:pt x="440" y="433"/>
                  </a:lnTo>
                  <a:lnTo>
                    <a:pt x="439" y="419"/>
                  </a:lnTo>
                  <a:lnTo>
                    <a:pt x="444" y="402"/>
                  </a:lnTo>
                  <a:lnTo>
                    <a:pt x="447" y="396"/>
                  </a:lnTo>
                  <a:lnTo>
                    <a:pt x="450" y="390"/>
                  </a:lnTo>
                  <a:lnTo>
                    <a:pt x="450" y="390"/>
                  </a:lnTo>
                  <a:lnTo>
                    <a:pt x="449" y="390"/>
                  </a:lnTo>
                  <a:lnTo>
                    <a:pt x="458" y="369"/>
                  </a:lnTo>
                  <a:lnTo>
                    <a:pt x="445" y="378"/>
                  </a:lnTo>
                  <a:lnTo>
                    <a:pt x="432" y="390"/>
                  </a:lnTo>
                  <a:lnTo>
                    <a:pt x="422" y="404"/>
                  </a:lnTo>
                  <a:lnTo>
                    <a:pt x="409" y="417"/>
                  </a:lnTo>
                  <a:lnTo>
                    <a:pt x="394" y="425"/>
                  </a:lnTo>
                  <a:lnTo>
                    <a:pt x="379" y="428"/>
                  </a:lnTo>
                  <a:lnTo>
                    <a:pt x="363" y="428"/>
                  </a:lnTo>
                  <a:lnTo>
                    <a:pt x="348" y="424"/>
                  </a:lnTo>
                  <a:lnTo>
                    <a:pt x="335" y="417"/>
                  </a:lnTo>
                  <a:lnTo>
                    <a:pt x="324" y="406"/>
                  </a:lnTo>
                  <a:lnTo>
                    <a:pt x="317" y="394"/>
                  </a:lnTo>
                  <a:lnTo>
                    <a:pt x="314" y="379"/>
                  </a:lnTo>
                  <a:lnTo>
                    <a:pt x="316" y="364"/>
                  </a:lnTo>
                  <a:lnTo>
                    <a:pt x="323" y="347"/>
                  </a:lnTo>
                  <a:lnTo>
                    <a:pt x="364" y="288"/>
                  </a:lnTo>
                  <a:lnTo>
                    <a:pt x="404" y="226"/>
                  </a:lnTo>
                  <a:lnTo>
                    <a:pt x="326" y="309"/>
                  </a:lnTo>
                  <a:lnTo>
                    <a:pt x="252" y="393"/>
                  </a:lnTo>
                  <a:lnTo>
                    <a:pt x="179" y="480"/>
                  </a:lnTo>
                  <a:lnTo>
                    <a:pt x="108" y="569"/>
                  </a:lnTo>
                  <a:lnTo>
                    <a:pt x="96" y="581"/>
                  </a:lnTo>
                  <a:lnTo>
                    <a:pt x="80" y="588"/>
                  </a:lnTo>
                  <a:lnTo>
                    <a:pt x="65" y="591"/>
                  </a:lnTo>
                  <a:lnTo>
                    <a:pt x="49" y="590"/>
                  </a:lnTo>
                  <a:lnTo>
                    <a:pt x="33" y="586"/>
                  </a:lnTo>
                  <a:lnTo>
                    <a:pt x="21" y="579"/>
                  </a:lnTo>
                  <a:lnTo>
                    <a:pt x="9" y="569"/>
                  </a:lnTo>
                  <a:lnTo>
                    <a:pt x="2" y="556"/>
                  </a:lnTo>
                  <a:lnTo>
                    <a:pt x="0" y="542"/>
                  </a:lnTo>
                  <a:lnTo>
                    <a:pt x="2" y="527"/>
                  </a:lnTo>
                  <a:lnTo>
                    <a:pt x="11" y="511"/>
                  </a:lnTo>
                  <a:lnTo>
                    <a:pt x="74" y="431"/>
                  </a:lnTo>
                  <a:lnTo>
                    <a:pt x="138" y="351"/>
                  </a:lnTo>
                  <a:lnTo>
                    <a:pt x="204" y="273"/>
                  </a:lnTo>
                  <a:lnTo>
                    <a:pt x="273" y="196"/>
                  </a:lnTo>
                  <a:lnTo>
                    <a:pt x="344" y="123"/>
                  </a:lnTo>
                  <a:lnTo>
                    <a:pt x="361" y="107"/>
                  </a:lnTo>
                  <a:lnTo>
                    <a:pt x="380" y="89"/>
                  </a:lnTo>
                  <a:lnTo>
                    <a:pt x="398" y="70"/>
                  </a:lnTo>
                  <a:lnTo>
                    <a:pt x="418" y="52"/>
                  </a:lnTo>
                  <a:lnTo>
                    <a:pt x="439" y="35"/>
                  </a:lnTo>
                  <a:lnTo>
                    <a:pt x="462" y="20"/>
                  </a:lnTo>
                  <a:lnTo>
                    <a:pt x="485" y="9"/>
                  </a:lnTo>
                  <a:lnTo>
                    <a:pt x="509" y="2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967287" y="4953001"/>
            <a:ext cx="650639" cy="625476"/>
            <a:chOff x="4967288" y="5026025"/>
            <a:chExt cx="574676" cy="552451"/>
          </a:xfrm>
          <a:solidFill>
            <a:schemeClr val="accent2"/>
          </a:solidFill>
        </p:grpSpPr>
        <p:sp>
          <p:nvSpPr>
            <p:cNvPr id="98" name="Freeform 64"/>
            <p:cNvSpPr>
              <a:spLocks/>
            </p:cNvSpPr>
            <p:nvPr/>
          </p:nvSpPr>
          <p:spPr bwMode="auto">
            <a:xfrm>
              <a:off x="5049838" y="5100638"/>
              <a:ext cx="131763" cy="128588"/>
            </a:xfrm>
            <a:custGeom>
              <a:avLst/>
              <a:gdLst>
                <a:gd name="T0" fmla="*/ 327 w 833"/>
                <a:gd name="T1" fmla="*/ 0 h 811"/>
                <a:gd name="T2" fmla="*/ 372 w 833"/>
                <a:gd name="T3" fmla="*/ 3 h 811"/>
                <a:gd name="T4" fmla="*/ 414 w 833"/>
                <a:gd name="T5" fmla="*/ 12 h 811"/>
                <a:gd name="T6" fmla="*/ 454 w 833"/>
                <a:gd name="T7" fmla="*/ 25 h 811"/>
                <a:gd name="T8" fmla="*/ 492 w 833"/>
                <a:gd name="T9" fmla="*/ 44 h 811"/>
                <a:gd name="T10" fmla="*/ 527 w 833"/>
                <a:gd name="T11" fmla="*/ 68 h 811"/>
                <a:gd name="T12" fmla="*/ 558 w 833"/>
                <a:gd name="T13" fmla="*/ 95 h 811"/>
                <a:gd name="T14" fmla="*/ 586 w 833"/>
                <a:gd name="T15" fmla="*/ 127 h 811"/>
                <a:gd name="T16" fmla="*/ 609 w 833"/>
                <a:gd name="T17" fmla="*/ 162 h 811"/>
                <a:gd name="T18" fmla="*/ 628 w 833"/>
                <a:gd name="T19" fmla="*/ 200 h 811"/>
                <a:gd name="T20" fmla="*/ 642 w 833"/>
                <a:gd name="T21" fmla="*/ 239 h 811"/>
                <a:gd name="T22" fmla="*/ 651 w 833"/>
                <a:gd name="T23" fmla="*/ 283 h 811"/>
                <a:gd name="T24" fmla="*/ 654 w 833"/>
                <a:gd name="T25" fmla="*/ 327 h 811"/>
                <a:gd name="T26" fmla="*/ 651 w 833"/>
                <a:gd name="T27" fmla="*/ 369 h 811"/>
                <a:gd name="T28" fmla="*/ 642 w 833"/>
                <a:gd name="T29" fmla="*/ 409 h 811"/>
                <a:gd name="T30" fmla="*/ 629 w 833"/>
                <a:gd name="T31" fmla="*/ 447 h 811"/>
                <a:gd name="T32" fmla="*/ 612 w 833"/>
                <a:gd name="T33" fmla="*/ 483 h 811"/>
                <a:gd name="T34" fmla="*/ 833 w 833"/>
                <a:gd name="T35" fmla="*/ 692 h 811"/>
                <a:gd name="T36" fmla="*/ 792 w 833"/>
                <a:gd name="T37" fmla="*/ 729 h 811"/>
                <a:gd name="T38" fmla="*/ 754 w 833"/>
                <a:gd name="T39" fmla="*/ 768 h 811"/>
                <a:gd name="T40" fmla="*/ 720 w 833"/>
                <a:gd name="T41" fmla="*/ 811 h 811"/>
                <a:gd name="T42" fmla="*/ 499 w 833"/>
                <a:gd name="T43" fmla="*/ 603 h 811"/>
                <a:gd name="T44" fmla="*/ 461 w 833"/>
                <a:gd name="T45" fmla="*/ 624 h 811"/>
                <a:gd name="T46" fmla="*/ 418 w 833"/>
                <a:gd name="T47" fmla="*/ 640 h 811"/>
                <a:gd name="T48" fmla="*/ 374 w 833"/>
                <a:gd name="T49" fmla="*/ 650 h 811"/>
                <a:gd name="T50" fmla="*/ 327 w 833"/>
                <a:gd name="T51" fmla="*/ 653 h 811"/>
                <a:gd name="T52" fmla="*/ 283 w 833"/>
                <a:gd name="T53" fmla="*/ 651 h 811"/>
                <a:gd name="T54" fmla="*/ 240 w 833"/>
                <a:gd name="T55" fmla="*/ 642 h 811"/>
                <a:gd name="T56" fmla="*/ 200 w 833"/>
                <a:gd name="T57" fmla="*/ 628 h 811"/>
                <a:gd name="T58" fmla="*/ 162 w 833"/>
                <a:gd name="T59" fmla="*/ 609 h 811"/>
                <a:gd name="T60" fmla="*/ 127 w 833"/>
                <a:gd name="T61" fmla="*/ 585 h 811"/>
                <a:gd name="T62" fmla="*/ 96 w 833"/>
                <a:gd name="T63" fmla="*/ 558 h 811"/>
                <a:gd name="T64" fmla="*/ 68 w 833"/>
                <a:gd name="T65" fmla="*/ 527 h 811"/>
                <a:gd name="T66" fmla="*/ 45 w 833"/>
                <a:gd name="T67" fmla="*/ 491 h 811"/>
                <a:gd name="T68" fmla="*/ 26 w 833"/>
                <a:gd name="T69" fmla="*/ 454 h 811"/>
                <a:gd name="T70" fmla="*/ 11 w 833"/>
                <a:gd name="T71" fmla="*/ 414 h 811"/>
                <a:gd name="T72" fmla="*/ 4 w 833"/>
                <a:gd name="T73" fmla="*/ 371 h 811"/>
                <a:gd name="T74" fmla="*/ 0 w 833"/>
                <a:gd name="T75" fmla="*/ 327 h 811"/>
                <a:gd name="T76" fmla="*/ 4 w 833"/>
                <a:gd name="T77" fmla="*/ 283 h 811"/>
                <a:gd name="T78" fmla="*/ 11 w 833"/>
                <a:gd name="T79" fmla="*/ 239 h 811"/>
                <a:gd name="T80" fmla="*/ 26 w 833"/>
                <a:gd name="T81" fmla="*/ 200 h 811"/>
                <a:gd name="T82" fmla="*/ 45 w 833"/>
                <a:gd name="T83" fmla="*/ 162 h 811"/>
                <a:gd name="T84" fmla="*/ 68 w 833"/>
                <a:gd name="T85" fmla="*/ 127 h 811"/>
                <a:gd name="T86" fmla="*/ 96 w 833"/>
                <a:gd name="T87" fmla="*/ 95 h 811"/>
                <a:gd name="T88" fmla="*/ 127 w 833"/>
                <a:gd name="T89" fmla="*/ 68 h 811"/>
                <a:gd name="T90" fmla="*/ 162 w 833"/>
                <a:gd name="T91" fmla="*/ 44 h 811"/>
                <a:gd name="T92" fmla="*/ 200 w 833"/>
                <a:gd name="T93" fmla="*/ 25 h 811"/>
                <a:gd name="T94" fmla="*/ 240 w 833"/>
                <a:gd name="T95" fmla="*/ 12 h 811"/>
                <a:gd name="T96" fmla="*/ 283 w 833"/>
                <a:gd name="T97" fmla="*/ 3 h 811"/>
                <a:gd name="T98" fmla="*/ 327 w 833"/>
                <a:gd name="T99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33" h="811">
                  <a:moveTo>
                    <a:pt x="327" y="0"/>
                  </a:moveTo>
                  <a:lnTo>
                    <a:pt x="372" y="3"/>
                  </a:lnTo>
                  <a:lnTo>
                    <a:pt x="414" y="12"/>
                  </a:lnTo>
                  <a:lnTo>
                    <a:pt x="454" y="25"/>
                  </a:lnTo>
                  <a:lnTo>
                    <a:pt x="492" y="44"/>
                  </a:lnTo>
                  <a:lnTo>
                    <a:pt x="527" y="68"/>
                  </a:lnTo>
                  <a:lnTo>
                    <a:pt x="558" y="95"/>
                  </a:lnTo>
                  <a:lnTo>
                    <a:pt x="586" y="127"/>
                  </a:lnTo>
                  <a:lnTo>
                    <a:pt x="609" y="162"/>
                  </a:lnTo>
                  <a:lnTo>
                    <a:pt x="628" y="200"/>
                  </a:lnTo>
                  <a:lnTo>
                    <a:pt x="642" y="239"/>
                  </a:lnTo>
                  <a:lnTo>
                    <a:pt x="651" y="283"/>
                  </a:lnTo>
                  <a:lnTo>
                    <a:pt x="654" y="327"/>
                  </a:lnTo>
                  <a:lnTo>
                    <a:pt x="651" y="369"/>
                  </a:lnTo>
                  <a:lnTo>
                    <a:pt x="642" y="409"/>
                  </a:lnTo>
                  <a:lnTo>
                    <a:pt x="629" y="447"/>
                  </a:lnTo>
                  <a:lnTo>
                    <a:pt x="612" y="483"/>
                  </a:lnTo>
                  <a:lnTo>
                    <a:pt x="833" y="692"/>
                  </a:lnTo>
                  <a:lnTo>
                    <a:pt x="792" y="729"/>
                  </a:lnTo>
                  <a:lnTo>
                    <a:pt x="754" y="768"/>
                  </a:lnTo>
                  <a:lnTo>
                    <a:pt x="720" y="811"/>
                  </a:lnTo>
                  <a:lnTo>
                    <a:pt x="499" y="603"/>
                  </a:lnTo>
                  <a:lnTo>
                    <a:pt x="461" y="624"/>
                  </a:lnTo>
                  <a:lnTo>
                    <a:pt x="418" y="640"/>
                  </a:lnTo>
                  <a:lnTo>
                    <a:pt x="374" y="650"/>
                  </a:lnTo>
                  <a:lnTo>
                    <a:pt x="327" y="653"/>
                  </a:lnTo>
                  <a:lnTo>
                    <a:pt x="283" y="651"/>
                  </a:lnTo>
                  <a:lnTo>
                    <a:pt x="240" y="642"/>
                  </a:lnTo>
                  <a:lnTo>
                    <a:pt x="200" y="628"/>
                  </a:lnTo>
                  <a:lnTo>
                    <a:pt x="162" y="609"/>
                  </a:lnTo>
                  <a:lnTo>
                    <a:pt x="127" y="585"/>
                  </a:lnTo>
                  <a:lnTo>
                    <a:pt x="96" y="558"/>
                  </a:lnTo>
                  <a:lnTo>
                    <a:pt x="68" y="527"/>
                  </a:lnTo>
                  <a:lnTo>
                    <a:pt x="45" y="491"/>
                  </a:lnTo>
                  <a:lnTo>
                    <a:pt x="26" y="454"/>
                  </a:lnTo>
                  <a:lnTo>
                    <a:pt x="11" y="414"/>
                  </a:lnTo>
                  <a:lnTo>
                    <a:pt x="4" y="371"/>
                  </a:lnTo>
                  <a:lnTo>
                    <a:pt x="0" y="327"/>
                  </a:lnTo>
                  <a:lnTo>
                    <a:pt x="4" y="283"/>
                  </a:lnTo>
                  <a:lnTo>
                    <a:pt x="11" y="239"/>
                  </a:lnTo>
                  <a:lnTo>
                    <a:pt x="26" y="200"/>
                  </a:lnTo>
                  <a:lnTo>
                    <a:pt x="45" y="162"/>
                  </a:lnTo>
                  <a:lnTo>
                    <a:pt x="68" y="127"/>
                  </a:lnTo>
                  <a:lnTo>
                    <a:pt x="96" y="95"/>
                  </a:lnTo>
                  <a:lnTo>
                    <a:pt x="127" y="68"/>
                  </a:lnTo>
                  <a:lnTo>
                    <a:pt x="162" y="44"/>
                  </a:lnTo>
                  <a:lnTo>
                    <a:pt x="200" y="25"/>
                  </a:lnTo>
                  <a:lnTo>
                    <a:pt x="240" y="12"/>
                  </a:lnTo>
                  <a:lnTo>
                    <a:pt x="283" y="3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65"/>
            <p:cNvSpPr>
              <a:spLocks/>
            </p:cNvSpPr>
            <p:nvPr/>
          </p:nvSpPr>
          <p:spPr bwMode="auto">
            <a:xfrm>
              <a:off x="5307013" y="5026025"/>
              <a:ext cx="136525" cy="179388"/>
            </a:xfrm>
            <a:custGeom>
              <a:avLst/>
              <a:gdLst>
                <a:gd name="T0" fmla="*/ 524 w 852"/>
                <a:gd name="T1" fmla="*/ 0 h 1132"/>
                <a:gd name="T2" fmla="*/ 524 w 852"/>
                <a:gd name="T3" fmla="*/ 0 h 1132"/>
                <a:gd name="T4" fmla="*/ 569 w 852"/>
                <a:gd name="T5" fmla="*/ 3 h 1132"/>
                <a:gd name="T6" fmla="*/ 611 w 852"/>
                <a:gd name="T7" fmla="*/ 12 h 1132"/>
                <a:gd name="T8" fmla="*/ 652 w 852"/>
                <a:gd name="T9" fmla="*/ 27 h 1132"/>
                <a:gd name="T10" fmla="*/ 690 w 852"/>
                <a:gd name="T11" fmla="*/ 45 h 1132"/>
                <a:gd name="T12" fmla="*/ 724 w 852"/>
                <a:gd name="T13" fmla="*/ 69 h 1132"/>
                <a:gd name="T14" fmla="*/ 755 w 852"/>
                <a:gd name="T15" fmla="*/ 96 h 1132"/>
                <a:gd name="T16" fmla="*/ 783 w 852"/>
                <a:gd name="T17" fmla="*/ 128 h 1132"/>
                <a:gd name="T18" fmla="*/ 806 w 852"/>
                <a:gd name="T19" fmla="*/ 162 h 1132"/>
                <a:gd name="T20" fmla="*/ 825 w 852"/>
                <a:gd name="T21" fmla="*/ 200 h 1132"/>
                <a:gd name="T22" fmla="*/ 839 w 852"/>
                <a:gd name="T23" fmla="*/ 241 h 1132"/>
                <a:gd name="T24" fmla="*/ 848 w 852"/>
                <a:gd name="T25" fmla="*/ 283 h 1132"/>
                <a:gd name="T26" fmla="*/ 852 w 852"/>
                <a:gd name="T27" fmla="*/ 327 h 1132"/>
                <a:gd name="T28" fmla="*/ 848 w 852"/>
                <a:gd name="T29" fmla="*/ 372 h 1132"/>
                <a:gd name="T30" fmla="*/ 839 w 852"/>
                <a:gd name="T31" fmla="*/ 414 h 1132"/>
                <a:gd name="T32" fmla="*/ 825 w 852"/>
                <a:gd name="T33" fmla="*/ 455 h 1132"/>
                <a:gd name="T34" fmla="*/ 806 w 852"/>
                <a:gd name="T35" fmla="*/ 492 h 1132"/>
                <a:gd name="T36" fmla="*/ 783 w 852"/>
                <a:gd name="T37" fmla="*/ 527 h 1132"/>
                <a:gd name="T38" fmla="*/ 755 w 852"/>
                <a:gd name="T39" fmla="*/ 558 h 1132"/>
                <a:gd name="T40" fmla="*/ 724 w 852"/>
                <a:gd name="T41" fmla="*/ 586 h 1132"/>
                <a:gd name="T42" fmla="*/ 690 w 852"/>
                <a:gd name="T43" fmla="*/ 609 h 1132"/>
                <a:gd name="T44" fmla="*/ 652 w 852"/>
                <a:gd name="T45" fmla="*/ 628 h 1132"/>
                <a:gd name="T46" fmla="*/ 611 w 852"/>
                <a:gd name="T47" fmla="*/ 642 h 1132"/>
                <a:gd name="T48" fmla="*/ 569 w 852"/>
                <a:gd name="T49" fmla="*/ 651 h 1132"/>
                <a:gd name="T50" fmla="*/ 524 w 852"/>
                <a:gd name="T51" fmla="*/ 654 h 1132"/>
                <a:gd name="T52" fmla="*/ 493 w 852"/>
                <a:gd name="T53" fmla="*/ 652 h 1132"/>
                <a:gd name="T54" fmla="*/ 463 w 852"/>
                <a:gd name="T55" fmla="*/ 647 h 1132"/>
                <a:gd name="T56" fmla="*/ 434 w 852"/>
                <a:gd name="T57" fmla="*/ 640 h 1132"/>
                <a:gd name="T58" fmla="*/ 142 w 852"/>
                <a:gd name="T59" fmla="*/ 1132 h 1132"/>
                <a:gd name="T60" fmla="*/ 96 w 852"/>
                <a:gd name="T61" fmla="*/ 1100 h 1132"/>
                <a:gd name="T62" fmla="*/ 50 w 852"/>
                <a:gd name="T63" fmla="*/ 1072 h 1132"/>
                <a:gd name="T64" fmla="*/ 0 w 852"/>
                <a:gd name="T65" fmla="*/ 1048 h 1132"/>
                <a:gd name="T66" fmla="*/ 292 w 852"/>
                <a:gd name="T67" fmla="*/ 557 h 1132"/>
                <a:gd name="T68" fmla="*/ 265 w 852"/>
                <a:gd name="T69" fmla="*/ 526 h 1132"/>
                <a:gd name="T70" fmla="*/ 242 w 852"/>
                <a:gd name="T71" fmla="*/ 491 h 1132"/>
                <a:gd name="T72" fmla="*/ 223 w 852"/>
                <a:gd name="T73" fmla="*/ 454 h 1132"/>
                <a:gd name="T74" fmla="*/ 209 w 852"/>
                <a:gd name="T75" fmla="*/ 414 h 1132"/>
                <a:gd name="T76" fmla="*/ 201 w 852"/>
                <a:gd name="T77" fmla="*/ 372 h 1132"/>
                <a:gd name="T78" fmla="*/ 197 w 852"/>
                <a:gd name="T79" fmla="*/ 327 h 1132"/>
                <a:gd name="T80" fmla="*/ 201 w 852"/>
                <a:gd name="T81" fmla="*/ 283 h 1132"/>
                <a:gd name="T82" fmla="*/ 209 w 852"/>
                <a:gd name="T83" fmla="*/ 240 h 1132"/>
                <a:gd name="T84" fmla="*/ 223 w 852"/>
                <a:gd name="T85" fmla="*/ 200 h 1132"/>
                <a:gd name="T86" fmla="*/ 242 w 852"/>
                <a:gd name="T87" fmla="*/ 162 h 1132"/>
                <a:gd name="T88" fmla="*/ 266 w 852"/>
                <a:gd name="T89" fmla="*/ 128 h 1132"/>
                <a:gd name="T90" fmla="*/ 293 w 852"/>
                <a:gd name="T91" fmla="*/ 96 h 1132"/>
                <a:gd name="T92" fmla="*/ 325 w 852"/>
                <a:gd name="T93" fmla="*/ 69 h 1132"/>
                <a:gd name="T94" fmla="*/ 359 w 852"/>
                <a:gd name="T95" fmla="*/ 45 h 1132"/>
                <a:gd name="T96" fmla="*/ 397 w 852"/>
                <a:gd name="T97" fmla="*/ 27 h 1132"/>
                <a:gd name="T98" fmla="*/ 437 w 852"/>
                <a:gd name="T99" fmla="*/ 12 h 1132"/>
                <a:gd name="T100" fmla="*/ 480 w 852"/>
                <a:gd name="T101" fmla="*/ 3 h 1132"/>
                <a:gd name="T102" fmla="*/ 524 w 852"/>
                <a:gd name="T103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52" h="1132">
                  <a:moveTo>
                    <a:pt x="524" y="0"/>
                  </a:moveTo>
                  <a:lnTo>
                    <a:pt x="524" y="0"/>
                  </a:lnTo>
                  <a:lnTo>
                    <a:pt x="569" y="3"/>
                  </a:lnTo>
                  <a:lnTo>
                    <a:pt x="611" y="12"/>
                  </a:lnTo>
                  <a:lnTo>
                    <a:pt x="652" y="27"/>
                  </a:lnTo>
                  <a:lnTo>
                    <a:pt x="690" y="45"/>
                  </a:lnTo>
                  <a:lnTo>
                    <a:pt x="724" y="69"/>
                  </a:lnTo>
                  <a:lnTo>
                    <a:pt x="755" y="96"/>
                  </a:lnTo>
                  <a:lnTo>
                    <a:pt x="783" y="128"/>
                  </a:lnTo>
                  <a:lnTo>
                    <a:pt x="806" y="162"/>
                  </a:lnTo>
                  <a:lnTo>
                    <a:pt x="825" y="200"/>
                  </a:lnTo>
                  <a:lnTo>
                    <a:pt x="839" y="241"/>
                  </a:lnTo>
                  <a:lnTo>
                    <a:pt x="848" y="283"/>
                  </a:lnTo>
                  <a:lnTo>
                    <a:pt x="852" y="327"/>
                  </a:lnTo>
                  <a:lnTo>
                    <a:pt x="848" y="372"/>
                  </a:lnTo>
                  <a:lnTo>
                    <a:pt x="839" y="414"/>
                  </a:lnTo>
                  <a:lnTo>
                    <a:pt x="825" y="455"/>
                  </a:lnTo>
                  <a:lnTo>
                    <a:pt x="806" y="492"/>
                  </a:lnTo>
                  <a:lnTo>
                    <a:pt x="783" y="527"/>
                  </a:lnTo>
                  <a:lnTo>
                    <a:pt x="755" y="558"/>
                  </a:lnTo>
                  <a:lnTo>
                    <a:pt x="724" y="586"/>
                  </a:lnTo>
                  <a:lnTo>
                    <a:pt x="690" y="609"/>
                  </a:lnTo>
                  <a:lnTo>
                    <a:pt x="652" y="628"/>
                  </a:lnTo>
                  <a:lnTo>
                    <a:pt x="611" y="642"/>
                  </a:lnTo>
                  <a:lnTo>
                    <a:pt x="569" y="651"/>
                  </a:lnTo>
                  <a:lnTo>
                    <a:pt x="524" y="654"/>
                  </a:lnTo>
                  <a:lnTo>
                    <a:pt x="493" y="652"/>
                  </a:lnTo>
                  <a:lnTo>
                    <a:pt x="463" y="647"/>
                  </a:lnTo>
                  <a:lnTo>
                    <a:pt x="434" y="640"/>
                  </a:lnTo>
                  <a:lnTo>
                    <a:pt x="142" y="1132"/>
                  </a:lnTo>
                  <a:lnTo>
                    <a:pt x="96" y="1100"/>
                  </a:lnTo>
                  <a:lnTo>
                    <a:pt x="50" y="1072"/>
                  </a:lnTo>
                  <a:lnTo>
                    <a:pt x="0" y="1048"/>
                  </a:lnTo>
                  <a:lnTo>
                    <a:pt x="292" y="557"/>
                  </a:lnTo>
                  <a:lnTo>
                    <a:pt x="265" y="526"/>
                  </a:lnTo>
                  <a:lnTo>
                    <a:pt x="242" y="491"/>
                  </a:lnTo>
                  <a:lnTo>
                    <a:pt x="223" y="454"/>
                  </a:lnTo>
                  <a:lnTo>
                    <a:pt x="209" y="414"/>
                  </a:lnTo>
                  <a:lnTo>
                    <a:pt x="201" y="372"/>
                  </a:lnTo>
                  <a:lnTo>
                    <a:pt x="197" y="327"/>
                  </a:lnTo>
                  <a:lnTo>
                    <a:pt x="201" y="283"/>
                  </a:lnTo>
                  <a:lnTo>
                    <a:pt x="209" y="240"/>
                  </a:lnTo>
                  <a:lnTo>
                    <a:pt x="223" y="200"/>
                  </a:lnTo>
                  <a:lnTo>
                    <a:pt x="242" y="162"/>
                  </a:lnTo>
                  <a:lnTo>
                    <a:pt x="266" y="128"/>
                  </a:lnTo>
                  <a:lnTo>
                    <a:pt x="293" y="96"/>
                  </a:lnTo>
                  <a:lnTo>
                    <a:pt x="325" y="69"/>
                  </a:lnTo>
                  <a:lnTo>
                    <a:pt x="359" y="45"/>
                  </a:lnTo>
                  <a:lnTo>
                    <a:pt x="397" y="27"/>
                  </a:lnTo>
                  <a:lnTo>
                    <a:pt x="437" y="12"/>
                  </a:lnTo>
                  <a:lnTo>
                    <a:pt x="480" y="3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66"/>
            <p:cNvSpPr>
              <a:spLocks/>
            </p:cNvSpPr>
            <p:nvPr/>
          </p:nvSpPr>
          <p:spPr bwMode="auto">
            <a:xfrm>
              <a:off x="5375276" y="5272088"/>
              <a:ext cx="166688" cy="103188"/>
            </a:xfrm>
            <a:custGeom>
              <a:avLst/>
              <a:gdLst>
                <a:gd name="T0" fmla="*/ 729 w 1055"/>
                <a:gd name="T1" fmla="*/ 0 h 653"/>
                <a:gd name="T2" fmla="*/ 773 w 1055"/>
                <a:gd name="T3" fmla="*/ 2 h 653"/>
                <a:gd name="T4" fmla="*/ 816 w 1055"/>
                <a:gd name="T5" fmla="*/ 11 h 653"/>
                <a:gd name="T6" fmla="*/ 856 w 1055"/>
                <a:gd name="T7" fmla="*/ 25 h 653"/>
                <a:gd name="T8" fmla="*/ 893 w 1055"/>
                <a:gd name="T9" fmla="*/ 44 h 653"/>
                <a:gd name="T10" fmla="*/ 929 w 1055"/>
                <a:gd name="T11" fmla="*/ 68 h 653"/>
                <a:gd name="T12" fmla="*/ 960 w 1055"/>
                <a:gd name="T13" fmla="*/ 95 h 653"/>
                <a:gd name="T14" fmla="*/ 988 w 1055"/>
                <a:gd name="T15" fmla="*/ 126 h 653"/>
                <a:gd name="T16" fmla="*/ 1011 w 1055"/>
                <a:gd name="T17" fmla="*/ 162 h 653"/>
                <a:gd name="T18" fmla="*/ 1030 w 1055"/>
                <a:gd name="T19" fmla="*/ 200 h 653"/>
                <a:gd name="T20" fmla="*/ 1044 w 1055"/>
                <a:gd name="T21" fmla="*/ 239 h 653"/>
                <a:gd name="T22" fmla="*/ 1053 w 1055"/>
                <a:gd name="T23" fmla="*/ 282 h 653"/>
                <a:gd name="T24" fmla="*/ 1055 w 1055"/>
                <a:gd name="T25" fmla="*/ 326 h 653"/>
                <a:gd name="T26" fmla="*/ 1053 w 1055"/>
                <a:gd name="T27" fmla="*/ 370 h 653"/>
                <a:gd name="T28" fmla="*/ 1044 w 1055"/>
                <a:gd name="T29" fmla="*/ 414 h 653"/>
                <a:gd name="T30" fmla="*/ 1030 w 1055"/>
                <a:gd name="T31" fmla="*/ 454 h 653"/>
                <a:gd name="T32" fmla="*/ 1011 w 1055"/>
                <a:gd name="T33" fmla="*/ 491 h 653"/>
                <a:gd name="T34" fmla="*/ 988 w 1055"/>
                <a:gd name="T35" fmla="*/ 526 h 653"/>
                <a:gd name="T36" fmla="*/ 960 w 1055"/>
                <a:gd name="T37" fmla="*/ 558 h 653"/>
                <a:gd name="T38" fmla="*/ 929 w 1055"/>
                <a:gd name="T39" fmla="*/ 584 h 653"/>
                <a:gd name="T40" fmla="*/ 893 w 1055"/>
                <a:gd name="T41" fmla="*/ 609 h 653"/>
                <a:gd name="T42" fmla="*/ 856 w 1055"/>
                <a:gd name="T43" fmla="*/ 628 h 653"/>
                <a:gd name="T44" fmla="*/ 816 w 1055"/>
                <a:gd name="T45" fmla="*/ 641 h 653"/>
                <a:gd name="T46" fmla="*/ 773 w 1055"/>
                <a:gd name="T47" fmla="*/ 650 h 653"/>
                <a:gd name="T48" fmla="*/ 729 w 1055"/>
                <a:gd name="T49" fmla="*/ 653 h 653"/>
                <a:gd name="T50" fmla="*/ 685 w 1055"/>
                <a:gd name="T51" fmla="*/ 650 h 653"/>
                <a:gd name="T52" fmla="*/ 644 w 1055"/>
                <a:gd name="T53" fmla="*/ 642 h 653"/>
                <a:gd name="T54" fmla="*/ 604 w 1055"/>
                <a:gd name="T55" fmla="*/ 628 h 653"/>
                <a:gd name="T56" fmla="*/ 566 w 1055"/>
                <a:gd name="T57" fmla="*/ 610 h 653"/>
                <a:gd name="T58" fmla="*/ 532 w 1055"/>
                <a:gd name="T59" fmla="*/ 587 h 653"/>
                <a:gd name="T60" fmla="*/ 501 w 1055"/>
                <a:gd name="T61" fmla="*/ 560 h 653"/>
                <a:gd name="T62" fmla="*/ 474 w 1055"/>
                <a:gd name="T63" fmla="*/ 529 h 653"/>
                <a:gd name="T64" fmla="*/ 450 w 1055"/>
                <a:gd name="T65" fmla="*/ 495 h 653"/>
                <a:gd name="T66" fmla="*/ 431 w 1055"/>
                <a:gd name="T67" fmla="*/ 458 h 653"/>
                <a:gd name="T68" fmla="*/ 416 w 1055"/>
                <a:gd name="T69" fmla="*/ 419 h 653"/>
                <a:gd name="T70" fmla="*/ 407 w 1055"/>
                <a:gd name="T71" fmla="*/ 377 h 653"/>
                <a:gd name="T72" fmla="*/ 0 w 1055"/>
                <a:gd name="T73" fmla="*/ 337 h 653"/>
                <a:gd name="T74" fmla="*/ 9 w 1055"/>
                <a:gd name="T75" fmla="*/ 287 h 653"/>
                <a:gd name="T76" fmla="*/ 15 w 1055"/>
                <a:gd name="T77" fmla="*/ 235 h 653"/>
                <a:gd name="T78" fmla="*/ 17 w 1055"/>
                <a:gd name="T79" fmla="*/ 182 h 653"/>
                <a:gd name="T80" fmla="*/ 16 w 1055"/>
                <a:gd name="T81" fmla="*/ 173 h 653"/>
                <a:gd name="T82" fmla="*/ 423 w 1055"/>
                <a:gd name="T83" fmla="*/ 214 h 653"/>
                <a:gd name="T84" fmla="*/ 441 w 1055"/>
                <a:gd name="T85" fmla="*/ 173 h 653"/>
                <a:gd name="T86" fmla="*/ 464 w 1055"/>
                <a:gd name="T87" fmla="*/ 136 h 653"/>
                <a:gd name="T88" fmla="*/ 492 w 1055"/>
                <a:gd name="T89" fmla="*/ 103 h 653"/>
                <a:gd name="T90" fmla="*/ 524 w 1055"/>
                <a:gd name="T91" fmla="*/ 73 h 653"/>
                <a:gd name="T92" fmla="*/ 558 w 1055"/>
                <a:gd name="T93" fmla="*/ 48 h 653"/>
                <a:gd name="T94" fmla="*/ 597 w 1055"/>
                <a:gd name="T95" fmla="*/ 28 h 653"/>
                <a:gd name="T96" fmla="*/ 639 w 1055"/>
                <a:gd name="T97" fmla="*/ 12 h 653"/>
                <a:gd name="T98" fmla="*/ 683 w 1055"/>
                <a:gd name="T99" fmla="*/ 3 h 653"/>
                <a:gd name="T100" fmla="*/ 729 w 1055"/>
                <a:gd name="T10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5" h="653">
                  <a:moveTo>
                    <a:pt x="729" y="0"/>
                  </a:moveTo>
                  <a:lnTo>
                    <a:pt x="773" y="2"/>
                  </a:lnTo>
                  <a:lnTo>
                    <a:pt x="816" y="11"/>
                  </a:lnTo>
                  <a:lnTo>
                    <a:pt x="856" y="25"/>
                  </a:lnTo>
                  <a:lnTo>
                    <a:pt x="893" y="44"/>
                  </a:lnTo>
                  <a:lnTo>
                    <a:pt x="929" y="68"/>
                  </a:lnTo>
                  <a:lnTo>
                    <a:pt x="960" y="95"/>
                  </a:lnTo>
                  <a:lnTo>
                    <a:pt x="988" y="126"/>
                  </a:lnTo>
                  <a:lnTo>
                    <a:pt x="1011" y="162"/>
                  </a:lnTo>
                  <a:lnTo>
                    <a:pt x="1030" y="200"/>
                  </a:lnTo>
                  <a:lnTo>
                    <a:pt x="1044" y="239"/>
                  </a:lnTo>
                  <a:lnTo>
                    <a:pt x="1053" y="282"/>
                  </a:lnTo>
                  <a:lnTo>
                    <a:pt x="1055" y="326"/>
                  </a:lnTo>
                  <a:lnTo>
                    <a:pt x="1053" y="370"/>
                  </a:lnTo>
                  <a:lnTo>
                    <a:pt x="1044" y="414"/>
                  </a:lnTo>
                  <a:lnTo>
                    <a:pt x="1030" y="454"/>
                  </a:lnTo>
                  <a:lnTo>
                    <a:pt x="1011" y="491"/>
                  </a:lnTo>
                  <a:lnTo>
                    <a:pt x="988" y="526"/>
                  </a:lnTo>
                  <a:lnTo>
                    <a:pt x="960" y="558"/>
                  </a:lnTo>
                  <a:lnTo>
                    <a:pt x="929" y="584"/>
                  </a:lnTo>
                  <a:lnTo>
                    <a:pt x="893" y="609"/>
                  </a:lnTo>
                  <a:lnTo>
                    <a:pt x="856" y="628"/>
                  </a:lnTo>
                  <a:lnTo>
                    <a:pt x="816" y="641"/>
                  </a:lnTo>
                  <a:lnTo>
                    <a:pt x="773" y="650"/>
                  </a:lnTo>
                  <a:lnTo>
                    <a:pt x="729" y="653"/>
                  </a:lnTo>
                  <a:lnTo>
                    <a:pt x="685" y="650"/>
                  </a:lnTo>
                  <a:lnTo>
                    <a:pt x="644" y="642"/>
                  </a:lnTo>
                  <a:lnTo>
                    <a:pt x="604" y="628"/>
                  </a:lnTo>
                  <a:lnTo>
                    <a:pt x="566" y="610"/>
                  </a:lnTo>
                  <a:lnTo>
                    <a:pt x="532" y="587"/>
                  </a:lnTo>
                  <a:lnTo>
                    <a:pt x="501" y="560"/>
                  </a:lnTo>
                  <a:lnTo>
                    <a:pt x="474" y="529"/>
                  </a:lnTo>
                  <a:lnTo>
                    <a:pt x="450" y="495"/>
                  </a:lnTo>
                  <a:lnTo>
                    <a:pt x="431" y="458"/>
                  </a:lnTo>
                  <a:lnTo>
                    <a:pt x="416" y="419"/>
                  </a:lnTo>
                  <a:lnTo>
                    <a:pt x="407" y="377"/>
                  </a:lnTo>
                  <a:lnTo>
                    <a:pt x="0" y="337"/>
                  </a:lnTo>
                  <a:lnTo>
                    <a:pt x="9" y="287"/>
                  </a:lnTo>
                  <a:lnTo>
                    <a:pt x="15" y="235"/>
                  </a:lnTo>
                  <a:lnTo>
                    <a:pt x="17" y="182"/>
                  </a:lnTo>
                  <a:lnTo>
                    <a:pt x="16" y="173"/>
                  </a:lnTo>
                  <a:lnTo>
                    <a:pt x="423" y="214"/>
                  </a:lnTo>
                  <a:lnTo>
                    <a:pt x="441" y="173"/>
                  </a:lnTo>
                  <a:lnTo>
                    <a:pt x="464" y="136"/>
                  </a:lnTo>
                  <a:lnTo>
                    <a:pt x="492" y="103"/>
                  </a:lnTo>
                  <a:lnTo>
                    <a:pt x="524" y="73"/>
                  </a:lnTo>
                  <a:lnTo>
                    <a:pt x="558" y="48"/>
                  </a:lnTo>
                  <a:lnTo>
                    <a:pt x="597" y="28"/>
                  </a:lnTo>
                  <a:lnTo>
                    <a:pt x="639" y="12"/>
                  </a:lnTo>
                  <a:lnTo>
                    <a:pt x="683" y="3"/>
                  </a:lnTo>
                  <a:lnTo>
                    <a:pt x="7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67"/>
            <p:cNvSpPr>
              <a:spLocks/>
            </p:cNvSpPr>
            <p:nvPr/>
          </p:nvSpPr>
          <p:spPr bwMode="auto">
            <a:xfrm>
              <a:off x="5259388" y="5411788"/>
              <a:ext cx="103188" cy="166688"/>
            </a:xfrm>
            <a:custGeom>
              <a:avLst/>
              <a:gdLst>
                <a:gd name="T0" fmla="*/ 246 w 654"/>
                <a:gd name="T1" fmla="*/ 0 h 1049"/>
                <a:gd name="T2" fmla="*/ 337 w 654"/>
                <a:gd name="T3" fmla="*/ 397 h 1049"/>
                <a:gd name="T4" fmla="*/ 383 w 654"/>
                <a:gd name="T5" fmla="*/ 402 h 1049"/>
                <a:gd name="T6" fmla="*/ 429 w 654"/>
                <a:gd name="T7" fmla="*/ 413 h 1049"/>
                <a:gd name="T8" fmla="*/ 471 w 654"/>
                <a:gd name="T9" fmla="*/ 431 h 1049"/>
                <a:gd name="T10" fmla="*/ 510 w 654"/>
                <a:gd name="T11" fmla="*/ 453 h 1049"/>
                <a:gd name="T12" fmla="*/ 545 w 654"/>
                <a:gd name="T13" fmla="*/ 480 h 1049"/>
                <a:gd name="T14" fmla="*/ 576 w 654"/>
                <a:gd name="T15" fmla="*/ 513 h 1049"/>
                <a:gd name="T16" fmla="*/ 603 w 654"/>
                <a:gd name="T17" fmla="*/ 548 h 1049"/>
                <a:gd name="T18" fmla="*/ 624 w 654"/>
                <a:gd name="T19" fmla="*/ 588 h 1049"/>
                <a:gd name="T20" fmla="*/ 641 w 654"/>
                <a:gd name="T21" fmla="*/ 630 h 1049"/>
                <a:gd name="T22" fmla="*/ 651 w 654"/>
                <a:gd name="T23" fmla="*/ 676 h 1049"/>
                <a:gd name="T24" fmla="*/ 654 w 654"/>
                <a:gd name="T25" fmla="*/ 723 h 1049"/>
                <a:gd name="T26" fmla="*/ 651 w 654"/>
                <a:gd name="T27" fmla="*/ 768 h 1049"/>
                <a:gd name="T28" fmla="*/ 642 w 654"/>
                <a:gd name="T29" fmla="*/ 810 h 1049"/>
                <a:gd name="T30" fmla="*/ 628 w 654"/>
                <a:gd name="T31" fmla="*/ 850 h 1049"/>
                <a:gd name="T32" fmla="*/ 608 w 654"/>
                <a:gd name="T33" fmla="*/ 887 h 1049"/>
                <a:gd name="T34" fmla="*/ 585 w 654"/>
                <a:gd name="T35" fmla="*/ 923 h 1049"/>
                <a:gd name="T36" fmla="*/ 557 w 654"/>
                <a:gd name="T37" fmla="*/ 954 h 1049"/>
                <a:gd name="T38" fmla="*/ 526 w 654"/>
                <a:gd name="T39" fmla="*/ 982 h 1049"/>
                <a:gd name="T40" fmla="*/ 492 w 654"/>
                <a:gd name="T41" fmla="*/ 1005 h 1049"/>
                <a:gd name="T42" fmla="*/ 454 w 654"/>
                <a:gd name="T43" fmla="*/ 1024 h 1049"/>
                <a:gd name="T44" fmla="*/ 413 w 654"/>
                <a:gd name="T45" fmla="*/ 1038 h 1049"/>
                <a:gd name="T46" fmla="*/ 371 w 654"/>
                <a:gd name="T47" fmla="*/ 1047 h 1049"/>
                <a:gd name="T48" fmla="*/ 327 w 654"/>
                <a:gd name="T49" fmla="*/ 1049 h 1049"/>
                <a:gd name="T50" fmla="*/ 282 w 654"/>
                <a:gd name="T51" fmla="*/ 1047 h 1049"/>
                <a:gd name="T52" fmla="*/ 240 w 654"/>
                <a:gd name="T53" fmla="*/ 1038 h 1049"/>
                <a:gd name="T54" fmla="*/ 199 w 654"/>
                <a:gd name="T55" fmla="*/ 1024 h 1049"/>
                <a:gd name="T56" fmla="*/ 161 w 654"/>
                <a:gd name="T57" fmla="*/ 1005 h 1049"/>
                <a:gd name="T58" fmla="*/ 127 w 654"/>
                <a:gd name="T59" fmla="*/ 982 h 1049"/>
                <a:gd name="T60" fmla="*/ 96 w 654"/>
                <a:gd name="T61" fmla="*/ 954 h 1049"/>
                <a:gd name="T62" fmla="*/ 68 w 654"/>
                <a:gd name="T63" fmla="*/ 923 h 1049"/>
                <a:gd name="T64" fmla="*/ 45 w 654"/>
                <a:gd name="T65" fmla="*/ 887 h 1049"/>
                <a:gd name="T66" fmla="*/ 26 w 654"/>
                <a:gd name="T67" fmla="*/ 850 h 1049"/>
                <a:gd name="T68" fmla="*/ 12 w 654"/>
                <a:gd name="T69" fmla="*/ 810 h 1049"/>
                <a:gd name="T70" fmla="*/ 3 w 654"/>
                <a:gd name="T71" fmla="*/ 768 h 1049"/>
                <a:gd name="T72" fmla="*/ 0 w 654"/>
                <a:gd name="T73" fmla="*/ 723 h 1049"/>
                <a:gd name="T74" fmla="*/ 3 w 654"/>
                <a:gd name="T75" fmla="*/ 677 h 1049"/>
                <a:gd name="T76" fmla="*/ 13 w 654"/>
                <a:gd name="T77" fmla="*/ 632 h 1049"/>
                <a:gd name="T78" fmla="*/ 28 w 654"/>
                <a:gd name="T79" fmla="*/ 591 h 1049"/>
                <a:gd name="T80" fmla="*/ 49 w 654"/>
                <a:gd name="T81" fmla="*/ 553 h 1049"/>
                <a:gd name="T82" fmla="*/ 75 w 654"/>
                <a:gd name="T83" fmla="*/ 517 h 1049"/>
                <a:gd name="T84" fmla="*/ 105 w 654"/>
                <a:gd name="T85" fmla="*/ 485 h 1049"/>
                <a:gd name="T86" fmla="*/ 139 w 654"/>
                <a:gd name="T87" fmla="*/ 457 h 1049"/>
                <a:gd name="T88" fmla="*/ 177 w 654"/>
                <a:gd name="T89" fmla="*/ 435 h 1049"/>
                <a:gd name="T90" fmla="*/ 85 w 654"/>
                <a:gd name="T91" fmla="*/ 37 h 1049"/>
                <a:gd name="T92" fmla="*/ 140 w 654"/>
                <a:gd name="T93" fmla="*/ 28 h 1049"/>
                <a:gd name="T94" fmla="*/ 194 w 654"/>
                <a:gd name="T95" fmla="*/ 16 h 1049"/>
                <a:gd name="T96" fmla="*/ 246 w 654"/>
                <a:gd name="T9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4" h="1049">
                  <a:moveTo>
                    <a:pt x="246" y="0"/>
                  </a:moveTo>
                  <a:lnTo>
                    <a:pt x="337" y="397"/>
                  </a:lnTo>
                  <a:lnTo>
                    <a:pt x="383" y="402"/>
                  </a:lnTo>
                  <a:lnTo>
                    <a:pt x="429" y="413"/>
                  </a:lnTo>
                  <a:lnTo>
                    <a:pt x="471" y="431"/>
                  </a:lnTo>
                  <a:lnTo>
                    <a:pt x="510" y="453"/>
                  </a:lnTo>
                  <a:lnTo>
                    <a:pt x="545" y="480"/>
                  </a:lnTo>
                  <a:lnTo>
                    <a:pt x="576" y="513"/>
                  </a:lnTo>
                  <a:lnTo>
                    <a:pt x="603" y="548"/>
                  </a:lnTo>
                  <a:lnTo>
                    <a:pt x="624" y="588"/>
                  </a:lnTo>
                  <a:lnTo>
                    <a:pt x="641" y="630"/>
                  </a:lnTo>
                  <a:lnTo>
                    <a:pt x="651" y="676"/>
                  </a:lnTo>
                  <a:lnTo>
                    <a:pt x="654" y="723"/>
                  </a:lnTo>
                  <a:lnTo>
                    <a:pt x="651" y="768"/>
                  </a:lnTo>
                  <a:lnTo>
                    <a:pt x="642" y="810"/>
                  </a:lnTo>
                  <a:lnTo>
                    <a:pt x="628" y="850"/>
                  </a:lnTo>
                  <a:lnTo>
                    <a:pt x="608" y="887"/>
                  </a:lnTo>
                  <a:lnTo>
                    <a:pt x="585" y="923"/>
                  </a:lnTo>
                  <a:lnTo>
                    <a:pt x="557" y="954"/>
                  </a:lnTo>
                  <a:lnTo>
                    <a:pt x="526" y="982"/>
                  </a:lnTo>
                  <a:lnTo>
                    <a:pt x="492" y="1005"/>
                  </a:lnTo>
                  <a:lnTo>
                    <a:pt x="454" y="1024"/>
                  </a:lnTo>
                  <a:lnTo>
                    <a:pt x="413" y="1038"/>
                  </a:lnTo>
                  <a:lnTo>
                    <a:pt x="371" y="1047"/>
                  </a:lnTo>
                  <a:lnTo>
                    <a:pt x="327" y="1049"/>
                  </a:lnTo>
                  <a:lnTo>
                    <a:pt x="282" y="1047"/>
                  </a:lnTo>
                  <a:lnTo>
                    <a:pt x="240" y="1038"/>
                  </a:lnTo>
                  <a:lnTo>
                    <a:pt x="199" y="1024"/>
                  </a:lnTo>
                  <a:lnTo>
                    <a:pt x="161" y="1005"/>
                  </a:lnTo>
                  <a:lnTo>
                    <a:pt x="127" y="982"/>
                  </a:lnTo>
                  <a:lnTo>
                    <a:pt x="96" y="954"/>
                  </a:lnTo>
                  <a:lnTo>
                    <a:pt x="68" y="923"/>
                  </a:lnTo>
                  <a:lnTo>
                    <a:pt x="45" y="887"/>
                  </a:lnTo>
                  <a:lnTo>
                    <a:pt x="26" y="850"/>
                  </a:lnTo>
                  <a:lnTo>
                    <a:pt x="12" y="810"/>
                  </a:lnTo>
                  <a:lnTo>
                    <a:pt x="3" y="768"/>
                  </a:lnTo>
                  <a:lnTo>
                    <a:pt x="0" y="723"/>
                  </a:lnTo>
                  <a:lnTo>
                    <a:pt x="3" y="677"/>
                  </a:lnTo>
                  <a:lnTo>
                    <a:pt x="13" y="632"/>
                  </a:lnTo>
                  <a:lnTo>
                    <a:pt x="28" y="591"/>
                  </a:lnTo>
                  <a:lnTo>
                    <a:pt x="49" y="553"/>
                  </a:lnTo>
                  <a:lnTo>
                    <a:pt x="75" y="517"/>
                  </a:lnTo>
                  <a:lnTo>
                    <a:pt x="105" y="485"/>
                  </a:lnTo>
                  <a:lnTo>
                    <a:pt x="139" y="457"/>
                  </a:lnTo>
                  <a:lnTo>
                    <a:pt x="177" y="435"/>
                  </a:lnTo>
                  <a:lnTo>
                    <a:pt x="85" y="37"/>
                  </a:lnTo>
                  <a:lnTo>
                    <a:pt x="140" y="28"/>
                  </a:lnTo>
                  <a:lnTo>
                    <a:pt x="194" y="16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68"/>
            <p:cNvSpPr>
              <a:spLocks/>
            </p:cNvSpPr>
            <p:nvPr/>
          </p:nvSpPr>
          <p:spPr bwMode="auto">
            <a:xfrm>
              <a:off x="4967288" y="5326063"/>
              <a:ext cx="184150" cy="106363"/>
            </a:xfrm>
            <a:custGeom>
              <a:avLst/>
              <a:gdLst>
                <a:gd name="T0" fmla="*/ 1106 w 1159"/>
                <a:gd name="T1" fmla="*/ 0 h 675"/>
                <a:gd name="T2" fmla="*/ 1120 w 1159"/>
                <a:gd name="T3" fmla="*/ 54 h 675"/>
                <a:gd name="T4" fmla="*/ 1138 w 1159"/>
                <a:gd name="T5" fmla="*/ 106 h 675"/>
                <a:gd name="T6" fmla="*/ 1159 w 1159"/>
                <a:gd name="T7" fmla="*/ 156 h 675"/>
                <a:gd name="T8" fmla="*/ 651 w 1159"/>
                <a:gd name="T9" fmla="*/ 326 h 675"/>
                <a:gd name="T10" fmla="*/ 652 w 1159"/>
                <a:gd name="T11" fmla="*/ 336 h 675"/>
                <a:gd name="T12" fmla="*/ 653 w 1159"/>
                <a:gd name="T13" fmla="*/ 348 h 675"/>
                <a:gd name="T14" fmla="*/ 651 w 1159"/>
                <a:gd name="T15" fmla="*/ 392 h 675"/>
                <a:gd name="T16" fmla="*/ 642 w 1159"/>
                <a:gd name="T17" fmla="*/ 435 h 675"/>
                <a:gd name="T18" fmla="*/ 628 w 1159"/>
                <a:gd name="T19" fmla="*/ 475 h 675"/>
                <a:gd name="T20" fmla="*/ 609 w 1159"/>
                <a:gd name="T21" fmla="*/ 513 h 675"/>
                <a:gd name="T22" fmla="*/ 586 w 1159"/>
                <a:gd name="T23" fmla="*/ 547 h 675"/>
                <a:gd name="T24" fmla="*/ 558 w 1159"/>
                <a:gd name="T25" fmla="*/ 579 h 675"/>
                <a:gd name="T26" fmla="*/ 527 w 1159"/>
                <a:gd name="T27" fmla="*/ 607 h 675"/>
                <a:gd name="T28" fmla="*/ 491 w 1159"/>
                <a:gd name="T29" fmla="*/ 630 h 675"/>
                <a:gd name="T30" fmla="*/ 454 w 1159"/>
                <a:gd name="T31" fmla="*/ 649 h 675"/>
                <a:gd name="T32" fmla="*/ 414 w 1159"/>
                <a:gd name="T33" fmla="*/ 664 h 675"/>
                <a:gd name="T34" fmla="*/ 370 w 1159"/>
                <a:gd name="T35" fmla="*/ 671 h 675"/>
                <a:gd name="T36" fmla="*/ 326 w 1159"/>
                <a:gd name="T37" fmla="*/ 675 h 675"/>
                <a:gd name="T38" fmla="*/ 282 w 1159"/>
                <a:gd name="T39" fmla="*/ 671 h 675"/>
                <a:gd name="T40" fmla="*/ 240 w 1159"/>
                <a:gd name="T41" fmla="*/ 664 h 675"/>
                <a:gd name="T42" fmla="*/ 200 w 1159"/>
                <a:gd name="T43" fmla="*/ 649 h 675"/>
                <a:gd name="T44" fmla="*/ 162 w 1159"/>
                <a:gd name="T45" fmla="*/ 630 h 675"/>
                <a:gd name="T46" fmla="*/ 126 w 1159"/>
                <a:gd name="T47" fmla="*/ 607 h 675"/>
                <a:gd name="T48" fmla="*/ 95 w 1159"/>
                <a:gd name="T49" fmla="*/ 579 h 675"/>
                <a:gd name="T50" fmla="*/ 68 w 1159"/>
                <a:gd name="T51" fmla="*/ 547 h 675"/>
                <a:gd name="T52" fmla="*/ 44 w 1159"/>
                <a:gd name="T53" fmla="*/ 513 h 675"/>
                <a:gd name="T54" fmla="*/ 26 w 1159"/>
                <a:gd name="T55" fmla="*/ 475 h 675"/>
                <a:gd name="T56" fmla="*/ 12 w 1159"/>
                <a:gd name="T57" fmla="*/ 435 h 675"/>
                <a:gd name="T58" fmla="*/ 3 w 1159"/>
                <a:gd name="T59" fmla="*/ 392 h 675"/>
                <a:gd name="T60" fmla="*/ 0 w 1159"/>
                <a:gd name="T61" fmla="*/ 348 h 675"/>
                <a:gd name="T62" fmla="*/ 3 w 1159"/>
                <a:gd name="T63" fmla="*/ 303 h 675"/>
                <a:gd name="T64" fmla="*/ 12 w 1159"/>
                <a:gd name="T65" fmla="*/ 261 h 675"/>
                <a:gd name="T66" fmla="*/ 26 w 1159"/>
                <a:gd name="T67" fmla="*/ 221 h 675"/>
                <a:gd name="T68" fmla="*/ 44 w 1159"/>
                <a:gd name="T69" fmla="*/ 183 h 675"/>
                <a:gd name="T70" fmla="*/ 68 w 1159"/>
                <a:gd name="T71" fmla="*/ 148 h 675"/>
                <a:gd name="T72" fmla="*/ 95 w 1159"/>
                <a:gd name="T73" fmla="*/ 117 h 675"/>
                <a:gd name="T74" fmla="*/ 126 w 1159"/>
                <a:gd name="T75" fmla="*/ 89 h 675"/>
                <a:gd name="T76" fmla="*/ 162 w 1159"/>
                <a:gd name="T77" fmla="*/ 66 h 675"/>
                <a:gd name="T78" fmla="*/ 200 w 1159"/>
                <a:gd name="T79" fmla="*/ 47 h 675"/>
                <a:gd name="T80" fmla="*/ 240 w 1159"/>
                <a:gd name="T81" fmla="*/ 33 h 675"/>
                <a:gd name="T82" fmla="*/ 282 w 1159"/>
                <a:gd name="T83" fmla="*/ 25 h 675"/>
                <a:gd name="T84" fmla="*/ 326 w 1159"/>
                <a:gd name="T85" fmla="*/ 21 h 675"/>
                <a:gd name="T86" fmla="*/ 369 w 1159"/>
                <a:gd name="T87" fmla="*/ 24 h 675"/>
                <a:gd name="T88" fmla="*/ 409 w 1159"/>
                <a:gd name="T89" fmla="*/ 33 h 675"/>
                <a:gd name="T90" fmla="*/ 448 w 1159"/>
                <a:gd name="T91" fmla="*/ 45 h 675"/>
                <a:gd name="T92" fmla="*/ 485 w 1159"/>
                <a:gd name="T93" fmla="*/ 63 h 675"/>
                <a:gd name="T94" fmla="*/ 518 w 1159"/>
                <a:gd name="T95" fmla="*/ 84 h 675"/>
                <a:gd name="T96" fmla="*/ 549 w 1159"/>
                <a:gd name="T97" fmla="*/ 109 h 675"/>
                <a:gd name="T98" fmla="*/ 577 w 1159"/>
                <a:gd name="T99" fmla="*/ 138 h 675"/>
                <a:gd name="T100" fmla="*/ 600 w 1159"/>
                <a:gd name="T101" fmla="*/ 170 h 675"/>
                <a:gd name="T102" fmla="*/ 1106 w 1159"/>
                <a:gd name="T10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59" h="675">
                  <a:moveTo>
                    <a:pt x="1106" y="0"/>
                  </a:moveTo>
                  <a:lnTo>
                    <a:pt x="1120" y="54"/>
                  </a:lnTo>
                  <a:lnTo>
                    <a:pt x="1138" y="106"/>
                  </a:lnTo>
                  <a:lnTo>
                    <a:pt x="1159" y="156"/>
                  </a:lnTo>
                  <a:lnTo>
                    <a:pt x="651" y="326"/>
                  </a:lnTo>
                  <a:lnTo>
                    <a:pt x="652" y="336"/>
                  </a:lnTo>
                  <a:lnTo>
                    <a:pt x="653" y="348"/>
                  </a:lnTo>
                  <a:lnTo>
                    <a:pt x="651" y="392"/>
                  </a:lnTo>
                  <a:lnTo>
                    <a:pt x="642" y="435"/>
                  </a:lnTo>
                  <a:lnTo>
                    <a:pt x="628" y="475"/>
                  </a:lnTo>
                  <a:lnTo>
                    <a:pt x="609" y="513"/>
                  </a:lnTo>
                  <a:lnTo>
                    <a:pt x="586" y="547"/>
                  </a:lnTo>
                  <a:lnTo>
                    <a:pt x="558" y="579"/>
                  </a:lnTo>
                  <a:lnTo>
                    <a:pt x="527" y="607"/>
                  </a:lnTo>
                  <a:lnTo>
                    <a:pt x="491" y="630"/>
                  </a:lnTo>
                  <a:lnTo>
                    <a:pt x="454" y="649"/>
                  </a:lnTo>
                  <a:lnTo>
                    <a:pt x="414" y="664"/>
                  </a:lnTo>
                  <a:lnTo>
                    <a:pt x="370" y="671"/>
                  </a:lnTo>
                  <a:lnTo>
                    <a:pt x="326" y="675"/>
                  </a:lnTo>
                  <a:lnTo>
                    <a:pt x="282" y="671"/>
                  </a:lnTo>
                  <a:lnTo>
                    <a:pt x="240" y="664"/>
                  </a:lnTo>
                  <a:lnTo>
                    <a:pt x="200" y="649"/>
                  </a:lnTo>
                  <a:lnTo>
                    <a:pt x="162" y="630"/>
                  </a:lnTo>
                  <a:lnTo>
                    <a:pt x="126" y="607"/>
                  </a:lnTo>
                  <a:lnTo>
                    <a:pt x="95" y="579"/>
                  </a:lnTo>
                  <a:lnTo>
                    <a:pt x="68" y="547"/>
                  </a:lnTo>
                  <a:lnTo>
                    <a:pt x="44" y="513"/>
                  </a:lnTo>
                  <a:lnTo>
                    <a:pt x="26" y="475"/>
                  </a:lnTo>
                  <a:lnTo>
                    <a:pt x="12" y="435"/>
                  </a:lnTo>
                  <a:lnTo>
                    <a:pt x="3" y="392"/>
                  </a:lnTo>
                  <a:lnTo>
                    <a:pt x="0" y="348"/>
                  </a:lnTo>
                  <a:lnTo>
                    <a:pt x="3" y="303"/>
                  </a:lnTo>
                  <a:lnTo>
                    <a:pt x="12" y="261"/>
                  </a:lnTo>
                  <a:lnTo>
                    <a:pt x="26" y="221"/>
                  </a:lnTo>
                  <a:lnTo>
                    <a:pt x="44" y="183"/>
                  </a:lnTo>
                  <a:lnTo>
                    <a:pt x="68" y="148"/>
                  </a:lnTo>
                  <a:lnTo>
                    <a:pt x="95" y="117"/>
                  </a:lnTo>
                  <a:lnTo>
                    <a:pt x="126" y="89"/>
                  </a:lnTo>
                  <a:lnTo>
                    <a:pt x="162" y="66"/>
                  </a:lnTo>
                  <a:lnTo>
                    <a:pt x="200" y="47"/>
                  </a:lnTo>
                  <a:lnTo>
                    <a:pt x="240" y="33"/>
                  </a:lnTo>
                  <a:lnTo>
                    <a:pt x="282" y="25"/>
                  </a:lnTo>
                  <a:lnTo>
                    <a:pt x="326" y="21"/>
                  </a:lnTo>
                  <a:lnTo>
                    <a:pt x="369" y="24"/>
                  </a:lnTo>
                  <a:lnTo>
                    <a:pt x="409" y="33"/>
                  </a:lnTo>
                  <a:lnTo>
                    <a:pt x="448" y="45"/>
                  </a:lnTo>
                  <a:lnTo>
                    <a:pt x="485" y="63"/>
                  </a:lnTo>
                  <a:lnTo>
                    <a:pt x="518" y="84"/>
                  </a:lnTo>
                  <a:lnTo>
                    <a:pt x="549" y="109"/>
                  </a:lnTo>
                  <a:lnTo>
                    <a:pt x="577" y="138"/>
                  </a:lnTo>
                  <a:lnTo>
                    <a:pt x="600" y="170"/>
                  </a:lnTo>
                  <a:lnTo>
                    <a:pt x="1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69"/>
            <p:cNvSpPr>
              <a:spLocks/>
            </p:cNvSpPr>
            <p:nvPr/>
          </p:nvSpPr>
          <p:spPr bwMode="auto">
            <a:xfrm>
              <a:off x="5170488" y="5211763"/>
              <a:ext cx="177800" cy="177800"/>
            </a:xfrm>
            <a:custGeom>
              <a:avLst/>
              <a:gdLst>
                <a:gd name="T0" fmla="*/ 561 w 1122"/>
                <a:gd name="T1" fmla="*/ 0 h 1121"/>
                <a:gd name="T2" fmla="*/ 622 w 1122"/>
                <a:gd name="T3" fmla="*/ 3 h 1121"/>
                <a:gd name="T4" fmla="*/ 681 w 1122"/>
                <a:gd name="T5" fmla="*/ 13 h 1121"/>
                <a:gd name="T6" fmla="*/ 738 w 1122"/>
                <a:gd name="T7" fmla="*/ 29 h 1121"/>
                <a:gd name="T8" fmla="*/ 792 w 1122"/>
                <a:gd name="T9" fmla="*/ 50 h 1121"/>
                <a:gd name="T10" fmla="*/ 843 w 1122"/>
                <a:gd name="T11" fmla="*/ 76 h 1121"/>
                <a:gd name="T12" fmla="*/ 892 w 1122"/>
                <a:gd name="T13" fmla="*/ 108 h 1121"/>
                <a:gd name="T14" fmla="*/ 937 w 1122"/>
                <a:gd name="T15" fmla="*/ 145 h 1121"/>
                <a:gd name="T16" fmla="*/ 976 w 1122"/>
                <a:gd name="T17" fmla="*/ 185 h 1121"/>
                <a:gd name="T18" fmla="*/ 1013 w 1122"/>
                <a:gd name="T19" fmla="*/ 229 h 1121"/>
                <a:gd name="T20" fmla="*/ 1045 w 1122"/>
                <a:gd name="T21" fmla="*/ 278 h 1121"/>
                <a:gd name="T22" fmla="*/ 1072 w 1122"/>
                <a:gd name="T23" fmla="*/ 329 h 1121"/>
                <a:gd name="T24" fmla="*/ 1093 w 1122"/>
                <a:gd name="T25" fmla="*/ 383 h 1121"/>
                <a:gd name="T26" fmla="*/ 1108 w 1122"/>
                <a:gd name="T27" fmla="*/ 440 h 1121"/>
                <a:gd name="T28" fmla="*/ 1118 w 1122"/>
                <a:gd name="T29" fmla="*/ 499 h 1121"/>
                <a:gd name="T30" fmla="*/ 1122 w 1122"/>
                <a:gd name="T31" fmla="*/ 560 h 1121"/>
                <a:gd name="T32" fmla="*/ 1118 w 1122"/>
                <a:gd name="T33" fmla="*/ 621 h 1121"/>
                <a:gd name="T34" fmla="*/ 1108 w 1122"/>
                <a:gd name="T35" fmla="*/ 681 h 1121"/>
                <a:gd name="T36" fmla="*/ 1093 w 1122"/>
                <a:gd name="T37" fmla="*/ 737 h 1121"/>
                <a:gd name="T38" fmla="*/ 1072 w 1122"/>
                <a:gd name="T39" fmla="*/ 792 h 1121"/>
                <a:gd name="T40" fmla="*/ 1045 w 1122"/>
                <a:gd name="T41" fmla="*/ 843 h 1121"/>
                <a:gd name="T42" fmla="*/ 1013 w 1122"/>
                <a:gd name="T43" fmla="*/ 891 h 1121"/>
                <a:gd name="T44" fmla="*/ 976 w 1122"/>
                <a:gd name="T45" fmla="*/ 936 h 1121"/>
                <a:gd name="T46" fmla="*/ 937 w 1122"/>
                <a:gd name="T47" fmla="*/ 977 h 1121"/>
                <a:gd name="T48" fmla="*/ 892 w 1122"/>
                <a:gd name="T49" fmla="*/ 1012 h 1121"/>
                <a:gd name="T50" fmla="*/ 843 w 1122"/>
                <a:gd name="T51" fmla="*/ 1044 h 1121"/>
                <a:gd name="T52" fmla="*/ 792 w 1122"/>
                <a:gd name="T53" fmla="*/ 1071 h 1121"/>
                <a:gd name="T54" fmla="*/ 738 w 1122"/>
                <a:gd name="T55" fmla="*/ 1092 h 1121"/>
                <a:gd name="T56" fmla="*/ 681 w 1122"/>
                <a:gd name="T57" fmla="*/ 1108 h 1121"/>
                <a:gd name="T58" fmla="*/ 622 w 1122"/>
                <a:gd name="T59" fmla="*/ 1118 h 1121"/>
                <a:gd name="T60" fmla="*/ 561 w 1122"/>
                <a:gd name="T61" fmla="*/ 1121 h 1121"/>
                <a:gd name="T62" fmla="*/ 500 w 1122"/>
                <a:gd name="T63" fmla="*/ 1118 h 1121"/>
                <a:gd name="T64" fmla="*/ 441 w 1122"/>
                <a:gd name="T65" fmla="*/ 1108 h 1121"/>
                <a:gd name="T66" fmla="*/ 384 w 1122"/>
                <a:gd name="T67" fmla="*/ 1092 h 1121"/>
                <a:gd name="T68" fmla="*/ 330 w 1122"/>
                <a:gd name="T69" fmla="*/ 1071 h 1121"/>
                <a:gd name="T70" fmla="*/ 279 w 1122"/>
                <a:gd name="T71" fmla="*/ 1044 h 1121"/>
                <a:gd name="T72" fmla="*/ 230 w 1122"/>
                <a:gd name="T73" fmla="*/ 1012 h 1121"/>
                <a:gd name="T74" fmla="*/ 186 w 1122"/>
                <a:gd name="T75" fmla="*/ 977 h 1121"/>
                <a:gd name="T76" fmla="*/ 145 w 1122"/>
                <a:gd name="T77" fmla="*/ 936 h 1121"/>
                <a:gd name="T78" fmla="*/ 109 w 1122"/>
                <a:gd name="T79" fmla="*/ 891 h 1121"/>
                <a:gd name="T80" fmla="*/ 77 w 1122"/>
                <a:gd name="T81" fmla="*/ 843 h 1121"/>
                <a:gd name="T82" fmla="*/ 50 w 1122"/>
                <a:gd name="T83" fmla="*/ 792 h 1121"/>
                <a:gd name="T84" fmla="*/ 29 w 1122"/>
                <a:gd name="T85" fmla="*/ 737 h 1121"/>
                <a:gd name="T86" fmla="*/ 14 w 1122"/>
                <a:gd name="T87" fmla="*/ 681 h 1121"/>
                <a:gd name="T88" fmla="*/ 4 w 1122"/>
                <a:gd name="T89" fmla="*/ 621 h 1121"/>
                <a:gd name="T90" fmla="*/ 0 w 1122"/>
                <a:gd name="T91" fmla="*/ 560 h 1121"/>
                <a:gd name="T92" fmla="*/ 4 w 1122"/>
                <a:gd name="T93" fmla="*/ 499 h 1121"/>
                <a:gd name="T94" fmla="*/ 14 w 1122"/>
                <a:gd name="T95" fmla="*/ 440 h 1121"/>
                <a:gd name="T96" fmla="*/ 29 w 1122"/>
                <a:gd name="T97" fmla="*/ 383 h 1121"/>
                <a:gd name="T98" fmla="*/ 50 w 1122"/>
                <a:gd name="T99" fmla="*/ 329 h 1121"/>
                <a:gd name="T100" fmla="*/ 77 w 1122"/>
                <a:gd name="T101" fmla="*/ 278 h 1121"/>
                <a:gd name="T102" fmla="*/ 109 w 1122"/>
                <a:gd name="T103" fmla="*/ 229 h 1121"/>
                <a:gd name="T104" fmla="*/ 145 w 1122"/>
                <a:gd name="T105" fmla="*/ 185 h 1121"/>
                <a:gd name="T106" fmla="*/ 186 w 1122"/>
                <a:gd name="T107" fmla="*/ 145 h 1121"/>
                <a:gd name="T108" fmla="*/ 230 w 1122"/>
                <a:gd name="T109" fmla="*/ 108 h 1121"/>
                <a:gd name="T110" fmla="*/ 279 w 1122"/>
                <a:gd name="T111" fmla="*/ 76 h 1121"/>
                <a:gd name="T112" fmla="*/ 330 w 1122"/>
                <a:gd name="T113" fmla="*/ 50 h 1121"/>
                <a:gd name="T114" fmla="*/ 384 w 1122"/>
                <a:gd name="T115" fmla="*/ 29 h 1121"/>
                <a:gd name="T116" fmla="*/ 441 w 1122"/>
                <a:gd name="T117" fmla="*/ 13 h 1121"/>
                <a:gd name="T118" fmla="*/ 500 w 1122"/>
                <a:gd name="T119" fmla="*/ 3 h 1121"/>
                <a:gd name="T120" fmla="*/ 561 w 1122"/>
                <a:gd name="T12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2" h="1121">
                  <a:moveTo>
                    <a:pt x="561" y="0"/>
                  </a:moveTo>
                  <a:lnTo>
                    <a:pt x="622" y="3"/>
                  </a:lnTo>
                  <a:lnTo>
                    <a:pt x="681" y="13"/>
                  </a:lnTo>
                  <a:lnTo>
                    <a:pt x="738" y="29"/>
                  </a:lnTo>
                  <a:lnTo>
                    <a:pt x="792" y="50"/>
                  </a:lnTo>
                  <a:lnTo>
                    <a:pt x="843" y="76"/>
                  </a:lnTo>
                  <a:lnTo>
                    <a:pt x="892" y="108"/>
                  </a:lnTo>
                  <a:lnTo>
                    <a:pt x="937" y="145"/>
                  </a:lnTo>
                  <a:lnTo>
                    <a:pt x="976" y="185"/>
                  </a:lnTo>
                  <a:lnTo>
                    <a:pt x="1013" y="229"/>
                  </a:lnTo>
                  <a:lnTo>
                    <a:pt x="1045" y="278"/>
                  </a:lnTo>
                  <a:lnTo>
                    <a:pt x="1072" y="329"/>
                  </a:lnTo>
                  <a:lnTo>
                    <a:pt x="1093" y="383"/>
                  </a:lnTo>
                  <a:lnTo>
                    <a:pt x="1108" y="440"/>
                  </a:lnTo>
                  <a:lnTo>
                    <a:pt x="1118" y="499"/>
                  </a:lnTo>
                  <a:lnTo>
                    <a:pt x="1122" y="560"/>
                  </a:lnTo>
                  <a:lnTo>
                    <a:pt x="1118" y="621"/>
                  </a:lnTo>
                  <a:lnTo>
                    <a:pt x="1108" y="681"/>
                  </a:lnTo>
                  <a:lnTo>
                    <a:pt x="1093" y="737"/>
                  </a:lnTo>
                  <a:lnTo>
                    <a:pt x="1072" y="792"/>
                  </a:lnTo>
                  <a:lnTo>
                    <a:pt x="1045" y="843"/>
                  </a:lnTo>
                  <a:lnTo>
                    <a:pt x="1013" y="891"/>
                  </a:lnTo>
                  <a:lnTo>
                    <a:pt x="976" y="936"/>
                  </a:lnTo>
                  <a:lnTo>
                    <a:pt x="937" y="977"/>
                  </a:lnTo>
                  <a:lnTo>
                    <a:pt x="892" y="1012"/>
                  </a:lnTo>
                  <a:lnTo>
                    <a:pt x="843" y="1044"/>
                  </a:lnTo>
                  <a:lnTo>
                    <a:pt x="792" y="1071"/>
                  </a:lnTo>
                  <a:lnTo>
                    <a:pt x="738" y="1092"/>
                  </a:lnTo>
                  <a:lnTo>
                    <a:pt x="681" y="1108"/>
                  </a:lnTo>
                  <a:lnTo>
                    <a:pt x="622" y="1118"/>
                  </a:lnTo>
                  <a:lnTo>
                    <a:pt x="561" y="1121"/>
                  </a:lnTo>
                  <a:lnTo>
                    <a:pt x="500" y="1118"/>
                  </a:lnTo>
                  <a:lnTo>
                    <a:pt x="441" y="1108"/>
                  </a:lnTo>
                  <a:lnTo>
                    <a:pt x="384" y="1092"/>
                  </a:lnTo>
                  <a:lnTo>
                    <a:pt x="330" y="1071"/>
                  </a:lnTo>
                  <a:lnTo>
                    <a:pt x="279" y="1044"/>
                  </a:lnTo>
                  <a:lnTo>
                    <a:pt x="230" y="1012"/>
                  </a:lnTo>
                  <a:lnTo>
                    <a:pt x="186" y="977"/>
                  </a:lnTo>
                  <a:lnTo>
                    <a:pt x="145" y="936"/>
                  </a:lnTo>
                  <a:lnTo>
                    <a:pt x="109" y="891"/>
                  </a:lnTo>
                  <a:lnTo>
                    <a:pt x="77" y="843"/>
                  </a:lnTo>
                  <a:lnTo>
                    <a:pt x="50" y="792"/>
                  </a:lnTo>
                  <a:lnTo>
                    <a:pt x="29" y="737"/>
                  </a:lnTo>
                  <a:lnTo>
                    <a:pt x="14" y="681"/>
                  </a:lnTo>
                  <a:lnTo>
                    <a:pt x="4" y="621"/>
                  </a:lnTo>
                  <a:lnTo>
                    <a:pt x="0" y="560"/>
                  </a:lnTo>
                  <a:lnTo>
                    <a:pt x="4" y="499"/>
                  </a:lnTo>
                  <a:lnTo>
                    <a:pt x="14" y="440"/>
                  </a:lnTo>
                  <a:lnTo>
                    <a:pt x="29" y="383"/>
                  </a:lnTo>
                  <a:lnTo>
                    <a:pt x="50" y="329"/>
                  </a:lnTo>
                  <a:lnTo>
                    <a:pt x="77" y="278"/>
                  </a:lnTo>
                  <a:lnTo>
                    <a:pt x="109" y="229"/>
                  </a:lnTo>
                  <a:lnTo>
                    <a:pt x="145" y="185"/>
                  </a:lnTo>
                  <a:lnTo>
                    <a:pt x="186" y="145"/>
                  </a:lnTo>
                  <a:lnTo>
                    <a:pt x="230" y="108"/>
                  </a:lnTo>
                  <a:lnTo>
                    <a:pt x="279" y="76"/>
                  </a:lnTo>
                  <a:lnTo>
                    <a:pt x="330" y="50"/>
                  </a:lnTo>
                  <a:lnTo>
                    <a:pt x="384" y="29"/>
                  </a:lnTo>
                  <a:lnTo>
                    <a:pt x="441" y="13"/>
                  </a:lnTo>
                  <a:lnTo>
                    <a:pt x="500" y="3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9" name="Freeform 74"/>
          <p:cNvSpPr>
            <a:spLocks noEditPoints="1"/>
          </p:cNvSpPr>
          <p:nvPr/>
        </p:nvSpPr>
        <p:spPr bwMode="auto">
          <a:xfrm>
            <a:off x="6650038" y="4946650"/>
            <a:ext cx="517525" cy="635000"/>
          </a:xfrm>
          <a:custGeom>
            <a:avLst/>
            <a:gdLst>
              <a:gd name="T0" fmla="*/ 2003 w 2939"/>
              <a:gd name="T1" fmla="*/ 2890 h 3600"/>
              <a:gd name="T2" fmla="*/ 1859 w 2939"/>
              <a:gd name="T3" fmla="*/ 2961 h 3600"/>
              <a:gd name="T4" fmla="*/ 2195 w 2939"/>
              <a:gd name="T5" fmla="*/ 3289 h 3600"/>
              <a:gd name="T6" fmla="*/ 2729 w 2939"/>
              <a:gd name="T7" fmla="*/ 2753 h 3600"/>
              <a:gd name="T8" fmla="*/ 2634 w 2939"/>
              <a:gd name="T9" fmla="*/ 2623 h 3600"/>
              <a:gd name="T10" fmla="*/ 1495 w 2939"/>
              <a:gd name="T11" fmla="*/ 2623 h 3600"/>
              <a:gd name="T12" fmla="*/ 949 w 2939"/>
              <a:gd name="T13" fmla="*/ 2664 h 3600"/>
              <a:gd name="T14" fmla="*/ 963 w 2939"/>
              <a:gd name="T15" fmla="*/ 2522 h 3600"/>
              <a:gd name="T16" fmla="*/ 838 w 2939"/>
              <a:gd name="T17" fmla="*/ 2470 h 3600"/>
              <a:gd name="T18" fmla="*/ 456 w 2939"/>
              <a:gd name="T19" fmla="*/ 2606 h 3600"/>
              <a:gd name="T20" fmla="*/ 488 w 2939"/>
              <a:gd name="T21" fmla="*/ 2522 h 3600"/>
              <a:gd name="T22" fmla="*/ 2269 w 2939"/>
              <a:gd name="T23" fmla="*/ 2263 h 3600"/>
              <a:gd name="T24" fmla="*/ 2743 w 2939"/>
              <a:gd name="T25" fmla="*/ 2459 h 3600"/>
              <a:gd name="T26" fmla="*/ 2939 w 2939"/>
              <a:gd name="T27" fmla="*/ 2931 h 3600"/>
              <a:gd name="T28" fmla="*/ 2743 w 2939"/>
              <a:gd name="T29" fmla="*/ 3404 h 3600"/>
              <a:gd name="T30" fmla="*/ 2269 w 2939"/>
              <a:gd name="T31" fmla="*/ 3600 h 3600"/>
              <a:gd name="T32" fmla="*/ 1795 w 2939"/>
              <a:gd name="T33" fmla="*/ 3404 h 3600"/>
              <a:gd name="T34" fmla="*/ 1599 w 2939"/>
              <a:gd name="T35" fmla="*/ 2931 h 3600"/>
              <a:gd name="T36" fmla="*/ 1795 w 2939"/>
              <a:gd name="T37" fmla="*/ 2459 h 3600"/>
              <a:gd name="T38" fmla="*/ 2269 w 2939"/>
              <a:gd name="T39" fmla="*/ 2263 h 3600"/>
              <a:gd name="T40" fmla="*/ 1599 w 2939"/>
              <a:gd name="T41" fmla="*/ 2160 h 3600"/>
              <a:gd name="T42" fmla="*/ 949 w 2939"/>
              <a:gd name="T43" fmla="*/ 2201 h 3600"/>
              <a:gd name="T44" fmla="*/ 963 w 2939"/>
              <a:gd name="T45" fmla="*/ 2060 h 3600"/>
              <a:gd name="T46" fmla="*/ 838 w 2939"/>
              <a:gd name="T47" fmla="*/ 2029 h 3600"/>
              <a:gd name="T48" fmla="*/ 456 w 2939"/>
              <a:gd name="T49" fmla="*/ 2165 h 3600"/>
              <a:gd name="T50" fmla="*/ 488 w 2939"/>
              <a:gd name="T51" fmla="*/ 2081 h 3600"/>
              <a:gd name="T52" fmla="*/ 980 w 2939"/>
              <a:gd name="T53" fmla="*/ 1646 h 3600"/>
              <a:gd name="T54" fmla="*/ 1854 w 2939"/>
              <a:gd name="T55" fmla="*/ 1765 h 3600"/>
              <a:gd name="T56" fmla="*/ 938 w 2939"/>
              <a:gd name="T57" fmla="*/ 1779 h 3600"/>
              <a:gd name="T58" fmla="*/ 980 w 2939"/>
              <a:gd name="T59" fmla="*/ 1646 h 3600"/>
              <a:gd name="T60" fmla="*/ 830 w 2939"/>
              <a:gd name="T61" fmla="*/ 1605 h 3600"/>
              <a:gd name="T62" fmla="*/ 446 w 2939"/>
              <a:gd name="T63" fmla="*/ 1717 h 3600"/>
              <a:gd name="T64" fmla="*/ 502 w 2939"/>
              <a:gd name="T65" fmla="*/ 1647 h 3600"/>
              <a:gd name="T66" fmla="*/ 1804 w 2939"/>
              <a:gd name="T67" fmla="*/ 1183 h 3600"/>
              <a:gd name="T68" fmla="*/ 1846 w 2939"/>
              <a:gd name="T69" fmla="*/ 1316 h 3600"/>
              <a:gd name="T70" fmla="*/ 931 w 2939"/>
              <a:gd name="T71" fmla="*/ 1301 h 3600"/>
              <a:gd name="T72" fmla="*/ 798 w 2939"/>
              <a:gd name="T73" fmla="*/ 1068 h 3600"/>
              <a:gd name="T74" fmla="*/ 640 w 2939"/>
              <a:gd name="T75" fmla="*/ 1360 h 3600"/>
              <a:gd name="T76" fmla="*/ 440 w 2939"/>
              <a:gd name="T77" fmla="*/ 1246 h 3600"/>
              <a:gd name="T78" fmla="*/ 515 w 2939"/>
              <a:gd name="T79" fmla="*/ 1197 h 3600"/>
              <a:gd name="T80" fmla="*/ 569 w 2939"/>
              <a:gd name="T81" fmla="*/ 386 h 3600"/>
              <a:gd name="T82" fmla="*/ 706 w 2939"/>
              <a:gd name="T83" fmla="*/ 640 h 3600"/>
              <a:gd name="T84" fmla="*/ 1648 w 2939"/>
              <a:gd name="T85" fmla="*/ 619 h 3600"/>
              <a:gd name="T86" fmla="*/ 1748 w 2939"/>
              <a:gd name="T87" fmla="*/ 360 h 3600"/>
              <a:gd name="T88" fmla="*/ 2285 w 2939"/>
              <a:gd name="T89" fmla="*/ 454 h 3600"/>
              <a:gd name="T90" fmla="*/ 2198 w 2939"/>
              <a:gd name="T91" fmla="*/ 2112 h 3600"/>
              <a:gd name="T92" fmla="*/ 1465 w 2939"/>
              <a:gd name="T93" fmla="*/ 3116 h 3600"/>
              <a:gd name="T94" fmla="*/ 49 w 2939"/>
              <a:gd name="T95" fmla="*/ 3167 h 3600"/>
              <a:gd name="T96" fmla="*/ 22 w 2939"/>
              <a:gd name="T97" fmla="*/ 471 h 3600"/>
              <a:gd name="T98" fmla="*/ 1160 w 2939"/>
              <a:gd name="T99" fmla="*/ 103 h 3600"/>
              <a:gd name="T100" fmla="*/ 1094 w 2939"/>
              <a:gd name="T101" fmla="*/ 219 h 3600"/>
              <a:gd name="T102" fmla="*/ 1227 w 2939"/>
              <a:gd name="T103" fmla="*/ 219 h 3600"/>
              <a:gd name="T104" fmla="*/ 1160 w 2939"/>
              <a:gd name="T105" fmla="*/ 103 h 3600"/>
              <a:gd name="T106" fmla="*/ 1317 w 2939"/>
              <a:gd name="T107" fmla="*/ 88 h 3600"/>
              <a:gd name="T108" fmla="*/ 1379 w 2939"/>
              <a:gd name="T109" fmla="*/ 247 h 3600"/>
              <a:gd name="T110" fmla="*/ 1624 w 2939"/>
              <a:gd name="T111" fmla="*/ 324 h 3600"/>
              <a:gd name="T112" fmla="*/ 1605 w 2939"/>
              <a:gd name="T113" fmla="*/ 521 h 3600"/>
              <a:gd name="T114" fmla="*/ 738 w 2939"/>
              <a:gd name="T115" fmla="*/ 540 h 3600"/>
              <a:gd name="T116" fmla="*/ 682 w 2939"/>
              <a:gd name="T117" fmla="*/ 350 h 3600"/>
              <a:gd name="T118" fmla="*/ 923 w 2939"/>
              <a:gd name="T119" fmla="*/ 254 h 3600"/>
              <a:gd name="T120" fmla="*/ 991 w 2939"/>
              <a:gd name="T121" fmla="*/ 116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39" h="3600">
                <a:moveTo>
                  <a:pt x="2634" y="2623"/>
                </a:moveTo>
                <a:lnTo>
                  <a:pt x="2613" y="2625"/>
                </a:lnTo>
                <a:lnTo>
                  <a:pt x="2591" y="2630"/>
                </a:lnTo>
                <a:lnTo>
                  <a:pt x="2570" y="2641"/>
                </a:lnTo>
                <a:lnTo>
                  <a:pt x="2552" y="2657"/>
                </a:lnTo>
                <a:lnTo>
                  <a:pt x="2205" y="3047"/>
                </a:lnTo>
                <a:lnTo>
                  <a:pt x="2024" y="2903"/>
                </a:lnTo>
                <a:lnTo>
                  <a:pt x="2003" y="2890"/>
                </a:lnTo>
                <a:lnTo>
                  <a:pt x="1982" y="2882"/>
                </a:lnTo>
                <a:lnTo>
                  <a:pt x="1960" y="2880"/>
                </a:lnTo>
                <a:lnTo>
                  <a:pt x="1937" y="2882"/>
                </a:lnTo>
                <a:lnTo>
                  <a:pt x="1915" y="2890"/>
                </a:lnTo>
                <a:lnTo>
                  <a:pt x="1895" y="2902"/>
                </a:lnTo>
                <a:lnTo>
                  <a:pt x="1879" y="2918"/>
                </a:lnTo>
                <a:lnTo>
                  <a:pt x="1866" y="2939"/>
                </a:lnTo>
                <a:lnTo>
                  <a:pt x="1859" y="2961"/>
                </a:lnTo>
                <a:lnTo>
                  <a:pt x="1856" y="2983"/>
                </a:lnTo>
                <a:lnTo>
                  <a:pt x="1859" y="3005"/>
                </a:lnTo>
                <a:lnTo>
                  <a:pt x="1866" y="3027"/>
                </a:lnTo>
                <a:lnTo>
                  <a:pt x="1878" y="3046"/>
                </a:lnTo>
                <a:lnTo>
                  <a:pt x="1895" y="3063"/>
                </a:lnTo>
                <a:lnTo>
                  <a:pt x="2152" y="3268"/>
                </a:lnTo>
                <a:lnTo>
                  <a:pt x="2173" y="3281"/>
                </a:lnTo>
                <a:lnTo>
                  <a:pt x="2195" y="3289"/>
                </a:lnTo>
                <a:lnTo>
                  <a:pt x="2217" y="3291"/>
                </a:lnTo>
                <a:lnTo>
                  <a:pt x="2239" y="3289"/>
                </a:lnTo>
                <a:lnTo>
                  <a:pt x="2258" y="3283"/>
                </a:lnTo>
                <a:lnTo>
                  <a:pt x="2278" y="3272"/>
                </a:lnTo>
                <a:lnTo>
                  <a:pt x="2294" y="3257"/>
                </a:lnTo>
                <a:lnTo>
                  <a:pt x="2707" y="2794"/>
                </a:lnTo>
                <a:lnTo>
                  <a:pt x="2720" y="2774"/>
                </a:lnTo>
                <a:lnTo>
                  <a:pt x="2729" y="2753"/>
                </a:lnTo>
                <a:lnTo>
                  <a:pt x="2733" y="2731"/>
                </a:lnTo>
                <a:lnTo>
                  <a:pt x="2731" y="2709"/>
                </a:lnTo>
                <a:lnTo>
                  <a:pt x="2725" y="2687"/>
                </a:lnTo>
                <a:lnTo>
                  <a:pt x="2714" y="2666"/>
                </a:lnTo>
                <a:lnTo>
                  <a:pt x="2698" y="2649"/>
                </a:lnTo>
                <a:lnTo>
                  <a:pt x="2678" y="2636"/>
                </a:lnTo>
                <a:lnTo>
                  <a:pt x="2657" y="2627"/>
                </a:lnTo>
                <a:lnTo>
                  <a:pt x="2634" y="2623"/>
                </a:lnTo>
                <a:close/>
                <a:moveTo>
                  <a:pt x="980" y="2520"/>
                </a:moveTo>
                <a:lnTo>
                  <a:pt x="1444" y="2520"/>
                </a:lnTo>
                <a:lnTo>
                  <a:pt x="1460" y="2522"/>
                </a:lnTo>
                <a:lnTo>
                  <a:pt x="1474" y="2530"/>
                </a:lnTo>
                <a:lnTo>
                  <a:pt x="1485" y="2541"/>
                </a:lnTo>
                <a:lnTo>
                  <a:pt x="1493" y="2555"/>
                </a:lnTo>
                <a:lnTo>
                  <a:pt x="1495" y="2571"/>
                </a:lnTo>
                <a:lnTo>
                  <a:pt x="1495" y="2623"/>
                </a:lnTo>
                <a:lnTo>
                  <a:pt x="1493" y="2639"/>
                </a:lnTo>
                <a:lnTo>
                  <a:pt x="1485" y="2653"/>
                </a:lnTo>
                <a:lnTo>
                  <a:pt x="1474" y="2664"/>
                </a:lnTo>
                <a:lnTo>
                  <a:pt x="1460" y="2672"/>
                </a:lnTo>
                <a:lnTo>
                  <a:pt x="1444" y="2674"/>
                </a:lnTo>
                <a:lnTo>
                  <a:pt x="980" y="2674"/>
                </a:lnTo>
                <a:lnTo>
                  <a:pt x="963" y="2672"/>
                </a:lnTo>
                <a:lnTo>
                  <a:pt x="949" y="2664"/>
                </a:lnTo>
                <a:lnTo>
                  <a:pt x="938" y="2653"/>
                </a:lnTo>
                <a:lnTo>
                  <a:pt x="931" y="2639"/>
                </a:lnTo>
                <a:lnTo>
                  <a:pt x="928" y="2623"/>
                </a:lnTo>
                <a:lnTo>
                  <a:pt x="928" y="2571"/>
                </a:lnTo>
                <a:lnTo>
                  <a:pt x="931" y="2555"/>
                </a:lnTo>
                <a:lnTo>
                  <a:pt x="938" y="2541"/>
                </a:lnTo>
                <a:lnTo>
                  <a:pt x="949" y="2530"/>
                </a:lnTo>
                <a:lnTo>
                  <a:pt x="963" y="2522"/>
                </a:lnTo>
                <a:lnTo>
                  <a:pt x="980" y="2520"/>
                </a:lnTo>
                <a:close/>
                <a:moveTo>
                  <a:pt x="798" y="2404"/>
                </a:moveTo>
                <a:lnTo>
                  <a:pt x="812" y="2408"/>
                </a:lnTo>
                <a:lnTo>
                  <a:pt x="826" y="2416"/>
                </a:lnTo>
                <a:lnTo>
                  <a:pt x="835" y="2427"/>
                </a:lnTo>
                <a:lnTo>
                  <a:pt x="841" y="2441"/>
                </a:lnTo>
                <a:lnTo>
                  <a:pt x="841" y="2456"/>
                </a:lnTo>
                <a:lnTo>
                  <a:pt x="838" y="2470"/>
                </a:lnTo>
                <a:lnTo>
                  <a:pt x="830" y="2483"/>
                </a:lnTo>
                <a:lnTo>
                  <a:pt x="640" y="2696"/>
                </a:lnTo>
                <a:lnTo>
                  <a:pt x="629" y="2704"/>
                </a:lnTo>
                <a:lnTo>
                  <a:pt x="617" y="2710"/>
                </a:lnTo>
                <a:lnTo>
                  <a:pt x="604" y="2712"/>
                </a:lnTo>
                <a:lnTo>
                  <a:pt x="588" y="2709"/>
                </a:lnTo>
                <a:lnTo>
                  <a:pt x="574" y="2701"/>
                </a:lnTo>
                <a:lnTo>
                  <a:pt x="456" y="2606"/>
                </a:lnTo>
                <a:lnTo>
                  <a:pt x="446" y="2595"/>
                </a:lnTo>
                <a:lnTo>
                  <a:pt x="440" y="2582"/>
                </a:lnTo>
                <a:lnTo>
                  <a:pt x="438" y="2568"/>
                </a:lnTo>
                <a:lnTo>
                  <a:pt x="441" y="2554"/>
                </a:lnTo>
                <a:lnTo>
                  <a:pt x="448" y="2540"/>
                </a:lnTo>
                <a:lnTo>
                  <a:pt x="459" y="2530"/>
                </a:lnTo>
                <a:lnTo>
                  <a:pt x="473" y="2524"/>
                </a:lnTo>
                <a:lnTo>
                  <a:pt x="488" y="2522"/>
                </a:lnTo>
                <a:lnTo>
                  <a:pt x="502" y="2525"/>
                </a:lnTo>
                <a:lnTo>
                  <a:pt x="515" y="2533"/>
                </a:lnTo>
                <a:lnTo>
                  <a:pt x="598" y="2600"/>
                </a:lnTo>
                <a:lnTo>
                  <a:pt x="759" y="2420"/>
                </a:lnTo>
                <a:lnTo>
                  <a:pt x="770" y="2410"/>
                </a:lnTo>
                <a:lnTo>
                  <a:pt x="784" y="2405"/>
                </a:lnTo>
                <a:lnTo>
                  <a:pt x="798" y="2404"/>
                </a:lnTo>
                <a:close/>
                <a:moveTo>
                  <a:pt x="2269" y="2263"/>
                </a:moveTo>
                <a:lnTo>
                  <a:pt x="2337" y="2266"/>
                </a:lnTo>
                <a:lnTo>
                  <a:pt x="2404" y="2277"/>
                </a:lnTo>
                <a:lnTo>
                  <a:pt x="2468" y="2293"/>
                </a:lnTo>
                <a:lnTo>
                  <a:pt x="2530" y="2315"/>
                </a:lnTo>
                <a:lnTo>
                  <a:pt x="2589" y="2343"/>
                </a:lnTo>
                <a:lnTo>
                  <a:pt x="2643" y="2377"/>
                </a:lnTo>
                <a:lnTo>
                  <a:pt x="2695" y="2415"/>
                </a:lnTo>
                <a:lnTo>
                  <a:pt x="2743" y="2459"/>
                </a:lnTo>
                <a:lnTo>
                  <a:pt x="2785" y="2506"/>
                </a:lnTo>
                <a:lnTo>
                  <a:pt x="2825" y="2557"/>
                </a:lnTo>
                <a:lnTo>
                  <a:pt x="2858" y="2613"/>
                </a:lnTo>
                <a:lnTo>
                  <a:pt x="2886" y="2672"/>
                </a:lnTo>
                <a:lnTo>
                  <a:pt x="2909" y="2733"/>
                </a:lnTo>
                <a:lnTo>
                  <a:pt x="2925" y="2797"/>
                </a:lnTo>
                <a:lnTo>
                  <a:pt x="2935" y="2863"/>
                </a:lnTo>
                <a:lnTo>
                  <a:pt x="2939" y="2931"/>
                </a:lnTo>
                <a:lnTo>
                  <a:pt x="2935" y="3000"/>
                </a:lnTo>
                <a:lnTo>
                  <a:pt x="2925" y="3067"/>
                </a:lnTo>
                <a:lnTo>
                  <a:pt x="2909" y="3130"/>
                </a:lnTo>
                <a:lnTo>
                  <a:pt x="2886" y="3192"/>
                </a:lnTo>
                <a:lnTo>
                  <a:pt x="2858" y="3250"/>
                </a:lnTo>
                <a:lnTo>
                  <a:pt x="2825" y="3305"/>
                </a:lnTo>
                <a:lnTo>
                  <a:pt x="2785" y="3357"/>
                </a:lnTo>
                <a:lnTo>
                  <a:pt x="2743" y="3404"/>
                </a:lnTo>
                <a:lnTo>
                  <a:pt x="2695" y="3447"/>
                </a:lnTo>
                <a:lnTo>
                  <a:pt x="2643" y="3485"/>
                </a:lnTo>
                <a:lnTo>
                  <a:pt x="2589" y="3519"/>
                </a:lnTo>
                <a:lnTo>
                  <a:pt x="2530" y="3548"/>
                </a:lnTo>
                <a:lnTo>
                  <a:pt x="2468" y="3569"/>
                </a:lnTo>
                <a:lnTo>
                  <a:pt x="2404" y="3587"/>
                </a:lnTo>
                <a:lnTo>
                  <a:pt x="2337" y="3597"/>
                </a:lnTo>
                <a:lnTo>
                  <a:pt x="2269" y="3600"/>
                </a:lnTo>
                <a:lnTo>
                  <a:pt x="2200" y="3597"/>
                </a:lnTo>
                <a:lnTo>
                  <a:pt x="2134" y="3587"/>
                </a:lnTo>
                <a:lnTo>
                  <a:pt x="2069" y="3569"/>
                </a:lnTo>
                <a:lnTo>
                  <a:pt x="2008" y="3548"/>
                </a:lnTo>
                <a:lnTo>
                  <a:pt x="1949" y="3519"/>
                </a:lnTo>
                <a:lnTo>
                  <a:pt x="1894" y="3485"/>
                </a:lnTo>
                <a:lnTo>
                  <a:pt x="1843" y="3447"/>
                </a:lnTo>
                <a:lnTo>
                  <a:pt x="1795" y="3404"/>
                </a:lnTo>
                <a:lnTo>
                  <a:pt x="1752" y="3357"/>
                </a:lnTo>
                <a:lnTo>
                  <a:pt x="1713" y="3305"/>
                </a:lnTo>
                <a:lnTo>
                  <a:pt x="1680" y="3250"/>
                </a:lnTo>
                <a:lnTo>
                  <a:pt x="1651" y="3192"/>
                </a:lnTo>
                <a:lnTo>
                  <a:pt x="1628" y="3130"/>
                </a:lnTo>
                <a:lnTo>
                  <a:pt x="1612" y="3067"/>
                </a:lnTo>
                <a:lnTo>
                  <a:pt x="1602" y="3000"/>
                </a:lnTo>
                <a:lnTo>
                  <a:pt x="1599" y="2931"/>
                </a:lnTo>
                <a:lnTo>
                  <a:pt x="1602" y="2863"/>
                </a:lnTo>
                <a:lnTo>
                  <a:pt x="1612" y="2797"/>
                </a:lnTo>
                <a:lnTo>
                  <a:pt x="1628" y="2733"/>
                </a:lnTo>
                <a:lnTo>
                  <a:pt x="1651" y="2672"/>
                </a:lnTo>
                <a:lnTo>
                  <a:pt x="1680" y="2613"/>
                </a:lnTo>
                <a:lnTo>
                  <a:pt x="1713" y="2557"/>
                </a:lnTo>
                <a:lnTo>
                  <a:pt x="1752" y="2506"/>
                </a:lnTo>
                <a:lnTo>
                  <a:pt x="1795" y="2459"/>
                </a:lnTo>
                <a:lnTo>
                  <a:pt x="1843" y="2415"/>
                </a:lnTo>
                <a:lnTo>
                  <a:pt x="1894" y="2377"/>
                </a:lnTo>
                <a:lnTo>
                  <a:pt x="1949" y="2343"/>
                </a:lnTo>
                <a:lnTo>
                  <a:pt x="2008" y="2315"/>
                </a:lnTo>
                <a:lnTo>
                  <a:pt x="2069" y="2293"/>
                </a:lnTo>
                <a:lnTo>
                  <a:pt x="2134" y="2277"/>
                </a:lnTo>
                <a:lnTo>
                  <a:pt x="2200" y="2266"/>
                </a:lnTo>
                <a:lnTo>
                  <a:pt x="2269" y="2263"/>
                </a:lnTo>
                <a:close/>
                <a:moveTo>
                  <a:pt x="980" y="2057"/>
                </a:moveTo>
                <a:lnTo>
                  <a:pt x="1547" y="2057"/>
                </a:lnTo>
                <a:lnTo>
                  <a:pt x="1563" y="2060"/>
                </a:lnTo>
                <a:lnTo>
                  <a:pt x="1577" y="2067"/>
                </a:lnTo>
                <a:lnTo>
                  <a:pt x="1589" y="2078"/>
                </a:lnTo>
                <a:lnTo>
                  <a:pt x="1596" y="2092"/>
                </a:lnTo>
                <a:lnTo>
                  <a:pt x="1599" y="2109"/>
                </a:lnTo>
                <a:lnTo>
                  <a:pt x="1599" y="2160"/>
                </a:lnTo>
                <a:lnTo>
                  <a:pt x="1596" y="2176"/>
                </a:lnTo>
                <a:lnTo>
                  <a:pt x="1589" y="2191"/>
                </a:lnTo>
                <a:lnTo>
                  <a:pt x="1577" y="2201"/>
                </a:lnTo>
                <a:lnTo>
                  <a:pt x="1563" y="2209"/>
                </a:lnTo>
                <a:lnTo>
                  <a:pt x="1547" y="2211"/>
                </a:lnTo>
                <a:lnTo>
                  <a:pt x="980" y="2211"/>
                </a:lnTo>
                <a:lnTo>
                  <a:pt x="963" y="2209"/>
                </a:lnTo>
                <a:lnTo>
                  <a:pt x="949" y="2201"/>
                </a:lnTo>
                <a:lnTo>
                  <a:pt x="938" y="2191"/>
                </a:lnTo>
                <a:lnTo>
                  <a:pt x="931" y="2176"/>
                </a:lnTo>
                <a:lnTo>
                  <a:pt x="928" y="2160"/>
                </a:lnTo>
                <a:lnTo>
                  <a:pt x="928" y="2109"/>
                </a:lnTo>
                <a:lnTo>
                  <a:pt x="931" y="2092"/>
                </a:lnTo>
                <a:lnTo>
                  <a:pt x="938" y="2078"/>
                </a:lnTo>
                <a:lnTo>
                  <a:pt x="949" y="2067"/>
                </a:lnTo>
                <a:lnTo>
                  <a:pt x="963" y="2060"/>
                </a:lnTo>
                <a:lnTo>
                  <a:pt x="980" y="2057"/>
                </a:lnTo>
                <a:close/>
                <a:moveTo>
                  <a:pt x="798" y="1964"/>
                </a:moveTo>
                <a:lnTo>
                  <a:pt x="812" y="1967"/>
                </a:lnTo>
                <a:lnTo>
                  <a:pt x="826" y="1976"/>
                </a:lnTo>
                <a:lnTo>
                  <a:pt x="835" y="1987"/>
                </a:lnTo>
                <a:lnTo>
                  <a:pt x="841" y="2001"/>
                </a:lnTo>
                <a:lnTo>
                  <a:pt x="841" y="2015"/>
                </a:lnTo>
                <a:lnTo>
                  <a:pt x="838" y="2029"/>
                </a:lnTo>
                <a:lnTo>
                  <a:pt x="830" y="2042"/>
                </a:lnTo>
                <a:lnTo>
                  <a:pt x="640" y="2255"/>
                </a:lnTo>
                <a:lnTo>
                  <a:pt x="629" y="2264"/>
                </a:lnTo>
                <a:lnTo>
                  <a:pt x="617" y="2269"/>
                </a:lnTo>
                <a:lnTo>
                  <a:pt x="604" y="2271"/>
                </a:lnTo>
                <a:lnTo>
                  <a:pt x="588" y="2268"/>
                </a:lnTo>
                <a:lnTo>
                  <a:pt x="574" y="2260"/>
                </a:lnTo>
                <a:lnTo>
                  <a:pt x="456" y="2165"/>
                </a:lnTo>
                <a:lnTo>
                  <a:pt x="446" y="2155"/>
                </a:lnTo>
                <a:lnTo>
                  <a:pt x="440" y="2141"/>
                </a:lnTo>
                <a:lnTo>
                  <a:pt x="438" y="2127"/>
                </a:lnTo>
                <a:lnTo>
                  <a:pt x="441" y="2113"/>
                </a:lnTo>
                <a:lnTo>
                  <a:pt x="448" y="2099"/>
                </a:lnTo>
                <a:lnTo>
                  <a:pt x="459" y="2089"/>
                </a:lnTo>
                <a:lnTo>
                  <a:pt x="473" y="2084"/>
                </a:lnTo>
                <a:lnTo>
                  <a:pt x="488" y="2081"/>
                </a:lnTo>
                <a:lnTo>
                  <a:pt x="502" y="2085"/>
                </a:lnTo>
                <a:lnTo>
                  <a:pt x="515" y="2092"/>
                </a:lnTo>
                <a:lnTo>
                  <a:pt x="598" y="2159"/>
                </a:lnTo>
                <a:lnTo>
                  <a:pt x="759" y="1979"/>
                </a:lnTo>
                <a:lnTo>
                  <a:pt x="770" y="1969"/>
                </a:lnTo>
                <a:lnTo>
                  <a:pt x="784" y="1965"/>
                </a:lnTo>
                <a:lnTo>
                  <a:pt x="798" y="1964"/>
                </a:lnTo>
                <a:close/>
                <a:moveTo>
                  <a:pt x="980" y="1646"/>
                </a:moveTo>
                <a:lnTo>
                  <a:pt x="1804" y="1646"/>
                </a:lnTo>
                <a:lnTo>
                  <a:pt x="1821" y="1648"/>
                </a:lnTo>
                <a:lnTo>
                  <a:pt x="1835" y="1656"/>
                </a:lnTo>
                <a:lnTo>
                  <a:pt x="1846" y="1667"/>
                </a:lnTo>
                <a:lnTo>
                  <a:pt x="1854" y="1681"/>
                </a:lnTo>
                <a:lnTo>
                  <a:pt x="1856" y="1697"/>
                </a:lnTo>
                <a:lnTo>
                  <a:pt x="1856" y="1749"/>
                </a:lnTo>
                <a:lnTo>
                  <a:pt x="1854" y="1765"/>
                </a:lnTo>
                <a:lnTo>
                  <a:pt x="1846" y="1779"/>
                </a:lnTo>
                <a:lnTo>
                  <a:pt x="1835" y="1790"/>
                </a:lnTo>
                <a:lnTo>
                  <a:pt x="1821" y="1798"/>
                </a:lnTo>
                <a:lnTo>
                  <a:pt x="1804" y="1800"/>
                </a:lnTo>
                <a:lnTo>
                  <a:pt x="980" y="1800"/>
                </a:lnTo>
                <a:lnTo>
                  <a:pt x="963" y="1798"/>
                </a:lnTo>
                <a:lnTo>
                  <a:pt x="949" y="1790"/>
                </a:lnTo>
                <a:lnTo>
                  <a:pt x="938" y="1779"/>
                </a:lnTo>
                <a:lnTo>
                  <a:pt x="931" y="1765"/>
                </a:lnTo>
                <a:lnTo>
                  <a:pt x="928" y="1749"/>
                </a:lnTo>
                <a:lnTo>
                  <a:pt x="928" y="1697"/>
                </a:lnTo>
                <a:lnTo>
                  <a:pt x="931" y="1681"/>
                </a:lnTo>
                <a:lnTo>
                  <a:pt x="938" y="1667"/>
                </a:lnTo>
                <a:lnTo>
                  <a:pt x="949" y="1656"/>
                </a:lnTo>
                <a:lnTo>
                  <a:pt x="963" y="1648"/>
                </a:lnTo>
                <a:lnTo>
                  <a:pt x="980" y="1646"/>
                </a:lnTo>
                <a:close/>
                <a:moveTo>
                  <a:pt x="798" y="1526"/>
                </a:moveTo>
                <a:lnTo>
                  <a:pt x="812" y="1529"/>
                </a:lnTo>
                <a:lnTo>
                  <a:pt x="826" y="1538"/>
                </a:lnTo>
                <a:lnTo>
                  <a:pt x="835" y="1549"/>
                </a:lnTo>
                <a:lnTo>
                  <a:pt x="841" y="1563"/>
                </a:lnTo>
                <a:lnTo>
                  <a:pt x="841" y="1577"/>
                </a:lnTo>
                <a:lnTo>
                  <a:pt x="838" y="1592"/>
                </a:lnTo>
                <a:lnTo>
                  <a:pt x="830" y="1605"/>
                </a:lnTo>
                <a:lnTo>
                  <a:pt x="640" y="1817"/>
                </a:lnTo>
                <a:lnTo>
                  <a:pt x="629" y="1826"/>
                </a:lnTo>
                <a:lnTo>
                  <a:pt x="617" y="1832"/>
                </a:lnTo>
                <a:lnTo>
                  <a:pt x="604" y="1834"/>
                </a:lnTo>
                <a:lnTo>
                  <a:pt x="588" y="1831"/>
                </a:lnTo>
                <a:lnTo>
                  <a:pt x="574" y="1823"/>
                </a:lnTo>
                <a:lnTo>
                  <a:pt x="456" y="1728"/>
                </a:lnTo>
                <a:lnTo>
                  <a:pt x="446" y="1717"/>
                </a:lnTo>
                <a:lnTo>
                  <a:pt x="440" y="1704"/>
                </a:lnTo>
                <a:lnTo>
                  <a:pt x="438" y="1690"/>
                </a:lnTo>
                <a:lnTo>
                  <a:pt x="441" y="1675"/>
                </a:lnTo>
                <a:lnTo>
                  <a:pt x="448" y="1661"/>
                </a:lnTo>
                <a:lnTo>
                  <a:pt x="459" y="1652"/>
                </a:lnTo>
                <a:lnTo>
                  <a:pt x="473" y="1646"/>
                </a:lnTo>
                <a:lnTo>
                  <a:pt x="488" y="1644"/>
                </a:lnTo>
                <a:lnTo>
                  <a:pt x="502" y="1647"/>
                </a:lnTo>
                <a:lnTo>
                  <a:pt x="515" y="1655"/>
                </a:lnTo>
                <a:lnTo>
                  <a:pt x="598" y="1721"/>
                </a:lnTo>
                <a:lnTo>
                  <a:pt x="759" y="1541"/>
                </a:lnTo>
                <a:lnTo>
                  <a:pt x="770" y="1532"/>
                </a:lnTo>
                <a:lnTo>
                  <a:pt x="784" y="1527"/>
                </a:lnTo>
                <a:lnTo>
                  <a:pt x="798" y="1526"/>
                </a:lnTo>
                <a:close/>
                <a:moveTo>
                  <a:pt x="980" y="1183"/>
                </a:moveTo>
                <a:lnTo>
                  <a:pt x="1804" y="1183"/>
                </a:lnTo>
                <a:lnTo>
                  <a:pt x="1821" y="1186"/>
                </a:lnTo>
                <a:lnTo>
                  <a:pt x="1835" y="1192"/>
                </a:lnTo>
                <a:lnTo>
                  <a:pt x="1846" y="1204"/>
                </a:lnTo>
                <a:lnTo>
                  <a:pt x="1854" y="1219"/>
                </a:lnTo>
                <a:lnTo>
                  <a:pt x="1856" y="1234"/>
                </a:lnTo>
                <a:lnTo>
                  <a:pt x="1856" y="1286"/>
                </a:lnTo>
                <a:lnTo>
                  <a:pt x="1854" y="1301"/>
                </a:lnTo>
                <a:lnTo>
                  <a:pt x="1846" y="1316"/>
                </a:lnTo>
                <a:lnTo>
                  <a:pt x="1835" y="1328"/>
                </a:lnTo>
                <a:lnTo>
                  <a:pt x="1821" y="1334"/>
                </a:lnTo>
                <a:lnTo>
                  <a:pt x="1804" y="1337"/>
                </a:lnTo>
                <a:lnTo>
                  <a:pt x="980" y="1337"/>
                </a:lnTo>
                <a:lnTo>
                  <a:pt x="963" y="1334"/>
                </a:lnTo>
                <a:lnTo>
                  <a:pt x="949" y="1328"/>
                </a:lnTo>
                <a:lnTo>
                  <a:pt x="938" y="1316"/>
                </a:lnTo>
                <a:lnTo>
                  <a:pt x="931" y="1301"/>
                </a:lnTo>
                <a:lnTo>
                  <a:pt x="928" y="1286"/>
                </a:lnTo>
                <a:lnTo>
                  <a:pt x="928" y="1234"/>
                </a:lnTo>
                <a:lnTo>
                  <a:pt x="931" y="1219"/>
                </a:lnTo>
                <a:lnTo>
                  <a:pt x="938" y="1204"/>
                </a:lnTo>
                <a:lnTo>
                  <a:pt x="949" y="1192"/>
                </a:lnTo>
                <a:lnTo>
                  <a:pt x="963" y="1186"/>
                </a:lnTo>
                <a:lnTo>
                  <a:pt x="980" y="1183"/>
                </a:lnTo>
                <a:close/>
                <a:moveTo>
                  <a:pt x="798" y="1068"/>
                </a:moveTo>
                <a:lnTo>
                  <a:pt x="812" y="1072"/>
                </a:lnTo>
                <a:lnTo>
                  <a:pt x="826" y="1080"/>
                </a:lnTo>
                <a:lnTo>
                  <a:pt x="835" y="1092"/>
                </a:lnTo>
                <a:lnTo>
                  <a:pt x="841" y="1105"/>
                </a:lnTo>
                <a:lnTo>
                  <a:pt x="841" y="1120"/>
                </a:lnTo>
                <a:lnTo>
                  <a:pt x="838" y="1135"/>
                </a:lnTo>
                <a:lnTo>
                  <a:pt x="830" y="1147"/>
                </a:lnTo>
                <a:lnTo>
                  <a:pt x="640" y="1360"/>
                </a:lnTo>
                <a:lnTo>
                  <a:pt x="629" y="1369"/>
                </a:lnTo>
                <a:lnTo>
                  <a:pt x="617" y="1375"/>
                </a:lnTo>
                <a:lnTo>
                  <a:pt x="604" y="1376"/>
                </a:lnTo>
                <a:lnTo>
                  <a:pt x="588" y="1373"/>
                </a:lnTo>
                <a:lnTo>
                  <a:pt x="574" y="1366"/>
                </a:lnTo>
                <a:lnTo>
                  <a:pt x="456" y="1271"/>
                </a:lnTo>
                <a:lnTo>
                  <a:pt x="446" y="1260"/>
                </a:lnTo>
                <a:lnTo>
                  <a:pt x="440" y="1246"/>
                </a:lnTo>
                <a:lnTo>
                  <a:pt x="438" y="1232"/>
                </a:lnTo>
                <a:lnTo>
                  <a:pt x="441" y="1217"/>
                </a:lnTo>
                <a:lnTo>
                  <a:pt x="448" y="1204"/>
                </a:lnTo>
                <a:lnTo>
                  <a:pt x="459" y="1195"/>
                </a:lnTo>
                <a:lnTo>
                  <a:pt x="473" y="1188"/>
                </a:lnTo>
                <a:lnTo>
                  <a:pt x="488" y="1187"/>
                </a:lnTo>
                <a:lnTo>
                  <a:pt x="502" y="1189"/>
                </a:lnTo>
                <a:lnTo>
                  <a:pt x="515" y="1197"/>
                </a:lnTo>
                <a:lnTo>
                  <a:pt x="598" y="1263"/>
                </a:lnTo>
                <a:lnTo>
                  <a:pt x="759" y="1084"/>
                </a:lnTo>
                <a:lnTo>
                  <a:pt x="770" y="1075"/>
                </a:lnTo>
                <a:lnTo>
                  <a:pt x="784" y="1069"/>
                </a:lnTo>
                <a:lnTo>
                  <a:pt x="798" y="1068"/>
                </a:lnTo>
                <a:close/>
                <a:moveTo>
                  <a:pt x="155" y="360"/>
                </a:moveTo>
                <a:lnTo>
                  <a:pt x="573" y="360"/>
                </a:lnTo>
                <a:lnTo>
                  <a:pt x="569" y="386"/>
                </a:lnTo>
                <a:lnTo>
                  <a:pt x="568" y="413"/>
                </a:lnTo>
                <a:lnTo>
                  <a:pt x="571" y="455"/>
                </a:lnTo>
                <a:lnTo>
                  <a:pt x="581" y="494"/>
                </a:lnTo>
                <a:lnTo>
                  <a:pt x="596" y="530"/>
                </a:lnTo>
                <a:lnTo>
                  <a:pt x="617" y="564"/>
                </a:lnTo>
                <a:lnTo>
                  <a:pt x="642" y="593"/>
                </a:lnTo>
                <a:lnTo>
                  <a:pt x="672" y="620"/>
                </a:lnTo>
                <a:lnTo>
                  <a:pt x="706" y="640"/>
                </a:lnTo>
                <a:lnTo>
                  <a:pt x="742" y="656"/>
                </a:lnTo>
                <a:lnTo>
                  <a:pt x="782" y="665"/>
                </a:lnTo>
                <a:lnTo>
                  <a:pt x="823" y="669"/>
                </a:lnTo>
                <a:lnTo>
                  <a:pt x="1497" y="669"/>
                </a:lnTo>
                <a:lnTo>
                  <a:pt x="1539" y="665"/>
                </a:lnTo>
                <a:lnTo>
                  <a:pt x="1578" y="656"/>
                </a:lnTo>
                <a:lnTo>
                  <a:pt x="1614" y="640"/>
                </a:lnTo>
                <a:lnTo>
                  <a:pt x="1648" y="619"/>
                </a:lnTo>
                <a:lnTo>
                  <a:pt x="1678" y="593"/>
                </a:lnTo>
                <a:lnTo>
                  <a:pt x="1704" y="563"/>
                </a:lnTo>
                <a:lnTo>
                  <a:pt x="1725" y="529"/>
                </a:lnTo>
                <a:lnTo>
                  <a:pt x="1740" y="492"/>
                </a:lnTo>
                <a:lnTo>
                  <a:pt x="1750" y="452"/>
                </a:lnTo>
                <a:lnTo>
                  <a:pt x="1753" y="410"/>
                </a:lnTo>
                <a:lnTo>
                  <a:pt x="1752" y="385"/>
                </a:lnTo>
                <a:lnTo>
                  <a:pt x="1748" y="360"/>
                </a:lnTo>
                <a:lnTo>
                  <a:pt x="2063" y="360"/>
                </a:lnTo>
                <a:lnTo>
                  <a:pt x="2106" y="362"/>
                </a:lnTo>
                <a:lnTo>
                  <a:pt x="2146" y="369"/>
                </a:lnTo>
                <a:lnTo>
                  <a:pt x="2181" y="380"/>
                </a:lnTo>
                <a:lnTo>
                  <a:pt x="2213" y="393"/>
                </a:lnTo>
                <a:lnTo>
                  <a:pt x="2241" y="410"/>
                </a:lnTo>
                <a:lnTo>
                  <a:pt x="2265" y="431"/>
                </a:lnTo>
                <a:lnTo>
                  <a:pt x="2285" y="454"/>
                </a:lnTo>
                <a:lnTo>
                  <a:pt x="2300" y="479"/>
                </a:lnTo>
                <a:lnTo>
                  <a:pt x="2311" y="506"/>
                </a:lnTo>
                <a:lnTo>
                  <a:pt x="2318" y="536"/>
                </a:lnTo>
                <a:lnTo>
                  <a:pt x="2321" y="566"/>
                </a:lnTo>
                <a:lnTo>
                  <a:pt x="2321" y="2111"/>
                </a:lnTo>
                <a:lnTo>
                  <a:pt x="2294" y="2110"/>
                </a:lnTo>
                <a:lnTo>
                  <a:pt x="2269" y="2109"/>
                </a:lnTo>
                <a:lnTo>
                  <a:pt x="2198" y="2112"/>
                </a:lnTo>
                <a:lnTo>
                  <a:pt x="2129" y="2121"/>
                </a:lnTo>
                <a:lnTo>
                  <a:pt x="2063" y="2136"/>
                </a:lnTo>
                <a:lnTo>
                  <a:pt x="2063" y="926"/>
                </a:lnTo>
                <a:lnTo>
                  <a:pt x="258" y="926"/>
                </a:lnTo>
                <a:lnTo>
                  <a:pt x="258" y="2983"/>
                </a:lnTo>
                <a:lnTo>
                  <a:pt x="1447" y="2983"/>
                </a:lnTo>
                <a:lnTo>
                  <a:pt x="1453" y="3050"/>
                </a:lnTo>
                <a:lnTo>
                  <a:pt x="1465" y="3116"/>
                </a:lnTo>
                <a:lnTo>
                  <a:pt x="1483" y="3179"/>
                </a:lnTo>
                <a:lnTo>
                  <a:pt x="1505" y="3240"/>
                </a:lnTo>
                <a:lnTo>
                  <a:pt x="207" y="3240"/>
                </a:lnTo>
                <a:lnTo>
                  <a:pt x="169" y="3237"/>
                </a:lnTo>
                <a:lnTo>
                  <a:pt x="134" y="3227"/>
                </a:lnTo>
                <a:lnTo>
                  <a:pt x="103" y="3212"/>
                </a:lnTo>
                <a:lnTo>
                  <a:pt x="73" y="3192"/>
                </a:lnTo>
                <a:lnTo>
                  <a:pt x="49" y="3167"/>
                </a:lnTo>
                <a:lnTo>
                  <a:pt x="28" y="3139"/>
                </a:lnTo>
                <a:lnTo>
                  <a:pt x="13" y="3106"/>
                </a:lnTo>
                <a:lnTo>
                  <a:pt x="3" y="3071"/>
                </a:lnTo>
                <a:lnTo>
                  <a:pt x="0" y="3034"/>
                </a:lnTo>
                <a:lnTo>
                  <a:pt x="0" y="566"/>
                </a:lnTo>
                <a:lnTo>
                  <a:pt x="3" y="532"/>
                </a:lnTo>
                <a:lnTo>
                  <a:pt x="10" y="501"/>
                </a:lnTo>
                <a:lnTo>
                  <a:pt x="22" y="471"/>
                </a:lnTo>
                <a:lnTo>
                  <a:pt x="37" y="444"/>
                </a:lnTo>
                <a:lnTo>
                  <a:pt x="55" y="420"/>
                </a:lnTo>
                <a:lnTo>
                  <a:pt x="73" y="399"/>
                </a:lnTo>
                <a:lnTo>
                  <a:pt x="94" y="383"/>
                </a:lnTo>
                <a:lnTo>
                  <a:pt x="115" y="371"/>
                </a:lnTo>
                <a:lnTo>
                  <a:pt x="136" y="362"/>
                </a:lnTo>
                <a:lnTo>
                  <a:pt x="155" y="360"/>
                </a:lnTo>
                <a:close/>
                <a:moveTo>
                  <a:pt x="1160" y="103"/>
                </a:moveTo>
                <a:lnTo>
                  <a:pt x="1139" y="106"/>
                </a:lnTo>
                <a:lnTo>
                  <a:pt x="1121" y="113"/>
                </a:lnTo>
                <a:lnTo>
                  <a:pt x="1106" y="125"/>
                </a:lnTo>
                <a:lnTo>
                  <a:pt x="1094" y="141"/>
                </a:lnTo>
                <a:lnTo>
                  <a:pt x="1086" y="159"/>
                </a:lnTo>
                <a:lnTo>
                  <a:pt x="1083" y="180"/>
                </a:lnTo>
                <a:lnTo>
                  <a:pt x="1086" y="201"/>
                </a:lnTo>
                <a:lnTo>
                  <a:pt x="1094" y="219"/>
                </a:lnTo>
                <a:lnTo>
                  <a:pt x="1106" y="235"/>
                </a:lnTo>
                <a:lnTo>
                  <a:pt x="1121" y="247"/>
                </a:lnTo>
                <a:lnTo>
                  <a:pt x="1139" y="254"/>
                </a:lnTo>
                <a:lnTo>
                  <a:pt x="1160" y="257"/>
                </a:lnTo>
                <a:lnTo>
                  <a:pt x="1181" y="254"/>
                </a:lnTo>
                <a:lnTo>
                  <a:pt x="1200" y="247"/>
                </a:lnTo>
                <a:lnTo>
                  <a:pt x="1215" y="235"/>
                </a:lnTo>
                <a:lnTo>
                  <a:pt x="1227" y="219"/>
                </a:lnTo>
                <a:lnTo>
                  <a:pt x="1235" y="201"/>
                </a:lnTo>
                <a:lnTo>
                  <a:pt x="1238" y="180"/>
                </a:lnTo>
                <a:lnTo>
                  <a:pt x="1235" y="159"/>
                </a:lnTo>
                <a:lnTo>
                  <a:pt x="1227" y="141"/>
                </a:lnTo>
                <a:lnTo>
                  <a:pt x="1215" y="125"/>
                </a:lnTo>
                <a:lnTo>
                  <a:pt x="1200" y="113"/>
                </a:lnTo>
                <a:lnTo>
                  <a:pt x="1181" y="106"/>
                </a:lnTo>
                <a:lnTo>
                  <a:pt x="1160" y="103"/>
                </a:lnTo>
                <a:close/>
                <a:moveTo>
                  <a:pt x="1158" y="0"/>
                </a:moveTo>
                <a:lnTo>
                  <a:pt x="1162" y="0"/>
                </a:lnTo>
                <a:lnTo>
                  <a:pt x="1194" y="3"/>
                </a:lnTo>
                <a:lnTo>
                  <a:pt x="1225" y="11"/>
                </a:lnTo>
                <a:lnTo>
                  <a:pt x="1252" y="24"/>
                </a:lnTo>
                <a:lnTo>
                  <a:pt x="1277" y="41"/>
                </a:lnTo>
                <a:lnTo>
                  <a:pt x="1299" y="63"/>
                </a:lnTo>
                <a:lnTo>
                  <a:pt x="1317" y="88"/>
                </a:lnTo>
                <a:lnTo>
                  <a:pt x="1330" y="116"/>
                </a:lnTo>
                <a:lnTo>
                  <a:pt x="1337" y="146"/>
                </a:lnTo>
                <a:lnTo>
                  <a:pt x="1341" y="178"/>
                </a:lnTo>
                <a:lnTo>
                  <a:pt x="1341" y="180"/>
                </a:lnTo>
                <a:lnTo>
                  <a:pt x="1343" y="201"/>
                </a:lnTo>
                <a:lnTo>
                  <a:pt x="1352" y="219"/>
                </a:lnTo>
                <a:lnTo>
                  <a:pt x="1364" y="235"/>
                </a:lnTo>
                <a:lnTo>
                  <a:pt x="1379" y="247"/>
                </a:lnTo>
                <a:lnTo>
                  <a:pt x="1396" y="254"/>
                </a:lnTo>
                <a:lnTo>
                  <a:pt x="1417" y="257"/>
                </a:lnTo>
                <a:lnTo>
                  <a:pt x="1497" y="257"/>
                </a:lnTo>
                <a:lnTo>
                  <a:pt x="1528" y="261"/>
                </a:lnTo>
                <a:lnTo>
                  <a:pt x="1556" y="269"/>
                </a:lnTo>
                <a:lnTo>
                  <a:pt x="1582" y="284"/>
                </a:lnTo>
                <a:lnTo>
                  <a:pt x="1605" y="302"/>
                </a:lnTo>
                <a:lnTo>
                  <a:pt x="1624" y="324"/>
                </a:lnTo>
                <a:lnTo>
                  <a:pt x="1638" y="350"/>
                </a:lnTo>
                <a:lnTo>
                  <a:pt x="1647" y="380"/>
                </a:lnTo>
                <a:lnTo>
                  <a:pt x="1650" y="410"/>
                </a:lnTo>
                <a:lnTo>
                  <a:pt x="1650" y="413"/>
                </a:lnTo>
                <a:lnTo>
                  <a:pt x="1647" y="444"/>
                </a:lnTo>
                <a:lnTo>
                  <a:pt x="1638" y="472"/>
                </a:lnTo>
                <a:lnTo>
                  <a:pt x="1624" y="499"/>
                </a:lnTo>
                <a:lnTo>
                  <a:pt x="1605" y="521"/>
                </a:lnTo>
                <a:lnTo>
                  <a:pt x="1582" y="540"/>
                </a:lnTo>
                <a:lnTo>
                  <a:pt x="1556" y="554"/>
                </a:lnTo>
                <a:lnTo>
                  <a:pt x="1528" y="563"/>
                </a:lnTo>
                <a:lnTo>
                  <a:pt x="1497" y="566"/>
                </a:lnTo>
                <a:lnTo>
                  <a:pt x="823" y="566"/>
                </a:lnTo>
                <a:lnTo>
                  <a:pt x="793" y="563"/>
                </a:lnTo>
                <a:lnTo>
                  <a:pt x="764" y="554"/>
                </a:lnTo>
                <a:lnTo>
                  <a:pt x="738" y="540"/>
                </a:lnTo>
                <a:lnTo>
                  <a:pt x="715" y="521"/>
                </a:lnTo>
                <a:lnTo>
                  <a:pt x="697" y="499"/>
                </a:lnTo>
                <a:lnTo>
                  <a:pt x="682" y="472"/>
                </a:lnTo>
                <a:lnTo>
                  <a:pt x="674" y="444"/>
                </a:lnTo>
                <a:lnTo>
                  <a:pt x="670" y="413"/>
                </a:lnTo>
                <a:lnTo>
                  <a:pt x="670" y="410"/>
                </a:lnTo>
                <a:lnTo>
                  <a:pt x="674" y="380"/>
                </a:lnTo>
                <a:lnTo>
                  <a:pt x="682" y="350"/>
                </a:lnTo>
                <a:lnTo>
                  <a:pt x="697" y="324"/>
                </a:lnTo>
                <a:lnTo>
                  <a:pt x="715" y="302"/>
                </a:lnTo>
                <a:lnTo>
                  <a:pt x="738" y="284"/>
                </a:lnTo>
                <a:lnTo>
                  <a:pt x="764" y="269"/>
                </a:lnTo>
                <a:lnTo>
                  <a:pt x="793" y="261"/>
                </a:lnTo>
                <a:lnTo>
                  <a:pt x="823" y="257"/>
                </a:lnTo>
                <a:lnTo>
                  <a:pt x="903" y="257"/>
                </a:lnTo>
                <a:lnTo>
                  <a:pt x="923" y="254"/>
                </a:lnTo>
                <a:lnTo>
                  <a:pt x="942" y="247"/>
                </a:lnTo>
                <a:lnTo>
                  <a:pt x="957" y="235"/>
                </a:lnTo>
                <a:lnTo>
                  <a:pt x="969" y="219"/>
                </a:lnTo>
                <a:lnTo>
                  <a:pt x="977" y="201"/>
                </a:lnTo>
                <a:lnTo>
                  <a:pt x="980" y="180"/>
                </a:lnTo>
                <a:lnTo>
                  <a:pt x="980" y="178"/>
                </a:lnTo>
                <a:lnTo>
                  <a:pt x="983" y="146"/>
                </a:lnTo>
                <a:lnTo>
                  <a:pt x="991" y="116"/>
                </a:lnTo>
                <a:lnTo>
                  <a:pt x="1004" y="88"/>
                </a:lnTo>
                <a:lnTo>
                  <a:pt x="1021" y="63"/>
                </a:lnTo>
                <a:lnTo>
                  <a:pt x="1043" y="41"/>
                </a:lnTo>
                <a:lnTo>
                  <a:pt x="1068" y="24"/>
                </a:lnTo>
                <a:lnTo>
                  <a:pt x="1096" y="11"/>
                </a:lnTo>
                <a:lnTo>
                  <a:pt x="1126" y="3"/>
                </a:lnTo>
                <a:lnTo>
                  <a:pt x="11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Steps Infographic Colored Petals for PowerPoint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97347" y="1325053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7347" y="951829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reeform 24"/>
          <p:cNvSpPr>
            <a:spLocks noEditPoints="1"/>
          </p:cNvSpPr>
          <p:nvPr/>
        </p:nvSpPr>
        <p:spPr bwMode="auto">
          <a:xfrm>
            <a:off x="5348364" y="2079861"/>
            <a:ext cx="1504804" cy="1944083"/>
          </a:xfrm>
          <a:custGeom>
            <a:avLst/>
            <a:gdLst>
              <a:gd name="T0" fmla="*/ 679 w 1658"/>
              <a:gd name="T1" fmla="*/ 110 h 2143"/>
              <a:gd name="T2" fmla="*/ 476 w 1658"/>
              <a:gd name="T3" fmla="*/ 189 h 2143"/>
              <a:gd name="T4" fmla="*/ 310 w 1658"/>
              <a:gd name="T5" fmla="*/ 324 h 2143"/>
              <a:gd name="T6" fmla="*/ 193 w 1658"/>
              <a:gd name="T7" fmla="*/ 503 h 2143"/>
              <a:gd name="T8" fmla="*/ 134 w 1658"/>
              <a:gd name="T9" fmla="*/ 717 h 2143"/>
              <a:gd name="T10" fmla="*/ 146 w 1658"/>
              <a:gd name="T11" fmla="*/ 942 h 2143"/>
              <a:gd name="T12" fmla="*/ 225 w 1658"/>
              <a:gd name="T13" fmla="*/ 1145 h 2143"/>
              <a:gd name="T14" fmla="*/ 360 w 1658"/>
              <a:gd name="T15" fmla="*/ 1311 h 2143"/>
              <a:gd name="T16" fmla="*/ 541 w 1658"/>
              <a:gd name="T17" fmla="*/ 1429 h 2143"/>
              <a:gd name="T18" fmla="*/ 753 w 1658"/>
              <a:gd name="T19" fmla="*/ 1487 h 2143"/>
              <a:gd name="T20" fmla="*/ 979 w 1658"/>
              <a:gd name="T21" fmla="*/ 1475 h 2143"/>
              <a:gd name="T22" fmla="*/ 1182 w 1658"/>
              <a:gd name="T23" fmla="*/ 1396 h 2143"/>
              <a:gd name="T24" fmla="*/ 1348 w 1658"/>
              <a:gd name="T25" fmla="*/ 1260 h 2143"/>
              <a:gd name="T26" fmla="*/ 1465 w 1658"/>
              <a:gd name="T27" fmla="*/ 1081 h 2143"/>
              <a:gd name="T28" fmla="*/ 1525 w 1658"/>
              <a:gd name="T29" fmla="*/ 869 h 2143"/>
              <a:gd name="T30" fmla="*/ 1512 w 1658"/>
              <a:gd name="T31" fmla="*/ 642 h 2143"/>
              <a:gd name="T32" fmla="*/ 1433 w 1658"/>
              <a:gd name="T33" fmla="*/ 440 h 2143"/>
              <a:gd name="T34" fmla="*/ 1298 w 1658"/>
              <a:gd name="T35" fmla="*/ 274 h 2143"/>
              <a:gd name="T36" fmla="*/ 1117 w 1658"/>
              <a:gd name="T37" fmla="*/ 155 h 2143"/>
              <a:gd name="T38" fmla="*/ 905 w 1658"/>
              <a:gd name="T39" fmla="*/ 97 h 2143"/>
              <a:gd name="T40" fmla="*/ 913 w 1658"/>
              <a:gd name="T41" fmla="*/ 4 h 2143"/>
              <a:gd name="T42" fmla="*/ 1152 w 1658"/>
              <a:gd name="T43" fmla="*/ 65 h 2143"/>
              <a:gd name="T44" fmla="*/ 1356 w 1658"/>
              <a:gd name="T45" fmla="*/ 189 h 2143"/>
              <a:gd name="T46" fmla="*/ 1516 w 1658"/>
              <a:gd name="T47" fmla="*/ 366 h 2143"/>
              <a:gd name="T48" fmla="*/ 1620 w 1658"/>
              <a:gd name="T49" fmla="*/ 583 h 2143"/>
              <a:gd name="T50" fmla="*/ 1658 w 1658"/>
              <a:gd name="T51" fmla="*/ 828 h 2143"/>
              <a:gd name="T52" fmla="*/ 1637 w 1658"/>
              <a:gd name="T53" fmla="*/ 971 h 2143"/>
              <a:gd name="T54" fmla="*/ 1577 w 1658"/>
              <a:gd name="T55" fmla="*/ 1131 h 2143"/>
              <a:gd name="T56" fmla="*/ 1489 w 1658"/>
              <a:gd name="T57" fmla="*/ 1298 h 2143"/>
              <a:gd name="T58" fmla="*/ 1382 w 1658"/>
              <a:gd name="T59" fmla="*/ 1468 h 2143"/>
              <a:gd name="T60" fmla="*/ 1264 w 1658"/>
              <a:gd name="T61" fmla="*/ 1631 h 2143"/>
              <a:gd name="T62" fmla="*/ 1144 w 1658"/>
              <a:gd name="T63" fmla="*/ 1785 h 2143"/>
              <a:gd name="T64" fmla="*/ 1032 w 1658"/>
              <a:gd name="T65" fmla="*/ 1918 h 2143"/>
              <a:gd name="T66" fmla="*/ 936 w 1658"/>
              <a:gd name="T67" fmla="*/ 2027 h 2143"/>
              <a:gd name="T68" fmla="*/ 868 w 1658"/>
              <a:gd name="T69" fmla="*/ 2103 h 2143"/>
              <a:gd name="T70" fmla="*/ 831 w 1658"/>
              <a:gd name="T71" fmla="*/ 2141 h 2143"/>
              <a:gd name="T72" fmla="*/ 819 w 1658"/>
              <a:gd name="T73" fmla="*/ 2133 h 2143"/>
              <a:gd name="T74" fmla="*/ 772 w 1658"/>
              <a:gd name="T75" fmla="*/ 2081 h 2143"/>
              <a:gd name="T76" fmla="*/ 692 w 1658"/>
              <a:gd name="T77" fmla="*/ 1994 h 2143"/>
              <a:gd name="T78" fmla="*/ 590 w 1658"/>
              <a:gd name="T79" fmla="*/ 1876 h 2143"/>
              <a:gd name="T80" fmla="*/ 475 w 1658"/>
              <a:gd name="T81" fmla="*/ 1735 h 2143"/>
              <a:gd name="T82" fmla="*/ 355 w 1658"/>
              <a:gd name="T83" fmla="*/ 1577 h 2143"/>
              <a:gd name="T84" fmla="*/ 239 w 1658"/>
              <a:gd name="T85" fmla="*/ 1411 h 2143"/>
              <a:gd name="T86" fmla="*/ 138 w 1658"/>
              <a:gd name="T87" fmla="*/ 1241 h 2143"/>
              <a:gd name="T88" fmla="*/ 58 w 1658"/>
              <a:gd name="T89" fmla="*/ 1077 h 2143"/>
              <a:gd name="T90" fmla="*/ 9 w 1658"/>
              <a:gd name="T91" fmla="*/ 923 h 2143"/>
              <a:gd name="T92" fmla="*/ 4 w 1658"/>
              <a:gd name="T93" fmla="*/ 745 h 2143"/>
              <a:gd name="T94" fmla="*/ 65 w 1658"/>
              <a:gd name="T95" fmla="*/ 506 h 2143"/>
              <a:gd name="T96" fmla="*/ 189 w 1658"/>
              <a:gd name="T97" fmla="*/ 302 h 2143"/>
              <a:gd name="T98" fmla="*/ 366 w 1658"/>
              <a:gd name="T99" fmla="*/ 142 h 2143"/>
              <a:gd name="T100" fmla="*/ 583 w 1658"/>
              <a:gd name="T101" fmla="*/ 38 h 2143"/>
              <a:gd name="T102" fmla="*/ 828 w 1658"/>
              <a:gd name="T103" fmla="*/ 0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58" h="2143">
                <a:moveTo>
                  <a:pt x="828" y="93"/>
                </a:moveTo>
                <a:lnTo>
                  <a:pt x="753" y="97"/>
                </a:lnTo>
                <a:lnTo>
                  <a:pt x="679" y="110"/>
                </a:lnTo>
                <a:lnTo>
                  <a:pt x="608" y="130"/>
                </a:lnTo>
                <a:lnTo>
                  <a:pt x="541" y="155"/>
                </a:lnTo>
                <a:lnTo>
                  <a:pt x="476" y="189"/>
                </a:lnTo>
                <a:lnTo>
                  <a:pt x="417" y="228"/>
                </a:lnTo>
                <a:lnTo>
                  <a:pt x="360" y="274"/>
                </a:lnTo>
                <a:lnTo>
                  <a:pt x="310" y="324"/>
                </a:lnTo>
                <a:lnTo>
                  <a:pt x="264" y="379"/>
                </a:lnTo>
                <a:lnTo>
                  <a:pt x="225" y="440"/>
                </a:lnTo>
                <a:lnTo>
                  <a:pt x="193" y="503"/>
                </a:lnTo>
                <a:lnTo>
                  <a:pt x="166" y="572"/>
                </a:lnTo>
                <a:lnTo>
                  <a:pt x="146" y="642"/>
                </a:lnTo>
                <a:lnTo>
                  <a:pt x="134" y="717"/>
                </a:lnTo>
                <a:lnTo>
                  <a:pt x="130" y="792"/>
                </a:lnTo>
                <a:lnTo>
                  <a:pt x="134" y="869"/>
                </a:lnTo>
                <a:lnTo>
                  <a:pt x="146" y="942"/>
                </a:lnTo>
                <a:lnTo>
                  <a:pt x="166" y="1013"/>
                </a:lnTo>
                <a:lnTo>
                  <a:pt x="193" y="1081"/>
                </a:lnTo>
                <a:lnTo>
                  <a:pt x="225" y="1145"/>
                </a:lnTo>
                <a:lnTo>
                  <a:pt x="264" y="1205"/>
                </a:lnTo>
                <a:lnTo>
                  <a:pt x="310" y="1260"/>
                </a:lnTo>
                <a:lnTo>
                  <a:pt x="360" y="1311"/>
                </a:lnTo>
                <a:lnTo>
                  <a:pt x="417" y="1356"/>
                </a:lnTo>
                <a:lnTo>
                  <a:pt x="476" y="1396"/>
                </a:lnTo>
                <a:lnTo>
                  <a:pt x="541" y="1429"/>
                </a:lnTo>
                <a:lnTo>
                  <a:pt x="608" y="1456"/>
                </a:lnTo>
                <a:lnTo>
                  <a:pt x="679" y="1475"/>
                </a:lnTo>
                <a:lnTo>
                  <a:pt x="753" y="1487"/>
                </a:lnTo>
                <a:lnTo>
                  <a:pt x="828" y="1491"/>
                </a:lnTo>
                <a:lnTo>
                  <a:pt x="905" y="1487"/>
                </a:lnTo>
                <a:lnTo>
                  <a:pt x="979" y="1475"/>
                </a:lnTo>
                <a:lnTo>
                  <a:pt x="1050" y="1456"/>
                </a:lnTo>
                <a:lnTo>
                  <a:pt x="1117" y="1429"/>
                </a:lnTo>
                <a:lnTo>
                  <a:pt x="1182" y="1396"/>
                </a:lnTo>
                <a:lnTo>
                  <a:pt x="1241" y="1356"/>
                </a:lnTo>
                <a:lnTo>
                  <a:pt x="1298" y="1311"/>
                </a:lnTo>
                <a:lnTo>
                  <a:pt x="1348" y="1260"/>
                </a:lnTo>
                <a:lnTo>
                  <a:pt x="1394" y="1205"/>
                </a:lnTo>
                <a:lnTo>
                  <a:pt x="1433" y="1145"/>
                </a:lnTo>
                <a:lnTo>
                  <a:pt x="1465" y="1081"/>
                </a:lnTo>
                <a:lnTo>
                  <a:pt x="1492" y="1013"/>
                </a:lnTo>
                <a:lnTo>
                  <a:pt x="1512" y="942"/>
                </a:lnTo>
                <a:lnTo>
                  <a:pt x="1525" y="869"/>
                </a:lnTo>
                <a:lnTo>
                  <a:pt x="1529" y="792"/>
                </a:lnTo>
                <a:lnTo>
                  <a:pt x="1525" y="717"/>
                </a:lnTo>
                <a:lnTo>
                  <a:pt x="1512" y="642"/>
                </a:lnTo>
                <a:lnTo>
                  <a:pt x="1492" y="572"/>
                </a:lnTo>
                <a:lnTo>
                  <a:pt x="1465" y="503"/>
                </a:lnTo>
                <a:lnTo>
                  <a:pt x="1433" y="440"/>
                </a:lnTo>
                <a:lnTo>
                  <a:pt x="1394" y="379"/>
                </a:lnTo>
                <a:lnTo>
                  <a:pt x="1348" y="324"/>
                </a:lnTo>
                <a:lnTo>
                  <a:pt x="1298" y="274"/>
                </a:lnTo>
                <a:lnTo>
                  <a:pt x="1241" y="228"/>
                </a:lnTo>
                <a:lnTo>
                  <a:pt x="1182" y="189"/>
                </a:lnTo>
                <a:lnTo>
                  <a:pt x="1117" y="155"/>
                </a:lnTo>
                <a:lnTo>
                  <a:pt x="1050" y="130"/>
                </a:lnTo>
                <a:lnTo>
                  <a:pt x="979" y="110"/>
                </a:lnTo>
                <a:lnTo>
                  <a:pt x="905" y="97"/>
                </a:lnTo>
                <a:lnTo>
                  <a:pt x="828" y="93"/>
                </a:lnTo>
                <a:close/>
                <a:moveTo>
                  <a:pt x="828" y="0"/>
                </a:moveTo>
                <a:lnTo>
                  <a:pt x="913" y="4"/>
                </a:lnTo>
                <a:lnTo>
                  <a:pt x="996" y="18"/>
                </a:lnTo>
                <a:lnTo>
                  <a:pt x="1075" y="38"/>
                </a:lnTo>
                <a:lnTo>
                  <a:pt x="1152" y="65"/>
                </a:lnTo>
                <a:lnTo>
                  <a:pt x="1224" y="100"/>
                </a:lnTo>
                <a:lnTo>
                  <a:pt x="1292" y="142"/>
                </a:lnTo>
                <a:lnTo>
                  <a:pt x="1356" y="189"/>
                </a:lnTo>
                <a:lnTo>
                  <a:pt x="1415" y="243"/>
                </a:lnTo>
                <a:lnTo>
                  <a:pt x="1469" y="302"/>
                </a:lnTo>
                <a:lnTo>
                  <a:pt x="1516" y="366"/>
                </a:lnTo>
                <a:lnTo>
                  <a:pt x="1558" y="435"/>
                </a:lnTo>
                <a:lnTo>
                  <a:pt x="1593" y="506"/>
                </a:lnTo>
                <a:lnTo>
                  <a:pt x="1620" y="583"/>
                </a:lnTo>
                <a:lnTo>
                  <a:pt x="1641" y="663"/>
                </a:lnTo>
                <a:lnTo>
                  <a:pt x="1654" y="745"/>
                </a:lnTo>
                <a:lnTo>
                  <a:pt x="1658" y="828"/>
                </a:lnTo>
                <a:lnTo>
                  <a:pt x="1655" y="874"/>
                </a:lnTo>
                <a:lnTo>
                  <a:pt x="1649" y="923"/>
                </a:lnTo>
                <a:lnTo>
                  <a:pt x="1637" y="971"/>
                </a:lnTo>
                <a:lnTo>
                  <a:pt x="1620" y="1024"/>
                </a:lnTo>
                <a:lnTo>
                  <a:pt x="1600" y="1077"/>
                </a:lnTo>
                <a:lnTo>
                  <a:pt x="1577" y="1131"/>
                </a:lnTo>
                <a:lnTo>
                  <a:pt x="1550" y="1186"/>
                </a:lnTo>
                <a:lnTo>
                  <a:pt x="1520" y="1241"/>
                </a:lnTo>
                <a:lnTo>
                  <a:pt x="1489" y="1298"/>
                </a:lnTo>
                <a:lnTo>
                  <a:pt x="1454" y="1354"/>
                </a:lnTo>
                <a:lnTo>
                  <a:pt x="1419" y="1411"/>
                </a:lnTo>
                <a:lnTo>
                  <a:pt x="1382" y="1468"/>
                </a:lnTo>
                <a:lnTo>
                  <a:pt x="1342" y="1523"/>
                </a:lnTo>
                <a:lnTo>
                  <a:pt x="1303" y="1577"/>
                </a:lnTo>
                <a:lnTo>
                  <a:pt x="1264" y="1631"/>
                </a:lnTo>
                <a:lnTo>
                  <a:pt x="1224" y="1684"/>
                </a:lnTo>
                <a:lnTo>
                  <a:pt x="1183" y="1735"/>
                </a:lnTo>
                <a:lnTo>
                  <a:pt x="1144" y="1785"/>
                </a:lnTo>
                <a:lnTo>
                  <a:pt x="1105" y="1831"/>
                </a:lnTo>
                <a:lnTo>
                  <a:pt x="1069" y="1876"/>
                </a:lnTo>
                <a:lnTo>
                  <a:pt x="1032" y="1918"/>
                </a:lnTo>
                <a:lnTo>
                  <a:pt x="998" y="1957"/>
                </a:lnTo>
                <a:lnTo>
                  <a:pt x="966" y="1994"/>
                </a:lnTo>
                <a:lnTo>
                  <a:pt x="936" y="2027"/>
                </a:lnTo>
                <a:lnTo>
                  <a:pt x="911" y="2056"/>
                </a:lnTo>
                <a:lnTo>
                  <a:pt x="886" y="2081"/>
                </a:lnTo>
                <a:lnTo>
                  <a:pt x="868" y="2103"/>
                </a:lnTo>
                <a:lnTo>
                  <a:pt x="851" y="2121"/>
                </a:lnTo>
                <a:lnTo>
                  <a:pt x="839" y="2133"/>
                </a:lnTo>
                <a:lnTo>
                  <a:pt x="831" y="2141"/>
                </a:lnTo>
                <a:lnTo>
                  <a:pt x="828" y="2143"/>
                </a:lnTo>
                <a:lnTo>
                  <a:pt x="827" y="2141"/>
                </a:lnTo>
                <a:lnTo>
                  <a:pt x="819" y="2133"/>
                </a:lnTo>
                <a:lnTo>
                  <a:pt x="807" y="2121"/>
                </a:lnTo>
                <a:lnTo>
                  <a:pt x="791" y="2103"/>
                </a:lnTo>
                <a:lnTo>
                  <a:pt x="772" y="2081"/>
                </a:lnTo>
                <a:lnTo>
                  <a:pt x="747" y="2056"/>
                </a:lnTo>
                <a:lnTo>
                  <a:pt x="722" y="2027"/>
                </a:lnTo>
                <a:lnTo>
                  <a:pt x="692" y="1994"/>
                </a:lnTo>
                <a:lnTo>
                  <a:pt x="660" y="1957"/>
                </a:lnTo>
                <a:lnTo>
                  <a:pt x="626" y="1918"/>
                </a:lnTo>
                <a:lnTo>
                  <a:pt x="590" y="1876"/>
                </a:lnTo>
                <a:lnTo>
                  <a:pt x="553" y="1831"/>
                </a:lnTo>
                <a:lnTo>
                  <a:pt x="514" y="1785"/>
                </a:lnTo>
                <a:lnTo>
                  <a:pt x="475" y="1735"/>
                </a:lnTo>
                <a:lnTo>
                  <a:pt x="434" y="1684"/>
                </a:lnTo>
                <a:lnTo>
                  <a:pt x="394" y="1631"/>
                </a:lnTo>
                <a:lnTo>
                  <a:pt x="355" y="1577"/>
                </a:lnTo>
                <a:lnTo>
                  <a:pt x="316" y="1523"/>
                </a:lnTo>
                <a:lnTo>
                  <a:pt x="277" y="1468"/>
                </a:lnTo>
                <a:lnTo>
                  <a:pt x="239" y="1411"/>
                </a:lnTo>
                <a:lnTo>
                  <a:pt x="204" y="1354"/>
                </a:lnTo>
                <a:lnTo>
                  <a:pt x="169" y="1298"/>
                </a:lnTo>
                <a:lnTo>
                  <a:pt x="138" y="1241"/>
                </a:lnTo>
                <a:lnTo>
                  <a:pt x="108" y="1186"/>
                </a:lnTo>
                <a:lnTo>
                  <a:pt x="81" y="1131"/>
                </a:lnTo>
                <a:lnTo>
                  <a:pt x="58" y="1077"/>
                </a:lnTo>
                <a:lnTo>
                  <a:pt x="38" y="1024"/>
                </a:lnTo>
                <a:lnTo>
                  <a:pt x="22" y="971"/>
                </a:lnTo>
                <a:lnTo>
                  <a:pt x="9" y="923"/>
                </a:lnTo>
                <a:lnTo>
                  <a:pt x="3" y="874"/>
                </a:lnTo>
                <a:lnTo>
                  <a:pt x="0" y="828"/>
                </a:lnTo>
                <a:lnTo>
                  <a:pt x="4" y="745"/>
                </a:lnTo>
                <a:lnTo>
                  <a:pt x="18" y="663"/>
                </a:lnTo>
                <a:lnTo>
                  <a:pt x="38" y="583"/>
                </a:lnTo>
                <a:lnTo>
                  <a:pt x="65" y="506"/>
                </a:lnTo>
                <a:lnTo>
                  <a:pt x="100" y="435"/>
                </a:lnTo>
                <a:lnTo>
                  <a:pt x="142" y="366"/>
                </a:lnTo>
                <a:lnTo>
                  <a:pt x="189" y="302"/>
                </a:lnTo>
                <a:lnTo>
                  <a:pt x="243" y="243"/>
                </a:lnTo>
                <a:lnTo>
                  <a:pt x="302" y="189"/>
                </a:lnTo>
                <a:lnTo>
                  <a:pt x="366" y="142"/>
                </a:lnTo>
                <a:lnTo>
                  <a:pt x="434" y="100"/>
                </a:lnTo>
                <a:lnTo>
                  <a:pt x="506" y="65"/>
                </a:lnTo>
                <a:lnTo>
                  <a:pt x="583" y="38"/>
                </a:lnTo>
                <a:lnTo>
                  <a:pt x="662" y="18"/>
                </a:lnTo>
                <a:lnTo>
                  <a:pt x="745" y="4"/>
                </a:lnTo>
                <a:lnTo>
                  <a:pt x="82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1600" dist="762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25"/>
          <p:cNvSpPr>
            <a:spLocks noEditPoints="1"/>
          </p:cNvSpPr>
          <p:nvPr/>
        </p:nvSpPr>
        <p:spPr bwMode="auto">
          <a:xfrm>
            <a:off x="6225107" y="3009245"/>
            <a:ext cx="1887811" cy="1488466"/>
          </a:xfrm>
          <a:custGeom>
            <a:avLst/>
            <a:gdLst>
              <a:gd name="T0" fmla="*/ 1139 w 2079"/>
              <a:gd name="T1" fmla="*/ 134 h 1640"/>
              <a:gd name="T2" fmla="*/ 941 w 2079"/>
              <a:gd name="T3" fmla="*/ 210 h 1640"/>
              <a:gd name="T4" fmla="*/ 779 w 2079"/>
              <a:gd name="T5" fmla="*/ 336 h 1640"/>
              <a:gd name="T6" fmla="*/ 663 w 2079"/>
              <a:gd name="T7" fmla="*/ 500 h 1640"/>
              <a:gd name="T8" fmla="*/ 598 w 2079"/>
              <a:gd name="T9" fmla="*/ 691 h 1640"/>
              <a:gd name="T10" fmla="*/ 591 w 2079"/>
              <a:gd name="T11" fmla="*/ 896 h 1640"/>
              <a:gd name="T12" fmla="*/ 647 w 2079"/>
              <a:gd name="T13" fmla="*/ 1101 h 1640"/>
              <a:gd name="T14" fmla="*/ 757 w 2079"/>
              <a:gd name="T15" fmla="*/ 1275 h 1640"/>
              <a:gd name="T16" fmla="*/ 911 w 2079"/>
              <a:gd name="T17" fmla="*/ 1407 h 1640"/>
              <a:gd name="T18" fmla="*/ 1093 w 2079"/>
              <a:gd name="T19" fmla="*/ 1489 h 1640"/>
              <a:gd name="T20" fmla="*/ 1294 w 2079"/>
              <a:gd name="T21" fmla="*/ 1516 h 1640"/>
              <a:gd name="T22" fmla="*/ 1502 w 2079"/>
              <a:gd name="T23" fmla="*/ 1482 h 1640"/>
              <a:gd name="T24" fmla="*/ 1689 w 2079"/>
              <a:gd name="T25" fmla="*/ 1388 h 1640"/>
              <a:gd name="T26" fmla="*/ 1836 w 2079"/>
              <a:gd name="T27" fmla="*/ 1248 h 1640"/>
              <a:gd name="T28" fmla="*/ 1936 w 2079"/>
              <a:gd name="T29" fmla="*/ 1074 h 1640"/>
              <a:gd name="T30" fmla="*/ 1982 w 2079"/>
              <a:gd name="T31" fmla="*/ 877 h 1640"/>
              <a:gd name="T32" fmla="*/ 1970 w 2079"/>
              <a:gd name="T33" fmla="*/ 670 h 1640"/>
              <a:gd name="T34" fmla="*/ 1893 w 2079"/>
              <a:gd name="T35" fmla="*/ 472 h 1640"/>
              <a:gd name="T36" fmla="*/ 1768 w 2079"/>
              <a:gd name="T37" fmla="*/ 310 h 1640"/>
              <a:gd name="T38" fmla="*/ 1603 w 2079"/>
              <a:gd name="T39" fmla="*/ 194 h 1640"/>
              <a:gd name="T40" fmla="*/ 1413 w 2079"/>
              <a:gd name="T41" fmla="*/ 130 h 1640"/>
              <a:gd name="T42" fmla="*/ 1286 w 2079"/>
              <a:gd name="T43" fmla="*/ 0 h 1640"/>
              <a:gd name="T44" fmla="*/ 1496 w 2079"/>
              <a:gd name="T45" fmla="*/ 36 h 1640"/>
              <a:gd name="T46" fmla="*/ 1689 w 2079"/>
              <a:gd name="T47" fmla="*/ 125 h 1640"/>
              <a:gd name="T48" fmla="*/ 1854 w 2079"/>
              <a:gd name="T49" fmla="*/ 259 h 1640"/>
              <a:gd name="T50" fmla="*/ 1981 w 2079"/>
              <a:gd name="T51" fmla="*/ 436 h 1640"/>
              <a:gd name="T52" fmla="*/ 2059 w 2079"/>
              <a:gd name="T53" fmla="*/ 645 h 1640"/>
              <a:gd name="T54" fmla="*/ 2079 w 2079"/>
              <a:gd name="T55" fmla="*/ 863 h 1640"/>
              <a:gd name="T56" fmla="*/ 2043 w 2079"/>
              <a:gd name="T57" fmla="*/ 1074 h 1640"/>
              <a:gd name="T58" fmla="*/ 1955 w 2079"/>
              <a:gd name="T59" fmla="*/ 1267 h 1640"/>
              <a:gd name="T60" fmla="*/ 1820 w 2079"/>
              <a:gd name="T61" fmla="*/ 1431 h 1640"/>
              <a:gd name="T62" fmla="*/ 1645 w 2079"/>
              <a:gd name="T63" fmla="*/ 1558 h 1640"/>
              <a:gd name="T64" fmla="*/ 1461 w 2079"/>
              <a:gd name="T65" fmla="*/ 1629 h 1640"/>
              <a:gd name="T66" fmla="*/ 1304 w 2079"/>
              <a:gd name="T67" fmla="*/ 1640 h 1640"/>
              <a:gd name="T68" fmla="*/ 1120 w 2079"/>
              <a:gd name="T69" fmla="*/ 1623 h 1640"/>
              <a:gd name="T70" fmla="*/ 923 w 2079"/>
              <a:gd name="T71" fmla="*/ 1581 h 1640"/>
              <a:gd name="T72" fmla="*/ 722 w 2079"/>
              <a:gd name="T73" fmla="*/ 1523 h 1640"/>
              <a:gd name="T74" fmla="*/ 526 w 2079"/>
              <a:gd name="T75" fmla="*/ 1455 h 1640"/>
              <a:gd name="T76" fmla="*/ 348 w 2079"/>
              <a:gd name="T77" fmla="*/ 1388 h 1640"/>
              <a:gd name="T78" fmla="*/ 197 w 2079"/>
              <a:gd name="T79" fmla="*/ 1324 h 1640"/>
              <a:gd name="T80" fmla="*/ 83 w 2079"/>
              <a:gd name="T81" fmla="*/ 1273 h 1640"/>
              <a:gd name="T82" fmla="*/ 15 w 2079"/>
              <a:gd name="T83" fmla="*/ 1241 h 1640"/>
              <a:gd name="T84" fmla="*/ 3 w 2079"/>
              <a:gd name="T85" fmla="*/ 1231 h 1640"/>
              <a:gd name="T86" fmla="*/ 29 w 2079"/>
              <a:gd name="T87" fmla="*/ 1183 h 1640"/>
              <a:gd name="T88" fmla="*/ 84 w 2079"/>
              <a:gd name="T89" fmla="*/ 1088 h 1640"/>
              <a:gd name="T90" fmla="*/ 162 w 2079"/>
              <a:gd name="T91" fmla="*/ 956 h 1640"/>
              <a:gd name="T92" fmla="*/ 261 w 2079"/>
              <a:gd name="T93" fmla="*/ 801 h 1640"/>
              <a:gd name="T94" fmla="*/ 374 w 2079"/>
              <a:gd name="T95" fmla="*/ 634 h 1640"/>
              <a:gd name="T96" fmla="*/ 500 w 2079"/>
              <a:gd name="T97" fmla="*/ 467 h 1640"/>
              <a:gd name="T98" fmla="*/ 633 w 2079"/>
              <a:gd name="T99" fmla="*/ 310 h 1640"/>
              <a:gd name="T100" fmla="*/ 771 w 2079"/>
              <a:gd name="T101" fmla="*/ 178 h 1640"/>
              <a:gd name="T102" fmla="*/ 907 w 2079"/>
              <a:gd name="T103" fmla="*/ 81 h 1640"/>
              <a:gd name="T104" fmla="*/ 1067 w 2079"/>
              <a:gd name="T105" fmla="*/ 20 h 1640"/>
              <a:gd name="T106" fmla="*/ 1286 w 2079"/>
              <a:gd name="T107" fmla="*/ 0 h 1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79" h="1640">
                <a:moveTo>
                  <a:pt x="1278" y="119"/>
                </a:moveTo>
                <a:lnTo>
                  <a:pt x="1208" y="123"/>
                </a:lnTo>
                <a:lnTo>
                  <a:pt x="1139" y="134"/>
                </a:lnTo>
                <a:lnTo>
                  <a:pt x="1070" y="152"/>
                </a:lnTo>
                <a:lnTo>
                  <a:pt x="1003" y="178"/>
                </a:lnTo>
                <a:lnTo>
                  <a:pt x="941" y="210"/>
                </a:lnTo>
                <a:lnTo>
                  <a:pt x="883" y="247"/>
                </a:lnTo>
                <a:lnTo>
                  <a:pt x="829" y="289"/>
                </a:lnTo>
                <a:lnTo>
                  <a:pt x="779" y="336"/>
                </a:lnTo>
                <a:lnTo>
                  <a:pt x="736" y="387"/>
                </a:lnTo>
                <a:lnTo>
                  <a:pt x="696" y="442"/>
                </a:lnTo>
                <a:lnTo>
                  <a:pt x="663" y="500"/>
                </a:lnTo>
                <a:lnTo>
                  <a:pt x="636" y="561"/>
                </a:lnTo>
                <a:lnTo>
                  <a:pt x="614" y="625"/>
                </a:lnTo>
                <a:lnTo>
                  <a:pt x="598" y="691"/>
                </a:lnTo>
                <a:lnTo>
                  <a:pt x="590" y="758"/>
                </a:lnTo>
                <a:lnTo>
                  <a:pt x="587" y="825"/>
                </a:lnTo>
                <a:lnTo>
                  <a:pt x="591" y="896"/>
                </a:lnTo>
                <a:lnTo>
                  <a:pt x="602" y="964"/>
                </a:lnTo>
                <a:lnTo>
                  <a:pt x="621" y="1033"/>
                </a:lnTo>
                <a:lnTo>
                  <a:pt x="647" y="1101"/>
                </a:lnTo>
                <a:lnTo>
                  <a:pt x="679" y="1163"/>
                </a:lnTo>
                <a:lnTo>
                  <a:pt x="715" y="1221"/>
                </a:lnTo>
                <a:lnTo>
                  <a:pt x="757" y="1275"/>
                </a:lnTo>
                <a:lnTo>
                  <a:pt x="804" y="1324"/>
                </a:lnTo>
                <a:lnTo>
                  <a:pt x="856" y="1368"/>
                </a:lnTo>
                <a:lnTo>
                  <a:pt x="911" y="1407"/>
                </a:lnTo>
                <a:lnTo>
                  <a:pt x="969" y="1440"/>
                </a:lnTo>
                <a:lnTo>
                  <a:pt x="1030" y="1467"/>
                </a:lnTo>
                <a:lnTo>
                  <a:pt x="1093" y="1489"/>
                </a:lnTo>
                <a:lnTo>
                  <a:pt x="1159" y="1505"/>
                </a:lnTo>
                <a:lnTo>
                  <a:pt x="1227" y="1513"/>
                </a:lnTo>
                <a:lnTo>
                  <a:pt x="1294" y="1516"/>
                </a:lnTo>
                <a:lnTo>
                  <a:pt x="1364" y="1512"/>
                </a:lnTo>
                <a:lnTo>
                  <a:pt x="1433" y="1501"/>
                </a:lnTo>
                <a:lnTo>
                  <a:pt x="1502" y="1482"/>
                </a:lnTo>
                <a:lnTo>
                  <a:pt x="1569" y="1457"/>
                </a:lnTo>
                <a:lnTo>
                  <a:pt x="1631" y="1424"/>
                </a:lnTo>
                <a:lnTo>
                  <a:pt x="1689" y="1388"/>
                </a:lnTo>
                <a:lnTo>
                  <a:pt x="1743" y="1346"/>
                </a:lnTo>
                <a:lnTo>
                  <a:pt x="1793" y="1299"/>
                </a:lnTo>
                <a:lnTo>
                  <a:pt x="1836" y="1248"/>
                </a:lnTo>
                <a:lnTo>
                  <a:pt x="1876" y="1192"/>
                </a:lnTo>
                <a:lnTo>
                  <a:pt x="1909" y="1134"/>
                </a:lnTo>
                <a:lnTo>
                  <a:pt x="1936" y="1074"/>
                </a:lnTo>
                <a:lnTo>
                  <a:pt x="1958" y="1010"/>
                </a:lnTo>
                <a:lnTo>
                  <a:pt x="1974" y="944"/>
                </a:lnTo>
                <a:lnTo>
                  <a:pt x="1982" y="877"/>
                </a:lnTo>
                <a:lnTo>
                  <a:pt x="1985" y="809"/>
                </a:lnTo>
                <a:lnTo>
                  <a:pt x="1981" y="739"/>
                </a:lnTo>
                <a:lnTo>
                  <a:pt x="1970" y="670"/>
                </a:lnTo>
                <a:lnTo>
                  <a:pt x="1951" y="602"/>
                </a:lnTo>
                <a:lnTo>
                  <a:pt x="1926" y="534"/>
                </a:lnTo>
                <a:lnTo>
                  <a:pt x="1893" y="472"/>
                </a:lnTo>
                <a:lnTo>
                  <a:pt x="1857" y="414"/>
                </a:lnTo>
                <a:lnTo>
                  <a:pt x="1815" y="360"/>
                </a:lnTo>
                <a:lnTo>
                  <a:pt x="1768" y="310"/>
                </a:lnTo>
                <a:lnTo>
                  <a:pt x="1716" y="267"/>
                </a:lnTo>
                <a:lnTo>
                  <a:pt x="1661" y="228"/>
                </a:lnTo>
                <a:lnTo>
                  <a:pt x="1603" y="194"/>
                </a:lnTo>
                <a:lnTo>
                  <a:pt x="1542" y="167"/>
                </a:lnTo>
                <a:lnTo>
                  <a:pt x="1479" y="146"/>
                </a:lnTo>
                <a:lnTo>
                  <a:pt x="1413" y="130"/>
                </a:lnTo>
                <a:lnTo>
                  <a:pt x="1345" y="121"/>
                </a:lnTo>
                <a:lnTo>
                  <a:pt x="1278" y="119"/>
                </a:lnTo>
                <a:close/>
                <a:moveTo>
                  <a:pt x="1286" y="0"/>
                </a:moveTo>
                <a:lnTo>
                  <a:pt x="1358" y="7"/>
                </a:lnTo>
                <a:lnTo>
                  <a:pt x="1428" y="19"/>
                </a:lnTo>
                <a:lnTo>
                  <a:pt x="1496" y="36"/>
                </a:lnTo>
                <a:lnTo>
                  <a:pt x="1563" y="61"/>
                </a:lnTo>
                <a:lnTo>
                  <a:pt x="1627" y="90"/>
                </a:lnTo>
                <a:lnTo>
                  <a:pt x="1689" y="125"/>
                </a:lnTo>
                <a:lnTo>
                  <a:pt x="1747" y="165"/>
                </a:lnTo>
                <a:lnTo>
                  <a:pt x="1803" y="210"/>
                </a:lnTo>
                <a:lnTo>
                  <a:pt x="1854" y="259"/>
                </a:lnTo>
                <a:lnTo>
                  <a:pt x="1901" y="313"/>
                </a:lnTo>
                <a:lnTo>
                  <a:pt x="1943" y="372"/>
                </a:lnTo>
                <a:lnTo>
                  <a:pt x="1981" y="436"/>
                </a:lnTo>
                <a:lnTo>
                  <a:pt x="2013" y="502"/>
                </a:lnTo>
                <a:lnTo>
                  <a:pt x="2040" y="572"/>
                </a:lnTo>
                <a:lnTo>
                  <a:pt x="2059" y="645"/>
                </a:lnTo>
                <a:lnTo>
                  <a:pt x="2073" y="719"/>
                </a:lnTo>
                <a:lnTo>
                  <a:pt x="2079" y="792"/>
                </a:lnTo>
                <a:lnTo>
                  <a:pt x="2079" y="863"/>
                </a:lnTo>
                <a:lnTo>
                  <a:pt x="2074" y="935"/>
                </a:lnTo>
                <a:lnTo>
                  <a:pt x="2062" y="1005"/>
                </a:lnTo>
                <a:lnTo>
                  <a:pt x="2043" y="1074"/>
                </a:lnTo>
                <a:lnTo>
                  <a:pt x="2019" y="1141"/>
                </a:lnTo>
                <a:lnTo>
                  <a:pt x="1990" y="1204"/>
                </a:lnTo>
                <a:lnTo>
                  <a:pt x="1955" y="1267"/>
                </a:lnTo>
                <a:lnTo>
                  <a:pt x="1915" y="1324"/>
                </a:lnTo>
                <a:lnTo>
                  <a:pt x="1870" y="1380"/>
                </a:lnTo>
                <a:lnTo>
                  <a:pt x="1820" y="1431"/>
                </a:lnTo>
                <a:lnTo>
                  <a:pt x="1766" y="1478"/>
                </a:lnTo>
                <a:lnTo>
                  <a:pt x="1708" y="1520"/>
                </a:lnTo>
                <a:lnTo>
                  <a:pt x="1645" y="1558"/>
                </a:lnTo>
                <a:lnTo>
                  <a:pt x="1579" y="1590"/>
                </a:lnTo>
                <a:lnTo>
                  <a:pt x="1507" y="1617"/>
                </a:lnTo>
                <a:lnTo>
                  <a:pt x="1461" y="1629"/>
                </a:lnTo>
                <a:lnTo>
                  <a:pt x="1413" y="1636"/>
                </a:lnTo>
                <a:lnTo>
                  <a:pt x="1359" y="1640"/>
                </a:lnTo>
                <a:lnTo>
                  <a:pt x="1304" y="1640"/>
                </a:lnTo>
                <a:lnTo>
                  <a:pt x="1244" y="1637"/>
                </a:lnTo>
                <a:lnTo>
                  <a:pt x="1184" y="1631"/>
                </a:lnTo>
                <a:lnTo>
                  <a:pt x="1120" y="1623"/>
                </a:lnTo>
                <a:lnTo>
                  <a:pt x="1055" y="1610"/>
                </a:lnTo>
                <a:lnTo>
                  <a:pt x="991" y="1597"/>
                </a:lnTo>
                <a:lnTo>
                  <a:pt x="923" y="1581"/>
                </a:lnTo>
                <a:lnTo>
                  <a:pt x="856" y="1563"/>
                </a:lnTo>
                <a:lnTo>
                  <a:pt x="790" y="1543"/>
                </a:lnTo>
                <a:lnTo>
                  <a:pt x="722" y="1523"/>
                </a:lnTo>
                <a:lnTo>
                  <a:pt x="656" y="1501"/>
                </a:lnTo>
                <a:lnTo>
                  <a:pt x="591" y="1478"/>
                </a:lnTo>
                <a:lnTo>
                  <a:pt x="526" y="1455"/>
                </a:lnTo>
                <a:lnTo>
                  <a:pt x="466" y="1432"/>
                </a:lnTo>
                <a:lnTo>
                  <a:pt x="405" y="1409"/>
                </a:lnTo>
                <a:lnTo>
                  <a:pt x="348" y="1388"/>
                </a:lnTo>
                <a:lnTo>
                  <a:pt x="294" y="1365"/>
                </a:lnTo>
                <a:lnTo>
                  <a:pt x="245" y="1343"/>
                </a:lnTo>
                <a:lnTo>
                  <a:pt x="197" y="1324"/>
                </a:lnTo>
                <a:lnTo>
                  <a:pt x="154" y="1306"/>
                </a:lnTo>
                <a:lnTo>
                  <a:pt x="115" y="1288"/>
                </a:lnTo>
                <a:lnTo>
                  <a:pt x="83" y="1273"/>
                </a:lnTo>
                <a:lnTo>
                  <a:pt x="54" y="1260"/>
                </a:lnTo>
                <a:lnTo>
                  <a:pt x="31" y="1249"/>
                </a:lnTo>
                <a:lnTo>
                  <a:pt x="15" y="1241"/>
                </a:lnTo>
                <a:lnTo>
                  <a:pt x="4" y="1237"/>
                </a:lnTo>
                <a:lnTo>
                  <a:pt x="0" y="1235"/>
                </a:lnTo>
                <a:lnTo>
                  <a:pt x="3" y="1231"/>
                </a:lnTo>
                <a:lnTo>
                  <a:pt x="8" y="1222"/>
                </a:lnTo>
                <a:lnTo>
                  <a:pt x="17" y="1206"/>
                </a:lnTo>
                <a:lnTo>
                  <a:pt x="29" y="1183"/>
                </a:lnTo>
                <a:lnTo>
                  <a:pt x="45" y="1156"/>
                </a:lnTo>
                <a:lnTo>
                  <a:pt x="62" y="1124"/>
                </a:lnTo>
                <a:lnTo>
                  <a:pt x="84" y="1088"/>
                </a:lnTo>
                <a:lnTo>
                  <a:pt x="107" y="1048"/>
                </a:lnTo>
                <a:lnTo>
                  <a:pt x="134" y="1003"/>
                </a:lnTo>
                <a:lnTo>
                  <a:pt x="162" y="956"/>
                </a:lnTo>
                <a:lnTo>
                  <a:pt x="192" y="906"/>
                </a:lnTo>
                <a:lnTo>
                  <a:pt x="226" y="855"/>
                </a:lnTo>
                <a:lnTo>
                  <a:pt x="261" y="801"/>
                </a:lnTo>
                <a:lnTo>
                  <a:pt x="297" y="747"/>
                </a:lnTo>
                <a:lnTo>
                  <a:pt x="335" y="691"/>
                </a:lnTo>
                <a:lnTo>
                  <a:pt x="374" y="634"/>
                </a:lnTo>
                <a:lnTo>
                  <a:pt x="415" y="579"/>
                </a:lnTo>
                <a:lnTo>
                  <a:pt x="458" y="522"/>
                </a:lnTo>
                <a:lnTo>
                  <a:pt x="500" y="467"/>
                </a:lnTo>
                <a:lnTo>
                  <a:pt x="544" y="413"/>
                </a:lnTo>
                <a:lnTo>
                  <a:pt x="589" y="362"/>
                </a:lnTo>
                <a:lnTo>
                  <a:pt x="633" y="310"/>
                </a:lnTo>
                <a:lnTo>
                  <a:pt x="679" y="263"/>
                </a:lnTo>
                <a:lnTo>
                  <a:pt x="725" y="219"/>
                </a:lnTo>
                <a:lnTo>
                  <a:pt x="771" y="178"/>
                </a:lnTo>
                <a:lnTo>
                  <a:pt x="817" y="142"/>
                </a:lnTo>
                <a:lnTo>
                  <a:pt x="861" y="108"/>
                </a:lnTo>
                <a:lnTo>
                  <a:pt x="907" y="81"/>
                </a:lnTo>
                <a:lnTo>
                  <a:pt x="951" y="58"/>
                </a:lnTo>
                <a:lnTo>
                  <a:pt x="995" y="41"/>
                </a:lnTo>
                <a:lnTo>
                  <a:pt x="1067" y="20"/>
                </a:lnTo>
                <a:lnTo>
                  <a:pt x="1140" y="7"/>
                </a:lnTo>
                <a:lnTo>
                  <a:pt x="1213" y="0"/>
                </a:lnTo>
                <a:lnTo>
                  <a:pt x="1286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1600" dist="762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26"/>
          <p:cNvSpPr>
            <a:spLocks noEditPoints="1"/>
          </p:cNvSpPr>
          <p:nvPr/>
        </p:nvSpPr>
        <p:spPr bwMode="auto">
          <a:xfrm>
            <a:off x="4075907" y="2991093"/>
            <a:ext cx="1884180" cy="1488466"/>
          </a:xfrm>
          <a:custGeom>
            <a:avLst/>
            <a:gdLst>
              <a:gd name="T0" fmla="*/ 667 w 2078"/>
              <a:gd name="T1" fmla="*/ 130 h 1640"/>
              <a:gd name="T2" fmla="*/ 477 w 2078"/>
              <a:gd name="T3" fmla="*/ 194 h 1640"/>
              <a:gd name="T4" fmla="*/ 312 w 2078"/>
              <a:gd name="T5" fmla="*/ 310 h 1640"/>
              <a:gd name="T6" fmla="*/ 185 w 2078"/>
              <a:gd name="T7" fmla="*/ 472 h 1640"/>
              <a:gd name="T8" fmla="*/ 110 w 2078"/>
              <a:gd name="T9" fmla="*/ 670 h 1640"/>
              <a:gd name="T10" fmla="*/ 96 w 2078"/>
              <a:gd name="T11" fmla="*/ 877 h 1640"/>
              <a:gd name="T12" fmla="*/ 143 w 2078"/>
              <a:gd name="T13" fmla="*/ 1074 h 1640"/>
              <a:gd name="T14" fmla="*/ 242 w 2078"/>
              <a:gd name="T15" fmla="*/ 1248 h 1640"/>
              <a:gd name="T16" fmla="*/ 389 w 2078"/>
              <a:gd name="T17" fmla="*/ 1388 h 1640"/>
              <a:gd name="T18" fmla="*/ 578 w 2078"/>
              <a:gd name="T19" fmla="*/ 1482 h 1640"/>
              <a:gd name="T20" fmla="*/ 784 w 2078"/>
              <a:gd name="T21" fmla="*/ 1516 h 1640"/>
              <a:gd name="T22" fmla="*/ 985 w 2078"/>
              <a:gd name="T23" fmla="*/ 1489 h 1640"/>
              <a:gd name="T24" fmla="*/ 1169 w 2078"/>
              <a:gd name="T25" fmla="*/ 1407 h 1640"/>
              <a:gd name="T26" fmla="*/ 1321 w 2078"/>
              <a:gd name="T27" fmla="*/ 1275 h 1640"/>
              <a:gd name="T28" fmla="*/ 1433 w 2078"/>
              <a:gd name="T29" fmla="*/ 1101 h 1640"/>
              <a:gd name="T30" fmla="*/ 1488 w 2078"/>
              <a:gd name="T31" fmla="*/ 894 h 1640"/>
              <a:gd name="T32" fmla="*/ 1480 w 2078"/>
              <a:gd name="T33" fmla="*/ 691 h 1640"/>
              <a:gd name="T34" fmla="*/ 1416 w 2078"/>
              <a:gd name="T35" fmla="*/ 501 h 1640"/>
              <a:gd name="T36" fmla="*/ 1300 w 2078"/>
              <a:gd name="T37" fmla="*/ 336 h 1640"/>
              <a:gd name="T38" fmla="*/ 1139 w 2078"/>
              <a:gd name="T39" fmla="*/ 209 h 1640"/>
              <a:gd name="T40" fmla="*/ 941 w 2078"/>
              <a:gd name="T41" fmla="*/ 134 h 1640"/>
              <a:gd name="T42" fmla="*/ 794 w 2078"/>
              <a:gd name="T43" fmla="*/ 0 h 1640"/>
              <a:gd name="T44" fmla="*/ 1011 w 2078"/>
              <a:gd name="T45" fmla="*/ 20 h 1640"/>
              <a:gd name="T46" fmla="*/ 1173 w 2078"/>
              <a:gd name="T47" fmla="*/ 81 h 1640"/>
              <a:gd name="T48" fmla="*/ 1309 w 2078"/>
              <a:gd name="T49" fmla="*/ 178 h 1640"/>
              <a:gd name="T50" fmla="*/ 1447 w 2078"/>
              <a:gd name="T51" fmla="*/ 310 h 1640"/>
              <a:gd name="T52" fmla="*/ 1579 w 2078"/>
              <a:gd name="T53" fmla="*/ 467 h 1640"/>
              <a:gd name="T54" fmla="*/ 1706 w 2078"/>
              <a:gd name="T55" fmla="*/ 634 h 1640"/>
              <a:gd name="T56" fmla="*/ 1819 w 2078"/>
              <a:gd name="T57" fmla="*/ 801 h 1640"/>
              <a:gd name="T58" fmla="*/ 1917 w 2078"/>
              <a:gd name="T59" fmla="*/ 956 h 1640"/>
              <a:gd name="T60" fmla="*/ 1996 w 2078"/>
              <a:gd name="T61" fmla="*/ 1087 h 1640"/>
              <a:gd name="T62" fmla="*/ 2051 w 2078"/>
              <a:gd name="T63" fmla="*/ 1183 h 1640"/>
              <a:gd name="T64" fmla="*/ 2077 w 2078"/>
              <a:gd name="T65" fmla="*/ 1232 h 1640"/>
              <a:gd name="T66" fmla="*/ 2064 w 2078"/>
              <a:gd name="T67" fmla="*/ 1241 h 1640"/>
              <a:gd name="T68" fmla="*/ 1997 w 2078"/>
              <a:gd name="T69" fmla="*/ 1273 h 1640"/>
              <a:gd name="T70" fmla="*/ 1882 w 2078"/>
              <a:gd name="T71" fmla="*/ 1323 h 1640"/>
              <a:gd name="T72" fmla="*/ 1731 w 2078"/>
              <a:gd name="T73" fmla="*/ 1387 h 1640"/>
              <a:gd name="T74" fmla="*/ 1552 w 2078"/>
              <a:gd name="T75" fmla="*/ 1455 h 1640"/>
              <a:gd name="T76" fmla="*/ 1358 w 2078"/>
              <a:gd name="T77" fmla="*/ 1523 h 1640"/>
              <a:gd name="T78" fmla="*/ 1157 w 2078"/>
              <a:gd name="T79" fmla="*/ 1581 h 1640"/>
              <a:gd name="T80" fmla="*/ 958 w 2078"/>
              <a:gd name="T81" fmla="*/ 1623 h 1640"/>
              <a:gd name="T82" fmla="*/ 776 w 2078"/>
              <a:gd name="T83" fmla="*/ 1640 h 1640"/>
              <a:gd name="T84" fmla="*/ 617 w 2078"/>
              <a:gd name="T85" fmla="*/ 1628 h 1640"/>
              <a:gd name="T86" fmla="*/ 435 w 2078"/>
              <a:gd name="T87" fmla="*/ 1558 h 1640"/>
              <a:gd name="T88" fmla="*/ 258 w 2078"/>
              <a:gd name="T89" fmla="*/ 1431 h 1640"/>
              <a:gd name="T90" fmla="*/ 124 w 2078"/>
              <a:gd name="T91" fmla="*/ 1267 h 1640"/>
              <a:gd name="T92" fmla="*/ 37 w 2078"/>
              <a:gd name="T93" fmla="*/ 1074 h 1640"/>
              <a:gd name="T94" fmla="*/ 0 w 2078"/>
              <a:gd name="T95" fmla="*/ 863 h 1640"/>
              <a:gd name="T96" fmla="*/ 19 w 2078"/>
              <a:gd name="T97" fmla="*/ 645 h 1640"/>
              <a:gd name="T98" fmla="*/ 99 w 2078"/>
              <a:gd name="T99" fmla="*/ 434 h 1640"/>
              <a:gd name="T100" fmla="*/ 226 w 2078"/>
              <a:gd name="T101" fmla="*/ 259 h 1640"/>
              <a:gd name="T102" fmla="*/ 390 w 2078"/>
              <a:gd name="T103" fmla="*/ 126 h 1640"/>
              <a:gd name="T104" fmla="*/ 583 w 2078"/>
              <a:gd name="T105" fmla="*/ 37 h 1640"/>
              <a:gd name="T106" fmla="*/ 794 w 2078"/>
              <a:gd name="T107" fmla="*/ 0 h 1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78" h="1640">
                <a:moveTo>
                  <a:pt x="802" y="119"/>
                </a:moveTo>
                <a:lnTo>
                  <a:pt x="733" y="122"/>
                </a:lnTo>
                <a:lnTo>
                  <a:pt x="667" y="130"/>
                </a:lnTo>
                <a:lnTo>
                  <a:pt x="601" y="146"/>
                </a:lnTo>
                <a:lnTo>
                  <a:pt x="537" y="167"/>
                </a:lnTo>
                <a:lnTo>
                  <a:pt x="477" y="194"/>
                </a:lnTo>
                <a:lnTo>
                  <a:pt x="417" y="228"/>
                </a:lnTo>
                <a:lnTo>
                  <a:pt x="363" y="267"/>
                </a:lnTo>
                <a:lnTo>
                  <a:pt x="312" y="310"/>
                </a:lnTo>
                <a:lnTo>
                  <a:pt x="265" y="360"/>
                </a:lnTo>
                <a:lnTo>
                  <a:pt x="223" y="413"/>
                </a:lnTo>
                <a:lnTo>
                  <a:pt x="185" y="472"/>
                </a:lnTo>
                <a:lnTo>
                  <a:pt x="154" y="534"/>
                </a:lnTo>
                <a:lnTo>
                  <a:pt x="129" y="602"/>
                </a:lnTo>
                <a:lnTo>
                  <a:pt x="110" y="670"/>
                </a:lnTo>
                <a:lnTo>
                  <a:pt x="99" y="739"/>
                </a:lnTo>
                <a:lnTo>
                  <a:pt x="95" y="808"/>
                </a:lnTo>
                <a:lnTo>
                  <a:pt x="96" y="877"/>
                </a:lnTo>
                <a:lnTo>
                  <a:pt x="106" y="944"/>
                </a:lnTo>
                <a:lnTo>
                  <a:pt x="122" y="1010"/>
                </a:lnTo>
                <a:lnTo>
                  <a:pt x="143" y="1074"/>
                </a:lnTo>
                <a:lnTo>
                  <a:pt x="170" y="1134"/>
                </a:lnTo>
                <a:lnTo>
                  <a:pt x="204" y="1192"/>
                </a:lnTo>
                <a:lnTo>
                  <a:pt x="242" y="1248"/>
                </a:lnTo>
                <a:lnTo>
                  <a:pt x="286" y="1299"/>
                </a:lnTo>
                <a:lnTo>
                  <a:pt x="335" y="1346"/>
                </a:lnTo>
                <a:lnTo>
                  <a:pt x="389" y="1388"/>
                </a:lnTo>
                <a:lnTo>
                  <a:pt x="448" y="1424"/>
                </a:lnTo>
                <a:lnTo>
                  <a:pt x="510" y="1457"/>
                </a:lnTo>
                <a:lnTo>
                  <a:pt x="578" y="1482"/>
                </a:lnTo>
                <a:lnTo>
                  <a:pt x="647" y="1500"/>
                </a:lnTo>
                <a:lnTo>
                  <a:pt x="715" y="1512"/>
                </a:lnTo>
                <a:lnTo>
                  <a:pt x="784" y="1516"/>
                </a:lnTo>
                <a:lnTo>
                  <a:pt x="853" y="1513"/>
                </a:lnTo>
                <a:lnTo>
                  <a:pt x="920" y="1504"/>
                </a:lnTo>
                <a:lnTo>
                  <a:pt x="985" y="1489"/>
                </a:lnTo>
                <a:lnTo>
                  <a:pt x="1050" y="1468"/>
                </a:lnTo>
                <a:lnTo>
                  <a:pt x="1111" y="1439"/>
                </a:lnTo>
                <a:lnTo>
                  <a:pt x="1169" y="1407"/>
                </a:lnTo>
                <a:lnTo>
                  <a:pt x="1224" y="1368"/>
                </a:lnTo>
                <a:lnTo>
                  <a:pt x="1275" y="1325"/>
                </a:lnTo>
                <a:lnTo>
                  <a:pt x="1321" y="1275"/>
                </a:lnTo>
                <a:lnTo>
                  <a:pt x="1364" y="1221"/>
                </a:lnTo>
                <a:lnTo>
                  <a:pt x="1401" y="1163"/>
                </a:lnTo>
                <a:lnTo>
                  <a:pt x="1433" y="1101"/>
                </a:lnTo>
                <a:lnTo>
                  <a:pt x="1457" y="1033"/>
                </a:lnTo>
                <a:lnTo>
                  <a:pt x="1476" y="965"/>
                </a:lnTo>
                <a:lnTo>
                  <a:pt x="1488" y="894"/>
                </a:lnTo>
                <a:lnTo>
                  <a:pt x="1492" y="826"/>
                </a:lnTo>
                <a:lnTo>
                  <a:pt x="1490" y="758"/>
                </a:lnTo>
                <a:lnTo>
                  <a:pt x="1480" y="691"/>
                </a:lnTo>
                <a:lnTo>
                  <a:pt x="1465" y="625"/>
                </a:lnTo>
                <a:lnTo>
                  <a:pt x="1444" y="561"/>
                </a:lnTo>
                <a:lnTo>
                  <a:pt x="1416" y="501"/>
                </a:lnTo>
                <a:lnTo>
                  <a:pt x="1383" y="441"/>
                </a:lnTo>
                <a:lnTo>
                  <a:pt x="1344" y="387"/>
                </a:lnTo>
                <a:lnTo>
                  <a:pt x="1300" y="336"/>
                </a:lnTo>
                <a:lnTo>
                  <a:pt x="1251" y="289"/>
                </a:lnTo>
                <a:lnTo>
                  <a:pt x="1197" y="247"/>
                </a:lnTo>
                <a:lnTo>
                  <a:pt x="1139" y="209"/>
                </a:lnTo>
                <a:lnTo>
                  <a:pt x="1076" y="178"/>
                </a:lnTo>
                <a:lnTo>
                  <a:pt x="1009" y="153"/>
                </a:lnTo>
                <a:lnTo>
                  <a:pt x="941" y="134"/>
                </a:lnTo>
                <a:lnTo>
                  <a:pt x="871" y="123"/>
                </a:lnTo>
                <a:lnTo>
                  <a:pt x="802" y="119"/>
                </a:lnTo>
                <a:close/>
                <a:moveTo>
                  <a:pt x="794" y="0"/>
                </a:moveTo>
                <a:lnTo>
                  <a:pt x="865" y="0"/>
                </a:lnTo>
                <a:lnTo>
                  <a:pt x="938" y="7"/>
                </a:lnTo>
                <a:lnTo>
                  <a:pt x="1011" y="20"/>
                </a:lnTo>
                <a:lnTo>
                  <a:pt x="1084" y="41"/>
                </a:lnTo>
                <a:lnTo>
                  <a:pt x="1128" y="58"/>
                </a:lnTo>
                <a:lnTo>
                  <a:pt x="1173" y="81"/>
                </a:lnTo>
                <a:lnTo>
                  <a:pt x="1217" y="108"/>
                </a:lnTo>
                <a:lnTo>
                  <a:pt x="1263" y="140"/>
                </a:lnTo>
                <a:lnTo>
                  <a:pt x="1309" y="178"/>
                </a:lnTo>
                <a:lnTo>
                  <a:pt x="1355" y="219"/>
                </a:lnTo>
                <a:lnTo>
                  <a:pt x="1401" y="263"/>
                </a:lnTo>
                <a:lnTo>
                  <a:pt x="1447" y="310"/>
                </a:lnTo>
                <a:lnTo>
                  <a:pt x="1491" y="360"/>
                </a:lnTo>
                <a:lnTo>
                  <a:pt x="1536" y="413"/>
                </a:lnTo>
                <a:lnTo>
                  <a:pt x="1579" y="467"/>
                </a:lnTo>
                <a:lnTo>
                  <a:pt x="1622" y="522"/>
                </a:lnTo>
                <a:lnTo>
                  <a:pt x="1664" y="577"/>
                </a:lnTo>
                <a:lnTo>
                  <a:pt x="1706" y="634"/>
                </a:lnTo>
                <a:lnTo>
                  <a:pt x="1745" y="691"/>
                </a:lnTo>
                <a:lnTo>
                  <a:pt x="1782" y="746"/>
                </a:lnTo>
                <a:lnTo>
                  <a:pt x="1819" y="801"/>
                </a:lnTo>
                <a:lnTo>
                  <a:pt x="1854" y="855"/>
                </a:lnTo>
                <a:lnTo>
                  <a:pt x="1886" y="907"/>
                </a:lnTo>
                <a:lnTo>
                  <a:pt x="1917" y="956"/>
                </a:lnTo>
                <a:lnTo>
                  <a:pt x="1946" y="1004"/>
                </a:lnTo>
                <a:lnTo>
                  <a:pt x="1973" y="1048"/>
                </a:lnTo>
                <a:lnTo>
                  <a:pt x="1996" y="1087"/>
                </a:lnTo>
                <a:lnTo>
                  <a:pt x="2017" y="1124"/>
                </a:lnTo>
                <a:lnTo>
                  <a:pt x="2035" y="1156"/>
                </a:lnTo>
                <a:lnTo>
                  <a:pt x="2051" y="1183"/>
                </a:lnTo>
                <a:lnTo>
                  <a:pt x="2063" y="1205"/>
                </a:lnTo>
                <a:lnTo>
                  <a:pt x="2071" y="1221"/>
                </a:lnTo>
                <a:lnTo>
                  <a:pt x="2077" y="1232"/>
                </a:lnTo>
                <a:lnTo>
                  <a:pt x="2078" y="1234"/>
                </a:lnTo>
                <a:lnTo>
                  <a:pt x="2075" y="1237"/>
                </a:lnTo>
                <a:lnTo>
                  <a:pt x="2064" y="1241"/>
                </a:lnTo>
                <a:lnTo>
                  <a:pt x="2048" y="1249"/>
                </a:lnTo>
                <a:lnTo>
                  <a:pt x="2025" y="1260"/>
                </a:lnTo>
                <a:lnTo>
                  <a:pt x="1997" y="1273"/>
                </a:lnTo>
                <a:lnTo>
                  <a:pt x="1963" y="1288"/>
                </a:lnTo>
                <a:lnTo>
                  <a:pt x="1926" y="1306"/>
                </a:lnTo>
                <a:lnTo>
                  <a:pt x="1882" y="1323"/>
                </a:lnTo>
                <a:lnTo>
                  <a:pt x="1835" y="1343"/>
                </a:lnTo>
                <a:lnTo>
                  <a:pt x="1785" y="1365"/>
                </a:lnTo>
                <a:lnTo>
                  <a:pt x="1731" y="1387"/>
                </a:lnTo>
                <a:lnTo>
                  <a:pt x="1673" y="1410"/>
                </a:lnTo>
                <a:lnTo>
                  <a:pt x="1614" y="1433"/>
                </a:lnTo>
                <a:lnTo>
                  <a:pt x="1552" y="1455"/>
                </a:lnTo>
                <a:lnTo>
                  <a:pt x="1488" y="1478"/>
                </a:lnTo>
                <a:lnTo>
                  <a:pt x="1424" y="1501"/>
                </a:lnTo>
                <a:lnTo>
                  <a:pt x="1358" y="1523"/>
                </a:lnTo>
                <a:lnTo>
                  <a:pt x="1290" y="1543"/>
                </a:lnTo>
                <a:lnTo>
                  <a:pt x="1223" y="1563"/>
                </a:lnTo>
                <a:lnTo>
                  <a:pt x="1157" y="1581"/>
                </a:lnTo>
                <a:lnTo>
                  <a:pt x="1089" y="1597"/>
                </a:lnTo>
                <a:lnTo>
                  <a:pt x="1023" y="1611"/>
                </a:lnTo>
                <a:lnTo>
                  <a:pt x="958" y="1623"/>
                </a:lnTo>
                <a:lnTo>
                  <a:pt x="896" y="1631"/>
                </a:lnTo>
                <a:lnTo>
                  <a:pt x="834" y="1638"/>
                </a:lnTo>
                <a:lnTo>
                  <a:pt x="776" y="1640"/>
                </a:lnTo>
                <a:lnTo>
                  <a:pt x="719" y="1640"/>
                </a:lnTo>
                <a:lnTo>
                  <a:pt x="667" y="1636"/>
                </a:lnTo>
                <a:lnTo>
                  <a:pt x="617" y="1628"/>
                </a:lnTo>
                <a:lnTo>
                  <a:pt x="572" y="1617"/>
                </a:lnTo>
                <a:lnTo>
                  <a:pt x="501" y="1590"/>
                </a:lnTo>
                <a:lnTo>
                  <a:pt x="435" y="1558"/>
                </a:lnTo>
                <a:lnTo>
                  <a:pt x="371" y="1520"/>
                </a:lnTo>
                <a:lnTo>
                  <a:pt x="313" y="1478"/>
                </a:lnTo>
                <a:lnTo>
                  <a:pt x="258" y="1431"/>
                </a:lnTo>
                <a:lnTo>
                  <a:pt x="209" y="1380"/>
                </a:lnTo>
                <a:lnTo>
                  <a:pt x="164" y="1325"/>
                </a:lnTo>
                <a:lnTo>
                  <a:pt x="124" y="1267"/>
                </a:lnTo>
                <a:lnTo>
                  <a:pt x="89" y="1205"/>
                </a:lnTo>
                <a:lnTo>
                  <a:pt x="60" y="1141"/>
                </a:lnTo>
                <a:lnTo>
                  <a:pt x="37" y="1074"/>
                </a:lnTo>
                <a:lnTo>
                  <a:pt x="18" y="1005"/>
                </a:lnTo>
                <a:lnTo>
                  <a:pt x="6" y="935"/>
                </a:lnTo>
                <a:lnTo>
                  <a:pt x="0" y="863"/>
                </a:lnTo>
                <a:lnTo>
                  <a:pt x="0" y="792"/>
                </a:lnTo>
                <a:lnTo>
                  <a:pt x="7" y="718"/>
                </a:lnTo>
                <a:lnTo>
                  <a:pt x="19" y="645"/>
                </a:lnTo>
                <a:lnTo>
                  <a:pt x="39" y="572"/>
                </a:lnTo>
                <a:lnTo>
                  <a:pt x="66" y="502"/>
                </a:lnTo>
                <a:lnTo>
                  <a:pt x="99" y="434"/>
                </a:lnTo>
                <a:lnTo>
                  <a:pt x="137" y="372"/>
                </a:lnTo>
                <a:lnTo>
                  <a:pt x="178" y="313"/>
                </a:lnTo>
                <a:lnTo>
                  <a:pt x="226" y="259"/>
                </a:lnTo>
                <a:lnTo>
                  <a:pt x="277" y="209"/>
                </a:lnTo>
                <a:lnTo>
                  <a:pt x="332" y="165"/>
                </a:lnTo>
                <a:lnTo>
                  <a:pt x="390" y="126"/>
                </a:lnTo>
                <a:lnTo>
                  <a:pt x="452" y="91"/>
                </a:lnTo>
                <a:lnTo>
                  <a:pt x="516" y="61"/>
                </a:lnTo>
                <a:lnTo>
                  <a:pt x="583" y="37"/>
                </a:lnTo>
                <a:lnTo>
                  <a:pt x="652" y="19"/>
                </a:lnTo>
                <a:lnTo>
                  <a:pt x="722" y="7"/>
                </a:lnTo>
                <a:lnTo>
                  <a:pt x="794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  <a:effectLst>
            <a:outerShdw blurRad="101600" dist="762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reeform 27"/>
          <p:cNvSpPr>
            <a:spLocks noEditPoints="1"/>
          </p:cNvSpPr>
          <p:nvPr/>
        </p:nvSpPr>
        <p:spPr bwMode="auto">
          <a:xfrm>
            <a:off x="4547860" y="4270810"/>
            <a:ext cx="1499358" cy="1717182"/>
          </a:xfrm>
          <a:custGeom>
            <a:avLst/>
            <a:gdLst>
              <a:gd name="T0" fmla="*/ 699 w 1653"/>
              <a:gd name="T1" fmla="*/ 403 h 1892"/>
              <a:gd name="T2" fmla="*/ 506 w 1653"/>
              <a:gd name="T3" fmla="*/ 462 h 1892"/>
              <a:gd name="T4" fmla="*/ 336 w 1653"/>
              <a:gd name="T5" fmla="*/ 577 h 1892"/>
              <a:gd name="T6" fmla="*/ 202 w 1653"/>
              <a:gd name="T7" fmla="*/ 741 h 1892"/>
              <a:gd name="T8" fmla="*/ 127 w 1653"/>
              <a:gd name="T9" fmla="*/ 934 h 1892"/>
              <a:gd name="T10" fmla="*/ 109 w 1653"/>
              <a:gd name="T11" fmla="*/ 1135 h 1892"/>
              <a:gd name="T12" fmla="*/ 151 w 1653"/>
              <a:gd name="T13" fmla="*/ 1332 h 1892"/>
              <a:gd name="T14" fmla="*/ 247 w 1653"/>
              <a:gd name="T15" fmla="*/ 1510 h 1892"/>
              <a:gd name="T16" fmla="*/ 397 w 1653"/>
              <a:gd name="T17" fmla="*/ 1659 h 1892"/>
              <a:gd name="T18" fmla="*/ 583 w 1653"/>
              <a:gd name="T19" fmla="*/ 1754 h 1892"/>
              <a:gd name="T20" fmla="*/ 783 w 1653"/>
              <a:gd name="T21" fmla="*/ 1791 h 1892"/>
              <a:gd name="T22" fmla="*/ 982 w 1653"/>
              <a:gd name="T23" fmla="*/ 1769 h 1892"/>
              <a:gd name="T24" fmla="*/ 1168 w 1653"/>
              <a:gd name="T25" fmla="*/ 1691 h 1892"/>
              <a:gd name="T26" fmla="*/ 1328 w 1653"/>
              <a:gd name="T27" fmla="*/ 1559 h 1892"/>
              <a:gd name="T28" fmla="*/ 1445 w 1653"/>
              <a:gd name="T29" fmla="*/ 1381 h 1892"/>
              <a:gd name="T30" fmla="*/ 1500 w 1653"/>
              <a:gd name="T31" fmla="*/ 1184 h 1892"/>
              <a:gd name="T32" fmla="*/ 1498 w 1653"/>
              <a:gd name="T33" fmla="*/ 983 h 1892"/>
              <a:gd name="T34" fmla="*/ 1438 w 1653"/>
              <a:gd name="T35" fmla="*/ 791 h 1892"/>
              <a:gd name="T36" fmla="*/ 1324 w 1653"/>
              <a:gd name="T37" fmla="*/ 621 h 1892"/>
              <a:gd name="T38" fmla="*/ 1159 w 1653"/>
              <a:gd name="T39" fmla="*/ 488 h 1892"/>
              <a:gd name="T40" fmla="*/ 966 w 1653"/>
              <a:gd name="T41" fmla="*/ 412 h 1892"/>
              <a:gd name="T42" fmla="*/ 1601 w 1653"/>
              <a:gd name="T43" fmla="*/ 0 h 1892"/>
              <a:gd name="T44" fmla="*/ 1607 w 1653"/>
              <a:gd name="T45" fmla="*/ 37 h 1892"/>
              <a:gd name="T46" fmla="*/ 1619 w 1653"/>
              <a:gd name="T47" fmla="*/ 143 h 1892"/>
              <a:gd name="T48" fmla="*/ 1634 w 1653"/>
              <a:gd name="T49" fmla="*/ 299 h 1892"/>
              <a:gd name="T50" fmla="*/ 1646 w 1653"/>
              <a:gd name="T51" fmla="*/ 493 h 1892"/>
              <a:gd name="T52" fmla="*/ 1653 w 1653"/>
              <a:gd name="T53" fmla="*/ 710 h 1892"/>
              <a:gd name="T54" fmla="*/ 1649 w 1653"/>
              <a:gd name="T55" fmla="*/ 934 h 1892"/>
              <a:gd name="T56" fmla="*/ 1630 w 1653"/>
              <a:gd name="T57" fmla="*/ 1151 h 1892"/>
              <a:gd name="T58" fmla="*/ 1591 w 1653"/>
              <a:gd name="T59" fmla="*/ 1348 h 1892"/>
              <a:gd name="T60" fmla="*/ 1527 w 1653"/>
              <a:gd name="T61" fmla="*/ 1507 h 1892"/>
              <a:gd name="T62" fmla="*/ 1402 w 1653"/>
              <a:gd name="T63" fmla="*/ 1663 h 1892"/>
              <a:gd name="T64" fmla="*/ 1226 w 1653"/>
              <a:gd name="T65" fmla="*/ 1791 h 1892"/>
              <a:gd name="T66" fmla="*/ 1028 w 1653"/>
              <a:gd name="T67" fmla="*/ 1868 h 1892"/>
              <a:gd name="T68" fmla="*/ 818 w 1653"/>
              <a:gd name="T69" fmla="*/ 1892 h 1892"/>
              <a:gd name="T70" fmla="*/ 606 w 1653"/>
              <a:gd name="T71" fmla="*/ 1861 h 1892"/>
              <a:gd name="T72" fmla="*/ 405 w 1653"/>
              <a:gd name="T73" fmla="*/ 1775 h 1892"/>
              <a:gd name="T74" fmla="*/ 229 w 1653"/>
              <a:gd name="T75" fmla="*/ 1636 h 1892"/>
              <a:gd name="T76" fmla="*/ 101 w 1653"/>
              <a:gd name="T77" fmla="*/ 1460 h 1892"/>
              <a:gd name="T78" fmla="*/ 24 w 1653"/>
              <a:gd name="T79" fmla="*/ 1262 h 1892"/>
              <a:gd name="T80" fmla="*/ 0 w 1653"/>
              <a:gd name="T81" fmla="*/ 1052 h 1892"/>
              <a:gd name="T82" fmla="*/ 31 w 1653"/>
              <a:gd name="T83" fmla="*/ 840 h 1892"/>
              <a:gd name="T84" fmla="*/ 117 w 1653"/>
              <a:gd name="T85" fmla="*/ 639 h 1892"/>
              <a:gd name="T86" fmla="*/ 229 w 1653"/>
              <a:gd name="T87" fmla="*/ 499 h 1892"/>
              <a:gd name="T88" fmla="*/ 378 w 1653"/>
              <a:gd name="T89" fmla="*/ 393 h 1892"/>
              <a:gd name="T90" fmla="*/ 563 w 1653"/>
              <a:gd name="T91" fmla="*/ 300 h 1892"/>
              <a:gd name="T92" fmla="*/ 769 w 1653"/>
              <a:gd name="T93" fmla="*/ 218 h 1892"/>
              <a:gd name="T94" fmla="*/ 981 w 1653"/>
              <a:gd name="T95" fmla="*/ 149 h 1892"/>
              <a:gd name="T96" fmla="*/ 1185 w 1653"/>
              <a:gd name="T97" fmla="*/ 93 h 1892"/>
              <a:gd name="T98" fmla="*/ 1363 w 1653"/>
              <a:gd name="T99" fmla="*/ 49 h 1892"/>
              <a:gd name="T100" fmla="*/ 1502 w 1653"/>
              <a:gd name="T101" fmla="*/ 18 h 1892"/>
              <a:gd name="T102" fmla="*/ 1585 w 1653"/>
              <a:gd name="T103" fmla="*/ 2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53" h="1892">
                <a:moveTo>
                  <a:pt x="832" y="395"/>
                </a:moveTo>
                <a:lnTo>
                  <a:pt x="765" y="395"/>
                </a:lnTo>
                <a:lnTo>
                  <a:pt x="699" y="403"/>
                </a:lnTo>
                <a:lnTo>
                  <a:pt x="633" y="416"/>
                </a:lnTo>
                <a:lnTo>
                  <a:pt x="568" y="437"/>
                </a:lnTo>
                <a:lnTo>
                  <a:pt x="506" y="462"/>
                </a:lnTo>
                <a:lnTo>
                  <a:pt x="447" y="495"/>
                </a:lnTo>
                <a:lnTo>
                  <a:pt x="390" y="532"/>
                </a:lnTo>
                <a:lnTo>
                  <a:pt x="336" y="577"/>
                </a:lnTo>
                <a:lnTo>
                  <a:pt x="287" y="627"/>
                </a:lnTo>
                <a:lnTo>
                  <a:pt x="242" y="682"/>
                </a:lnTo>
                <a:lnTo>
                  <a:pt x="202" y="741"/>
                </a:lnTo>
                <a:lnTo>
                  <a:pt x="171" y="805"/>
                </a:lnTo>
                <a:lnTo>
                  <a:pt x="146" y="868"/>
                </a:lnTo>
                <a:lnTo>
                  <a:pt x="127" y="934"/>
                </a:lnTo>
                <a:lnTo>
                  <a:pt x="115" y="1000"/>
                </a:lnTo>
                <a:lnTo>
                  <a:pt x="109" y="1068"/>
                </a:lnTo>
                <a:lnTo>
                  <a:pt x="109" y="1135"/>
                </a:lnTo>
                <a:lnTo>
                  <a:pt x="117" y="1201"/>
                </a:lnTo>
                <a:lnTo>
                  <a:pt x="131" y="1267"/>
                </a:lnTo>
                <a:lnTo>
                  <a:pt x="151" y="1332"/>
                </a:lnTo>
                <a:lnTo>
                  <a:pt x="177" y="1394"/>
                </a:lnTo>
                <a:lnTo>
                  <a:pt x="209" y="1454"/>
                </a:lnTo>
                <a:lnTo>
                  <a:pt x="247" y="1510"/>
                </a:lnTo>
                <a:lnTo>
                  <a:pt x="292" y="1564"/>
                </a:lnTo>
                <a:lnTo>
                  <a:pt x="341" y="1613"/>
                </a:lnTo>
                <a:lnTo>
                  <a:pt x="397" y="1659"/>
                </a:lnTo>
                <a:lnTo>
                  <a:pt x="456" y="1698"/>
                </a:lnTo>
                <a:lnTo>
                  <a:pt x="519" y="1729"/>
                </a:lnTo>
                <a:lnTo>
                  <a:pt x="583" y="1754"/>
                </a:lnTo>
                <a:lnTo>
                  <a:pt x="649" y="1773"/>
                </a:lnTo>
                <a:lnTo>
                  <a:pt x="716" y="1785"/>
                </a:lnTo>
                <a:lnTo>
                  <a:pt x="783" y="1791"/>
                </a:lnTo>
                <a:lnTo>
                  <a:pt x="850" y="1791"/>
                </a:lnTo>
                <a:lnTo>
                  <a:pt x="917" y="1783"/>
                </a:lnTo>
                <a:lnTo>
                  <a:pt x="982" y="1769"/>
                </a:lnTo>
                <a:lnTo>
                  <a:pt x="1047" y="1749"/>
                </a:lnTo>
                <a:lnTo>
                  <a:pt x="1109" y="1723"/>
                </a:lnTo>
                <a:lnTo>
                  <a:pt x="1168" y="1691"/>
                </a:lnTo>
                <a:lnTo>
                  <a:pt x="1225" y="1653"/>
                </a:lnTo>
                <a:lnTo>
                  <a:pt x="1279" y="1609"/>
                </a:lnTo>
                <a:lnTo>
                  <a:pt x="1328" y="1559"/>
                </a:lnTo>
                <a:lnTo>
                  <a:pt x="1373" y="1503"/>
                </a:lnTo>
                <a:lnTo>
                  <a:pt x="1413" y="1444"/>
                </a:lnTo>
                <a:lnTo>
                  <a:pt x="1445" y="1381"/>
                </a:lnTo>
                <a:lnTo>
                  <a:pt x="1469" y="1317"/>
                </a:lnTo>
                <a:lnTo>
                  <a:pt x="1488" y="1251"/>
                </a:lnTo>
                <a:lnTo>
                  <a:pt x="1500" y="1184"/>
                </a:lnTo>
                <a:lnTo>
                  <a:pt x="1506" y="1118"/>
                </a:lnTo>
                <a:lnTo>
                  <a:pt x="1506" y="1050"/>
                </a:lnTo>
                <a:lnTo>
                  <a:pt x="1498" y="983"/>
                </a:lnTo>
                <a:lnTo>
                  <a:pt x="1484" y="918"/>
                </a:lnTo>
                <a:lnTo>
                  <a:pt x="1464" y="853"/>
                </a:lnTo>
                <a:lnTo>
                  <a:pt x="1438" y="791"/>
                </a:lnTo>
                <a:lnTo>
                  <a:pt x="1406" y="732"/>
                </a:lnTo>
                <a:lnTo>
                  <a:pt x="1368" y="675"/>
                </a:lnTo>
                <a:lnTo>
                  <a:pt x="1324" y="621"/>
                </a:lnTo>
                <a:lnTo>
                  <a:pt x="1274" y="573"/>
                </a:lnTo>
                <a:lnTo>
                  <a:pt x="1218" y="527"/>
                </a:lnTo>
                <a:lnTo>
                  <a:pt x="1159" y="488"/>
                </a:lnTo>
                <a:lnTo>
                  <a:pt x="1096" y="455"/>
                </a:lnTo>
                <a:lnTo>
                  <a:pt x="1032" y="431"/>
                </a:lnTo>
                <a:lnTo>
                  <a:pt x="966" y="412"/>
                </a:lnTo>
                <a:lnTo>
                  <a:pt x="900" y="400"/>
                </a:lnTo>
                <a:lnTo>
                  <a:pt x="832" y="395"/>
                </a:lnTo>
                <a:close/>
                <a:moveTo>
                  <a:pt x="1601" y="0"/>
                </a:moveTo>
                <a:lnTo>
                  <a:pt x="1603" y="4"/>
                </a:lnTo>
                <a:lnTo>
                  <a:pt x="1604" y="17"/>
                </a:lnTo>
                <a:lnTo>
                  <a:pt x="1607" y="37"/>
                </a:lnTo>
                <a:lnTo>
                  <a:pt x="1611" y="66"/>
                </a:lnTo>
                <a:lnTo>
                  <a:pt x="1615" y="101"/>
                </a:lnTo>
                <a:lnTo>
                  <a:pt x="1619" y="143"/>
                </a:lnTo>
                <a:lnTo>
                  <a:pt x="1624" y="190"/>
                </a:lnTo>
                <a:lnTo>
                  <a:pt x="1628" y="242"/>
                </a:lnTo>
                <a:lnTo>
                  <a:pt x="1634" y="299"/>
                </a:lnTo>
                <a:lnTo>
                  <a:pt x="1638" y="361"/>
                </a:lnTo>
                <a:lnTo>
                  <a:pt x="1643" y="426"/>
                </a:lnTo>
                <a:lnTo>
                  <a:pt x="1646" y="493"/>
                </a:lnTo>
                <a:lnTo>
                  <a:pt x="1650" y="563"/>
                </a:lnTo>
                <a:lnTo>
                  <a:pt x="1651" y="636"/>
                </a:lnTo>
                <a:lnTo>
                  <a:pt x="1653" y="710"/>
                </a:lnTo>
                <a:lnTo>
                  <a:pt x="1653" y="785"/>
                </a:lnTo>
                <a:lnTo>
                  <a:pt x="1651" y="859"/>
                </a:lnTo>
                <a:lnTo>
                  <a:pt x="1649" y="934"/>
                </a:lnTo>
                <a:lnTo>
                  <a:pt x="1645" y="1008"/>
                </a:lnTo>
                <a:lnTo>
                  <a:pt x="1638" y="1081"/>
                </a:lnTo>
                <a:lnTo>
                  <a:pt x="1630" y="1151"/>
                </a:lnTo>
                <a:lnTo>
                  <a:pt x="1619" y="1220"/>
                </a:lnTo>
                <a:lnTo>
                  <a:pt x="1606" y="1286"/>
                </a:lnTo>
                <a:lnTo>
                  <a:pt x="1591" y="1348"/>
                </a:lnTo>
                <a:lnTo>
                  <a:pt x="1572" y="1406"/>
                </a:lnTo>
                <a:lnTo>
                  <a:pt x="1552" y="1459"/>
                </a:lnTo>
                <a:lnTo>
                  <a:pt x="1527" y="1507"/>
                </a:lnTo>
                <a:lnTo>
                  <a:pt x="1500" y="1551"/>
                </a:lnTo>
                <a:lnTo>
                  <a:pt x="1453" y="1609"/>
                </a:lnTo>
                <a:lnTo>
                  <a:pt x="1402" y="1663"/>
                </a:lnTo>
                <a:lnTo>
                  <a:pt x="1346" y="1711"/>
                </a:lnTo>
                <a:lnTo>
                  <a:pt x="1287" y="1753"/>
                </a:lnTo>
                <a:lnTo>
                  <a:pt x="1226" y="1791"/>
                </a:lnTo>
                <a:lnTo>
                  <a:pt x="1162" y="1822"/>
                </a:lnTo>
                <a:lnTo>
                  <a:pt x="1096" y="1847"/>
                </a:lnTo>
                <a:lnTo>
                  <a:pt x="1028" y="1868"/>
                </a:lnTo>
                <a:lnTo>
                  <a:pt x="959" y="1881"/>
                </a:lnTo>
                <a:lnTo>
                  <a:pt x="889" y="1889"/>
                </a:lnTo>
                <a:lnTo>
                  <a:pt x="818" y="1892"/>
                </a:lnTo>
                <a:lnTo>
                  <a:pt x="747" y="1888"/>
                </a:lnTo>
                <a:lnTo>
                  <a:pt x="676" y="1877"/>
                </a:lnTo>
                <a:lnTo>
                  <a:pt x="606" y="1861"/>
                </a:lnTo>
                <a:lnTo>
                  <a:pt x="537" y="1839"/>
                </a:lnTo>
                <a:lnTo>
                  <a:pt x="471" y="1810"/>
                </a:lnTo>
                <a:lnTo>
                  <a:pt x="405" y="1775"/>
                </a:lnTo>
                <a:lnTo>
                  <a:pt x="341" y="1734"/>
                </a:lnTo>
                <a:lnTo>
                  <a:pt x="283" y="1687"/>
                </a:lnTo>
                <a:lnTo>
                  <a:pt x="229" y="1636"/>
                </a:lnTo>
                <a:lnTo>
                  <a:pt x="181" y="1580"/>
                </a:lnTo>
                <a:lnTo>
                  <a:pt x="139" y="1521"/>
                </a:lnTo>
                <a:lnTo>
                  <a:pt x="101" y="1460"/>
                </a:lnTo>
                <a:lnTo>
                  <a:pt x="70" y="1396"/>
                </a:lnTo>
                <a:lnTo>
                  <a:pt x="45" y="1329"/>
                </a:lnTo>
                <a:lnTo>
                  <a:pt x="24" y="1262"/>
                </a:lnTo>
                <a:lnTo>
                  <a:pt x="11" y="1193"/>
                </a:lnTo>
                <a:lnTo>
                  <a:pt x="3" y="1123"/>
                </a:lnTo>
                <a:lnTo>
                  <a:pt x="0" y="1052"/>
                </a:lnTo>
                <a:lnTo>
                  <a:pt x="4" y="981"/>
                </a:lnTo>
                <a:lnTo>
                  <a:pt x="15" y="910"/>
                </a:lnTo>
                <a:lnTo>
                  <a:pt x="31" y="840"/>
                </a:lnTo>
                <a:lnTo>
                  <a:pt x="53" y="771"/>
                </a:lnTo>
                <a:lnTo>
                  <a:pt x="82" y="705"/>
                </a:lnTo>
                <a:lnTo>
                  <a:pt x="117" y="639"/>
                </a:lnTo>
                <a:lnTo>
                  <a:pt x="159" y="575"/>
                </a:lnTo>
                <a:lnTo>
                  <a:pt x="190" y="536"/>
                </a:lnTo>
                <a:lnTo>
                  <a:pt x="229" y="499"/>
                </a:lnTo>
                <a:lnTo>
                  <a:pt x="274" y="462"/>
                </a:lnTo>
                <a:lnTo>
                  <a:pt x="324" y="427"/>
                </a:lnTo>
                <a:lnTo>
                  <a:pt x="378" y="393"/>
                </a:lnTo>
                <a:lnTo>
                  <a:pt x="436" y="361"/>
                </a:lnTo>
                <a:lnTo>
                  <a:pt x="498" y="330"/>
                </a:lnTo>
                <a:lnTo>
                  <a:pt x="563" y="300"/>
                </a:lnTo>
                <a:lnTo>
                  <a:pt x="630" y="271"/>
                </a:lnTo>
                <a:lnTo>
                  <a:pt x="699" y="244"/>
                </a:lnTo>
                <a:lnTo>
                  <a:pt x="769" y="218"/>
                </a:lnTo>
                <a:lnTo>
                  <a:pt x="839" y="194"/>
                </a:lnTo>
                <a:lnTo>
                  <a:pt x="911" y="171"/>
                </a:lnTo>
                <a:lnTo>
                  <a:pt x="981" y="149"/>
                </a:lnTo>
                <a:lnTo>
                  <a:pt x="1051" y="129"/>
                </a:lnTo>
                <a:lnTo>
                  <a:pt x="1118" y="110"/>
                </a:lnTo>
                <a:lnTo>
                  <a:pt x="1185" y="93"/>
                </a:lnTo>
                <a:lnTo>
                  <a:pt x="1248" y="76"/>
                </a:lnTo>
                <a:lnTo>
                  <a:pt x="1307" y="62"/>
                </a:lnTo>
                <a:lnTo>
                  <a:pt x="1363" y="49"/>
                </a:lnTo>
                <a:lnTo>
                  <a:pt x="1414" y="37"/>
                </a:lnTo>
                <a:lnTo>
                  <a:pt x="1461" y="28"/>
                </a:lnTo>
                <a:lnTo>
                  <a:pt x="1502" y="18"/>
                </a:lnTo>
                <a:lnTo>
                  <a:pt x="1537" y="12"/>
                </a:lnTo>
                <a:lnTo>
                  <a:pt x="1564" y="6"/>
                </a:lnTo>
                <a:lnTo>
                  <a:pt x="1585" y="2"/>
                </a:lnTo>
                <a:lnTo>
                  <a:pt x="1597" y="1"/>
                </a:lnTo>
                <a:lnTo>
                  <a:pt x="1601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1600" dist="762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reeform 28"/>
          <p:cNvSpPr>
            <a:spLocks noEditPoints="1"/>
          </p:cNvSpPr>
          <p:nvPr/>
        </p:nvSpPr>
        <p:spPr bwMode="auto">
          <a:xfrm>
            <a:off x="6118010" y="4281701"/>
            <a:ext cx="1501173" cy="1717182"/>
          </a:xfrm>
          <a:custGeom>
            <a:avLst/>
            <a:gdLst>
              <a:gd name="T0" fmla="*/ 687 w 1653"/>
              <a:gd name="T1" fmla="*/ 411 h 1892"/>
              <a:gd name="T2" fmla="*/ 495 w 1653"/>
              <a:gd name="T3" fmla="*/ 488 h 1892"/>
              <a:gd name="T4" fmla="*/ 329 w 1653"/>
              <a:gd name="T5" fmla="*/ 621 h 1892"/>
              <a:gd name="T6" fmla="*/ 214 w 1653"/>
              <a:gd name="T7" fmla="*/ 791 h 1892"/>
              <a:gd name="T8" fmla="*/ 155 w 1653"/>
              <a:gd name="T9" fmla="*/ 983 h 1892"/>
              <a:gd name="T10" fmla="*/ 152 w 1653"/>
              <a:gd name="T11" fmla="*/ 1184 h 1892"/>
              <a:gd name="T12" fmla="*/ 209 w 1653"/>
              <a:gd name="T13" fmla="*/ 1381 h 1892"/>
              <a:gd name="T14" fmla="*/ 325 w 1653"/>
              <a:gd name="T15" fmla="*/ 1559 h 1892"/>
              <a:gd name="T16" fmla="*/ 484 w 1653"/>
              <a:gd name="T17" fmla="*/ 1691 h 1892"/>
              <a:gd name="T18" fmla="*/ 670 w 1653"/>
              <a:gd name="T19" fmla="*/ 1769 h 1892"/>
              <a:gd name="T20" fmla="*/ 870 w 1653"/>
              <a:gd name="T21" fmla="*/ 1791 h 1892"/>
              <a:gd name="T22" fmla="*/ 1070 w 1653"/>
              <a:gd name="T23" fmla="*/ 1754 h 1892"/>
              <a:gd name="T24" fmla="*/ 1256 w 1653"/>
              <a:gd name="T25" fmla="*/ 1657 h 1892"/>
              <a:gd name="T26" fmla="*/ 1406 w 1653"/>
              <a:gd name="T27" fmla="*/ 1510 h 1892"/>
              <a:gd name="T28" fmla="*/ 1502 w 1653"/>
              <a:gd name="T29" fmla="*/ 1331 h 1892"/>
              <a:gd name="T30" fmla="*/ 1543 w 1653"/>
              <a:gd name="T31" fmla="*/ 1135 h 1892"/>
              <a:gd name="T32" fmla="*/ 1526 w 1653"/>
              <a:gd name="T33" fmla="*/ 934 h 1892"/>
              <a:gd name="T34" fmla="*/ 1450 w 1653"/>
              <a:gd name="T35" fmla="*/ 742 h 1892"/>
              <a:gd name="T36" fmla="*/ 1317 w 1653"/>
              <a:gd name="T37" fmla="*/ 576 h 1892"/>
              <a:gd name="T38" fmla="*/ 1147 w 1653"/>
              <a:gd name="T39" fmla="*/ 462 h 1892"/>
              <a:gd name="T40" fmla="*/ 955 w 1653"/>
              <a:gd name="T41" fmla="*/ 402 h 1892"/>
              <a:gd name="T42" fmla="*/ 51 w 1653"/>
              <a:gd name="T43" fmla="*/ 0 h 1892"/>
              <a:gd name="T44" fmla="*/ 89 w 1653"/>
              <a:gd name="T45" fmla="*/ 6 h 1892"/>
              <a:gd name="T46" fmla="*/ 193 w 1653"/>
              <a:gd name="T47" fmla="*/ 27 h 1892"/>
              <a:gd name="T48" fmla="*/ 345 w 1653"/>
              <a:gd name="T49" fmla="*/ 62 h 1892"/>
              <a:gd name="T50" fmla="*/ 534 w 1653"/>
              <a:gd name="T51" fmla="*/ 109 h 1892"/>
              <a:gd name="T52" fmla="*/ 742 w 1653"/>
              <a:gd name="T53" fmla="*/ 171 h 1892"/>
              <a:gd name="T54" fmla="*/ 954 w 1653"/>
              <a:gd name="T55" fmla="*/ 244 h 1892"/>
              <a:gd name="T56" fmla="*/ 1155 w 1653"/>
              <a:gd name="T57" fmla="*/ 329 h 1892"/>
              <a:gd name="T58" fmla="*/ 1330 w 1653"/>
              <a:gd name="T59" fmla="*/ 427 h 1892"/>
              <a:gd name="T60" fmla="*/ 1462 w 1653"/>
              <a:gd name="T61" fmla="*/ 537 h 1892"/>
              <a:gd name="T62" fmla="*/ 1572 w 1653"/>
              <a:gd name="T63" fmla="*/ 704 h 1892"/>
              <a:gd name="T64" fmla="*/ 1639 w 1653"/>
              <a:gd name="T65" fmla="*/ 910 h 1892"/>
              <a:gd name="T66" fmla="*/ 1650 w 1653"/>
              <a:gd name="T67" fmla="*/ 1122 h 1892"/>
              <a:gd name="T68" fmla="*/ 1608 w 1653"/>
              <a:gd name="T69" fmla="*/ 1330 h 1892"/>
              <a:gd name="T70" fmla="*/ 1515 w 1653"/>
              <a:gd name="T71" fmla="*/ 1521 h 1892"/>
              <a:gd name="T72" fmla="*/ 1371 w 1653"/>
              <a:gd name="T73" fmla="*/ 1686 h 1892"/>
              <a:gd name="T74" fmla="*/ 1183 w 1653"/>
              <a:gd name="T75" fmla="*/ 1810 h 1892"/>
              <a:gd name="T76" fmla="*/ 977 w 1653"/>
              <a:gd name="T77" fmla="*/ 1877 h 1892"/>
              <a:gd name="T78" fmla="*/ 765 w 1653"/>
              <a:gd name="T79" fmla="*/ 1889 h 1892"/>
              <a:gd name="T80" fmla="*/ 557 w 1653"/>
              <a:gd name="T81" fmla="*/ 1847 h 1892"/>
              <a:gd name="T82" fmla="*/ 366 w 1653"/>
              <a:gd name="T83" fmla="*/ 1753 h 1892"/>
              <a:gd name="T84" fmla="*/ 201 w 1653"/>
              <a:gd name="T85" fmla="*/ 1609 h 1892"/>
              <a:gd name="T86" fmla="*/ 103 w 1653"/>
              <a:gd name="T87" fmla="*/ 1459 h 1892"/>
              <a:gd name="T88" fmla="*/ 47 w 1653"/>
              <a:gd name="T89" fmla="*/ 1285 h 1892"/>
              <a:gd name="T90" fmla="*/ 15 w 1653"/>
              <a:gd name="T91" fmla="*/ 1080 h 1892"/>
              <a:gd name="T92" fmla="*/ 1 w 1653"/>
              <a:gd name="T93" fmla="*/ 859 h 1892"/>
              <a:gd name="T94" fmla="*/ 1 w 1653"/>
              <a:gd name="T95" fmla="*/ 636 h 1892"/>
              <a:gd name="T96" fmla="*/ 11 w 1653"/>
              <a:gd name="T97" fmla="*/ 425 h 1892"/>
              <a:gd name="T98" fmla="*/ 24 w 1653"/>
              <a:gd name="T99" fmla="*/ 242 h 1892"/>
              <a:gd name="T100" fmla="*/ 39 w 1653"/>
              <a:gd name="T101" fmla="*/ 101 h 1892"/>
              <a:gd name="T102" fmla="*/ 49 w 1653"/>
              <a:gd name="T103" fmla="*/ 17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53" h="1892">
                <a:moveTo>
                  <a:pt x="820" y="394"/>
                </a:moveTo>
                <a:lnTo>
                  <a:pt x="754" y="399"/>
                </a:lnTo>
                <a:lnTo>
                  <a:pt x="687" y="411"/>
                </a:lnTo>
                <a:lnTo>
                  <a:pt x="621" y="430"/>
                </a:lnTo>
                <a:lnTo>
                  <a:pt x="557" y="456"/>
                </a:lnTo>
                <a:lnTo>
                  <a:pt x="495" y="488"/>
                </a:lnTo>
                <a:lnTo>
                  <a:pt x="434" y="527"/>
                </a:lnTo>
                <a:lnTo>
                  <a:pt x="379" y="572"/>
                </a:lnTo>
                <a:lnTo>
                  <a:pt x="329" y="621"/>
                </a:lnTo>
                <a:lnTo>
                  <a:pt x="285" y="674"/>
                </a:lnTo>
                <a:lnTo>
                  <a:pt x="247" y="731"/>
                </a:lnTo>
                <a:lnTo>
                  <a:pt x="214" y="791"/>
                </a:lnTo>
                <a:lnTo>
                  <a:pt x="189" y="853"/>
                </a:lnTo>
                <a:lnTo>
                  <a:pt x="169" y="917"/>
                </a:lnTo>
                <a:lnTo>
                  <a:pt x="155" y="983"/>
                </a:lnTo>
                <a:lnTo>
                  <a:pt x="147" y="1050"/>
                </a:lnTo>
                <a:lnTo>
                  <a:pt x="147" y="1116"/>
                </a:lnTo>
                <a:lnTo>
                  <a:pt x="152" y="1184"/>
                </a:lnTo>
                <a:lnTo>
                  <a:pt x="165" y="1251"/>
                </a:lnTo>
                <a:lnTo>
                  <a:pt x="183" y="1316"/>
                </a:lnTo>
                <a:lnTo>
                  <a:pt x="209" y="1381"/>
                </a:lnTo>
                <a:lnTo>
                  <a:pt x="241" y="1443"/>
                </a:lnTo>
                <a:lnTo>
                  <a:pt x="279" y="1504"/>
                </a:lnTo>
                <a:lnTo>
                  <a:pt x="325" y="1559"/>
                </a:lnTo>
                <a:lnTo>
                  <a:pt x="374" y="1609"/>
                </a:lnTo>
                <a:lnTo>
                  <a:pt x="428" y="1653"/>
                </a:lnTo>
                <a:lnTo>
                  <a:pt x="484" y="1691"/>
                </a:lnTo>
                <a:lnTo>
                  <a:pt x="544" y="1723"/>
                </a:lnTo>
                <a:lnTo>
                  <a:pt x="606" y="1749"/>
                </a:lnTo>
                <a:lnTo>
                  <a:pt x="670" y="1769"/>
                </a:lnTo>
                <a:lnTo>
                  <a:pt x="737" y="1783"/>
                </a:lnTo>
                <a:lnTo>
                  <a:pt x="803" y="1789"/>
                </a:lnTo>
                <a:lnTo>
                  <a:pt x="870" y="1791"/>
                </a:lnTo>
                <a:lnTo>
                  <a:pt x="938" y="1785"/>
                </a:lnTo>
                <a:lnTo>
                  <a:pt x="1004" y="1773"/>
                </a:lnTo>
                <a:lnTo>
                  <a:pt x="1070" y="1754"/>
                </a:lnTo>
                <a:lnTo>
                  <a:pt x="1133" y="1729"/>
                </a:lnTo>
                <a:lnTo>
                  <a:pt x="1197" y="1696"/>
                </a:lnTo>
                <a:lnTo>
                  <a:pt x="1256" y="1657"/>
                </a:lnTo>
                <a:lnTo>
                  <a:pt x="1311" y="1613"/>
                </a:lnTo>
                <a:lnTo>
                  <a:pt x="1361" y="1563"/>
                </a:lnTo>
                <a:lnTo>
                  <a:pt x="1406" y="1510"/>
                </a:lnTo>
                <a:lnTo>
                  <a:pt x="1444" y="1454"/>
                </a:lnTo>
                <a:lnTo>
                  <a:pt x="1476" y="1394"/>
                </a:lnTo>
                <a:lnTo>
                  <a:pt x="1502" y="1331"/>
                </a:lnTo>
                <a:lnTo>
                  <a:pt x="1522" y="1268"/>
                </a:lnTo>
                <a:lnTo>
                  <a:pt x="1535" y="1201"/>
                </a:lnTo>
                <a:lnTo>
                  <a:pt x="1543" y="1135"/>
                </a:lnTo>
                <a:lnTo>
                  <a:pt x="1543" y="1068"/>
                </a:lnTo>
                <a:lnTo>
                  <a:pt x="1538" y="1000"/>
                </a:lnTo>
                <a:lnTo>
                  <a:pt x="1526" y="934"/>
                </a:lnTo>
                <a:lnTo>
                  <a:pt x="1507" y="868"/>
                </a:lnTo>
                <a:lnTo>
                  <a:pt x="1483" y="804"/>
                </a:lnTo>
                <a:lnTo>
                  <a:pt x="1450" y="742"/>
                </a:lnTo>
                <a:lnTo>
                  <a:pt x="1411" y="682"/>
                </a:lnTo>
                <a:lnTo>
                  <a:pt x="1365" y="626"/>
                </a:lnTo>
                <a:lnTo>
                  <a:pt x="1317" y="576"/>
                </a:lnTo>
                <a:lnTo>
                  <a:pt x="1263" y="532"/>
                </a:lnTo>
                <a:lnTo>
                  <a:pt x="1206" y="493"/>
                </a:lnTo>
                <a:lnTo>
                  <a:pt x="1147" y="462"/>
                </a:lnTo>
                <a:lnTo>
                  <a:pt x="1085" y="435"/>
                </a:lnTo>
                <a:lnTo>
                  <a:pt x="1020" y="416"/>
                </a:lnTo>
                <a:lnTo>
                  <a:pt x="955" y="402"/>
                </a:lnTo>
                <a:lnTo>
                  <a:pt x="888" y="395"/>
                </a:lnTo>
                <a:lnTo>
                  <a:pt x="820" y="394"/>
                </a:lnTo>
                <a:close/>
                <a:moveTo>
                  <a:pt x="51" y="0"/>
                </a:moveTo>
                <a:lnTo>
                  <a:pt x="55" y="0"/>
                </a:lnTo>
                <a:lnTo>
                  <a:pt x="69" y="2"/>
                </a:lnTo>
                <a:lnTo>
                  <a:pt x="89" y="6"/>
                </a:lnTo>
                <a:lnTo>
                  <a:pt x="117" y="12"/>
                </a:lnTo>
                <a:lnTo>
                  <a:pt x="151" y="19"/>
                </a:lnTo>
                <a:lnTo>
                  <a:pt x="193" y="27"/>
                </a:lnTo>
                <a:lnTo>
                  <a:pt x="239" y="37"/>
                </a:lnTo>
                <a:lnTo>
                  <a:pt x="290" y="48"/>
                </a:lnTo>
                <a:lnTo>
                  <a:pt x="345" y="62"/>
                </a:lnTo>
                <a:lnTo>
                  <a:pt x="406" y="77"/>
                </a:lnTo>
                <a:lnTo>
                  <a:pt x="468" y="93"/>
                </a:lnTo>
                <a:lnTo>
                  <a:pt x="534" y="109"/>
                </a:lnTo>
                <a:lnTo>
                  <a:pt x="602" y="128"/>
                </a:lnTo>
                <a:lnTo>
                  <a:pt x="672" y="148"/>
                </a:lnTo>
                <a:lnTo>
                  <a:pt x="742" y="171"/>
                </a:lnTo>
                <a:lnTo>
                  <a:pt x="813" y="194"/>
                </a:lnTo>
                <a:lnTo>
                  <a:pt x="884" y="218"/>
                </a:lnTo>
                <a:lnTo>
                  <a:pt x="954" y="244"/>
                </a:lnTo>
                <a:lnTo>
                  <a:pt x="1024" y="271"/>
                </a:lnTo>
                <a:lnTo>
                  <a:pt x="1090" y="299"/>
                </a:lnTo>
                <a:lnTo>
                  <a:pt x="1155" y="329"/>
                </a:lnTo>
                <a:lnTo>
                  <a:pt x="1217" y="361"/>
                </a:lnTo>
                <a:lnTo>
                  <a:pt x="1275" y="394"/>
                </a:lnTo>
                <a:lnTo>
                  <a:pt x="1330" y="427"/>
                </a:lnTo>
                <a:lnTo>
                  <a:pt x="1379" y="462"/>
                </a:lnTo>
                <a:lnTo>
                  <a:pt x="1423" y="499"/>
                </a:lnTo>
                <a:lnTo>
                  <a:pt x="1462" y="537"/>
                </a:lnTo>
                <a:lnTo>
                  <a:pt x="1495" y="576"/>
                </a:lnTo>
                <a:lnTo>
                  <a:pt x="1537" y="639"/>
                </a:lnTo>
                <a:lnTo>
                  <a:pt x="1572" y="704"/>
                </a:lnTo>
                <a:lnTo>
                  <a:pt x="1600" y="771"/>
                </a:lnTo>
                <a:lnTo>
                  <a:pt x="1623" y="840"/>
                </a:lnTo>
                <a:lnTo>
                  <a:pt x="1639" y="910"/>
                </a:lnTo>
                <a:lnTo>
                  <a:pt x="1649" y="980"/>
                </a:lnTo>
                <a:lnTo>
                  <a:pt x="1653" y="1052"/>
                </a:lnTo>
                <a:lnTo>
                  <a:pt x="1650" y="1122"/>
                </a:lnTo>
                <a:lnTo>
                  <a:pt x="1642" y="1192"/>
                </a:lnTo>
                <a:lnTo>
                  <a:pt x="1628" y="1262"/>
                </a:lnTo>
                <a:lnTo>
                  <a:pt x="1608" y="1330"/>
                </a:lnTo>
                <a:lnTo>
                  <a:pt x="1582" y="1396"/>
                </a:lnTo>
                <a:lnTo>
                  <a:pt x="1551" y="1460"/>
                </a:lnTo>
                <a:lnTo>
                  <a:pt x="1515" y="1521"/>
                </a:lnTo>
                <a:lnTo>
                  <a:pt x="1472" y="1579"/>
                </a:lnTo>
                <a:lnTo>
                  <a:pt x="1423" y="1634"/>
                </a:lnTo>
                <a:lnTo>
                  <a:pt x="1371" y="1686"/>
                </a:lnTo>
                <a:lnTo>
                  <a:pt x="1311" y="1733"/>
                </a:lnTo>
                <a:lnTo>
                  <a:pt x="1248" y="1775"/>
                </a:lnTo>
                <a:lnTo>
                  <a:pt x="1183" y="1810"/>
                </a:lnTo>
                <a:lnTo>
                  <a:pt x="1116" y="1838"/>
                </a:lnTo>
                <a:lnTo>
                  <a:pt x="1047" y="1861"/>
                </a:lnTo>
                <a:lnTo>
                  <a:pt x="977" y="1877"/>
                </a:lnTo>
                <a:lnTo>
                  <a:pt x="907" y="1888"/>
                </a:lnTo>
                <a:lnTo>
                  <a:pt x="835" y="1892"/>
                </a:lnTo>
                <a:lnTo>
                  <a:pt x="765" y="1889"/>
                </a:lnTo>
                <a:lnTo>
                  <a:pt x="695" y="1881"/>
                </a:lnTo>
                <a:lnTo>
                  <a:pt x="625" y="1868"/>
                </a:lnTo>
                <a:lnTo>
                  <a:pt x="557" y="1847"/>
                </a:lnTo>
                <a:lnTo>
                  <a:pt x="491" y="1822"/>
                </a:lnTo>
                <a:lnTo>
                  <a:pt x="426" y="1791"/>
                </a:lnTo>
                <a:lnTo>
                  <a:pt x="366" y="1753"/>
                </a:lnTo>
                <a:lnTo>
                  <a:pt x="306" y="1711"/>
                </a:lnTo>
                <a:lnTo>
                  <a:pt x="252" y="1663"/>
                </a:lnTo>
                <a:lnTo>
                  <a:pt x="201" y="1609"/>
                </a:lnTo>
                <a:lnTo>
                  <a:pt x="154" y="1549"/>
                </a:lnTo>
                <a:lnTo>
                  <a:pt x="125" y="1508"/>
                </a:lnTo>
                <a:lnTo>
                  <a:pt x="103" y="1459"/>
                </a:lnTo>
                <a:lnTo>
                  <a:pt x="81" y="1405"/>
                </a:lnTo>
                <a:lnTo>
                  <a:pt x="63" y="1347"/>
                </a:lnTo>
                <a:lnTo>
                  <a:pt x="47" y="1285"/>
                </a:lnTo>
                <a:lnTo>
                  <a:pt x="35" y="1220"/>
                </a:lnTo>
                <a:lnTo>
                  <a:pt x="24" y="1152"/>
                </a:lnTo>
                <a:lnTo>
                  <a:pt x="15" y="1080"/>
                </a:lnTo>
                <a:lnTo>
                  <a:pt x="9" y="1007"/>
                </a:lnTo>
                <a:lnTo>
                  <a:pt x="4" y="934"/>
                </a:lnTo>
                <a:lnTo>
                  <a:pt x="1" y="859"/>
                </a:lnTo>
                <a:lnTo>
                  <a:pt x="0" y="785"/>
                </a:lnTo>
                <a:lnTo>
                  <a:pt x="0" y="709"/>
                </a:lnTo>
                <a:lnTo>
                  <a:pt x="1" y="636"/>
                </a:lnTo>
                <a:lnTo>
                  <a:pt x="4" y="563"/>
                </a:lnTo>
                <a:lnTo>
                  <a:pt x="7" y="493"/>
                </a:lnTo>
                <a:lnTo>
                  <a:pt x="11" y="425"/>
                </a:lnTo>
                <a:lnTo>
                  <a:pt x="15" y="360"/>
                </a:lnTo>
                <a:lnTo>
                  <a:pt x="19" y="299"/>
                </a:lnTo>
                <a:lnTo>
                  <a:pt x="24" y="242"/>
                </a:lnTo>
                <a:lnTo>
                  <a:pt x="30" y="190"/>
                </a:lnTo>
                <a:lnTo>
                  <a:pt x="34" y="143"/>
                </a:lnTo>
                <a:lnTo>
                  <a:pt x="39" y="101"/>
                </a:lnTo>
                <a:lnTo>
                  <a:pt x="43" y="66"/>
                </a:lnTo>
                <a:lnTo>
                  <a:pt x="46" y="37"/>
                </a:lnTo>
                <a:lnTo>
                  <a:pt x="49" y="17"/>
                </a:lnTo>
                <a:lnTo>
                  <a:pt x="50" y="4"/>
                </a:lnTo>
                <a:lnTo>
                  <a:pt x="51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1600" dist="762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20015" y="293945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20015" y="255115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8723" y="266398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8723" y="2275688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81720" y="548094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81720" y="509264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18608" y="542577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18608" y="503747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767220" y="2423034"/>
            <a:ext cx="650754" cy="714990"/>
            <a:chOff x="2171700" y="1574800"/>
            <a:chExt cx="739776" cy="812800"/>
          </a:xfrm>
          <a:solidFill>
            <a:schemeClr val="bg1">
              <a:lumMod val="50000"/>
            </a:schemeClr>
          </a:solidFill>
        </p:grpSpPr>
        <p:sp>
          <p:nvSpPr>
            <p:cNvPr id="65" name="Freeform 33"/>
            <p:cNvSpPr>
              <a:spLocks noEditPoints="1"/>
            </p:cNvSpPr>
            <p:nvPr/>
          </p:nvSpPr>
          <p:spPr bwMode="auto">
            <a:xfrm>
              <a:off x="2292350" y="1700213"/>
              <a:ext cx="498475" cy="687387"/>
            </a:xfrm>
            <a:custGeom>
              <a:avLst/>
              <a:gdLst>
                <a:gd name="T0" fmla="*/ 813 w 2197"/>
                <a:gd name="T1" fmla="*/ 324 h 3032"/>
                <a:gd name="T2" fmla="*/ 519 w 2197"/>
                <a:gd name="T3" fmla="*/ 505 h 3032"/>
                <a:gd name="T4" fmla="*/ 329 w 2197"/>
                <a:gd name="T5" fmla="*/ 783 h 3032"/>
                <a:gd name="T6" fmla="*/ 281 w 2197"/>
                <a:gd name="T7" fmla="*/ 1120 h 3032"/>
                <a:gd name="T8" fmla="*/ 340 w 2197"/>
                <a:gd name="T9" fmla="*/ 1390 h 3032"/>
                <a:gd name="T10" fmla="*/ 449 w 2197"/>
                <a:gd name="T11" fmla="*/ 1594 h 3032"/>
                <a:gd name="T12" fmla="*/ 575 w 2197"/>
                <a:gd name="T13" fmla="*/ 1783 h 3032"/>
                <a:gd name="T14" fmla="*/ 653 w 2197"/>
                <a:gd name="T15" fmla="*/ 1996 h 3032"/>
                <a:gd name="T16" fmla="*/ 700 w 2197"/>
                <a:gd name="T17" fmla="*/ 2142 h 3032"/>
                <a:gd name="T18" fmla="*/ 1457 w 2197"/>
                <a:gd name="T19" fmla="*/ 2178 h 3032"/>
                <a:gd name="T20" fmla="*/ 1539 w 2197"/>
                <a:gd name="T21" fmla="*/ 2071 h 3032"/>
                <a:gd name="T22" fmla="*/ 1581 w 2197"/>
                <a:gd name="T23" fmla="*/ 1864 h 3032"/>
                <a:gd name="T24" fmla="*/ 1700 w 2197"/>
                <a:gd name="T25" fmla="*/ 1666 h 3032"/>
                <a:gd name="T26" fmla="*/ 1817 w 2197"/>
                <a:gd name="T27" fmla="*/ 1478 h 3032"/>
                <a:gd name="T28" fmla="*/ 1902 w 2197"/>
                <a:gd name="T29" fmla="*/ 1238 h 3032"/>
                <a:gd name="T30" fmla="*/ 1907 w 2197"/>
                <a:gd name="T31" fmla="*/ 915 h 3032"/>
                <a:gd name="T32" fmla="*/ 1769 w 2197"/>
                <a:gd name="T33" fmla="*/ 606 h 3032"/>
                <a:gd name="T34" fmla="*/ 1513 w 2197"/>
                <a:gd name="T35" fmla="*/ 382 h 3032"/>
                <a:gd name="T36" fmla="*/ 1174 w 2197"/>
                <a:gd name="T37" fmla="*/ 279 h 3032"/>
                <a:gd name="T38" fmla="*/ 1362 w 2197"/>
                <a:gd name="T39" fmla="*/ 32 h 3032"/>
                <a:gd name="T40" fmla="*/ 1747 w 2197"/>
                <a:gd name="T41" fmla="*/ 204 h 3032"/>
                <a:gd name="T42" fmla="*/ 2033 w 2197"/>
                <a:gd name="T43" fmla="*/ 499 h 3032"/>
                <a:gd name="T44" fmla="*/ 2182 w 2197"/>
                <a:gd name="T45" fmla="*/ 883 h 3032"/>
                <a:gd name="T46" fmla="*/ 2180 w 2197"/>
                <a:gd name="T47" fmla="*/ 1263 h 3032"/>
                <a:gd name="T48" fmla="*/ 2095 w 2197"/>
                <a:gd name="T49" fmla="*/ 1542 h 3032"/>
                <a:gd name="T50" fmla="*/ 1977 w 2197"/>
                <a:gd name="T51" fmla="*/ 1752 h 3032"/>
                <a:gd name="T52" fmla="*/ 1857 w 2197"/>
                <a:gd name="T53" fmla="*/ 1933 h 3032"/>
                <a:gd name="T54" fmla="*/ 1816 w 2197"/>
                <a:gd name="T55" fmla="*/ 2095 h 3032"/>
                <a:gd name="T56" fmla="*/ 1702 w 2197"/>
                <a:gd name="T57" fmla="*/ 2328 h 3032"/>
                <a:gd name="T58" fmla="*/ 1611 w 2197"/>
                <a:gd name="T59" fmla="*/ 2485 h 3032"/>
                <a:gd name="T60" fmla="*/ 1603 w 2197"/>
                <a:gd name="T61" fmla="*/ 2631 h 3032"/>
                <a:gd name="T62" fmla="*/ 1599 w 2197"/>
                <a:gd name="T63" fmla="*/ 2699 h 3032"/>
                <a:gd name="T64" fmla="*/ 1566 w 2197"/>
                <a:gd name="T65" fmla="*/ 2789 h 3032"/>
                <a:gd name="T66" fmla="*/ 1452 w 2197"/>
                <a:gd name="T67" fmla="*/ 2888 h 3032"/>
                <a:gd name="T68" fmla="*/ 1283 w 2197"/>
                <a:gd name="T69" fmla="*/ 3010 h 3032"/>
                <a:gd name="T70" fmla="*/ 965 w 2197"/>
                <a:gd name="T71" fmla="*/ 3030 h 3032"/>
                <a:gd name="T72" fmla="*/ 825 w 2197"/>
                <a:gd name="T73" fmla="*/ 2922 h 3032"/>
                <a:gd name="T74" fmla="*/ 657 w 2197"/>
                <a:gd name="T75" fmla="*/ 2823 h 3032"/>
                <a:gd name="T76" fmla="*/ 602 w 2197"/>
                <a:gd name="T77" fmla="*/ 2718 h 3032"/>
                <a:gd name="T78" fmla="*/ 597 w 2197"/>
                <a:gd name="T79" fmla="*/ 2671 h 3032"/>
                <a:gd name="T80" fmla="*/ 590 w 2197"/>
                <a:gd name="T81" fmla="*/ 2546 h 3032"/>
                <a:gd name="T82" fmla="*/ 582 w 2197"/>
                <a:gd name="T83" fmla="*/ 2406 h 3032"/>
                <a:gd name="T84" fmla="*/ 408 w 2197"/>
                <a:gd name="T85" fmla="*/ 2193 h 3032"/>
                <a:gd name="T86" fmla="*/ 368 w 2197"/>
                <a:gd name="T87" fmla="*/ 1991 h 3032"/>
                <a:gd name="T88" fmla="*/ 268 w 2197"/>
                <a:gd name="T89" fmla="*/ 1821 h 3032"/>
                <a:gd name="T90" fmla="*/ 149 w 2197"/>
                <a:gd name="T91" fmla="*/ 1633 h 3032"/>
                <a:gd name="T92" fmla="*/ 45 w 2197"/>
                <a:gd name="T93" fmla="*/ 1384 h 3032"/>
                <a:gd name="T94" fmla="*/ 0 w 2197"/>
                <a:gd name="T95" fmla="*/ 1054 h 3032"/>
                <a:gd name="T96" fmla="*/ 87 w 2197"/>
                <a:gd name="T97" fmla="*/ 644 h 3032"/>
                <a:gd name="T98" fmla="*/ 323 w 2197"/>
                <a:gd name="T99" fmla="*/ 310 h 3032"/>
                <a:gd name="T100" fmla="*/ 672 w 2197"/>
                <a:gd name="T101" fmla="*/ 83 h 3032"/>
                <a:gd name="T102" fmla="*/ 1099 w 2197"/>
                <a:gd name="T103" fmla="*/ 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97" h="3032">
                  <a:moveTo>
                    <a:pt x="1099" y="276"/>
                  </a:moveTo>
                  <a:lnTo>
                    <a:pt x="1024" y="279"/>
                  </a:lnTo>
                  <a:lnTo>
                    <a:pt x="951" y="288"/>
                  </a:lnTo>
                  <a:lnTo>
                    <a:pt x="881" y="304"/>
                  </a:lnTo>
                  <a:lnTo>
                    <a:pt x="813" y="324"/>
                  </a:lnTo>
                  <a:lnTo>
                    <a:pt x="747" y="352"/>
                  </a:lnTo>
                  <a:lnTo>
                    <a:pt x="685" y="383"/>
                  </a:lnTo>
                  <a:lnTo>
                    <a:pt x="626" y="419"/>
                  </a:lnTo>
                  <a:lnTo>
                    <a:pt x="571" y="460"/>
                  </a:lnTo>
                  <a:lnTo>
                    <a:pt x="519" y="505"/>
                  </a:lnTo>
                  <a:lnTo>
                    <a:pt x="471" y="553"/>
                  </a:lnTo>
                  <a:lnTo>
                    <a:pt x="429" y="606"/>
                  </a:lnTo>
                  <a:lnTo>
                    <a:pt x="391" y="662"/>
                  </a:lnTo>
                  <a:lnTo>
                    <a:pt x="358" y="721"/>
                  </a:lnTo>
                  <a:lnTo>
                    <a:pt x="329" y="783"/>
                  </a:lnTo>
                  <a:lnTo>
                    <a:pt x="308" y="848"/>
                  </a:lnTo>
                  <a:lnTo>
                    <a:pt x="292" y="915"/>
                  </a:lnTo>
                  <a:lnTo>
                    <a:pt x="282" y="983"/>
                  </a:lnTo>
                  <a:lnTo>
                    <a:pt x="278" y="1054"/>
                  </a:lnTo>
                  <a:lnTo>
                    <a:pt x="281" y="1120"/>
                  </a:lnTo>
                  <a:lnTo>
                    <a:pt x="286" y="1181"/>
                  </a:lnTo>
                  <a:lnTo>
                    <a:pt x="295" y="1238"/>
                  </a:lnTo>
                  <a:lnTo>
                    <a:pt x="308" y="1292"/>
                  </a:lnTo>
                  <a:lnTo>
                    <a:pt x="323" y="1343"/>
                  </a:lnTo>
                  <a:lnTo>
                    <a:pt x="340" y="1390"/>
                  </a:lnTo>
                  <a:lnTo>
                    <a:pt x="359" y="1435"/>
                  </a:lnTo>
                  <a:lnTo>
                    <a:pt x="380" y="1478"/>
                  </a:lnTo>
                  <a:lnTo>
                    <a:pt x="402" y="1518"/>
                  </a:lnTo>
                  <a:lnTo>
                    <a:pt x="426" y="1557"/>
                  </a:lnTo>
                  <a:lnTo>
                    <a:pt x="449" y="1594"/>
                  </a:lnTo>
                  <a:lnTo>
                    <a:pt x="474" y="1630"/>
                  </a:lnTo>
                  <a:lnTo>
                    <a:pt x="496" y="1665"/>
                  </a:lnTo>
                  <a:lnTo>
                    <a:pt x="523" y="1704"/>
                  </a:lnTo>
                  <a:lnTo>
                    <a:pt x="550" y="1744"/>
                  </a:lnTo>
                  <a:lnTo>
                    <a:pt x="575" y="1783"/>
                  </a:lnTo>
                  <a:lnTo>
                    <a:pt x="597" y="1823"/>
                  </a:lnTo>
                  <a:lnTo>
                    <a:pt x="617" y="1864"/>
                  </a:lnTo>
                  <a:lnTo>
                    <a:pt x="632" y="1906"/>
                  </a:lnTo>
                  <a:lnTo>
                    <a:pt x="645" y="1950"/>
                  </a:lnTo>
                  <a:lnTo>
                    <a:pt x="653" y="1996"/>
                  </a:lnTo>
                  <a:lnTo>
                    <a:pt x="655" y="2044"/>
                  </a:lnTo>
                  <a:lnTo>
                    <a:pt x="658" y="2071"/>
                  </a:lnTo>
                  <a:lnTo>
                    <a:pt x="669" y="2097"/>
                  </a:lnTo>
                  <a:lnTo>
                    <a:pt x="682" y="2121"/>
                  </a:lnTo>
                  <a:lnTo>
                    <a:pt x="700" y="2142"/>
                  </a:lnTo>
                  <a:lnTo>
                    <a:pt x="720" y="2162"/>
                  </a:lnTo>
                  <a:lnTo>
                    <a:pt x="740" y="2178"/>
                  </a:lnTo>
                  <a:lnTo>
                    <a:pt x="759" y="2193"/>
                  </a:lnTo>
                  <a:lnTo>
                    <a:pt x="1438" y="2193"/>
                  </a:lnTo>
                  <a:lnTo>
                    <a:pt x="1457" y="2178"/>
                  </a:lnTo>
                  <a:lnTo>
                    <a:pt x="1478" y="2162"/>
                  </a:lnTo>
                  <a:lnTo>
                    <a:pt x="1498" y="2142"/>
                  </a:lnTo>
                  <a:lnTo>
                    <a:pt x="1515" y="2121"/>
                  </a:lnTo>
                  <a:lnTo>
                    <a:pt x="1529" y="2097"/>
                  </a:lnTo>
                  <a:lnTo>
                    <a:pt x="1539" y="2071"/>
                  </a:lnTo>
                  <a:lnTo>
                    <a:pt x="1542" y="2044"/>
                  </a:lnTo>
                  <a:lnTo>
                    <a:pt x="1545" y="1996"/>
                  </a:lnTo>
                  <a:lnTo>
                    <a:pt x="1553" y="1950"/>
                  </a:lnTo>
                  <a:lnTo>
                    <a:pt x="1565" y="1906"/>
                  </a:lnTo>
                  <a:lnTo>
                    <a:pt x="1581" y="1864"/>
                  </a:lnTo>
                  <a:lnTo>
                    <a:pt x="1600" y="1824"/>
                  </a:lnTo>
                  <a:lnTo>
                    <a:pt x="1623" y="1783"/>
                  </a:lnTo>
                  <a:lnTo>
                    <a:pt x="1647" y="1744"/>
                  </a:lnTo>
                  <a:lnTo>
                    <a:pt x="1673" y="1705"/>
                  </a:lnTo>
                  <a:lnTo>
                    <a:pt x="1700" y="1666"/>
                  </a:lnTo>
                  <a:lnTo>
                    <a:pt x="1724" y="1631"/>
                  </a:lnTo>
                  <a:lnTo>
                    <a:pt x="1748" y="1595"/>
                  </a:lnTo>
                  <a:lnTo>
                    <a:pt x="1772" y="1558"/>
                  </a:lnTo>
                  <a:lnTo>
                    <a:pt x="1796" y="1518"/>
                  </a:lnTo>
                  <a:lnTo>
                    <a:pt x="1817" y="1478"/>
                  </a:lnTo>
                  <a:lnTo>
                    <a:pt x="1839" y="1435"/>
                  </a:lnTo>
                  <a:lnTo>
                    <a:pt x="1858" y="1390"/>
                  </a:lnTo>
                  <a:lnTo>
                    <a:pt x="1875" y="1343"/>
                  </a:lnTo>
                  <a:lnTo>
                    <a:pt x="1890" y="1292"/>
                  </a:lnTo>
                  <a:lnTo>
                    <a:pt x="1902" y="1238"/>
                  </a:lnTo>
                  <a:lnTo>
                    <a:pt x="1911" y="1181"/>
                  </a:lnTo>
                  <a:lnTo>
                    <a:pt x="1917" y="1120"/>
                  </a:lnTo>
                  <a:lnTo>
                    <a:pt x="1919" y="1054"/>
                  </a:lnTo>
                  <a:lnTo>
                    <a:pt x="1916" y="983"/>
                  </a:lnTo>
                  <a:lnTo>
                    <a:pt x="1907" y="915"/>
                  </a:lnTo>
                  <a:lnTo>
                    <a:pt x="1890" y="847"/>
                  </a:lnTo>
                  <a:lnTo>
                    <a:pt x="1868" y="783"/>
                  </a:lnTo>
                  <a:lnTo>
                    <a:pt x="1841" y="721"/>
                  </a:lnTo>
                  <a:lnTo>
                    <a:pt x="1807" y="661"/>
                  </a:lnTo>
                  <a:lnTo>
                    <a:pt x="1769" y="606"/>
                  </a:lnTo>
                  <a:lnTo>
                    <a:pt x="1726" y="553"/>
                  </a:lnTo>
                  <a:lnTo>
                    <a:pt x="1679" y="505"/>
                  </a:lnTo>
                  <a:lnTo>
                    <a:pt x="1628" y="460"/>
                  </a:lnTo>
                  <a:lnTo>
                    <a:pt x="1572" y="418"/>
                  </a:lnTo>
                  <a:lnTo>
                    <a:pt x="1513" y="382"/>
                  </a:lnTo>
                  <a:lnTo>
                    <a:pt x="1451" y="352"/>
                  </a:lnTo>
                  <a:lnTo>
                    <a:pt x="1385" y="324"/>
                  </a:lnTo>
                  <a:lnTo>
                    <a:pt x="1317" y="304"/>
                  </a:lnTo>
                  <a:lnTo>
                    <a:pt x="1246" y="288"/>
                  </a:lnTo>
                  <a:lnTo>
                    <a:pt x="1174" y="279"/>
                  </a:lnTo>
                  <a:lnTo>
                    <a:pt x="1099" y="276"/>
                  </a:lnTo>
                  <a:close/>
                  <a:moveTo>
                    <a:pt x="1099" y="0"/>
                  </a:moveTo>
                  <a:lnTo>
                    <a:pt x="1188" y="3"/>
                  </a:lnTo>
                  <a:lnTo>
                    <a:pt x="1277" y="15"/>
                  </a:lnTo>
                  <a:lnTo>
                    <a:pt x="1362" y="32"/>
                  </a:lnTo>
                  <a:lnTo>
                    <a:pt x="1446" y="54"/>
                  </a:lnTo>
                  <a:lnTo>
                    <a:pt x="1525" y="83"/>
                  </a:lnTo>
                  <a:lnTo>
                    <a:pt x="1603" y="118"/>
                  </a:lnTo>
                  <a:lnTo>
                    <a:pt x="1676" y="159"/>
                  </a:lnTo>
                  <a:lnTo>
                    <a:pt x="1747" y="204"/>
                  </a:lnTo>
                  <a:lnTo>
                    <a:pt x="1813" y="255"/>
                  </a:lnTo>
                  <a:lnTo>
                    <a:pt x="1875" y="310"/>
                  </a:lnTo>
                  <a:lnTo>
                    <a:pt x="1932" y="368"/>
                  </a:lnTo>
                  <a:lnTo>
                    <a:pt x="1985" y="433"/>
                  </a:lnTo>
                  <a:lnTo>
                    <a:pt x="2033" y="499"/>
                  </a:lnTo>
                  <a:lnTo>
                    <a:pt x="2075" y="570"/>
                  </a:lnTo>
                  <a:lnTo>
                    <a:pt x="2111" y="644"/>
                  </a:lnTo>
                  <a:lnTo>
                    <a:pt x="2140" y="722"/>
                  </a:lnTo>
                  <a:lnTo>
                    <a:pt x="2165" y="801"/>
                  </a:lnTo>
                  <a:lnTo>
                    <a:pt x="2182" y="883"/>
                  </a:lnTo>
                  <a:lnTo>
                    <a:pt x="2194" y="968"/>
                  </a:lnTo>
                  <a:lnTo>
                    <a:pt x="2197" y="1054"/>
                  </a:lnTo>
                  <a:lnTo>
                    <a:pt x="2195" y="1128"/>
                  </a:lnTo>
                  <a:lnTo>
                    <a:pt x="2189" y="1197"/>
                  </a:lnTo>
                  <a:lnTo>
                    <a:pt x="2180" y="1263"/>
                  </a:lnTo>
                  <a:lnTo>
                    <a:pt x="2168" y="1326"/>
                  </a:lnTo>
                  <a:lnTo>
                    <a:pt x="2153" y="1384"/>
                  </a:lnTo>
                  <a:lnTo>
                    <a:pt x="2136" y="1440"/>
                  </a:lnTo>
                  <a:lnTo>
                    <a:pt x="2116" y="1493"/>
                  </a:lnTo>
                  <a:lnTo>
                    <a:pt x="2095" y="1542"/>
                  </a:lnTo>
                  <a:lnTo>
                    <a:pt x="2072" y="1588"/>
                  </a:lnTo>
                  <a:lnTo>
                    <a:pt x="2050" y="1632"/>
                  </a:lnTo>
                  <a:lnTo>
                    <a:pt x="2025" y="1675"/>
                  </a:lnTo>
                  <a:lnTo>
                    <a:pt x="2001" y="1714"/>
                  </a:lnTo>
                  <a:lnTo>
                    <a:pt x="1977" y="1752"/>
                  </a:lnTo>
                  <a:lnTo>
                    <a:pt x="1953" y="1787"/>
                  </a:lnTo>
                  <a:lnTo>
                    <a:pt x="1929" y="1820"/>
                  </a:lnTo>
                  <a:lnTo>
                    <a:pt x="1902" y="1862"/>
                  </a:lnTo>
                  <a:lnTo>
                    <a:pt x="1877" y="1899"/>
                  </a:lnTo>
                  <a:lnTo>
                    <a:pt x="1857" y="1933"/>
                  </a:lnTo>
                  <a:lnTo>
                    <a:pt x="1841" y="1963"/>
                  </a:lnTo>
                  <a:lnTo>
                    <a:pt x="1830" y="1991"/>
                  </a:lnTo>
                  <a:lnTo>
                    <a:pt x="1822" y="2019"/>
                  </a:lnTo>
                  <a:lnTo>
                    <a:pt x="1819" y="2044"/>
                  </a:lnTo>
                  <a:lnTo>
                    <a:pt x="1816" y="2095"/>
                  </a:lnTo>
                  <a:lnTo>
                    <a:pt x="1806" y="2145"/>
                  </a:lnTo>
                  <a:lnTo>
                    <a:pt x="1790" y="2193"/>
                  </a:lnTo>
                  <a:lnTo>
                    <a:pt x="1766" y="2240"/>
                  </a:lnTo>
                  <a:lnTo>
                    <a:pt x="1738" y="2285"/>
                  </a:lnTo>
                  <a:lnTo>
                    <a:pt x="1702" y="2328"/>
                  </a:lnTo>
                  <a:lnTo>
                    <a:pt x="1662" y="2369"/>
                  </a:lnTo>
                  <a:lnTo>
                    <a:pt x="1615" y="2406"/>
                  </a:lnTo>
                  <a:lnTo>
                    <a:pt x="1614" y="2429"/>
                  </a:lnTo>
                  <a:lnTo>
                    <a:pt x="1613" y="2456"/>
                  </a:lnTo>
                  <a:lnTo>
                    <a:pt x="1611" y="2485"/>
                  </a:lnTo>
                  <a:lnTo>
                    <a:pt x="1609" y="2515"/>
                  </a:lnTo>
                  <a:lnTo>
                    <a:pt x="1607" y="2546"/>
                  </a:lnTo>
                  <a:lnTo>
                    <a:pt x="1606" y="2576"/>
                  </a:lnTo>
                  <a:lnTo>
                    <a:pt x="1604" y="2605"/>
                  </a:lnTo>
                  <a:lnTo>
                    <a:pt x="1603" y="2631"/>
                  </a:lnTo>
                  <a:lnTo>
                    <a:pt x="1601" y="2653"/>
                  </a:lnTo>
                  <a:lnTo>
                    <a:pt x="1600" y="2671"/>
                  </a:lnTo>
                  <a:lnTo>
                    <a:pt x="1600" y="2682"/>
                  </a:lnTo>
                  <a:lnTo>
                    <a:pt x="1599" y="2685"/>
                  </a:lnTo>
                  <a:lnTo>
                    <a:pt x="1599" y="2699"/>
                  </a:lnTo>
                  <a:lnTo>
                    <a:pt x="1597" y="2715"/>
                  </a:lnTo>
                  <a:lnTo>
                    <a:pt x="1592" y="2732"/>
                  </a:lnTo>
                  <a:lnTo>
                    <a:pt x="1587" y="2750"/>
                  </a:lnTo>
                  <a:lnTo>
                    <a:pt x="1578" y="2770"/>
                  </a:lnTo>
                  <a:lnTo>
                    <a:pt x="1566" y="2789"/>
                  </a:lnTo>
                  <a:lnTo>
                    <a:pt x="1552" y="2809"/>
                  </a:lnTo>
                  <a:lnTo>
                    <a:pt x="1533" y="2831"/>
                  </a:lnTo>
                  <a:lnTo>
                    <a:pt x="1511" y="2850"/>
                  </a:lnTo>
                  <a:lnTo>
                    <a:pt x="1483" y="2870"/>
                  </a:lnTo>
                  <a:lnTo>
                    <a:pt x="1452" y="2888"/>
                  </a:lnTo>
                  <a:lnTo>
                    <a:pt x="1415" y="2906"/>
                  </a:lnTo>
                  <a:lnTo>
                    <a:pt x="1372" y="2922"/>
                  </a:lnTo>
                  <a:lnTo>
                    <a:pt x="1347" y="2953"/>
                  </a:lnTo>
                  <a:lnTo>
                    <a:pt x="1317" y="2983"/>
                  </a:lnTo>
                  <a:lnTo>
                    <a:pt x="1283" y="3010"/>
                  </a:lnTo>
                  <a:lnTo>
                    <a:pt x="1259" y="3022"/>
                  </a:lnTo>
                  <a:lnTo>
                    <a:pt x="1233" y="3030"/>
                  </a:lnTo>
                  <a:lnTo>
                    <a:pt x="1205" y="3032"/>
                  </a:lnTo>
                  <a:lnTo>
                    <a:pt x="992" y="3032"/>
                  </a:lnTo>
                  <a:lnTo>
                    <a:pt x="965" y="3030"/>
                  </a:lnTo>
                  <a:lnTo>
                    <a:pt x="939" y="3022"/>
                  </a:lnTo>
                  <a:lnTo>
                    <a:pt x="915" y="3010"/>
                  </a:lnTo>
                  <a:lnTo>
                    <a:pt x="881" y="2983"/>
                  </a:lnTo>
                  <a:lnTo>
                    <a:pt x="850" y="2953"/>
                  </a:lnTo>
                  <a:lnTo>
                    <a:pt x="825" y="2922"/>
                  </a:lnTo>
                  <a:lnTo>
                    <a:pt x="780" y="2904"/>
                  </a:lnTo>
                  <a:lnTo>
                    <a:pt x="741" y="2886"/>
                  </a:lnTo>
                  <a:lnTo>
                    <a:pt x="707" y="2866"/>
                  </a:lnTo>
                  <a:lnTo>
                    <a:pt x="680" y="2844"/>
                  </a:lnTo>
                  <a:lnTo>
                    <a:pt x="657" y="2823"/>
                  </a:lnTo>
                  <a:lnTo>
                    <a:pt x="639" y="2800"/>
                  </a:lnTo>
                  <a:lnTo>
                    <a:pt x="626" y="2779"/>
                  </a:lnTo>
                  <a:lnTo>
                    <a:pt x="614" y="2757"/>
                  </a:lnTo>
                  <a:lnTo>
                    <a:pt x="607" y="2737"/>
                  </a:lnTo>
                  <a:lnTo>
                    <a:pt x="602" y="2718"/>
                  </a:lnTo>
                  <a:lnTo>
                    <a:pt x="599" y="2701"/>
                  </a:lnTo>
                  <a:lnTo>
                    <a:pt x="598" y="2685"/>
                  </a:lnTo>
                  <a:lnTo>
                    <a:pt x="598" y="2685"/>
                  </a:lnTo>
                  <a:lnTo>
                    <a:pt x="598" y="2682"/>
                  </a:lnTo>
                  <a:lnTo>
                    <a:pt x="597" y="2671"/>
                  </a:lnTo>
                  <a:lnTo>
                    <a:pt x="596" y="2653"/>
                  </a:lnTo>
                  <a:lnTo>
                    <a:pt x="595" y="2631"/>
                  </a:lnTo>
                  <a:lnTo>
                    <a:pt x="594" y="2605"/>
                  </a:lnTo>
                  <a:lnTo>
                    <a:pt x="592" y="2576"/>
                  </a:lnTo>
                  <a:lnTo>
                    <a:pt x="590" y="2546"/>
                  </a:lnTo>
                  <a:lnTo>
                    <a:pt x="588" y="2515"/>
                  </a:lnTo>
                  <a:lnTo>
                    <a:pt x="587" y="2485"/>
                  </a:lnTo>
                  <a:lnTo>
                    <a:pt x="585" y="2456"/>
                  </a:lnTo>
                  <a:lnTo>
                    <a:pt x="584" y="2429"/>
                  </a:lnTo>
                  <a:lnTo>
                    <a:pt x="582" y="2406"/>
                  </a:lnTo>
                  <a:lnTo>
                    <a:pt x="536" y="2369"/>
                  </a:lnTo>
                  <a:lnTo>
                    <a:pt x="495" y="2328"/>
                  </a:lnTo>
                  <a:lnTo>
                    <a:pt x="460" y="2285"/>
                  </a:lnTo>
                  <a:lnTo>
                    <a:pt x="432" y="2240"/>
                  </a:lnTo>
                  <a:lnTo>
                    <a:pt x="408" y="2193"/>
                  </a:lnTo>
                  <a:lnTo>
                    <a:pt x="392" y="2145"/>
                  </a:lnTo>
                  <a:lnTo>
                    <a:pt x="382" y="2095"/>
                  </a:lnTo>
                  <a:lnTo>
                    <a:pt x="378" y="2044"/>
                  </a:lnTo>
                  <a:lnTo>
                    <a:pt x="376" y="2019"/>
                  </a:lnTo>
                  <a:lnTo>
                    <a:pt x="368" y="1991"/>
                  </a:lnTo>
                  <a:lnTo>
                    <a:pt x="357" y="1963"/>
                  </a:lnTo>
                  <a:lnTo>
                    <a:pt x="341" y="1933"/>
                  </a:lnTo>
                  <a:lnTo>
                    <a:pt x="320" y="1899"/>
                  </a:lnTo>
                  <a:lnTo>
                    <a:pt x="297" y="1862"/>
                  </a:lnTo>
                  <a:lnTo>
                    <a:pt x="268" y="1821"/>
                  </a:lnTo>
                  <a:lnTo>
                    <a:pt x="245" y="1788"/>
                  </a:lnTo>
                  <a:lnTo>
                    <a:pt x="222" y="1752"/>
                  </a:lnTo>
                  <a:lnTo>
                    <a:pt x="197" y="1714"/>
                  </a:lnTo>
                  <a:lnTo>
                    <a:pt x="173" y="1675"/>
                  </a:lnTo>
                  <a:lnTo>
                    <a:pt x="149" y="1633"/>
                  </a:lnTo>
                  <a:lnTo>
                    <a:pt x="125" y="1588"/>
                  </a:lnTo>
                  <a:lnTo>
                    <a:pt x="102" y="1542"/>
                  </a:lnTo>
                  <a:lnTo>
                    <a:pt x="82" y="1493"/>
                  </a:lnTo>
                  <a:lnTo>
                    <a:pt x="62" y="1440"/>
                  </a:lnTo>
                  <a:lnTo>
                    <a:pt x="45" y="1384"/>
                  </a:lnTo>
                  <a:lnTo>
                    <a:pt x="30" y="1326"/>
                  </a:lnTo>
                  <a:lnTo>
                    <a:pt x="17" y="1263"/>
                  </a:lnTo>
                  <a:lnTo>
                    <a:pt x="8" y="1197"/>
                  </a:lnTo>
                  <a:lnTo>
                    <a:pt x="3" y="1128"/>
                  </a:lnTo>
                  <a:lnTo>
                    <a:pt x="0" y="1054"/>
                  </a:lnTo>
                  <a:lnTo>
                    <a:pt x="4" y="968"/>
                  </a:lnTo>
                  <a:lnTo>
                    <a:pt x="15" y="883"/>
                  </a:lnTo>
                  <a:lnTo>
                    <a:pt x="32" y="801"/>
                  </a:lnTo>
                  <a:lnTo>
                    <a:pt x="57" y="722"/>
                  </a:lnTo>
                  <a:lnTo>
                    <a:pt x="87" y="644"/>
                  </a:lnTo>
                  <a:lnTo>
                    <a:pt x="123" y="570"/>
                  </a:lnTo>
                  <a:lnTo>
                    <a:pt x="165" y="499"/>
                  </a:lnTo>
                  <a:lnTo>
                    <a:pt x="213" y="433"/>
                  </a:lnTo>
                  <a:lnTo>
                    <a:pt x="266" y="368"/>
                  </a:lnTo>
                  <a:lnTo>
                    <a:pt x="323" y="310"/>
                  </a:lnTo>
                  <a:lnTo>
                    <a:pt x="385" y="255"/>
                  </a:lnTo>
                  <a:lnTo>
                    <a:pt x="451" y="204"/>
                  </a:lnTo>
                  <a:lnTo>
                    <a:pt x="521" y="159"/>
                  </a:lnTo>
                  <a:lnTo>
                    <a:pt x="595" y="118"/>
                  </a:lnTo>
                  <a:lnTo>
                    <a:pt x="672" y="83"/>
                  </a:lnTo>
                  <a:lnTo>
                    <a:pt x="753" y="54"/>
                  </a:lnTo>
                  <a:lnTo>
                    <a:pt x="836" y="32"/>
                  </a:lnTo>
                  <a:lnTo>
                    <a:pt x="921" y="15"/>
                  </a:lnTo>
                  <a:lnTo>
                    <a:pt x="1009" y="3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2525713" y="1574800"/>
              <a:ext cx="31750" cy="79375"/>
            </a:xfrm>
            <a:custGeom>
              <a:avLst/>
              <a:gdLst>
                <a:gd name="T0" fmla="*/ 69 w 138"/>
                <a:gd name="T1" fmla="*/ 0 h 344"/>
                <a:gd name="T2" fmla="*/ 69 w 138"/>
                <a:gd name="T3" fmla="*/ 0 h 344"/>
                <a:gd name="T4" fmla="*/ 87 w 138"/>
                <a:gd name="T5" fmla="*/ 3 h 344"/>
                <a:gd name="T6" fmla="*/ 104 w 138"/>
                <a:gd name="T7" fmla="*/ 9 h 344"/>
                <a:gd name="T8" fmla="*/ 118 w 138"/>
                <a:gd name="T9" fmla="*/ 21 h 344"/>
                <a:gd name="T10" fmla="*/ 129 w 138"/>
                <a:gd name="T11" fmla="*/ 34 h 344"/>
                <a:gd name="T12" fmla="*/ 136 w 138"/>
                <a:gd name="T13" fmla="*/ 51 h 344"/>
                <a:gd name="T14" fmla="*/ 138 w 138"/>
                <a:gd name="T15" fmla="*/ 69 h 344"/>
                <a:gd name="T16" fmla="*/ 138 w 138"/>
                <a:gd name="T17" fmla="*/ 275 h 344"/>
                <a:gd name="T18" fmla="*/ 136 w 138"/>
                <a:gd name="T19" fmla="*/ 294 h 344"/>
                <a:gd name="T20" fmla="*/ 129 w 138"/>
                <a:gd name="T21" fmla="*/ 310 h 344"/>
                <a:gd name="T22" fmla="*/ 118 w 138"/>
                <a:gd name="T23" fmla="*/ 325 h 344"/>
                <a:gd name="T24" fmla="*/ 104 w 138"/>
                <a:gd name="T25" fmla="*/ 335 h 344"/>
                <a:gd name="T26" fmla="*/ 87 w 138"/>
                <a:gd name="T27" fmla="*/ 342 h 344"/>
                <a:gd name="T28" fmla="*/ 69 w 138"/>
                <a:gd name="T29" fmla="*/ 344 h 344"/>
                <a:gd name="T30" fmla="*/ 51 w 138"/>
                <a:gd name="T31" fmla="*/ 342 h 344"/>
                <a:gd name="T32" fmla="*/ 34 w 138"/>
                <a:gd name="T33" fmla="*/ 335 h 344"/>
                <a:gd name="T34" fmla="*/ 20 w 138"/>
                <a:gd name="T35" fmla="*/ 325 h 344"/>
                <a:gd name="T36" fmla="*/ 9 w 138"/>
                <a:gd name="T37" fmla="*/ 310 h 344"/>
                <a:gd name="T38" fmla="*/ 2 w 138"/>
                <a:gd name="T39" fmla="*/ 294 h 344"/>
                <a:gd name="T40" fmla="*/ 0 w 138"/>
                <a:gd name="T41" fmla="*/ 275 h 344"/>
                <a:gd name="T42" fmla="*/ 0 w 138"/>
                <a:gd name="T43" fmla="*/ 69 h 344"/>
                <a:gd name="T44" fmla="*/ 2 w 138"/>
                <a:gd name="T45" fmla="*/ 51 h 344"/>
                <a:gd name="T46" fmla="*/ 9 w 138"/>
                <a:gd name="T47" fmla="*/ 34 h 344"/>
                <a:gd name="T48" fmla="*/ 20 w 138"/>
                <a:gd name="T49" fmla="*/ 21 h 344"/>
                <a:gd name="T50" fmla="*/ 34 w 138"/>
                <a:gd name="T51" fmla="*/ 9 h 344"/>
                <a:gd name="T52" fmla="*/ 51 w 138"/>
                <a:gd name="T53" fmla="*/ 3 h 344"/>
                <a:gd name="T54" fmla="*/ 69 w 138"/>
                <a:gd name="T5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344">
                  <a:moveTo>
                    <a:pt x="69" y="0"/>
                  </a:moveTo>
                  <a:lnTo>
                    <a:pt x="69" y="0"/>
                  </a:lnTo>
                  <a:lnTo>
                    <a:pt x="87" y="3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8" y="275"/>
                  </a:lnTo>
                  <a:lnTo>
                    <a:pt x="136" y="294"/>
                  </a:lnTo>
                  <a:lnTo>
                    <a:pt x="129" y="310"/>
                  </a:lnTo>
                  <a:lnTo>
                    <a:pt x="118" y="325"/>
                  </a:lnTo>
                  <a:lnTo>
                    <a:pt x="104" y="335"/>
                  </a:lnTo>
                  <a:lnTo>
                    <a:pt x="87" y="342"/>
                  </a:lnTo>
                  <a:lnTo>
                    <a:pt x="69" y="344"/>
                  </a:lnTo>
                  <a:lnTo>
                    <a:pt x="51" y="342"/>
                  </a:lnTo>
                  <a:lnTo>
                    <a:pt x="34" y="335"/>
                  </a:lnTo>
                  <a:lnTo>
                    <a:pt x="20" y="325"/>
                  </a:lnTo>
                  <a:lnTo>
                    <a:pt x="9" y="310"/>
                  </a:lnTo>
                  <a:lnTo>
                    <a:pt x="2" y="294"/>
                  </a:lnTo>
                  <a:lnTo>
                    <a:pt x="0" y="275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2349500" y="1622425"/>
              <a:ext cx="53975" cy="71437"/>
            </a:xfrm>
            <a:custGeom>
              <a:avLst/>
              <a:gdLst>
                <a:gd name="T0" fmla="*/ 69 w 243"/>
                <a:gd name="T1" fmla="*/ 0 h 317"/>
                <a:gd name="T2" fmla="*/ 87 w 243"/>
                <a:gd name="T3" fmla="*/ 2 h 317"/>
                <a:gd name="T4" fmla="*/ 103 w 243"/>
                <a:gd name="T5" fmla="*/ 9 h 317"/>
                <a:gd name="T6" fmla="*/ 118 w 243"/>
                <a:gd name="T7" fmla="*/ 20 h 317"/>
                <a:gd name="T8" fmla="*/ 129 w 243"/>
                <a:gd name="T9" fmla="*/ 34 h 317"/>
                <a:gd name="T10" fmla="*/ 233 w 243"/>
                <a:gd name="T11" fmla="*/ 214 h 317"/>
                <a:gd name="T12" fmla="*/ 240 w 243"/>
                <a:gd name="T13" fmla="*/ 230 h 317"/>
                <a:gd name="T14" fmla="*/ 243 w 243"/>
                <a:gd name="T15" fmla="*/ 248 h 317"/>
                <a:gd name="T16" fmla="*/ 240 w 243"/>
                <a:gd name="T17" fmla="*/ 265 h 317"/>
                <a:gd name="T18" fmla="*/ 233 w 243"/>
                <a:gd name="T19" fmla="*/ 282 h 317"/>
                <a:gd name="T20" fmla="*/ 223 w 243"/>
                <a:gd name="T21" fmla="*/ 297 h 317"/>
                <a:gd name="T22" fmla="*/ 209 w 243"/>
                <a:gd name="T23" fmla="*/ 308 h 317"/>
                <a:gd name="T24" fmla="*/ 191 w 243"/>
                <a:gd name="T25" fmla="*/ 315 h 317"/>
                <a:gd name="T26" fmla="*/ 173 w 243"/>
                <a:gd name="T27" fmla="*/ 317 h 317"/>
                <a:gd name="T28" fmla="*/ 155 w 243"/>
                <a:gd name="T29" fmla="*/ 315 h 317"/>
                <a:gd name="T30" fmla="*/ 139 w 243"/>
                <a:gd name="T31" fmla="*/ 308 h 317"/>
                <a:gd name="T32" fmla="*/ 125 w 243"/>
                <a:gd name="T33" fmla="*/ 297 h 317"/>
                <a:gd name="T34" fmla="*/ 113 w 243"/>
                <a:gd name="T35" fmla="*/ 282 h 317"/>
                <a:gd name="T36" fmla="*/ 9 w 243"/>
                <a:gd name="T37" fmla="*/ 103 h 317"/>
                <a:gd name="T38" fmla="*/ 2 w 243"/>
                <a:gd name="T39" fmla="*/ 86 h 317"/>
                <a:gd name="T40" fmla="*/ 0 w 243"/>
                <a:gd name="T41" fmla="*/ 68 h 317"/>
                <a:gd name="T42" fmla="*/ 2 w 243"/>
                <a:gd name="T43" fmla="*/ 51 h 317"/>
                <a:gd name="T44" fmla="*/ 9 w 243"/>
                <a:gd name="T45" fmla="*/ 34 h 317"/>
                <a:gd name="T46" fmla="*/ 20 w 243"/>
                <a:gd name="T47" fmla="*/ 21 h 317"/>
                <a:gd name="T48" fmla="*/ 34 w 243"/>
                <a:gd name="T49" fmla="*/ 10 h 317"/>
                <a:gd name="T50" fmla="*/ 52 w 243"/>
                <a:gd name="T51" fmla="*/ 2 h 317"/>
                <a:gd name="T52" fmla="*/ 69 w 243"/>
                <a:gd name="T5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7">
                  <a:moveTo>
                    <a:pt x="69" y="0"/>
                  </a:moveTo>
                  <a:lnTo>
                    <a:pt x="87" y="2"/>
                  </a:lnTo>
                  <a:lnTo>
                    <a:pt x="103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233" y="214"/>
                  </a:lnTo>
                  <a:lnTo>
                    <a:pt x="240" y="230"/>
                  </a:lnTo>
                  <a:lnTo>
                    <a:pt x="243" y="248"/>
                  </a:lnTo>
                  <a:lnTo>
                    <a:pt x="240" y="265"/>
                  </a:lnTo>
                  <a:lnTo>
                    <a:pt x="233" y="282"/>
                  </a:lnTo>
                  <a:lnTo>
                    <a:pt x="223" y="297"/>
                  </a:lnTo>
                  <a:lnTo>
                    <a:pt x="209" y="308"/>
                  </a:lnTo>
                  <a:lnTo>
                    <a:pt x="191" y="315"/>
                  </a:lnTo>
                  <a:lnTo>
                    <a:pt x="173" y="317"/>
                  </a:lnTo>
                  <a:lnTo>
                    <a:pt x="155" y="315"/>
                  </a:lnTo>
                  <a:lnTo>
                    <a:pt x="139" y="308"/>
                  </a:lnTo>
                  <a:lnTo>
                    <a:pt x="125" y="297"/>
                  </a:lnTo>
                  <a:lnTo>
                    <a:pt x="113" y="282"/>
                  </a:lnTo>
                  <a:lnTo>
                    <a:pt x="9" y="103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2219325" y="1751013"/>
              <a:ext cx="71438" cy="55562"/>
            </a:xfrm>
            <a:custGeom>
              <a:avLst/>
              <a:gdLst>
                <a:gd name="T0" fmla="*/ 69 w 319"/>
                <a:gd name="T1" fmla="*/ 0 h 241"/>
                <a:gd name="T2" fmla="*/ 86 w 319"/>
                <a:gd name="T3" fmla="*/ 3 h 241"/>
                <a:gd name="T4" fmla="*/ 104 w 319"/>
                <a:gd name="T5" fmla="*/ 9 h 241"/>
                <a:gd name="T6" fmla="*/ 285 w 319"/>
                <a:gd name="T7" fmla="*/ 112 h 241"/>
                <a:gd name="T8" fmla="*/ 299 w 319"/>
                <a:gd name="T9" fmla="*/ 124 h 241"/>
                <a:gd name="T10" fmla="*/ 310 w 319"/>
                <a:gd name="T11" fmla="*/ 138 h 241"/>
                <a:gd name="T12" fmla="*/ 316 w 319"/>
                <a:gd name="T13" fmla="*/ 155 h 241"/>
                <a:gd name="T14" fmla="*/ 319 w 319"/>
                <a:gd name="T15" fmla="*/ 172 h 241"/>
                <a:gd name="T16" fmla="*/ 316 w 319"/>
                <a:gd name="T17" fmla="*/ 190 h 241"/>
                <a:gd name="T18" fmla="*/ 310 w 319"/>
                <a:gd name="T19" fmla="*/ 206 h 241"/>
                <a:gd name="T20" fmla="*/ 298 w 319"/>
                <a:gd name="T21" fmla="*/ 221 h 241"/>
                <a:gd name="T22" fmla="*/ 283 w 319"/>
                <a:gd name="T23" fmla="*/ 232 h 241"/>
                <a:gd name="T24" fmla="*/ 266 w 319"/>
                <a:gd name="T25" fmla="*/ 239 h 241"/>
                <a:gd name="T26" fmla="*/ 249 w 319"/>
                <a:gd name="T27" fmla="*/ 241 h 241"/>
                <a:gd name="T28" fmla="*/ 231 w 319"/>
                <a:gd name="T29" fmla="*/ 239 h 241"/>
                <a:gd name="T30" fmla="*/ 214 w 319"/>
                <a:gd name="T31" fmla="*/ 231 h 241"/>
                <a:gd name="T32" fmla="*/ 34 w 319"/>
                <a:gd name="T33" fmla="*/ 129 h 241"/>
                <a:gd name="T34" fmla="*/ 19 w 319"/>
                <a:gd name="T35" fmla="*/ 118 h 241"/>
                <a:gd name="T36" fmla="*/ 9 w 319"/>
                <a:gd name="T37" fmla="*/ 103 h 241"/>
                <a:gd name="T38" fmla="*/ 2 w 319"/>
                <a:gd name="T39" fmla="*/ 87 h 241"/>
                <a:gd name="T40" fmla="*/ 0 w 319"/>
                <a:gd name="T41" fmla="*/ 69 h 241"/>
                <a:gd name="T42" fmla="*/ 2 w 319"/>
                <a:gd name="T43" fmla="*/ 51 h 241"/>
                <a:gd name="T44" fmla="*/ 9 w 319"/>
                <a:gd name="T45" fmla="*/ 34 h 241"/>
                <a:gd name="T46" fmla="*/ 20 w 319"/>
                <a:gd name="T47" fmla="*/ 20 h 241"/>
                <a:gd name="T48" fmla="*/ 35 w 319"/>
                <a:gd name="T49" fmla="*/ 9 h 241"/>
                <a:gd name="T50" fmla="*/ 51 w 319"/>
                <a:gd name="T51" fmla="*/ 3 h 241"/>
                <a:gd name="T52" fmla="*/ 69 w 319"/>
                <a:gd name="T5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1">
                  <a:moveTo>
                    <a:pt x="69" y="0"/>
                  </a:moveTo>
                  <a:lnTo>
                    <a:pt x="86" y="3"/>
                  </a:lnTo>
                  <a:lnTo>
                    <a:pt x="104" y="9"/>
                  </a:lnTo>
                  <a:lnTo>
                    <a:pt x="285" y="112"/>
                  </a:lnTo>
                  <a:lnTo>
                    <a:pt x="299" y="124"/>
                  </a:lnTo>
                  <a:lnTo>
                    <a:pt x="310" y="138"/>
                  </a:lnTo>
                  <a:lnTo>
                    <a:pt x="316" y="155"/>
                  </a:lnTo>
                  <a:lnTo>
                    <a:pt x="319" y="172"/>
                  </a:lnTo>
                  <a:lnTo>
                    <a:pt x="316" y="190"/>
                  </a:lnTo>
                  <a:lnTo>
                    <a:pt x="310" y="206"/>
                  </a:lnTo>
                  <a:lnTo>
                    <a:pt x="298" y="221"/>
                  </a:lnTo>
                  <a:lnTo>
                    <a:pt x="283" y="232"/>
                  </a:lnTo>
                  <a:lnTo>
                    <a:pt x="266" y="239"/>
                  </a:lnTo>
                  <a:lnTo>
                    <a:pt x="249" y="241"/>
                  </a:lnTo>
                  <a:lnTo>
                    <a:pt x="231" y="239"/>
                  </a:lnTo>
                  <a:lnTo>
                    <a:pt x="214" y="231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9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2171700" y="1927225"/>
              <a:ext cx="77788" cy="31750"/>
            </a:xfrm>
            <a:custGeom>
              <a:avLst/>
              <a:gdLst>
                <a:gd name="T0" fmla="*/ 69 w 347"/>
                <a:gd name="T1" fmla="*/ 0 h 139"/>
                <a:gd name="T2" fmla="*/ 278 w 347"/>
                <a:gd name="T3" fmla="*/ 0 h 139"/>
                <a:gd name="T4" fmla="*/ 296 w 347"/>
                <a:gd name="T5" fmla="*/ 4 h 139"/>
                <a:gd name="T6" fmla="*/ 313 w 347"/>
                <a:gd name="T7" fmla="*/ 10 h 139"/>
                <a:gd name="T8" fmla="*/ 327 w 347"/>
                <a:gd name="T9" fmla="*/ 21 h 139"/>
                <a:gd name="T10" fmla="*/ 338 w 347"/>
                <a:gd name="T11" fmla="*/ 35 h 139"/>
                <a:gd name="T12" fmla="*/ 345 w 347"/>
                <a:gd name="T13" fmla="*/ 51 h 139"/>
                <a:gd name="T14" fmla="*/ 347 w 347"/>
                <a:gd name="T15" fmla="*/ 70 h 139"/>
                <a:gd name="T16" fmla="*/ 345 w 347"/>
                <a:gd name="T17" fmla="*/ 88 h 139"/>
                <a:gd name="T18" fmla="*/ 338 w 347"/>
                <a:gd name="T19" fmla="*/ 104 h 139"/>
                <a:gd name="T20" fmla="*/ 327 w 347"/>
                <a:gd name="T21" fmla="*/ 119 h 139"/>
                <a:gd name="T22" fmla="*/ 313 w 347"/>
                <a:gd name="T23" fmla="*/ 129 h 139"/>
                <a:gd name="T24" fmla="*/ 296 w 347"/>
                <a:gd name="T25" fmla="*/ 137 h 139"/>
                <a:gd name="T26" fmla="*/ 278 w 347"/>
                <a:gd name="T27" fmla="*/ 139 h 139"/>
                <a:gd name="T28" fmla="*/ 69 w 347"/>
                <a:gd name="T29" fmla="*/ 139 h 139"/>
                <a:gd name="T30" fmla="*/ 51 w 347"/>
                <a:gd name="T31" fmla="*/ 137 h 139"/>
                <a:gd name="T32" fmla="*/ 35 w 347"/>
                <a:gd name="T33" fmla="*/ 129 h 139"/>
                <a:gd name="T34" fmla="*/ 20 w 347"/>
                <a:gd name="T35" fmla="*/ 119 h 139"/>
                <a:gd name="T36" fmla="*/ 10 w 347"/>
                <a:gd name="T37" fmla="*/ 104 h 139"/>
                <a:gd name="T38" fmla="*/ 2 w 347"/>
                <a:gd name="T39" fmla="*/ 88 h 139"/>
                <a:gd name="T40" fmla="*/ 0 w 347"/>
                <a:gd name="T41" fmla="*/ 70 h 139"/>
                <a:gd name="T42" fmla="*/ 2 w 347"/>
                <a:gd name="T43" fmla="*/ 51 h 139"/>
                <a:gd name="T44" fmla="*/ 10 w 347"/>
                <a:gd name="T45" fmla="*/ 35 h 139"/>
                <a:gd name="T46" fmla="*/ 20 w 347"/>
                <a:gd name="T47" fmla="*/ 21 h 139"/>
                <a:gd name="T48" fmla="*/ 35 w 347"/>
                <a:gd name="T49" fmla="*/ 10 h 139"/>
                <a:gd name="T50" fmla="*/ 51 w 347"/>
                <a:gd name="T51" fmla="*/ 4 h 139"/>
                <a:gd name="T52" fmla="*/ 69 w 347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139">
                  <a:moveTo>
                    <a:pt x="69" y="0"/>
                  </a:moveTo>
                  <a:lnTo>
                    <a:pt x="278" y="0"/>
                  </a:lnTo>
                  <a:lnTo>
                    <a:pt x="296" y="4"/>
                  </a:lnTo>
                  <a:lnTo>
                    <a:pt x="313" y="10"/>
                  </a:lnTo>
                  <a:lnTo>
                    <a:pt x="327" y="21"/>
                  </a:lnTo>
                  <a:lnTo>
                    <a:pt x="338" y="35"/>
                  </a:lnTo>
                  <a:lnTo>
                    <a:pt x="345" y="51"/>
                  </a:lnTo>
                  <a:lnTo>
                    <a:pt x="347" y="70"/>
                  </a:lnTo>
                  <a:lnTo>
                    <a:pt x="345" y="88"/>
                  </a:lnTo>
                  <a:lnTo>
                    <a:pt x="338" y="104"/>
                  </a:lnTo>
                  <a:lnTo>
                    <a:pt x="327" y="119"/>
                  </a:lnTo>
                  <a:lnTo>
                    <a:pt x="313" y="129"/>
                  </a:lnTo>
                  <a:lnTo>
                    <a:pt x="296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29"/>
                  </a:lnTo>
                  <a:lnTo>
                    <a:pt x="20" y="119"/>
                  </a:lnTo>
                  <a:lnTo>
                    <a:pt x="10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219325" y="2079625"/>
              <a:ext cx="71438" cy="55562"/>
            </a:xfrm>
            <a:custGeom>
              <a:avLst/>
              <a:gdLst>
                <a:gd name="T0" fmla="*/ 249 w 319"/>
                <a:gd name="T1" fmla="*/ 0 h 242"/>
                <a:gd name="T2" fmla="*/ 268 w 319"/>
                <a:gd name="T3" fmla="*/ 3 h 242"/>
                <a:gd name="T4" fmla="*/ 283 w 319"/>
                <a:gd name="T5" fmla="*/ 9 h 242"/>
                <a:gd name="T6" fmla="*/ 298 w 319"/>
                <a:gd name="T7" fmla="*/ 20 h 242"/>
                <a:gd name="T8" fmla="*/ 310 w 319"/>
                <a:gd name="T9" fmla="*/ 35 h 242"/>
                <a:gd name="T10" fmla="*/ 316 w 319"/>
                <a:gd name="T11" fmla="*/ 52 h 242"/>
                <a:gd name="T12" fmla="*/ 319 w 319"/>
                <a:gd name="T13" fmla="*/ 70 h 242"/>
                <a:gd name="T14" fmla="*/ 316 w 319"/>
                <a:gd name="T15" fmla="*/ 86 h 242"/>
                <a:gd name="T16" fmla="*/ 310 w 319"/>
                <a:gd name="T17" fmla="*/ 103 h 242"/>
                <a:gd name="T18" fmla="*/ 298 w 319"/>
                <a:gd name="T19" fmla="*/ 118 h 242"/>
                <a:gd name="T20" fmla="*/ 285 w 319"/>
                <a:gd name="T21" fmla="*/ 129 h 242"/>
                <a:gd name="T22" fmla="*/ 104 w 319"/>
                <a:gd name="T23" fmla="*/ 232 h 242"/>
                <a:gd name="T24" fmla="*/ 87 w 319"/>
                <a:gd name="T25" fmla="*/ 239 h 242"/>
                <a:gd name="T26" fmla="*/ 69 w 319"/>
                <a:gd name="T27" fmla="*/ 242 h 242"/>
                <a:gd name="T28" fmla="*/ 51 w 319"/>
                <a:gd name="T29" fmla="*/ 239 h 242"/>
                <a:gd name="T30" fmla="*/ 35 w 319"/>
                <a:gd name="T31" fmla="*/ 233 h 242"/>
                <a:gd name="T32" fmla="*/ 20 w 319"/>
                <a:gd name="T33" fmla="*/ 222 h 242"/>
                <a:gd name="T34" fmla="*/ 9 w 319"/>
                <a:gd name="T35" fmla="*/ 207 h 242"/>
                <a:gd name="T36" fmla="*/ 2 w 319"/>
                <a:gd name="T37" fmla="*/ 190 h 242"/>
                <a:gd name="T38" fmla="*/ 0 w 319"/>
                <a:gd name="T39" fmla="*/ 172 h 242"/>
                <a:gd name="T40" fmla="*/ 2 w 319"/>
                <a:gd name="T41" fmla="*/ 155 h 242"/>
                <a:gd name="T42" fmla="*/ 9 w 319"/>
                <a:gd name="T43" fmla="*/ 138 h 242"/>
                <a:gd name="T44" fmla="*/ 19 w 319"/>
                <a:gd name="T45" fmla="*/ 125 h 242"/>
                <a:gd name="T46" fmla="*/ 34 w 319"/>
                <a:gd name="T47" fmla="*/ 114 h 242"/>
                <a:gd name="T48" fmla="*/ 214 w 319"/>
                <a:gd name="T49" fmla="*/ 10 h 242"/>
                <a:gd name="T50" fmla="*/ 232 w 319"/>
                <a:gd name="T51" fmla="*/ 2 h 242"/>
                <a:gd name="T52" fmla="*/ 249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249" y="0"/>
                  </a:moveTo>
                  <a:lnTo>
                    <a:pt x="268" y="3"/>
                  </a:lnTo>
                  <a:lnTo>
                    <a:pt x="283" y="9"/>
                  </a:lnTo>
                  <a:lnTo>
                    <a:pt x="298" y="20"/>
                  </a:lnTo>
                  <a:lnTo>
                    <a:pt x="310" y="35"/>
                  </a:lnTo>
                  <a:lnTo>
                    <a:pt x="316" y="52"/>
                  </a:lnTo>
                  <a:lnTo>
                    <a:pt x="319" y="70"/>
                  </a:lnTo>
                  <a:lnTo>
                    <a:pt x="316" y="86"/>
                  </a:lnTo>
                  <a:lnTo>
                    <a:pt x="310" y="103"/>
                  </a:lnTo>
                  <a:lnTo>
                    <a:pt x="298" y="118"/>
                  </a:lnTo>
                  <a:lnTo>
                    <a:pt x="285" y="129"/>
                  </a:lnTo>
                  <a:lnTo>
                    <a:pt x="104" y="232"/>
                  </a:lnTo>
                  <a:lnTo>
                    <a:pt x="87" y="239"/>
                  </a:lnTo>
                  <a:lnTo>
                    <a:pt x="69" y="242"/>
                  </a:lnTo>
                  <a:lnTo>
                    <a:pt x="51" y="239"/>
                  </a:lnTo>
                  <a:lnTo>
                    <a:pt x="35" y="233"/>
                  </a:lnTo>
                  <a:lnTo>
                    <a:pt x="20" y="222"/>
                  </a:lnTo>
                  <a:lnTo>
                    <a:pt x="9" y="207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19" y="125"/>
                  </a:lnTo>
                  <a:lnTo>
                    <a:pt x="34" y="114"/>
                  </a:lnTo>
                  <a:lnTo>
                    <a:pt x="214" y="10"/>
                  </a:lnTo>
                  <a:lnTo>
                    <a:pt x="232" y="2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39"/>
            <p:cNvSpPr>
              <a:spLocks/>
            </p:cNvSpPr>
            <p:nvPr/>
          </p:nvSpPr>
          <p:spPr bwMode="auto">
            <a:xfrm>
              <a:off x="2792413" y="2079625"/>
              <a:ext cx="71438" cy="55562"/>
            </a:xfrm>
            <a:custGeom>
              <a:avLst/>
              <a:gdLst>
                <a:gd name="T0" fmla="*/ 69 w 319"/>
                <a:gd name="T1" fmla="*/ 0 h 242"/>
                <a:gd name="T2" fmla="*/ 87 w 319"/>
                <a:gd name="T3" fmla="*/ 2 h 242"/>
                <a:gd name="T4" fmla="*/ 104 w 319"/>
                <a:gd name="T5" fmla="*/ 10 h 242"/>
                <a:gd name="T6" fmla="*/ 285 w 319"/>
                <a:gd name="T7" fmla="*/ 114 h 242"/>
                <a:gd name="T8" fmla="*/ 299 w 319"/>
                <a:gd name="T9" fmla="*/ 125 h 242"/>
                <a:gd name="T10" fmla="*/ 310 w 319"/>
                <a:gd name="T11" fmla="*/ 138 h 242"/>
                <a:gd name="T12" fmla="*/ 316 w 319"/>
                <a:gd name="T13" fmla="*/ 155 h 242"/>
                <a:gd name="T14" fmla="*/ 319 w 319"/>
                <a:gd name="T15" fmla="*/ 172 h 242"/>
                <a:gd name="T16" fmla="*/ 316 w 319"/>
                <a:gd name="T17" fmla="*/ 190 h 242"/>
                <a:gd name="T18" fmla="*/ 310 w 319"/>
                <a:gd name="T19" fmla="*/ 207 h 242"/>
                <a:gd name="T20" fmla="*/ 298 w 319"/>
                <a:gd name="T21" fmla="*/ 222 h 242"/>
                <a:gd name="T22" fmla="*/ 284 w 319"/>
                <a:gd name="T23" fmla="*/ 233 h 242"/>
                <a:gd name="T24" fmla="*/ 268 w 319"/>
                <a:gd name="T25" fmla="*/ 239 h 242"/>
                <a:gd name="T26" fmla="*/ 250 w 319"/>
                <a:gd name="T27" fmla="*/ 242 h 242"/>
                <a:gd name="T28" fmla="*/ 231 w 319"/>
                <a:gd name="T29" fmla="*/ 239 h 242"/>
                <a:gd name="T30" fmla="*/ 214 w 319"/>
                <a:gd name="T31" fmla="*/ 232 h 242"/>
                <a:gd name="T32" fmla="*/ 34 w 319"/>
                <a:gd name="T33" fmla="*/ 129 h 242"/>
                <a:gd name="T34" fmla="*/ 20 w 319"/>
                <a:gd name="T35" fmla="*/ 118 h 242"/>
                <a:gd name="T36" fmla="*/ 9 w 319"/>
                <a:gd name="T37" fmla="*/ 103 h 242"/>
                <a:gd name="T38" fmla="*/ 2 w 319"/>
                <a:gd name="T39" fmla="*/ 86 h 242"/>
                <a:gd name="T40" fmla="*/ 0 w 319"/>
                <a:gd name="T41" fmla="*/ 70 h 242"/>
                <a:gd name="T42" fmla="*/ 2 w 319"/>
                <a:gd name="T43" fmla="*/ 52 h 242"/>
                <a:gd name="T44" fmla="*/ 9 w 319"/>
                <a:gd name="T45" fmla="*/ 35 h 242"/>
                <a:gd name="T46" fmla="*/ 20 w 319"/>
                <a:gd name="T47" fmla="*/ 20 h 242"/>
                <a:gd name="T48" fmla="*/ 35 w 319"/>
                <a:gd name="T49" fmla="*/ 9 h 242"/>
                <a:gd name="T50" fmla="*/ 51 w 319"/>
                <a:gd name="T51" fmla="*/ 3 h 242"/>
                <a:gd name="T52" fmla="*/ 69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69" y="0"/>
                  </a:moveTo>
                  <a:lnTo>
                    <a:pt x="87" y="2"/>
                  </a:lnTo>
                  <a:lnTo>
                    <a:pt x="104" y="10"/>
                  </a:lnTo>
                  <a:lnTo>
                    <a:pt x="285" y="114"/>
                  </a:lnTo>
                  <a:lnTo>
                    <a:pt x="299" y="125"/>
                  </a:lnTo>
                  <a:lnTo>
                    <a:pt x="310" y="138"/>
                  </a:lnTo>
                  <a:lnTo>
                    <a:pt x="316" y="155"/>
                  </a:lnTo>
                  <a:lnTo>
                    <a:pt x="319" y="172"/>
                  </a:lnTo>
                  <a:lnTo>
                    <a:pt x="316" y="190"/>
                  </a:lnTo>
                  <a:lnTo>
                    <a:pt x="310" y="207"/>
                  </a:lnTo>
                  <a:lnTo>
                    <a:pt x="298" y="222"/>
                  </a:lnTo>
                  <a:lnTo>
                    <a:pt x="284" y="233"/>
                  </a:lnTo>
                  <a:lnTo>
                    <a:pt x="268" y="239"/>
                  </a:lnTo>
                  <a:lnTo>
                    <a:pt x="250" y="242"/>
                  </a:lnTo>
                  <a:lnTo>
                    <a:pt x="231" y="239"/>
                  </a:lnTo>
                  <a:lnTo>
                    <a:pt x="214" y="232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3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40"/>
            <p:cNvSpPr>
              <a:spLocks/>
            </p:cNvSpPr>
            <p:nvPr/>
          </p:nvSpPr>
          <p:spPr bwMode="auto">
            <a:xfrm>
              <a:off x="2833688" y="1927225"/>
              <a:ext cx="77788" cy="31750"/>
            </a:xfrm>
            <a:custGeom>
              <a:avLst/>
              <a:gdLst>
                <a:gd name="T0" fmla="*/ 70 w 348"/>
                <a:gd name="T1" fmla="*/ 0 h 139"/>
                <a:gd name="T2" fmla="*/ 278 w 348"/>
                <a:gd name="T3" fmla="*/ 0 h 139"/>
                <a:gd name="T4" fmla="*/ 297 w 348"/>
                <a:gd name="T5" fmla="*/ 4 h 139"/>
                <a:gd name="T6" fmla="*/ 314 w 348"/>
                <a:gd name="T7" fmla="*/ 10 h 139"/>
                <a:gd name="T8" fmla="*/ 327 w 348"/>
                <a:gd name="T9" fmla="*/ 21 h 139"/>
                <a:gd name="T10" fmla="*/ 337 w 348"/>
                <a:gd name="T11" fmla="*/ 35 h 139"/>
                <a:gd name="T12" fmla="*/ 345 w 348"/>
                <a:gd name="T13" fmla="*/ 51 h 139"/>
                <a:gd name="T14" fmla="*/ 348 w 348"/>
                <a:gd name="T15" fmla="*/ 70 h 139"/>
                <a:gd name="T16" fmla="*/ 345 w 348"/>
                <a:gd name="T17" fmla="*/ 88 h 139"/>
                <a:gd name="T18" fmla="*/ 337 w 348"/>
                <a:gd name="T19" fmla="*/ 104 h 139"/>
                <a:gd name="T20" fmla="*/ 327 w 348"/>
                <a:gd name="T21" fmla="*/ 119 h 139"/>
                <a:gd name="T22" fmla="*/ 314 w 348"/>
                <a:gd name="T23" fmla="*/ 129 h 139"/>
                <a:gd name="T24" fmla="*/ 297 w 348"/>
                <a:gd name="T25" fmla="*/ 137 h 139"/>
                <a:gd name="T26" fmla="*/ 278 w 348"/>
                <a:gd name="T27" fmla="*/ 139 h 139"/>
                <a:gd name="T28" fmla="*/ 70 w 348"/>
                <a:gd name="T29" fmla="*/ 139 h 139"/>
                <a:gd name="T30" fmla="*/ 52 w 348"/>
                <a:gd name="T31" fmla="*/ 137 h 139"/>
                <a:gd name="T32" fmla="*/ 34 w 348"/>
                <a:gd name="T33" fmla="*/ 129 h 139"/>
                <a:gd name="T34" fmla="*/ 21 w 348"/>
                <a:gd name="T35" fmla="*/ 119 h 139"/>
                <a:gd name="T36" fmla="*/ 10 w 348"/>
                <a:gd name="T37" fmla="*/ 104 h 139"/>
                <a:gd name="T38" fmla="*/ 3 w 348"/>
                <a:gd name="T39" fmla="*/ 88 h 139"/>
                <a:gd name="T40" fmla="*/ 0 w 348"/>
                <a:gd name="T41" fmla="*/ 70 h 139"/>
                <a:gd name="T42" fmla="*/ 3 w 348"/>
                <a:gd name="T43" fmla="*/ 51 h 139"/>
                <a:gd name="T44" fmla="*/ 10 w 348"/>
                <a:gd name="T45" fmla="*/ 35 h 139"/>
                <a:gd name="T46" fmla="*/ 21 w 348"/>
                <a:gd name="T47" fmla="*/ 21 h 139"/>
                <a:gd name="T48" fmla="*/ 34 w 348"/>
                <a:gd name="T49" fmla="*/ 10 h 139"/>
                <a:gd name="T50" fmla="*/ 52 w 348"/>
                <a:gd name="T51" fmla="*/ 4 h 139"/>
                <a:gd name="T52" fmla="*/ 70 w 348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139">
                  <a:moveTo>
                    <a:pt x="70" y="0"/>
                  </a:moveTo>
                  <a:lnTo>
                    <a:pt x="278" y="0"/>
                  </a:lnTo>
                  <a:lnTo>
                    <a:pt x="297" y="4"/>
                  </a:lnTo>
                  <a:lnTo>
                    <a:pt x="314" y="10"/>
                  </a:lnTo>
                  <a:lnTo>
                    <a:pt x="327" y="21"/>
                  </a:lnTo>
                  <a:lnTo>
                    <a:pt x="337" y="35"/>
                  </a:lnTo>
                  <a:lnTo>
                    <a:pt x="345" y="51"/>
                  </a:lnTo>
                  <a:lnTo>
                    <a:pt x="348" y="70"/>
                  </a:lnTo>
                  <a:lnTo>
                    <a:pt x="345" y="88"/>
                  </a:lnTo>
                  <a:lnTo>
                    <a:pt x="337" y="104"/>
                  </a:lnTo>
                  <a:lnTo>
                    <a:pt x="327" y="119"/>
                  </a:lnTo>
                  <a:lnTo>
                    <a:pt x="314" y="129"/>
                  </a:lnTo>
                  <a:lnTo>
                    <a:pt x="297" y="137"/>
                  </a:lnTo>
                  <a:lnTo>
                    <a:pt x="278" y="139"/>
                  </a:lnTo>
                  <a:lnTo>
                    <a:pt x="70" y="139"/>
                  </a:lnTo>
                  <a:lnTo>
                    <a:pt x="52" y="137"/>
                  </a:lnTo>
                  <a:lnTo>
                    <a:pt x="34" y="129"/>
                  </a:lnTo>
                  <a:lnTo>
                    <a:pt x="21" y="119"/>
                  </a:lnTo>
                  <a:lnTo>
                    <a:pt x="10" y="104"/>
                  </a:lnTo>
                  <a:lnTo>
                    <a:pt x="3" y="88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4" y="10"/>
                  </a:lnTo>
                  <a:lnTo>
                    <a:pt x="52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41"/>
            <p:cNvSpPr>
              <a:spLocks/>
            </p:cNvSpPr>
            <p:nvPr/>
          </p:nvSpPr>
          <p:spPr bwMode="auto">
            <a:xfrm>
              <a:off x="2792413" y="1751013"/>
              <a:ext cx="71438" cy="55562"/>
            </a:xfrm>
            <a:custGeom>
              <a:avLst/>
              <a:gdLst>
                <a:gd name="T0" fmla="*/ 250 w 319"/>
                <a:gd name="T1" fmla="*/ 0 h 241"/>
                <a:gd name="T2" fmla="*/ 268 w 319"/>
                <a:gd name="T3" fmla="*/ 3 h 241"/>
                <a:gd name="T4" fmla="*/ 284 w 319"/>
                <a:gd name="T5" fmla="*/ 9 h 241"/>
                <a:gd name="T6" fmla="*/ 298 w 319"/>
                <a:gd name="T7" fmla="*/ 20 h 241"/>
                <a:gd name="T8" fmla="*/ 310 w 319"/>
                <a:gd name="T9" fmla="*/ 34 h 241"/>
                <a:gd name="T10" fmla="*/ 316 w 319"/>
                <a:gd name="T11" fmla="*/ 51 h 241"/>
                <a:gd name="T12" fmla="*/ 319 w 319"/>
                <a:gd name="T13" fmla="*/ 69 h 241"/>
                <a:gd name="T14" fmla="*/ 316 w 319"/>
                <a:gd name="T15" fmla="*/ 87 h 241"/>
                <a:gd name="T16" fmla="*/ 310 w 319"/>
                <a:gd name="T17" fmla="*/ 103 h 241"/>
                <a:gd name="T18" fmla="*/ 299 w 319"/>
                <a:gd name="T19" fmla="*/ 118 h 241"/>
                <a:gd name="T20" fmla="*/ 285 w 319"/>
                <a:gd name="T21" fmla="*/ 129 h 241"/>
                <a:gd name="T22" fmla="*/ 104 w 319"/>
                <a:gd name="T23" fmla="*/ 231 h 241"/>
                <a:gd name="T24" fmla="*/ 87 w 319"/>
                <a:gd name="T25" fmla="*/ 239 h 241"/>
                <a:gd name="T26" fmla="*/ 69 w 319"/>
                <a:gd name="T27" fmla="*/ 241 h 241"/>
                <a:gd name="T28" fmla="*/ 52 w 319"/>
                <a:gd name="T29" fmla="*/ 239 h 241"/>
                <a:gd name="T30" fmla="*/ 35 w 319"/>
                <a:gd name="T31" fmla="*/ 232 h 241"/>
                <a:gd name="T32" fmla="*/ 20 w 319"/>
                <a:gd name="T33" fmla="*/ 221 h 241"/>
                <a:gd name="T34" fmla="*/ 9 w 319"/>
                <a:gd name="T35" fmla="*/ 206 h 241"/>
                <a:gd name="T36" fmla="*/ 2 w 319"/>
                <a:gd name="T37" fmla="*/ 190 h 241"/>
                <a:gd name="T38" fmla="*/ 0 w 319"/>
                <a:gd name="T39" fmla="*/ 172 h 241"/>
                <a:gd name="T40" fmla="*/ 2 w 319"/>
                <a:gd name="T41" fmla="*/ 155 h 241"/>
                <a:gd name="T42" fmla="*/ 9 w 319"/>
                <a:gd name="T43" fmla="*/ 138 h 241"/>
                <a:gd name="T44" fmla="*/ 20 w 319"/>
                <a:gd name="T45" fmla="*/ 124 h 241"/>
                <a:gd name="T46" fmla="*/ 34 w 319"/>
                <a:gd name="T47" fmla="*/ 112 h 241"/>
                <a:gd name="T48" fmla="*/ 214 w 319"/>
                <a:gd name="T49" fmla="*/ 9 h 241"/>
                <a:gd name="T50" fmla="*/ 233 w 319"/>
                <a:gd name="T51" fmla="*/ 3 h 241"/>
                <a:gd name="T52" fmla="*/ 250 w 319"/>
                <a:gd name="T5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1">
                  <a:moveTo>
                    <a:pt x="250" y="0"/>
                  </a:moveTo>
                  <a:lnTo>
                    <a:pt x="268" y="3"/>
                  </a:lnTo>
                  <a:lnTo>
                    <a:pt x="284" y="9"/>
                  </a:lnTo>
                  <a:lnTo>
                    <a:pt x="298" y="20"/>
                  </a:lnTo>
                  <a:lnTo>
                    <a:pt x="310" y="34"/>
                  </a:lnTo>
                  <a:lnTo>
                    <a:pt x="316" y="51"/>
                  </a:lnTo>
                  <a:lnTo>
                    <a:pt x="319" y="69"/>
                  </a:lnTo>
                  <a:lnTo>
                    <a:pt x="316" y="87"/>
                  </a:lnTo>
                  <a:lnTo>
                    <a:pt x="310" y="103"/>
                  </a:lnTo>
                  <a:lnTo>
                    <a:pt x="299" y="118"/>
                  </a:lnTo>
                  <a:lnTo>
                    <a:pt x="285" y="129"/>
                  </a:lnTo>
                  <a:lnTo>
                    <a:pt x="104" y="231"/>
                  </a:lnTo>
                  <a:lnTo>
                    <a:pt x="87" y="239"/>
                  </a:lnTo>
                  <a:lnTo>
                    <a:pt x="69" y="241"/>
                  </a:lnTo>
                  <a:lnTo>
                    <a:pt x="52" y="239"/>
                  </a:lnTo>
                  <a:lnTo>
                    <a:pt x="35" y="232"/>
                  </a:lnTo>
                  <a:lnTo>
                    <a:pt x="20" y="221"/>
                  </a:lnTo>
                  <a:lnTo>
                    <a:pt x="9" y="206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20" y="124"/>
                  </a:lnTo>
                  <a:lnTo>
                    <a:pt x="34" y="112"/>
                  </a:lnTo>
                  <a:lnTo>
                    <a:pt x="214" y="9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42"/>
            <p:cNvSpPr>
              <a:spLocks/>
            </p:cNvSpPr>
            <p:nvPr/>
          </p:nvSpPr>
          <p:spPr bwMode="auto">
            <a:xfrm>
              <a:off x="2679700" y="1622425"/>
              <a:ext cx="55563" cy="71437"/>
            </a:xfrm>
            <a:custGeom>
              <a:avLst/>
              <a:gdLst>
                <a:gd name="T0" fmla="*/ 172 w 243"/>
                <a:gd name="T1" fmla="*/ 0 h 316"/>
                <a:gd name="T2" fmla="*/ 191 w 243"/>
                <a:gd name="T3" fmla="*/ 2 h 316"/>
                <a:gd name="T4" fmla="*/ 208 w 243"/>
                <a:gd name="T5" fmla="*/ 10 h 316"/>
                <a:gd name="T6" fmla="*/ 222 w 243"/>
                <a:gd name="T7" fmla="*/ 21 h 316"/>
                <a:gd name="T8" fmla="*/ 234 w 243"/>
                <a:gd name="T9" fmla="*/ 34 h 316"/>
                <a:gd name="T10" fmla="*/ 241 w 243"/>
                <a:gd name="T11" fmla="*/ 51 h 316"/>
                <a:gd name="T12" fmla="*/ 243 w 243"/>
                <a:gd name="T13" fmla="*/ 68 h 316"/>
                <a:gd name="T14" fmla="*/ 241 w 243"/>
                <a:gd name="T15" fmla="*/ 86 h 316"/>
                <a:gd name="T16" fmla="*/ 234 w 243"/>
                <a:gd name="T17" fmla="*/ 103 h 316"/>
                <a:gd name="T18" fmla="*/ 129 w 243"/>
                <a:gd name="T19" fmla="*/ 282 h 316"/>
                <a:gd name="T20" fmla="*/ 118 w 243"/>
                <a:gd name="T21" fmla="*/ 297 h 316"/>
                <a:gd name="T22" fmla="*/ 103 w 243"/>
                <a:gd name="T23" fmla="*/ 308 h 316"/>
                <a:gd name="T24" fmla="*/ 87 w 243"/>
                <a:gd name="T25" fmla="*/ 314 h 316"/>
                <a:gd name="T26" fmla="*/ 69 w 243"/>
                <a:gd name="T27" fmla="*/ 316 h 316"/>
                <a:gd name="T28" fmla="*/ 52 w 243"/>
                <a:gd name="T29" fmla="*/ 314 h 316"/>
                <a:gd name="T30" fmla="*/ 35 w 243"/>
                <a:gd name="T31" fmla="*/ 307 h 316"/>
                <a:gd name="T32" fmla="*/ 19 w 243"/>
                <a:gd name="T33" fmla="*/ 296 h 316"/>
                <a:gd name="T34" fmla="*/ 9 w 243"/>
                <a:gd name="T35" fmla="*/ 282 h 316"/>
                <a:gd name="T36" fmla="*/ 2 w 243"/>
                <a:gd name="T37" fmla="*/ 265 h 316"/>
                <a:gd name="T38" fmla="*/ 0 w 243"/>
                <a:gd name="T39" fmla="*/ 248 h 316"/>
                <a:gd name="T40" fmla="*/ 2 w 243"/>
                <a:gd name="T41" fmla="*/ 230 h 316"/>
                <a:gd name="T42" fmla="*/ 9 w 243"/>
                <a:gd name="T43" fmla="*/ 214 h 316"/>
                <a:gd name="T44" fmla="*/ 113 w 243"/>
                <a:gd name="T45" fmla="*/ 34 h 316"/>
                <a:gd name="T46" fmla="*/ 125 w 243"/>
                <a:gd name="T47" fmla="*/ 20 h 316"/>
                <a:gd name="T48" fmla="*/ 140 w 243"/>
                <a:gd name="T49" fmla="*/ 9 h 316"/>
                <a:gd name="T50" fmla="*/ 155 w 243"/>
                <a:gd name="T51" fmla="*/ 2 h 316"/>
                <a:gd name="T52" fmla="*/ 172 w 243"/>
                <a:gd name="T5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6">
                  <a:moveTo>
                    <a:pt x="172" y="0"/>
                  </a:moveTo>
                  <a:lnTo>
                    <a:pt x="191" y="2"/>
                  </a:lnTo>
                  <a:lnTo>
                    <a:pt x="208" y="10"/>
                  </a:lnTo>
                  <a:lnTo>
                    <a:pt x="222" y="21"/>
                  </a:lnTo>
                  <a:lnTo>
                    <a:pt x="234" y="34"/>
                  </a:lnTo>
                  <a:lnTo>
                    <a:pt x="241" y="51"/>
                  </a:lnTo>
                  <a:lnTo>
                    <a:pt x="243" y="68"/>
                  </a:lnTo>
                  <a:lnTo>
                    <a:pt x="241" y="86"/>
                  </a:lnTo>
                  <a:lnTo>
                    <a:pt x="234" y="103"/>
                  </a:lnTo>
                  <a:lnTo>
                    <a:pt x="129" y="282"/>
                  </a:lnTo>
                  <a:lnTo>
                    <a:pt x="118" y="297"/>
                  </a:lnTo>
                  <a:lnTo>
                    <a:pt x="103" y="308"/>
                  </a:lnTo>
                  <a:lnTo>
                    <a:pt x="87" y="314"/>
                  </a:lnTo>
                  <a:lnTo>
                    <a:pt x="69" y="316"/>
                  </a:lnTo>
                  <a:lnTo>
                    <a:pt x="52" y="314"/>
                  </a:lnTo>
                  <a:lnTo>
                    <a:pt x="35" y="307"/>
                  </a:lnTo>
                  <a:lnTo>
                    <a:pt x="19" y="296"/>
                  </a:lnTo>
                  <a:lnTo>
                    <a:pt x="9" y="282"/>
                  </a:lnTo>
                  <a:lnTo>
                    <a:pt x="2" y="265"/>
                  </a:lnTo>
                  <a:lnTo>
                    <a:pt x="0" y="248"/>
                  </a:lnTo>
                  <a:lnTo>
                    <a:pt x="2" y="230"/>
                  </a:lnTo>
                  <a:lnTo>
                    <a:pt x="9" y="214"/>
                  </a:lnTo>
                  <a:lnTo>
                    <a:pt x="113" y="34"/>
                  </a:lnTo>
                  <a:lnTo>
                    <a:pt x="125" y="20"/>
                  </a:lnTo>
                  <a:lnTo>
                    <a:pt x="140" y="9"/>
                  </a:lnTo>
                  <a:lnTo>
                    <a:pt x="155" y="2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43"/>
            <p:cNvSpPr>
              <a:spLocks/>
            </p:cNvSpPr>
            <p:nvPr/>
          </p:nvSpPr>
          <p:spPr bwMode="auto">
            <a:xfrm>
              <a:off x="2503488" y="1811338"/>
              <a:ext cx="76200" cy="242887"/>
            </a:xfrm>
            <a:custGeom>
              <a:avLst/>
              <a:gdLst>
                <a:gd name="T0" fmla="*/ 167 w 334"/>
                <a:gd name="T1" fmla="*/ 0 h 1073"/>
                <a:gd name="T2" fmla="*/ 201 w 334"/>
                <a:gd name="T3" fmla="*/ 2 h 1073"/>
                <a:gd name="T4" fmla="*/ 230 w 334"/>
                <a:gd name="T5" fmla="*/ 8 h 1073"/>
                <a:gd name="T6" fmla="*/ 258 w 334"/>
                <a:gd name="T7" fmla="*/ 18 h 1073"/>
                <a:gd name="T8" fmla="*/ 280 w 334"/>
                <a:gd name="T9" fmla="*/ 33 h 1073"/>
                <a:gd name="T10" fmla="*/ 300 w 334"/>
                <a:gd name="T11" fmla="*/ 51 h 1073"/>
                <a:gd name="T12" fmla="*/ 314 w 334"/>
                <a:gd name="T13" fmla="*/ 72 h 1073"/>
                <a:gd name="T14" fmla="*/ 326 w 334"/>
                <a:gd name="T15" fmla="*/ 98 h 1073"/>
                <a:gd name="T16" fmla="*/ 331 w 334"/>
                <a:gd name="T17" fmla="*/ 128 h 1073"/>
                <a:gd name="T18" fmla="*/ 334 w 334"/>
                <a:gd name="T19" fmla="*/ 162 h 1073"/>
                <a:gd name="T20" fmla="*/ 334 w 334"/>
                <a:gd name="T21" fmla="*/ 406 h 1073"/>
                <a:gd name="T22" fmla="*/ 332 w 334"/>
                <a:gd name="T23" fmla="*/ 438 h 1073"/>
                <a:gd name="T24" fmla="*/ 329 w 334"/>
                <a:gd name="T25" fmla="*/ 471 h 1073"/>
                <a:gd name="T26" fmla="*/ 326 w 334"/>
                <a:gd name="T27" fmla="*/ 505 h 1073"/>
                <a:gd name="T28" fmla="*/ 260 w 334"/>
                <a:gd name="T29" fmla="*/ 996 h 1073"/>
                <a:gd name="T30" fmla="*/ 255 w 334"/>
                <a:gd name="T31" fmla="*/ 1019 h 1073"/>
                <a:gd name="T32" fmla="*/ 247 w 334"/>
                <a:gd name="T33" fmla="*/ 1039 h 1073"/>
                <a:gd name="T34" fmla="*/ 237 w 334"/>
                <a:gd name="T35" fmla="*/ 1052 h 1073"/>
                <a:gd name="T36" fmla="*/ 224 w 334"/>
                <a:gd name="T37" fmla="*/ 1062 h 1073"/>
                <a:gd name="T38" fmla="*/ 208 w 334"/>
                <a:gd name="T39" fmla="*/ 1069 h 1073"/>
                <a:gd name="T40" fmla="*/ 188 w 334"/>
                <a:gd name="T41" fmla="*/ 1072 h 1073"/>
                <a:gd name="T42" fmla="*/ 167 w 334"/>
                <a:gd name="T43" fmla="*/ 1073 h 1073"/>
                <a:gd name="T44" fmla="*/ 145 w 334"/>
                <a:gd name="T45" fmla="*/ 1072 h 1073"/>
                <a:gd name="T46" fmla="*/ 126 w 334"/>
                <a:gd name="T47" fmla="*/ 1069 h 1073"/>
                <a:gd name="T48" fmla="*/ 110 w 334"/>
                <a:gd name="T49" fmla="*/ 1062 h 1073"/>
                <a:gd name="T50" fmla="*/ 96 w 334"/>
                <a:gd name="T51" fmla="*/ 1052 h 1073"/>
                <a:gd name="T52" fmla="*/ 86 w 334"/>
                <a:gd name="T53" fmla="*/ 1039 h 1073"/>
                <a:gd name="T54" fmla="*/ 78 w 334"/>
                <a:gd name="T55" fmla="*/ 1019 h 1073"/>
                <a:gd name="T56" fmla="*/ 74 w 334"/>
                <a:gd name="T57" fmla="*/ 996 h 1073"/>
                <a:gd name="T58" fmla="*/ 8 w 334"/>
                <a:gd name="T59" fmla="*/ 505 h 1073"/>
                <a:gd name="T60" fmla="*/ 5 w 334"/>
                <a:gd name="T61" fmla="*/ 471 h 1073"/>
                <a:gd name="T62" fmla="*/ 1 w 334"/>
                <a:gd name="T63" fmla="*/ 438 h 1073"/>
                <a:gd name="T64" fmla="*/ 0 w 334"/>
                <a:gd name="T65" fmla="*/ 406 h 1073"/>
                <a:gd name="T66" fmla="*/ 0 w 334"/>
                <a:gd name="T67" fmla="*/ 162 h 1073"/>
                <a:gd name="T68" fmla="*/ 2 w 334"/>
                <a:gd name="T69" fmla="*/ 128 h 1073"/>
                <a:gd name="T70" fmla="*/ 8 w 334"/>
                <a:gd name="T71" fmla="*/ 98 h 1073"/>
                <a:gd name="T72" fmla="*/ 19 w 334"/>
                <a:gd name="T73" fmla="*/ 72 h 1073"/>
                <a:gd name="T74" fmla="*/ 34 w 334"/>
                <a:gd name="T75" fmla="*/ 51 h 1073"/>
                <a:gd name="T76" fmla="*/ 53 w 334"/>
                <a:gd name="T77" fmla="*/ 33 h 1073"/>
                <a:gd name="T78" fmla="*/ 76 w 334"/>
                <a:gd name="T79" fmla="*/ 18 h 1073"/>
                <a:gd name="T80" fmla="*/ 103 w 334"/>
                <a:gd name="T81" fmla="*/ 8 h 1073"/>
                <a:gd name="T82" fmla="*/ 133 w 334"/>
                <a:gd name="T83" fmla="*/ 2 h 1073"/>
                <a:gd name="T84" fmla="*/ 167 w 334"/>
                <a:gd name="T85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3">
                  <a:moveTo>
                    <a:pt x="167" y="0"/>
                  </a:moveTo>
                  <a:lnTo>
                    <a:pt x="201" y="2"/>
                  </a:lnTo>
                  <a:lnTo>
                    <a:pt x="230" y="8"/>
                  </a:lnTo>
                  <a:lnTo>
                    <a:pt x="258" y="18"/>
                  </a:lnTo>
                  <a:lnTo>
                    <a:pt x="280" y="33"/>
                  </a:lnTo>
                  <a:lnTo>
                    <a:pt x="300" y="51"/>
                  </a:lnTo>
                  <a:lnTo>
                    <a:pt x="314" y="72"/>
                  </a:lnTo>
                  <a:lnTo>
                    <a:pt x="326" y="98"/>
                  </a:lnTo>
                  <a:lnTo>
                    <a:pt x="331" y="128"/>
                  </a:lnTo>
                  <a:lnTo>
                    <a:pt x="334" y="162"/>
                  </a:lnTo>
                  <a:lnTo>
                    <a:pt x="334" y="406"/>
                  </a:lnTo>
                  <a:lnTo>
                    <a:pt x="332" y="438"/>
                  </a:lnTo>
                  <a:lnTo>
                    <a:pt x="329" y="471"/>
                  </a:lnTo>
                  <a:lnTo>
                    <a:pt x="326" y="505"/>
                  </a:lnTo>
                  <a:lnTo>
                    <a:pt x="260" y="996"/>
                  </a:lnTo>
                  <a:lnTo>
                    <a:pt x="255" y="1019"/>
                  </a:lnTo>
                  <a:lnTo>
                    <a:pt x="247" y="1039"/>
                  </a:lnTo>
                  <a:lnTo>
                    <a:pt x="237" y="1052"/>
                  </a:lnTo>
                  <a:lnTo>
                    <a:pt x="224" y="1062"/>
                  </a:lnTo>
                  <a:lnTo>
                    <a:pt x="208" y="1069"/>
                  </a:lnTo>
                  <a:lnTo>
                    <a:pt x="188" y="1072"/>
                  </a:lnTo>
                  <a:lnTo>
                    <a:pt x="167" y="1073"/>
                  </a:lnTo>
                  <a:lnTo>
                    <a:pt x="145" y="1072"/>
                  </a:lnTo>
                  <a:lnTo>
                    <a:pt x="126" y="1069"/>
                  </a:lnTo>
                  <a:lnTo>
                    <a:pt x="110" y="1062"/>
                  </a:lnTo>
                  <a:lnTo>
                    <a:pt x="96" y="1052"/>
                  </a:lnTo>
                  <a:lnTo>
                    <a:pt x="86" y="1039"/>
                  </a:lnTo>
                  <a:lnTo>
                    <a:pt x="78" y="1019"/>
                  </a:lnTo>
                  <a:lnTo>
                    <a:pt x="74" y="996"/>
                  </a:lnTo>
                  <a:lnTo>
                    <a:pt x="8" y="505"/>
                  </a:lnTo>
                  <a:lnTo>
                    <a:pt x="5" y="471"/>
                  </a:lnTo>
                  <a:lnTo>
                    <a:pt x="1" y="438"/>
                  </a:lnTo>
                  <a:lnTo>
                    <a:pt x="0" y="406"/>
                  </a:lnTo>
                  <a:lnTo>
                    <a:pt x="0" y="162"/>
                  </a:lnTo>
                  <a:lnTo>
                    <a:pt x="2" y="128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44"/>
            <p:cNvSpPr>
              <a:spLocks/>
            </p:cNvSpPr>
            <p:nvPr/>
          </p:nvSpPr>
          <p:spPr bwMode="auto">
            <a:xfrm>
              <a:off x="2501900" y="2085975"/>
              <a:ext cx="79375" cy="77787"/>
            </a:xfrm>
            <a:custGeom>
              <a:avLst/>
              <a:gdLst>
                <a:gd name="T0" fmla="*/ 174 w 347"/>
                <a:gd name="T1" fmla="*/ 0 h 344"/>
                <a:gd name="T2" fmla="*/ 209 w 347"/>
                <a:gd name="T3" fmla="*/ 4 h 344"/>
                <a:gd name="T4" fmla="*/ 241 w 347"/>
                <a:gd name="T5" fmla="*/ 14 h 344"/>
                <a:gd name="T6" fmla="*/ 270 w 347"/>
                <a:gd name="T7" fmla="*/ 30 h 344"/>
                <a:gd name="T8" fmla="*/ 296 w 347"/>
                <a:gd name="T9" fmla="*/ 50 h 344"/>
                <a:gd name="T10" fmla="*/ 318 w 347"/>
                <a:gd name="T11" fmla="*/ 76 h 344"/>
                <a:gd name="T12" fmla="*/ 334 w 347"/>
                <a:gd name="T13" fmla="*/ 106 h 344"/>
                <a:gd name="T14" fmla="*/ 344 w 347"/>
                <a:gd name="T15" fmla="*/ 138 h 344"/>
                <a:gd name="T16" fmla="*/ 347 w 347"/>
                <a:gd name="T17" fmla="*/ 172 h 344"/>
                <a:gd name="T18" fmla="*/ 344 w 347"/>
                <a:gd name="T19" fmla="*/ 207 h 344"/>
                <a:gd name="T20" fmla="*/ 334 w 347"/>
                <a:gd name="T21" fmla="*/ 240 h 344"/>
                <a:gd name="T22" fmla="*/ 318 w 347"/>
                <a:gd name="T23" fmla="*/ 269 h 344"/>
                <a:gd name="T24" fmla="*/ 296 w 347"/>
                <a:gd name="T25" fmla="*/ 294 h 344"/>
                <a:gd name="T26" fmla="*/ 270 w 347"/>
                <a:gd name="T27" fmla="*/ 315 h 344"/>
                <a:gd name="T28" fmla="*/ 241 w 347"/>
                <a:gd name="T29" fmla="*/ 331 h 344"/>
                <a:gd name="T30" fmla="*/ 209 w 347"/>
                <a:gd name="T31" fmla="*/ 341 h 344"/>
                <a:gd name="T32" fmla="*/ 174 w 347"/>
                <a:gd name="T33" fmla="*/ 344 h 344"/>
                <a:gd name="T34" fmla="*/ 139 w 347"/>
                <a:gd name="T35" fmla="*/ 341 h 344"/>
                <a:gd name="T36" fmla="*/ 107 w 347"/>
                <a:gd name="T37" fmla="*/ 331 h 344"/>
                <a:gd name="T38" fmla="*/ 77 w 347"/>
                <a:gd name="T39" fmla="*/ 315 h 344"/>
                <a:gd name="T40" fmla="*/ 51 w 347"/>
                <a:gd name="T41" fmla="*/ 294 h 344"/>
                <a:gd name="T42" fmla="*/ 30 w 347"/>
                <a:gd name="T43" fmla="*/ 269 h 344"/>
                <a:gd name="T44" fmla="*/ 14 w 347"/>
                <a:gd name="T45" fmla="*/ 240 h 344"/>
                <a:gd name="T46" fmla="*/ 4 w 347"/>
                <a:gd name="T47" fmla="*/ 207 h 344"/>
                <a:gd name="T48" fmla="*/ 0 w 347"/>
                <a:gd name="T49" fmla="*/ 172 h 344"/>
                <a:gd name="T50" fmla="*/ 4 w 347"/>
                <a:gd name="T51" fmla="*/ 138 h 344"/>
                <a:gd name="T52" fmla="*/ 14 w 347"/>
                <a:gd name="T53" fmla="*/ 106 h 344"/>
                <a:gd name="T54" fmla="*/ 30 w 347"/>
                <a:gd name="T55" fmla="*/ 76 h 344"/>
                <a:gd name="T56" fmla="*/ 51 w 347"/>
                <a:gd name="T57" fmla="*/ 50 h 344"/>
                <a:gd name="T58" fmla="*/ 77 w 347"/>
                <a:gd name="T59" fmla="*/ 30 h 344"/>
                <a:gd name="T60" fmla="*/ 107 w 347"/>
                <a:gd name="T61" fmla="*/ 14 h 344"/>
                <a:gd name="T62" fmla="*/ 139 w 347"/>
                <a:gd name="T63" fmla="*/ 4 h 344"/>
                <a:gd name="T64" fmla="*/ 174 w 347"/>
                <a:gd name="T6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344">
                  <a:moveTo>
                    <a:pt x="174" y="0"/>
                  </a:moveTo>
                  <a:lnTo>
                    <a:pt x="209" y="4"/>
                  </a:lnTo>
                  <a:lnTo>
                    <a:pt x="241" y="14"/>
                  </a:lnTo>
                  <a:lnTo>
                    <a:pt x="270" y="30"/>
                  </a:lnTo>
                  <a:lnTo>
                    <a:pt x="296" y="50"/>
                  </a:lnTo>
                  <a:lnTo>
                    <a:pt x="318" y="76"/>
                  </a:lnTo>
                  <a:lnTo>
                    <a:pt x="334" y="106"/>
                  </a:lnTo>
                  <a:lnTo>
                    <a:pt x="344" y="138"/>
                  </a:lnTo>
                  <a:lnTo>
                    <a:pt x="347" y="172"/>
                  </a:lnTo>
                  <a:lnTo>
                    <a:pt x="344" y="207"/>
                  </a:lnTo>
                  <a:lnTo>
                    <a:pt x="334" y="240"/>
                  </a:lnTo>
                  <a:lnTo>
                    <a:pt x="318" y="269"/>
                  </a:lnTo>
                  <a:lnTo>
                    <a:pt x="296" y="294"/>
                  </a:lnTo>
                  <a:lnTo>
                    <a:pt x="270" y="315"/>
                  </a:lnTo>
                  <a:lnTo>
                    <a:pt x="241" y="331"/>
                  </a:lnTo>
                  <a:lnTo>
                    <a:pt x="209" y="341"/>
                  </a:lnTo>
                  <a:lnTo>
                    <a:pt x="174" y="344"/>
                  </a:lnTo>
                  <a:lnTo>
                    <a:pt x="139" y="341"/>
                  </a:lnTo>
                  <a:lnTo>
                    <a:pt x="107" y="331"/>
                  </a:lnTo>
                  <a:lnTo>
                    <a:pt x="77" y="315"/>
                  </a:lnTo>
                  <a:lnTo>
                    <a:pt x="51" y="294"/>
                  </a:lnTo>
                  <a:lnTo>
                    <a:pt x="30" y="269"/>
                  </a:lnTo>
                  <a:lnTo>
                    <a:pt x="14" y="240"/>
                  </a:lnTo>
                  <a:lnTo>
                    <a:pt x="4" y="207"/>
                  </a:lnTo>
                  <a:lnTo>
                    <a:pt x="0" y="172"/>
                  </a:lnTo>
                  <a:lnTo>
                    <a:pt x="4" y="138"/>
                  </a:lnTo>
                  <a:lnTo>
                    <a:pt x="14" y="106"/>
                  </a:lnTo>
                  <a:lnTo>
                    <a:pt x="30" y="76"/>
                  </a:lnTo>
                  <a:lnTo>
                    <a:pt x="51" y="50"/>
                  </a:lnTo>
                  <a:lnTo>
                    <a:pt x="77" y="30"/>
                  </a:lnTo>
                  <a:lnTo>
                    <a:pt x="107" y="14"/>
                  </a:lnTo>
                  <a:lnTo>
                    <a:pt x="139" y="4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Freeform 49"/>
          <p:cNvSpPr>
            <a:spLocks noEditPoints="1"/>
          </p:cNvSpPr>
          <p:nvPr/>
        </p:nvSpPr>
        <p:spPr bwMode="auto">
          <a:xfrm>
            <a:off x="7130965" y="3464081"/>
            <a:ext cx="615949" cy="615949"/>
          </a:xfrm>
          <a:custGeom>
            <a:avLst/>
            <a:gdLst>
              <a:gd name="T0" fmla="*/ 2959 w 3962"/>
              <a:gd name="T1" fmla="*/ 2546 h 3963"/>
              <a:gd name="T2" fmla="*/ 3397 w 3962"/>
              <a:gd name="T3" fmla="*/ 2984 h 3963"/>
              <a:gd name="T4" fmla="*/ 3464 w 3962"/>
              <a:gd name="T5" fmla="*/ 3124 h 3963"/>
              <a:gd name="T6" fmla="*/ 3343 w 3962"/>
              <a:gd name="T7" fmla="*/ 3219 h 3963"/>
              <a:gd name="T8" fmla="*/ 2736 w 3962"/>
              <a:gd name="T9" fmla="*/ 3150 h 3963"/>
              <a:gd name="T10" fmla="*/ 2752 w 3962"/>
              <a:gd name="T11" fmla="*/ 2523 h 3963"/>
              <a:gd name="T12" fmla="*/ 2896 w 3962"/>
              <a:gd name="T13" fmla="*/ 2232 h 3963"/>
              <a:gd name="T14" fmla="*/ 2500 w 3962"/>
              <a:gd name="T15" fmla="*/ 2399 h 3963"/>
              <a:gd name="T16" fmla="*/ 2262 w 3962"/>
              <a:gd name="T17" fmla="*/ 2752 h 3963"/>
              <a:gd name="T18" fmla="*/ 2262 w 3962"/>
              <a:gd name="T19" fmla="*/ 3193 h 3963"/>
              <a:gd name="T20" fmla="*/ 2500 w 3962"/>
              <a:gd name="T21" fmla="*/ 3544 h 3963"/>
              <a:gd name="T22" fmla="*/ 2896 w 3962"/>
              <a:gd name="T23" fmla="*/ 3711 h 3963"/>
              <a:gd name="T24" fmla="*/ 3325 w 3962"/>
              <a:gd name="T25" fmla="*/ 3625 h 3963"/>
              <a:gd name="T26" fmla="*/ 3625 w 3962"/>
              <a:gd name="T27" fmla="*/ 3325 h 3963"/>
              <a:gd name="T28" fmla="*/ 3711 w 3962"/>
              <a:gd name="T29" fmla="*/ 2896 h 3963"/>
              <a:gd name="T30" fmla="*/ 3544 w 3962"/>
              <a:gd name="T31" fmla="*/ 2500 h 3963"/>
              <a:gd name="T32" fmla="*/ 3193 w 3962"/>
              <a:gd name="T33" fmla="*/ 2262 h 3963"/>
              <a:gd name="T34" fmla="*/ 1734 w 3962"/>
              <a:gd name="T35" fmla="*/ 2724 h 3963"/>
              <a:gd name="T36" fmla="*/ 495 w 3962"/>
              <a:gd name="T37" fmla="*/ 2724 h 3963"/>
              <a:gd name="T38" fmla="*/ 3300 w 3962"/>
              <a:gd name="T39" fmla="*/ 2037 h 3963"/>
              <a:gd name="T40" fmla="*/ 3700 w 3962"/>
              <a:gd name="T41" fmla="*/ 2300 h 3963"/>
              <a:gd name="T42" fmla="*/ 3930 w 3962"/>
              <a:gd name="T43" fmla="*/ 2722 h 3963"/>
              <a:gd name="T44" fmla="*/ 3930 w 3962"/>
              <a:gd name="T45" fmla="*/ 3222 h 3963"/>
              <a:gd name="T46" fmla="*/ 3700 w 3962"/>
              <a:gd name="T47" fmla="*/ 3643 h 3963"/>
              <a:gd name="T48" fmla="*/ 3300 w 3962"/>
              <a:gd name="T49" fmla="*/ 3907 h 3963"/>
              <a:gd name="T50" fmla="*/ 2802 w 3962"/>
              <a:gd name="T51" fmla="*/ 3948 h 3963"/>
              <a:gd name="T52" fmla="*/ 2361 w 3962"/>
              <a:gd name="T53" fmla="*/ 3752 h 3963"/>
              <a:gd name="T54" fmla="*/ 2067 w 3962"/>
              <a:gd name="T55" fmla="*/ 3376 h 3963"/>
              <a:gd name="T56" fmla="*/ 1984 w 3962"/>
              <a:gd name="T57" fmla="*/ 2887 h 3963"/>
              <a:gd name="T58" fmla="*/ 2144 w 3962"/>
              <a:gd name="T59" fmla="*/ 2426 h 3963"/>
              <a:gd name="T60" fmla="*/ 2495 w 3962"/>
              <a:gd name="T61" fmla="*/ 2103 h 3963"/>
              <a:gd name="T62" fmla="*/ 2972 w 3962"/>
              <a:gd name="T63" fmla="*/ 1982 h 3963"/>
              <a:gd name="T64" fmla="*/ 1238 w 3962"/>
              <a:gd name="T65" fmla="*/ 1486 h 3963"/>
              <a:gd name="T66" fmla="*/ 990 w 3962"/>
              <a:gd name="T67" fmla="*/ 1486 h 3963"/>
              <a:gd name="T68" fmla="*/ 371 w 3962"/>
              <a:gd name="T69" fmla="*/ 619 h 3963"/>
              <a:gd name="T70" fmla="*/ 473 w 3962"/>
              <a:gd name="T71" fmla="*/ 819 h 3963"/>
              <a:gd name="T72" fmla="*/ 697 w 3962"/>
              <a:gd name="T73" fmla="*/ 854 h 3963"/>
              <a:gd name="T74" fmla="*/ 854 w 3962"/>
              <a:gd name="T75" fmla="*/ 697 h 3963"/>
              <a:gd name="T76" fmla="*/ 2355 w 3962"/>
              <a:gd name="T77" fmla="*/ 659 h 3963"/>
              <a:gd name="T78" fmla="*/ 2487 w 3962"/>
              <a:gd name="T79" fmla="*/ 839 h 3963"/>
              <a:gd name="T80" fmla="*/ 2714 w 3962"/>
              <a:gd name="T81" fmla="*/ 839 h 3963"/>
              <a:gd name="T82" fmla="*/ 2844 w 3962"/>
              <a:gd name="T83" fmla="*/ 659 h 3963"/>
              <a:gd name="T84" fmla="*/ 3074 w 3962"/>
              <a:gd name="T85" fmla="*/ 526 h 3963"/>
              <a:gd name="T86" fmla="*/ 3215 w 3962"/>
              <a:gd name="T87" fmla="*/ 724 h 3963"/>
              <a:gd name="T88" fmla="*/ 248 w 3962"/>
              <a:gd name="T89" fmla="*/ 2947 h 3963"/>
              <a:gd name="T90" fmla="*/ 268 w 3962"/>
              <a:gd name="T91" fmla="*/ 3219 h 3963"/>
              <a:gd name="T92" fmla="*/ 52 w 3962"/>
              <a:gd name="T93" fmla="*/ 3108 h 3963"/>
              <a:gd name="T94" fmla="*/ 3 w 3962"/>
              <a:gd name="T95" fmla="*/ 724 h 3963"/>
              <a:gd name="T96" fmla="*/ 144 w 3962"/>
              <a:gd name="T97" fmla="*/ 526 h 3963"/>
              <a:gd name="T98" fmla="*/ 2654 w 3962"/>
              <a:gd name="T99" fmla="*/ 13 h 3963"/>
              <a:gd name="T100" fmla="*/ 2724 w 3962"/>
              <a:gd name="T101" fmla="*/ 619 h 3963"/>
              <a:gd name="T102" fmla="*/ 2629 w 3962"/>
              <a:gd name="T103" fmla="*/ 739 h 3963"/>
              <a:gd name="T104" fmla="*/ 2489 w 3962"/>
              <a:gd name="T105" fmla="*/ 673 h 3963"/>
              <a:gd name="T106" fmla="*/ 2503 w 3962"/>
              <a:gd name="T107" fmla="*/ 47 h 3963"/>
              <a:gd name="T108" fmla="*/ 647 w 3962"/>
              <a:gd name="T109" fmla="*/ 3 h 3963"/>
              <a:gd name="T110" fmla="*/ 743 w 3962"/>
              <a:gd name="T111" fmla="*/ 124 h 3963"/>
              <a:gd name="T112" fmla="*/ 673 w 3962"/>
              <a:gd name="T113" fmla="*/ 730 h 3963"/>
              <a:gd name="T114" fmla="*/ 523 w 3962"/>
              <a:gd name="T115" fmla="*/ 696 h 3963"/>
              <a:gd name="T116" fmla="*/ 508 w 3962"/>
              <a:gd name="T117" fmla="*/ 69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962" h="3963">
                <a:moveTo>
                  <a:pt x="2848" y="2477"/>
                </a:moveTo>
                <a:lnTo>
                  <a:pt x="2876" y="2479"/>
                </a:lnTo>
                <a:lnTo>
                  <a:pt x="2902" y="2489"/>
                </a:lnTo>
                <a:lnTo>
                  <a:pt x="2925" y="2503"/>
                </a:lnTo>
                <a:lnTo>
                  <a:pt x="2944" y="2523"/>
                </a:lnTo>
                <a:lnTo>
                  <a:pt x="2959" y="2546"/>
                </a:lnTo>
                <a:lnTo>
                  <a:pt x="2968" y="2572"/>
                </a:lnTo>
                <a:lnTo>
                  <a:pt x="2972" y="2600"/>
                </a:lnTo>
                <a:lnTo>
                  <a:pt x="2972" y="2972"/>
                </a:lnTo>
                <a:lnTo>
                  <a:pt x="3343" y="2972"/>
                </a:lnTo>
                <a:lnTo>
                  <a:pt x="3371" y="2975"/>
                </a:lnTo>
                <a:lnTo>
                  <a:pt x="3397" y="2984"/>
                </a:lnTo>
                <a:lnTo>
                  <a:pt x="3420" y="2999"/>
                </a:lnTo>
                <a:lnTo>
                  <a:pt x="3440" y="3018"/>
                </a:lnTo>
                <a:lnTo>
                  <a:pt x="3454" y="3041"/>
                </a:lnTo>
                <a:lnTo>
                  <a:pt x="3464" y="3067"/>
                </a:lnTo>
                <a:lnTo>
                  <a:pt x="3467" y="3096"/>
                </a:lnTo>
                <a:lnTo>
                  <a:pt x="3464" y="3124"/>
                </a:lnTo>
                <a:lnTo>
                  <a:pt x="3454" y="3150"/>
                </a:lnTo>
                <a:lnTo>
                  <a:pt x="3440" y="3173"/>
                </a:lnTo>
                <a:lnTo>
                  <a:pt x="3420" y="3193"/>
                </a:lnTo>
                <a:lnTo>
                  <a:pt x="3397" y="3207"/>
                </a:lnTo>
                <a:lnTo>
                  <a:pt x="3371" y="3217"/>
                </a:lnTo>
                <a:lnTo>
                  <a:pt x="3343" y="3219"/>
                </a:lnTo>
                <a:lnTo>
                  <a:pt x="2848" y="3219"/>
                </a:lnTo>
                <a:lnTo>
                  <a:pt x="2819" y="3217"/>
                </a:lnTo>
                <a:lnTo>
                  <a:pt x="2794" y="3207"/>
                </a:lnTo>
                <a:lnTo>
                  <a:pt x="2771" y="3193"/>
                </a:lnTo>
                <a:lnTo>
                  <a:pt x="2752" y="3173"/>
                </a:lnTo>
                <a:lnTo>
                  <a:pt x="2736" y="3150"/>
                </a:lnTo>
                <a:lnTo>
                  <a:pt x="2727" y="3124"/>
                </a:lnTo>
                <a:lnTo>
                  <a:pt x="2724" y="3096"/>
                </a:lnTo>
                <a:lnTo>
                  <a:pt x="2724" y="2600"/>
                </a:lnTo>
                <a:lnTo>
                  <a:pt x="2727" y="2572"/>
                </a:lnTo>
                <a:lnTo>
                  <a:pt x="2736" y="2546"/>
                </a:lnTo>
                <a:lnTo>
                  <a:pt x="2752" y="2523"/>
                </a:lnTo>
                <a:lnTo>
                  <a:pt x="2771" y="2503"/>
                </a:lnTo>
                <a:lnTo>
                  <a:pt x="2794" y="2489"/>
                </a:lnTo>
                <a:lnTo>
                  <a:pt x="2819" y="2479"/>
                </a:lnTo>
                <a:lnTo>
                  <a:pt x="2848" y="2477"/>
                </a:lnTo>
                <a:close/>
                <a:moveTo>
                  <a:pt x="2972" y="2229"/>
                </a:moveTo>
                <a:lnTo>
                  <a:pt x="2896" y="2232"/>
                </a:lnTo>
                <a:lnTo>
                  <a:pt x="2821" y="2244"/>
                </a:lnTo>
                <a:lnTo>
                  <a:pt x="2750" y="2262"/>
                </a:lnTo>
                <a:lnTo>
                  <a:pt x="2683" y="2288"/>
                </a:lnTo>
                <a:lnTo>
                  <a:pt x="2618" y="2319"/>
                </a:lnTo>
                <a:lnTo>
                  <a:pt x="2556" y="2356"/>
                </a:lnTo>
                <a:lnTo>
                  <a:pt x="2500" y="2399"/>
                </a:lnTo>
                <a:lnTo>
                  <a:pt x="2447" y="2447"/>
                </a:lnTo>
                <a:lnTo>
                  <a:pt x="2399" y="2500"/>
                </a:lnTo>
                <a:lnTo>
                  <a:pt x="2355" y="2556"/>
                </a:lnTo>
                <a:lnTo>
                  <a:pt x="2318" y="2618"/>
                </a:lnTo>
                <a:lnTo>
                  <a:pt x="2287" y="2683"/>
                </a:lnTo>
                <a:lnTo>
                  <a:pt x="2262" y="2752"/>
                </a:lnTo>
                <a:lnTo>
                  <a:pt x="2243" y="2823"/>
                </a:lnTo>
                <a:lnTo>
                  <a:pt x="2232" y="2896"/>
                </a:lnTo>
                <a:lnTo>
                  <a:pt x="2229" y="2972"/>
                </a:lnTo>
                <a:lnTo>
                  <a:pt x="2232" y="3048"/>
                </a:lnTo>
                <a:lnTo>
                  <a:pt x="2243" y="3122"/>
                </a:lnTo>
                <a:lnTo>
                  <a:pt x="2262" y="3193"/>
                </a:lnTo>
                <a:lnTo>
                  <a:pt x="2287" y="3261"/>
                </a:lnTo>
                <a:lnTo>
                  <a:pt x="2318" y="3325"/>
                </a:lnTo>
                <a:lnTo>
                  <a:pt x="2355" y="3387"/>
                </a:lnTo>
                <a:lnTo>
                  <a:pt x="2399" y="3444"/>
                </a:lnTo>
                <a:lnTo>
                  <a:pt x="2447" y="3497"/>
                </a:lnTo>
                <a:lnTo>
                  <a:pt x="2500" y="3544"/>
                </a:lnTo>
                <a:lnTo>
                  <a:pt x="2556" y="3588"/>
                </a:lnTo>
                <a:lnTo>
                  <a:pt x="2618" y="3625"/>
                </a:lnTo>
                <a:lnTo>
                  <a:pt x="2683" y="3657"/>
                </a:lnTo>
                <a:lnTo>
                  <a:pt x="2750" y="3682"/>
                </a:lnTo>
                <a:lnTo>
                  <a:pt x="2821" y="3700"/>
                </a:lnTo>
                <a:lnTo>
                  <a:pt x="2896" y="3711"/>
                </a:lnTo>
                <a:lnTo>
                  <a:pt x="2972" y="3714"/>
                </a:lnTo>
                <a:lnTo>
                  <a:pt x="3048" y="3711"/>
                </a:lnTo>
                <a:lnTo>
                  <a:pt x="3121" y="3700"/>
                </a:lnTo>
                <a:lnTo>
                  <a:pt x="3193" y="3682"/>
                </a:lnTo>
                <a:lnTo>
                  <a:pt x="3260" y="3657"/>
                </a:lnTo>
                <a:lnTo>
                  <a:pt x="3325" y="3625"/>
                </a:lnTo>
                <a:lnTo>
                  <a:pt x="3386" y="3588"/>
                </a:lnTo>
                <a:lnTo>
                  <a:pt x="3444" y="3544"/>
                </a:lnTo>
                <a:lnTo>
                  <a:pt x="3496" y="3497"/>
                </a:lnTo>
                <a:lnTo>
                  <a:pt x="3544" y="3444"/>
                </a:lnTo>
                <a:lnTo>
                  <a:pt x="3588" y="3387"/>
                </a:lnTo>
                <a:lnTo>
                  <a:pt x="3625" y="3325"/>
                </a:lnTo>
                <a:lnTo>
                  <a:pt x="3656" y="3261"/>
                </a:lnTo>
                <a:lnTo>
                  <a:pt x="3680" y="3193"/>
                </a:lnTo>
                <a:lnTo>
                  <a:pt x="3700" y="3122"/>
                </a:lnTo>
                <a:lnTo>
                  <a:pt x="3711" y="3048"/>
                </a:lnTo>
                <a:lnTo>
                  <a:pt x="3714" y="2972"/>
                </a:lnTo>
                <a:lnTo>
                  <a:pt x="3711" y="2896"/>
                </a:lnTo>
                <a:lnTo>
                  <a:pt x="3700" y="2823"/>
                </a:lnTo>
                <a:lnTo>
                  <a:pt x="3680" y="2752"/>
                </a:lnTo>
                <a:lnTo>
                  <a:pt x="3656" y="2683"/>
                </a:lnTo>
                <a:lnTo>
                  <a:pt x="3625" y="2618"/>
                </a:lnTo>
                <a:lnTo>
                  <a:pt x="3588" y="2556"/>
                </a:lnTo>
                <a:lnTo>
                  <a:pt x="3544" y="2500"/>
                </a:lnTo>
                <a:lnTo>
                  <a:pt x="3496" y="2447"/>
                </a:lnTo>
                <a:lnTo>
                  <a:pt x="3444" y="2399"/>
                </a:lnTo>
                <a:lnTo>
                  <a:pt x="3386" y="2356"/>
                </a:lnTo>
                <a:lnTo>
                  <a:pt x="3325" y="2319"/>
                </a:lnTo>
                <a:lnTo>
                  <a:pt x="3260" y="2288"/>
                </a:lnTo>
                <a:lnTo>
                  <a:pt x="3193" y="2262"/>
                </a:lnTo>
                <a:lnTo>
                  <a:pt x="3121" y="2244"/>
                </a:lnTo>
                <a:lnTo>
                  <a:pt x="3048" y="2232"/>
                </a:lnTo>
                <a:lnTo>
                  <a:pt x="2972" y="2229"/>
                </a:lnTo>
                <a:close/>
                <a:moveTo>
                  <a:pt x="1238" y="2229"/>
                </a:moveTo>
                <a:lnTo>
                  <a:pt x="1734" y="2229"/>
                </a:lnTo>
                <a:lnTo>
                  <a:pt x="1734" y="2724"/>
                </a:lnTo>
                <a:lnTo>
                  <a:pt x="1238" y="2724"/>
                </a:lnTo>
                <a:lnTo>
                  <a:pt x="1238" y="2229"/>
                </a:lnTo>
                <a:close/>
                <a:moveTo>
                  <a:pt x="495" y="2229"/>
                </a:moveTo>
                <a:lnTo>
                  <a:pt x="990" y="2229"/>
                </a:lnTo>
                <a:lnTo>
                  <a:pt x="990" y="2724"/>
                </a:lnTo>
                <a:lnTo>
                  <a:pt x="495" y="2724"/>
                </a:lnTo>
                <a:lnTo>
                  <a:pt x="495" y="2229"/>
                </a:lnTo>
                <a:close/>
                <a:moveTo>
                  <a:pt x="2972" y="1982"/>
                </a:moveTo>
                <a:lnTo>
                  <a:pt x="3058" y="1985"/>
                </a:lnTo>
                <a:lnTo>
                  <a:pt x="3141" y="1996"/>
                </a:lnTo>
                <a:lnTo>
                  <a:pt x="3221" y="2013"/>
                </a:lnTo>
                <a:lnTo>
                  <a:pt x="3300" y="2037"/>
                </a:lnTo>
                <a:lnTo>
                  <a:pt x="3376" y="2067"/>
                </a:lnTo>
                <a:lnTo>
                  <a:pt x="3448" y="2103"/>
                </a:lnTo>
                <a:lnTo>
                  <a:pt x="3517" y="2144"/>
                </a:lnTo>
                <a:lnTo>
                  <a:pt x="3582" y="2191"/>
                </a:lnTo>
                <a:lnTo>
                  <a:pt x="3643" y="2243"/>
                </a:lnTo>
                <a:lnTo>
                  <a:pt x="3700" y="2300"/>
                </a:lnTo>
                <a:lnTo>
                  <a:pt x="3752" y="2361"/>
                </a:lnTo>
                <a:lnTo>
                  <a:pt x="3799" y="2426"/>
                </a:lnTo>
                <a:lnTo>
                  <a:pt x="3841" y="2495"/>
                </a:lnTo>
                <a:lnTo>
                  <a:pt x="3876" y="2567"/>
                </a:lnTo>
                <a:lnTo>
                  <a:pt x="3906" y="2643"/>
                </a:lnTo>
                <a:lnTo>
                  <a:pt x="3930" y="2722"/>
                </a:lnTo>
                <a:lnTo>
                  <a:pt x="3948" y="2803"/>
                </a:lnTo>
                <a:lnTo>
                  <a:pt x="3959" y="2887"/>
                </a:lnTo>
                <a:lnTo>
                  <a:pt x="3962" y="2972"/>
                </a:lnTo>
                <a:lnTo>
                  <a:pt x="3959" y="3058"/>
                </a:lnTo>
                <a:lnTo>
                  <a:pt x="3948" y="3141"/>
                </a:lnTo>
                <a:lnTo>
                  <a:pt x="3930" y="3222"/>
                </a:lnTo>
                <a:lnTo>
                  <a:pt x="3906" y="3300"/>
                </a:lnTo>
                <a:lnTo>
                  <a:pt x="3876" y="3376"/>
                </a:lnTo>
                <a:lnTo>
                  <a:pt x="3841" y="3448"/>
                </a:lnTo>
                <a:lnTo>
                  <a:pt x="3799" y="3518"/>
                </a:lnTo>
                <a:lnTo>
                  <a:pt x="3752" y="3583"/>
                </a:lnTo>
                <a:lnTo>
                  <a:pt x="3700" y="3643"/>
                </a:lnTo>
                <a:lnTo>
                  <a:pt x="3643" y="3700"/>
                </a:lnTo>
                <a:lnTo>
                  <a:pt x="3582" y="3752"/>
                </a:lnTo>
                <a:lnTo>
                  <a:pt x="3517" y="3799"/>
                </a:lnTo>
                <a:lnTo>
                  <a:pt x="3448" y="3841"/>
                </a:lnTo>
                <a:lnTo>
                  <a:pt x="3376" y="3877"/>
                </a:lnTo>
                <a:lnTo>
                  <a:pt x="3300" y="3907"/>
                </a:lnTo>
                <a:lnTo>
                  <a:pt x="3221" y="3931"/>
                </a:lnTo>
                <a:lnTo>
                  <a:pt x="3141" y="3948"/>
                </a:lnTo>
                <a:lnTo>
                  <a:pt x="3058" y="3959"/>
                </a:lnTo>
                <a:lnTo>
                  <a:pt x="2972" y="3963"/>
                </a:lnTo>
                <a:lnTo>
                  <a:pt x="2886" y="3959"/>
                </a:lnTo>
                <a:lnTo>
                  <a:pt x="2802" y="3948"/>
                </a:lnTo>
                <a:lnTo>
                  <a:pt x="2721" y="3931"/>
                </a:lnTo>
                <a:lnTo>
                  <a:pt x="2643" y="3907"/>
                </a:lnTo>
                <a:lnTo>
                  <a:pt x="2567" y="3877"/>
                </a:lnTo>
                <a:lnTo>
                  <a:pt x="2495" y="3841"/>
                </a:lnTo>
                <a:lnTo>
                  <a:pt x="2426" y="3799"/>
                </a:lnTo>
                <a:lnTo>
                  <a:pt x="2361" y="3752"/>
                </a:lnTo>
                <a:lnTo>
                  <a:pt x="2300" y="3700"/>
                </a:lnTo>
                <a:lnTo>
                  <a:pt x="2243" y="3643"/>
                </a:lnTo>
                <a:lnTo>
                  <a:pt x="2191" y="3583"/>
                </a:lnTo>
                <a:lnTo>
                  <a:pt x="2144" y="3518"/>
                </a:lnTo>
                <a:lnTo>
                  <a:pt x="2103" y="3448"/>
                </a:lnTo>
                <a:lnTo>
                  <a:pt x="2067" y="3376"/>
                </a:lnTo>
                <a:lnTo>
                  <a:pt x="2037" y="3300"/>
                </a:lnTo>
                <a:lnTo>
                  <a:pt x="2013" y="3222"/>
                </a:lnTo>
                <a:lnTo>
                  <a:pt x="1995" y="3141"/>
                </a:lnTo>
                <a:lnTo>
                  <a:pt x="1984" y="3058"/>
                </a:lnTo>
                <a:lnTo>
                  <a:pt x="1980" y="2972"/>
                </a:lnTo>
                <a:lnTo>
                  <a:pt x="1984" y="2887"/>
                </a:lnTo>
                <a:lnTo>
                  <a:pt x="1995" y="2803"/>
                </a:lnTo>
                <a:lnTo>
                  <a:pt x="2013" y="2722"/>
                </a:lnTo>
                <a:lnTo>
                  <a:pt x="2037" y="2643"/>
                </a:lnTo>
                <a:lnTo>
                  <a:pt x="2067" y="2567"/>
                </a:lnTo>
                <a:lnTo>
                  <a:pt x="2103" y="2495"/>
                </a:lnTo>
                <a:lnTo>
                  <a:pt x="2144" y="2426"/>
                </a:lnTo>
                <a:lnTo>
                  <a:pt x="2191" y="2361"/>
                </a:lnTo>
                <a:lnTo>
                  <a:pt x="2243" y="2300"/>
                </a:lnTo>
                <a:lnTo>
                  <a:pt x="2300" y="2243"/>
                </a:lnTo>
                <a:lnTo>
                  <a:pt x="2361" y="2191"/>
                </a:lnTo>
                <a:lnTo>
                  <a:pt x="2426" y="2144"/>
                </a:lnTo>
                <a:lnTo>
                  <a:pt x="2495" y="2103"/>
                </a:lnTo>
                <a:lnTo>
                  <a:pt x="2567" y="2067"/>
                </a:lnTo>
                <a:lnTo>
                  <a:pt x="2643" y="2037"/>
                </a:lnTo>
                <a:lnTo>
                  <a:pt x="2721" y="2013"/>
                </a:lnTo>
                <a:lnTo>
                  <a:pt x="2802" y="1996"/>
                </a:lnTo>
                <a:lnTo>
                  <a:pt x="2886" y="1985"/>
                </a:lnTo>
                <a:lnTo>
                  <a:pt x="2972" y="1982"/>
                </a:lnTo>
                <a:close/>
                <a:moveTo>
                  <a:pt x="1980" y="1486"/>
                </a:moveTo>
                <a:lnTo>
                  <a:pt x="2476" y="1486"/>
                </a:lnTo>
                <a:lnTo>
                  <a:pt x="2476" y="1982"/>
                </a:lnTo>
                <a:lnTo>
                  <a:pt x="1980" y="1982"/>
                </a:lnTo>
                <a:lnTo>
                  <a:pt x="1980" y="1486"/>
                </a:lnTo>
                <a:close/>
                <a:moveTo>
                  <a:pt x="1238" y="1486"/>
                </a:moveTo>
                <a:lnTo>
                  <a:pt x="1734" y="1486"/>
                </a:lnTo>
                <a:lnTo>
                  <a:pt x="1734" y="1982"/>
                </a:lnTo>
                <a:lnTo>
                  <a:pt x="1238" y="1982"/>
                </a:lnTo>
                <a:lnTo>
                  <a:pt x="1238" y="1486"/>
                </a:lnTo>
                <a:close/>
                <a:moveTo>
                  <a:pt x="495" y="1486"/>
                </a:moveTo>
                <a:lnTo>
                  <a:pt x="990" y="1486"/>
                </a:lnTo>
                <a:lnTo>
                  <a:pt x="990" y="1982"/>
                </a:lnTo>
                <a:lnTo>
                  <a:pt x="495" y="1982"/>
                </a:lnTo>
                <a:lnTo>
                  <a:pt x="495" y="1486"/>
                </a:lnTo>
                <a:close/>
                <a:moveTo>
                  <a:pt x="268" y="495"/>
                </a:moveTo>
                <a:lnTo>
                  <a:pt x="371" y="495"/>
                </a:lnTo>
                <a:lnTo>
                  <a:pt x="371" y="619"/>
                </a:lnTo>
                <a:lnTo>
                  <a:pt x="374" y="659"/>
                </a:lnTo>
                <a:lnTo>
                  <a:pt x="384" y="697"/>
                </a:lnTo>
                <a:lnTo>
                  <a:pt x="399" y="732"/>
                </a:lnTo>
                <a:lnTo>
                  <a:pt x="419" y="765"/>
                </a:lnTo>
                <a:lnTo>
                  <a:pt x="444" y="794"/>
                </a:lnTo>
                <a:lnTo>
                  <a:pt x="473" y="819"/>
                </a:lnTo>
                <a:lnTo>
                  <a:pt x="505" y="839"/>
                </a:lnTo>
                <a:lnTo>
                  <a:pt x="541" y="854"/>
                </a:lnTo>
                <a:lnTo>
                  <a:pt x="579" y="864"/>
                </a:lnTo>
                <a:lnTo>
                  <a:pt x="619" y="867"/>
                </a:lnTo>
                <a:lnTo>
                  <a:pt x="659" y="864"/>
                </a:lnTo>
                <a:lnTo>
                  <a:pt x="697" y="854"/>
                </a:lnTo>
                <a:lnTo>
                  <a:pt x="732" y="839"/>
                </a:lnTo>
                <a:lnTo>
                  <a:pt x="765" y="819"/>
                </a:lnTo>
                <a:lnTo>
                  <a:pt x="794" y="794"/>
                </a:lnTo>
                <a:lnTo>
                  <a:pt x="819" y="765"/>
                </a:lnTo>
                <a:lnTo>
                  <a:pt x="838" y="732"/>
                </a:lnTo>
                <a:lnTo>
                  <a:pt x="854" y="697"/>
                </a:lnTo>
                <a:lnTo>
                  <a:pt x="864" y="659"/>
                </a:lnTo>
                <a:lnTo>
                  <a:pt x="866" y="619"/>
                </a:lnTo>
                <a:lnTo>
                  <a:pt x="866" y="495"/>
                </a:lnTo>
                <a:lnTo>
                  <a:pt x="2353" y="495"/>
                </a:lnTo>
                <a:lnTo>
                  <a:pt x="2353" y="619"/>
                </a:lnTo>
                <a:lnTo>
                  <a:pt x="2355" y="659"/>
                </a:lnTo>
                <a:lnTo>
                  <a:pt x="2365" y="697"/>
                </a:lnTo>
                <a:lnTo>
                  <a:pt x="2380" y="732"/>
                </a:lnTo>
                <a:lnTo>
                  <a:pt x="2400" y="765"/>
                </a:lnTo>
                <a:lnTo>
                  <a:pt x="2425" y="794"/>
                </a:lnTo>
                <a:lnTo>
                  <a:pt x="2454" y="819"/>
                </a:lnTo>
                <a:lnTo>
                  <a:pt x="2487" y="839"/>
                </a:lnTo>
                <a:lnTo>
                  <a:pt x="2521" y="854"/>
                </a:lnTo>
                <a:lnTo>
                  <a:pt x="2560" y="864"/>
                </a:lnTo>
                <a:lnTo>
                  <a:pt x="2600" y="867"/>
                </a:lnTo>
                <a:lnTo>
                  <a:pt x="2641" y="864"/>
                </a:lnTo>
                <a:lnTo>
                  <a:pt x="2678" y="854"/>
                </a:lnTo>
                <a:lnTo>
                  <a:pt x="2714" y="839"/>
                </a:lnTo>
                <a:lnTo>
                  <a:pt x="2747" y="819"/>
                </a:lnTo>
                <a:lnTo>
                  <a:pt x="2776" y="794"/>
                </a:lnTo>
                <a:lnTo>
                  <a:pt x="2800" y="765"/>
                </a:lnTo>
                <a:lnTo>
                  <a:pt x="2820" y="732"/>
                </a:lnTo>
                <a:lnTo>
                  <a:pt x="2835" y="697"/>
                </a:lnTo>
                <a:lnTo>
                  <a:pt x="2844" y="659"/>
                </a:lnTo>
                <a:lnTo>
                  <a:pt x="2848" y="619"/>
                </a:lnTo>
                <a:lnTo>
                  <a:pt x="2848" y="495"/>
                </a:lnTo>
                <a:lnTo>
                  <a:pt x="2952" y="495"/>
                </a:lnTo>
                <a:lnTo>
                  <a:pt x="2995" y="498"/>
                </a:lnTo>
                <a:lnTo>
                  <a:pt x="3036" y="509"/>
                </a:lnTo>
                <a:lnTo>
                  <a:pt x="3074" y="526"/>
                </a:lnTo>
                <a:lnTo>
                  <a:pt x="3109" y="548"/>
                </a:lnTo>
                <a:lnTo>
                  <a:pt x="3141" y="574"/>
                </a:lnTo>
                <a:lnTo>
                  <a:pt x="3167" y="607"/>
                </a:lnTo>
                <a:lnTo>
                  <a:pt x="3189" y="642"/>
                </a:lnTo>
                <a:lnTo>
                  <a:pt x="3206" y="682"/>
                </a:lnTo>
                <a:lnTo>
                  <a:pt x="3215" y="724"/>
                </a:lnTo>
                <a:lnTo>
                  <a:pt x="3219" y="767"/>
                </a:lnTo>
                <a:lnTo>
                  <a:pt x="3219" y="1733"/>
                </a:lnTo>
                <a:lnTo>
                  <a:pt x="2972" y="1733"/>
                </a:lnTo>
                <a:lnTo>
                  <a:pt x="2972" y="1238"/>
                </a:lnTo>
                <a:lnTo>
                  <a:pt x="248" y="1238"/>
                </a:lnTo>
                <a:lnTo>
                  <a:pt x="248" y="2947"/>
                </a:lnTo>
                <a:lnTo>
                  <a:pt x="250" y="2959"/>
                </a:lnTo>
                <a:lnTo>
                  <a:pt x="258" y="2969"/>
                </a:lnTo>
                <a:lnTo>
                  <a:pt x="268" y="2972"/>
                </a:lnTo>
                <a:lnTo>
                  <a:pt x="1734" y="2972"/>
                </a:lnTo>
                <a:lnTo>
                  <a:pt x="1734" y="3219"/>
                </a:lnTo>
                <a:lnTo>
                  <a:pt x="268" y="3219"/>
                </a:lnTo>
                <a:lnTo>
                  <a:pt x="225" y="3216"/>
                </a:lnTo>
                <a:lnTo>
                  <a:pt x="183" y="3206"/>
                </a:lnTo>
                <a:lnTo>
                  <a:pt x="144" y="3189"/>
                </a:lnTo>
                <a:lnTo>
                  <a:pt x="109" y="3167"/>
                </a:lnTo>
                <a:lnTo>
                  <a:pt x="78" y="3140"/>
                </a:lnTo>
                <a:lnTo>
                  <a:pt x="52" y="3108"/>
                </a:lnTo>
                <a:lnTo>
                  <a:pt x="30" y="3072"/>
                </a:lnTo>
                <a:lnTo>
                  <a:pt x="13" y="3034"/>
                </a:lnTo>
                <a:lnTo>
                  <a:pt x="3" y="2991"/>
                </a:lnTo>
                <a:lnTo>
                  <a:pt x="0" y="2947"/>
                </a:lnTo>
                <a:lnTo>
                  <a:pt x="0" y="767"/>
                </a:lnTo>
                <a:lnTo>
                  <a:pt x="3" y="724"/>
                </a:lnTo>
                <a:lnTo>
                  <a:pt x="13" y="682"/>
                </a:lnTo>
                <a:lnTo>
                  <a:pt x="30" y="642"/>
                </a:lnTo>
                <a:lnTo>
                  <a:pt x="52" y="607"/>
                </a:lnTo>
                <a:lnTo>
                  <a:pt x="78" y="574"/>
                </a:lnTo>
                <a:lnTo>
                  <a:pt x="109" y="548"/>
                </a:lnTo>
                <a:lnTo>
                  <a:pt x="144" y="526"/>
                </a:lnTo>
                <a:lnTo>
                  <a:pt x="183" y="509"/>
                </a:lnTo>
                <a:lnTo>
                  <a:pt x="225" y="498"/>
                </a:lnTo>
                <a:lnTo>
                  <a:pt x="268" y="495"/>
                </a:lnTo>
                <a:close/>
                <a:moveTo>
                  <a:pt x="2600" y="0"/>
                </a:moveTo>
                <a:lnTo>
                  <a:pt x="2629" y="3"/>
                </a:lnTo>
                <a:lnTo>
                  <a:pt x="2654" y="13"/>
                </a:lnTo>
                <a:lnTo>
                  <a:pt x="2678" y="27"/>
                </a:lnTo>
                <a:lnTo>
                  <a:pt x="2696" y="47"/>
                </a:lnTo>
                <a:lnTo>
                  <a:pt x="2712" y="69"/>
                </a:lnTo>
                <a:lnTo>
                  <a:pt x="2720" y="95"/>
                </a:lnTo>
                <a:lnTo>
                  <a:pt x="2724" y="124"/>
                </a:lnTo>
                <a:lnTo>
                  <a:pt x="2724" y="619"/>
                </a:lnTo>
                <a:lnTo>
                  <a:pt x="2720" y="648"/>
                </a:lnTo>
                <a:lnTo>
                  <a:pt x="2712" y="673"/>
                </a:lnTo>
                <a:lnTo>
                  <a:pt x="2696" y="696"/>
                </a:lnTo>
                <a:lnTo>
                  <a:pt x="2678" y="715"/>
                </a:lnTo>
                <a:lnTo>
                  <a:pt x="2654" y="730"/>
                </a:lnTo>
                <a:lnTo>
                  <a:pt x="2629" y="739"/>
                </a:lnTo>
                <a:lnTo>
                  <a:pt x="2600" y="743"/>
                </a:lnTo>
                <a:lnTo>
                  <a:pt x="2572" y="739"/>
                </a:lnTo>
                <a:lnTo>
                  <a:pt x="2546" y="730"/>
                </a:lnTo>
                <a:lnTo>
                  <a:pt x="2523" y="715"/>
                </a:lnTo>
                <a:lnTo>
                  <a:pt x="2503" y="696"/>
                </a:lnTo>
                <a:lnTo>
                  <a:pt x="2489" y="673"/>
                </a:lnTo>
                <a:lnTo>
                  <a:pt x="2479" y="648"/>
                </a:lnTo>
                <a:lnTo>
                  <a:pt x="2476" y="619"/>
                </a:lnTo>
                <a:lnTo>
                  <a:pt x="2476" y="124"/>
                </a:lnTo>
                <a:lnTo>
                  <a:pt x="2479" y="95"/>
                </a:lnTo>
                <a:lnTo>
                  <a:pt x="2489" y="69"/>
                </a:lnTo>
                <a:lnTo>
                  <a:pt x="2503" y="47"/>
                </a:lnTo>
                <a:lnTo>
                  <a:pt x="2523" y="27"/>
                </a:lnTo>
                <a:lnTo>
                  <a:pt x="2546" y="13"/>
                </a:lnTo>
                <a:lnTo>
                  <a:pt x="2572" y="3"/>
                </a:lnTo>
                <a:lnTo>
                  <a:pt x="2600" y="0"/>
                </a:lnTo>
                <a:close/>
                <a:moveTo>
                  <a:pt x="619" y="0"/>
                </a:moveTo>
                <a:lnTo>
                  <a:pt x="647" y="3"/>
                </a:lnTo>
                <a:lnTo>
                  <a:pt x="673" y="13"/>
                </a:lnTo>
                <a:lnTo>
                  <a:pt x="696" y="27"/>
                </a:lnTo>
                <a:lnTo>
                  <a:pt x="715" y="47"/>
                </a:lnTo>
                <a:lnTo>
                  <a:pt x="730" y="69"/>
                </a:lnTo>
                <a:lnTo>
                  <a:pt x="740" y="95"/>
                </a:lnTo>
                <a:lnTo>
                  <a:pt x="743" y="124"/>
                </a:lnTo>
                <a:lnTo>
                  <a:pt x="743" y="619"/>
                </a:lnTo>
                <a:lnTo>
                  <a:pt x="740" y="648"/>
                </a:lnTo>
                <a:lnTo>
                  <a:pt x="730" y="673"/>
                </a:lnTo>
                <a:lnTo>
                  <a:pt x="715" y="696"/>
                </a:lnTo>
                <a:lnTo>
                  <a:pt x="696" y="715"/>
                </a:lnTo>
                <a:lnTo>
                  <a:pt x="673" y="730"/>
                </a:lnTo>
                <a:lnTo>
                  <a:pt x="647" y="739"/>
                </a:lnTo>
                <a:lnTo>
                  <a:pt x="619" y="743"/>
                </a:lnTo>
                <a:lnTo>
                  <a:pt x="590" y="739"/>
                </a:lnTo>
                <a:lnTo>
                  <a:pt x="565" y="730"/>
                </a:lnTo>
                <a:lnTo>
                  <a:pt x="542" y="715"/>
                </a:lnTo>
                <a:lnTo>
                  <a:pt x="523" y="696"/>
                </a:lnTo>
                <a:lnTo>
                  <a:pt x="508" y="673"/>
                </a:lnTo>
                <a:lnTo>
                  <a:pt x="499" y="648"/>
                </a:lnTo>
                <a:lnTo>
                  <a:pt x="495" y="619"/>
                </a:lnTo>
                <a:lnTo>
                  <a:pt x="495" y="124"/>
                </a:lnTo>
                <a:lnTo>
                  <a:pt x="499" y="95"/>
                </a:lnTo>
                <a:lnTo>
                  <a:pt x="508" y="69"/>
                </a:lnTo>
                <a:lnTo>
                  <a:pt x="523" y="47"/>
                </a:lnTo>
                <a:lnTo>
                  <a:pt x="542" y="27"/>
                </a:lnTo>
                <a:lnTo>
                  <a:pt x="565" y="13"/>
                </a:lnTo>
                <a:lnTo>
                  <a:pt x="590" y="3"/>
                </a:lnTo>
                <a:lnTo>
                  <a:pt x="61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559245" y="3525194"/>
            <a:ext cx="479425" cy="477838"/>
            <a:chOff x="4575175" y="3521076"/>
            <a:chExt cx="479425" cy="477838"/>
          </a:xfrm>
          <a:solidFill>
            <a:schemeClr val="accent4"/>
          </a:solidFill>
        </p:grpSpPr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4657725" y="3606801"/>
              <a:ext cx="206375" cy="42863"/>
            </a:xfrm>
            <a:custGeom>
              <a:avLst/>
              <a:gdLst>
                <a:gd name="T0" fmla="*/ 151 w 1438"/>
                <a:gd name="T1" fmla="*/ 0 h 302"/>
                <a:gd name="T2" fmla="*/ 1287 w 1438"/>
                <a:gd name="T3" fmla="*/ 0 h 302"/>
                <a:gd name="T4" fmla="*/ 1318 w 1438"/>
                <a:gd name="T5" fmla="*/ 3 h 302"/>
                <a:gd name="T6" fmla="*/ 1346 w 1438"/>
                <a:gd name="T7" fmla="*/ 12 h 302"/>
                <a:gd name="T8" fmla="*/ 1372 w 1438"/>
                <a:gd name="T9" fmla="*/ 26 h 302"/>
                <a:gd name="T10" fmla="*/ 1394 w 1438"/>
                <a:gd name="T11" fmla="*/ 45 h 302"/>
                <a:gd name="T12" fmla="*/ 1413 w 1438"/>
                <a:gd name="T13" fmla="*/ 67 h 302"/>
                <a:gd name="T14" fmla="*/ 1426 w 1438"/>
                <a:gd name="T15" fmla="*/ 93 h 302"/>
                <a:gd name="T16" fmla="*/ 1435 w 1438"/>
                <a:gd name="T17" fmla="*/ 121 h 302"/>
                <a:gd name="T18" fmla="*/ 1438 w 1438"/>
                <a:gd name="T19" fmla="*/ 151 h 302"/>
                <a:gd name="T20" fmla="*/ 1435 w 1438"/>
                <a:gd name="T21" fmla="*/ 181 h 302"/>
                <a:gd name="T22" fmla="*/ 1426 w 1438"/>
                <a:gd name="T23" fmla="*/ 209 h 302"/>
                <a:gd name="T24" fmla="*/ 1413 w 1438"/>
                <a:gd name="T25" fmla="*/ 235 h 302"/>
                <a:gd name="T26" fmla="*/ 1394 w 1438"/>
                <a:gd name="T27" fmla="*/ 257 h 302"/>
                <a:gd name="T28" fmla="*/ 1372 w 1438"/>
                <a:gd name="T29" fmla="*/ 276 h 302"/>
                <a:gd name="T30" fmla="*/ 1346 w 1438"/>
                <a:gd name="T31" fmla="*/ 289 h 302"/>
                <a:gd name="T32" fmla="*/ 1318 w 1438"/>
                <a:gd name="T33" fmla="*/ 298 h 302"/>
                <a:gd name="T34" fmla="*/ 1287 w 1438"/>
                <a:gd name="T35" fmla="*/ 302 h 302"/>
                <a:gd name="T36" fmla="*/ 151 w 1438"/>
                <a:gd name="T37" fmla="*/ 302 h 302"/>
                <a:gd name="T38" fmla="*/ 121 w 1438"/>
                <a:gd name="T39" fmla="*/ 298 h 302"/>
                <a:gd name="T40" fmla="*/ 93 w 1438"/>
                <a:gd name="T41" fmla="*/ 289 h 302"/>
                <a:gd name="T42" fmla="*/ 66 w 1438"/>
                <a:gd name="T43" fmla="*/ 276 h 302"/>
                <a:gd name="T44" fmla="*/ 44 w 1438"/>
                <a:gd name="T45" fmla="*/ 257 h 302"/>
                <a:gd name="T46" fmla="*/ 26 w 1438"/>
                <a:gd name="T47" fmla="*/ 235 h 302"/>
                <a:gd name="T48" fmla="*/ 12 w 1438"/>
                <a:gd name="T49" fmla="*/ 209 h 302"/>
                <a:gd name="T50" fmla="*/ 4 w 1438"/>
                <a:gd name="T51" fmla="*/ 181 h 302"/>
                <a:gd name="T52" fmla="*/ 0 w 1438"/>
                <a:gd name="T53" fmla="*/ 151 h 302"/>
                <a:gd name="T54" fmla="*/ 4 w 1438"/>
                <a:gd name="T55" fmla="*/ 121 h 302"/>
                <a:gd name="T56" fmla="*/ 12 w 1438"/>
                <a:gd name="T57" fmla="*/ 93 h 302"/>
                <a:gd name="T58" fmla="*/ 26 w 1438"/>
                <a:gd name="T59" fmla="*/ 67 h 302"/>
                <a:gd name="T60" fmla="*/ 44 w 1438"/>
                <a:gd name="T61" fmla="*/ 45 h 302"/>
                <a:gd name="T62" fmla="*/ 66 w 1438"/>
                <a:gd name="T63" fmla="*/ 26 h 302"/>
                <a:gd name="T64" fmla="*/ 93 w 1438"/>
                <a:gd name="T65" fmla="*/ 12 h 302"/>
                <a:gd name="T66" fmla="*/ 121 w 1438"/>
                <a:gd name="T67" fmla="*/ 3 h 302"/>
                <a:gd name="T68" fmla="*/ 151 w 1438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2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5"/>
                  </a:lnTo>
                  <a:lnTo>
                    <a:pt x="1413" y="67"/>
                  </a:lnTo>
                  <a:lnTo>
                    <a:pt x="1426" y="93"/>
                  </a:lnTo>
                  <a:lnTo>
                    <a:pt x="1435" y="121"/>
                  </a:lnTo>
                  <a:lnTo>
                    <a:pt x="1438" y="151"/>
                  </a:lnTo>
                  <a:lnTo>
                    <a:pt x="1435" y="181"/>
                  </a:lnTo>
                  <a:lnTo>
                    <a:pt x="1426" y="209"/>
                  </a:lnTo>
                  <a:lnTo>
                    <a:pt x="1413" y="235"/>
                  </a:lnTo>
                  <a:lnTo>
                    <a:pt x="1394" y="257"/>
                  </a:lnTo>
                  <a:lnTo>
                    <a:pt x="1372" y="276"/>
                  </a:lnTo>
                  <a:lnTo>
                    <a:pt x="1346" y="289"/>
                  </a:lnTo>
                  <a:lnTo>
                    <a:pt x="1318" y="298"/>
                  </a:lnTo>
                  <a:lnTo>
                    <a:pt x="1287" y="302"/>
                  </a:lnTo>
                  <a:lnTo>
                    <a:pt x="151" y="302"/>
                  </a:lnTo>
                  <a:lnTo>
                    <a:pt x="121" y="298"/>
                  </a:lnTo>
                  <a:lnTo>
                    <a:pt x="93" y="289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6" y="235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4657725" y="3687763"/>
              <a:ext cx="206375" cy="42863"/>
            </a:xfrm>
            <a:custGeom>
              <a:avLst/>
              <a:gdLst>
                <a:gd name="T0" fmla="*/ 151 w 1438"/>
                <a:gd name="T1" fmla="*/ 0 h 301"/>
                <a:gd name="T2" fmla="*/ 1287 w 1438"/>
                <a:gd name="T3" fmla="*/ 0 h 301"/>
                <a:gd name="T4" fmla="*/ 1318 w 1438"/>
                <a:gd name="T5" fmla="*/ 3 h 301"/>
                <a:gd name="T6" fmla="*/ 1346 w 1438"/>
                <a:gd name="T7" fmla="*/ 12 h 301"/>
                <a:gd name="T8" fmla="*/ 1372 w 1438"/>
                <a:gd name="T9" fmla="*/ 26 h 301"/>
                <a:gd name="T10" fmla="*/ 1394 w 1438"/>
                <a:gd name="T11" fmla="*/ 44 h 301"/>
                <a:gd name="T12" fmla="*/ 1413 w 1438"/>
                <a:gd name="T13" fmla="*/ 66 h 301"/>
                <a:gd name="T14" fmla="*/ 1426 w 1438"/>
                <a:gd name="T15" fmla="*/ 92 h 301"/>
                <a:gd name="T16" fmla="*/ 1435 w 1438"/>
                <a:gd name="T17" fmla="*/ 120 h 301"/>
                <a:gd name="T18" fmla="*/ 1438 w 1438"/>
                <a:gd name="T19" fmla="*/ 150 h 301"/>
                <a:gd name="T20" fmla="*/ 1435 w 1438"/>
                <a:gd name="T21" fmla="*/ 181 h 301"/>
                <a:gd name="T22" fmla="*/ 1426 w 1438"/>
                <a:gd name="T23" fmla="*/ 210 h 301"/>
                <a:gd name="T24" fmla="*/ 1413 w 1438"/>
                <a:gd name="T25" fmla="*/ 235 h 301"/>
                <a:gd name="T26" fmla="*/ 1394 w 1438"/>
                <a:gd name="T27" fmla="*/ 258 h 301"/>
                <a:gd name="T28" fmla="*/ 1372 w 1438"/>
                <a:gd name="T29" fmla="*/ 275 h 301"/>
                <a:gd name="T30" fmla="*/ 1346 w 1438"/>
                <a:gd name="T31" fmla="*/ 290 h 301"/>
                <a:gd name="T32" fmla="*/ 1318 w 1438"/>
                <a:gd name="T33" fmla="*/ 298 h 301"/>
                <a:gd name="T34" fmla="*/ 1287 w 1438"/>
                <a:gd name="T35" fmla="*/ 301 h 301"/>
                <a:gd name="T36" fmla="*/ 151 w 1438"/>
                <a:gd name="T37" fmla="*/ 301 h 301"/>
                <a:gd name="T38" fmla="*/ 121 w 1438"/>
                <a:gd name="T39" fmla="*/ 298 h 301"/>
                <a:gd name="T40" fmla="*/ 93 w 1438"/>
                <a:gd name="T41" fmla="*/ 290 h 301"/>
                <a:gd name="T42" fmla="*/ 66 w 1438"/>
                <a:gd name="T43" fmla="*/ 275 h 301"/>
                <a:gd name="T44" fmla="*/ 44 w 1438"/>
                <a:gd name="T45" fmla="*/ 258 h 301"/>
                <a:gd name="T46" fmla="*/ 26 w 1438"/>
                <a:gd name="T47" fmla="*/ 235 h 301"/>
                <a:gd name="T48" fmla="*/ 12 w 1438"/>
                <a:gd name="T49" fmla="*/ 210 h 301"/>
                <a:gd name="T50" fmla="*/ 4 w 1438"/>
                <a:gd name="T51" fmla="*/ 181 h 301"/>
                <a:gd name="T52" fmla="*/ 0 w 1438"/>
                <a:gd name="T53" fmla="*/ 150 h 301"/>
                <a:gd name="T54" fmla="*/ 4 w 1438"/>
                <a:gd name="T55" fmla="*/ 120 h 301"/>
                <a:gd name="T56" fmla="*/ 12 w 1438"/>
                <a:gd name="T57" fmla="*/ 92 h 301"/>
                <a:gd name="T58" fmla="*/ 26 w 1438"/>
                <a:gd name="T59" fmla="*/ 66 h 301"/>
                <a:gd name="T60" fmla="*/ 44 w 1438"/>
                <a:gd name="T61" fmla="*/ 44 h 301"/>
                <a:gd name="T62" fmla="*/ 66 w 1438"/>
                <a:gd name="T63" fmla="*/ 26 h 301"/>
                <a:gd name="T64" fmla="*/ 93 w 1438"/>
                <a:gd name="T65" fmla="*/ 12 h 301"/>
                <a:gd name="T66" fmla="*/ 121 w 1438"/>
                <a:gd name="T67" fmla="*/ 3 h 301"/>
                <a:gd name="T68" fmla="*/ 151 w 1438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1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4"/>
                  </a:lnTo>
                  <a:lnTo>
                    <a:pt x="1413" y="66"/>
                  </a:lnTo>
                  <a:lnTo>
                    <a:pt x="1426" y="92"/>
                  </a:lnTo>
                  <a:lnTo>
                    <a:pt x="1435" y="120"/>
                  </a:lnTo>
                  <a:lnTo>
                    <a:pt x="1438" y="150"/>
                  </a:lnTo>
                  <a:lnTo>
                    <a:pt x="1435" y="181"/>
                  </a:lnTo>
                  <a:lnTo>
                    <a:pt x="1426" y="210"/>
                  </a:lnTo>
                  <a:lnTo>
                    <a:pt x="1413" y="235"/>
                  </a:lnTo>
                  <a:lnTo>
                    <a:pt x="1394" y="258"/>
                  </a:lnTo>
                  <a:lnTo>
                    <a:pt x="1372" y="275"/>
                  </a:lnTo>
                  <a:lnTo>
                    <a:pt x="1346" y="290"/>
                  </a:lnTo>
                  <a:lnTo>
                    <a:pt x="1318" y="298"/>
                  </a:lnTo>
                  <a:lnTo>
                    <a:pt x="1287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8"/>
                  </a:lnTo>
                  <a:lnTo>
                    <a:pt x="26" y="235"/>
                  </a:lnTo>
                  <a:lnTo>
                    <a:pt x="12" y="210"/>
                  </a:lnTo>
                  <a:lnTo>
                    <a:pt x="4" y="181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56"/>
            <p:cNvSpPr>
              <a:spLocks/>
            </p:cNvSpPr>
            <p:nvPr/>
          </p:nvSpPr>
          <p:spPr bwMode="auto">
            <a:xfrm>
              <a:off x="4657725" y="3768726"/>
              <a:ext cx="125413" cy="44450"/>
            </a:xfrm>
            <a:custGeom>
              <a:avLst/>
              <a:gdLst>
                <a:gd name="T0" fmla="*/ 151 w 870"/>
                <a:gd name="T1" fmla="*/ 0 h 301"/>
                <a:gd name="T2" fmla="*/ 720 w 870"/>
                <a:gd name="T3" fmla="*/ 0 h 301"/>
                <a:gd name="T4" fmla="*/ 750 w 870"/>
                <a:gd name="T5" fmla="*/ 4 h 301"/>
                <a:gd name="T6" fmla="*/ 778 w 870"/>
                <a:gd name="T7" fmla="*/ 12 h 301"/>
                <a:gd name="T8" fmla="*/ 805 w 870"/>
                <a:gd name="T9" fmla="*/ 26 h 301"/>
                <a:gd name="T10" fmla="*/ 827 w 870"/>
                <a:gd name="T11" fmla="*/ 44 h 301"/>
                <a:gd name="T12" fmla="*/ 845 w 870"/>
                <a:gd name="T13" fmla="*/ 67 h 301"/>
                <a:gd name="T14" fmla="*/ 859 w 870"/>
                <a:gd name="T15" fmla="*/ 92 h 301"/>
                <a:gd name="T16" fmla="*/ 867 w 870"/>
                <a:gd name="T17" fmla="*/ 120 h 301"/>
                <a:gd name="T18" fmla="*/ 870 w 870"/>
                <a:gd name="T19" fmla="*/ 151 h 301"/>
                <a:gd name="T20" fmla="*/ 867 w 870"/>
                <a:gd name="T21" fmla="*/ 181 h 301"/>
                <a:gd name="T22" fmla="*/ 859 w 870"/>
                <a:gd name="T23" fmla="*/ 209 h 301"/>
                <a:gd name="T24" fmla="*/ 845 w 870"/>
                <a:gd name="T25" fmla="*/ 234 h 301"/>
                <a:gd name="T26" fmla="*/ 827 w 870"/>
                <a:gd name="T27" fmla="*/ 257 h 301"/>
                <a:gd name="T28" fmla="*/ 805 w 870"/>
                <a:gd name="T29" fmla="*/ 275 h 301"/>
                <a:gd name="T30" fmla="*/ 778 w 870"/>
                <a:gd name="T31" fmla="*/ 290 h 301"/>
                <a:gd name="T32" fmla="*/ 750 w 870"/>
                <a:gd name="T33" fmla="*/ 298 h 301"/>
                <a:gd name="T34" fmla="*/ 720 w 870"/>
                <a:gd name="T35" fmla="*/ 301 h 301"/>
                <a:gd name="T36" fmla="*/ 151 w 870"/>
                <a:gd name="T37" fmla="*/ 301 h 301"/>
                <a:gd name="T38" fmla="*/ 121 w 870"/>
                <a:gd name="T39" fmla="*/ 298 h 301"/>
                <a:gd name="T40" fmla="*/ 93 w 870"/>
                <a:gd name="T41" fmla="*/ 290 h 301"/>
                <a:gd name="T42" fmla="*/ 66 w 870"/>
                <a:gd name="T43" fmla="*/ 275 h 301"/>
                <a:gd name="T44" fmla="*/ 44 w 870"/>
                <a:gd name="T45" fmla="*/ 257 h 301"/>
                <a:gd name="T46" fmla="*/ 26 w 870"/>
                <a:gd name="T47" fmla="*/ 234 h 301"/>
                <a:gd name="T48" fmla="*/ 12 w 870"/>
                <a:gd name="T49" fmla="*/ 209 h 301"/>
                <a:gd name="T50" fmla="*/ 4 w 870"/>
                <a:gd name="T51" fmla="*/ 181 h 301"/>
                <a:gd name="T52" fmla="*/ 0 w 870"/>
                <a:gd name="T53" fmla="*/ 151 h 301"/>
                <a:gd name="T54" fmla="*/ 4 w 870"/>
                <a:gd name="T55" fmla="*/ 120 h 301"/>
                <a:gd name="T56" fmla="*/ 12 w 870"/>
                <a:gd name="T57" fmla="*/ 92 h 301"/>
                <a:gd name="T58" fmla="*/ 26 w 870"/>
                <a:gd name="T59" fmla="*/ 67 h 301"/>
                <a:gd name="T60" fmla="*/ 44 w 870"/>
                <a:gd name="T61" fmla="*/ 44 h 301"/>
                <a:gd name="T62" fmla="*/ 66 w 870"/>
                <a:gd name="T63" fmla="*/ 26 h 301"/>
                <a:gd name="T64" fmla="*/ 93 w 870"/>
                <a:gd name="T65" fmla="*/ 12 h 301"/>
                <a:gd name="T66" fmla="*/ 121 w 870"/>
                <a:gd name="T67" fmla="*/ 4 h 301"/>
                <a:gd name="T68" fmla="*/ 151 w 870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301">
                  <a:moveTo>
                    <a:pt x="151" y="0"/>
                  </a:moveTo>
                  <a:lnTo>
                    <a:pt x="720" y="0"/>
                  </a:lnTo>
                  <a:lnTo>
                    <a:pt x="750" y="4"/>
                  </a:lnTo>
                  <a:lnTo>
                    <a:pt x="778" y="12"/>
                  </a:lnTo>
                  <a:lnTo>
                    <a:pt x="805" y="26"/>
                  </a:lnTo>
                  <a:lnTo>
                    <a:pt x="827" y="44"/>
                  </a:lnTo>
                  <a:lnTo>
                    <a:pt x="845" y="67"/>
                  </a:lnTo>
                  <a:lnTo>
                    <a:pt x="859" y="92"/>
                  </a:lnTo>
                  <a:lnTo>
                    <a:pt x="867" y="120"/>
                  </a:lnTo>
                  <a:lnTo>
                    <a:pt x="870" y="151"/>
                  </a:lnTo>
                  <a:lnTo>
                    <a:pt x="867" y="181"/>
                  </a:lnTo>
                  <a:lnTo>
                    <a:pt x="859" y="209"/>
                  </a:lnTo>
                  <a:lnTo>
                    <a:pt x="845" y="234"/>
                  </a:lnTo>
                  <a:lnTo>
                    <a:pt x="827" y="257"/>
                  </a:lnTo>
                  <a:lnTo>
                    <a:pt x="805" y="275"/>
                  </a:lnTo>
                  <a:lnTo>
                    <a:pt x="778" y="290"/>
                  </a:lnTo>
                  <a:lnTo>
                    <a:pt x="750" y="298"/>
                  </a:lnTo>
                  <a:lnTo>
                    <a:pt x="720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57"/>
            <p:cNvSpPr>
              <a:spLocks/>
            </p:cNvSpPr>
            <p:nvPr/>
          </p:nvSpPr>
          <p:spPr bwMode="auto">
            <a:xfrm>
              <a:off x="4575175" y="3521076"/>
              <a:ext cx="371475" cy="477838"/>
            </a:xfrm>
            <a:custGeom>
              <a:avLst/>
              <a:gdLst>
                <a:gd name="T0" fmla="*/ 152 w 2574"/>
                <a:gd name="T1" fmla="*/ 0 h 3310"/>
                <a:gd name="T2" fmla="*/ 2423 w 2574"/>
                <a:gd name="T3" fmla="*/ 0 h 3310"/>
                <a:gd name="T4" fmla="*/ 2453 w 2574"/>
                <a:gd name="T5" fmla="*/ 3 h 3310"/>
                <a:gd name="T6" fmla="*/ 2481 w 2574"/>
                <a:gd name="T7" fmla="*/ 12 h 3310"/>
                <a:gd name="T8" fmla="*/ 2507 w 2574"/>
                <a:gd name="T9" fmla="*/ 26 h 3310"/>
                <a:gd name="T10" fmla="*/ 2529 w 2574"/>
                <a:gd name="T11" fmla="*/ 44 h 3310"/>
                <a:gd name="T12" fmla="*/ 2548 w 2574"/>
                <a:gd name="T13" fmla="*/ 67 h 3310"/>
                <a:gd name="T14" fmla="*/ 2562 w 2574"/>
                <a:gd name="T15" fmla="*/ 92 h 3310"/>
                <a:gd name="T16" fmla="*/ 2571 w 2574"/>
                <a:gd name="T17" fmla="*/ 120 h 3310"/>
                <a:gd name="T18" fmla="*/ 2574 w 2574"/>
                <a:gd name="T19" fmla="*/ 150 h 3310"/>
                <a:gd name="T20" fmla="*/ 2574 w 2574"/>
                <a:gd name="T21" fmla="*/ 374 h 3310"/>
                <a:gd name="T22" fmla="*/ 2272 w 2574"/>
                <a:gd name="T23" fmla="*/ 896 h 3310"/>
                <a:gd name="T24" fmla="*/ 2272 w 2574"/>
                <a:gd name="T25" fmla="*/ 301 h 3310"/>
                <a:gd name="T26" fmla="*/ 304 w 2574"/>
                <a:gd name="T27" fmla="*/ 301 h 3310"/>
                <a:gd name="T28" fmla="*/ 304 w 2574"/>
                <a:gd name="T29" fmla="*/ 3008 h 3310"/>
                <a:gd name="T30" fmla="*/ 2272 w 2574"/>
                <a:gd name="T31" fmla="*/ 3008 h 3310"/>
                <a:gd name="T32" fmla="*/ 2272 w 2574"/>
                <a:gd name="T33" fmla="*/ 2634 h 3310"/>
                <a:gd name="T34" fmla="*/ 2430 w 2574"/>
                <a:gd name="T35" fmla="*/ 2530 h 3310"/>
                <a:gd name="T36" fmla="*/ 2458 w 2574"/>
                <a:gd name="T37" fmla="*/ 2508 h 3310"/>
                <a:gd name="T38" fmla="*/ 2482 w 2574"/>
                <a:gd name="T39" fmla="*/ 2483 h 3310"/>
                <a:gd name="T40" fmla="*/ 2502 w 2574"/>
                <a:gd name="T41" fmla="*/ 2454 h 3310"/>
                <a:gd name="T42" fmla="*/ 2574 w 2574"/>
                <a:gd name="T43" fmla="*/ 2330 h 3310"/>
                <a:gd name="T44" fmla="*/ 2574 w 2574"/>
                <a:gd name="T45" fmla="*/ 3159 h 3310"/>
                <a:gd name="T46" fmla="*/ 2571 w 2574"/>
                <a:gd name="T47" fmla="*/ 3189 h 3310"/>
                <a:gd name="T48" fmla="*/ 2562 w 2574"/>
                <a:gd name="T49" fmla="*/ 3217 h 3310"/>
                <a:gd name="T50" fmla="*/ 2548 w 2574"/>
                <a:gd name="T51" fmla="*/ 3243 h 3310"/>
                <a:gd name="T52" fmla="*/ 2529 w 2574"/>
                <a:gd name="T53" fmla="*/ 3265 h 3310"/>
                <a:gd name="T54" fmla="*/ 2507 w 2574"/>
                <a:gd name="T55" fmla="*/ 3284 h 3310"/>
                <a:gd name="T56" fmla="*/ 2481 w 2574"/>
                <a:gd name="T57" fmla="*/ 3297 h 3310"/>
                <a:gd name="T58" fmla="*/ 2453 w 2574"/>
                <a:gd name="T59" fmla="*/ 3307 h 3310"/>
                <a:gd name="T60" fmla="*/ 2423 w 2574"/>
                <a:gd name="T61" fmla="*/ 3310 h 3310"/>
                <a:gd name="T62" fmla="*/ 152 w 2574"/>
                <a:gd name="T63" fmla="*/ 3310 h 3310"/>
                <a:gd name="T64" fmla="*/ 121 w 2574"/>
                <a:gd name="T65" fmla="*/ 3307 h 3310"/>
                <a:gd name="T66" fmla="*/ 93 w 2574"/>
                <a:gd name="T67" fmla="*/ 3297 h 3310"/>
                <a:gd name="T68" fmla="*/ 67 w 2574"/>
                <a:gd name="T69" fmla="*/ 3284 h 3310"/>
                <a:gd name="T70" fmla="*/ 45 w 2574"/>
                <a:gd name="T71" fmla="*/ 3265 h 3310"/>
                <a:gd name="T72" fmla="*/ 26 w 2574"/>
                <a:gd name="T73" fmla="*/ 3243 h 3310"/>
                <a:gd name="T74" fmla="*/ 13 w 2574"/>
                <a:gd name="T75" fmla="*/ 3217 h 3310"/>
                <a:gd name="T76" fmla="*/ 3 w 2574"/>
                <a:gd name="T77" fmla="*/ 3189 h 3310"/>
                <a:gd name="T78" fmla="*/ 0 w 2574"/>
                <a:gd name="T79" fmla="*/ 3159 h 3310"/>
                <a:gd name="T80" fmla="*/ 0 w 2574"/>
                <a:gd name="T81" fmla="*/ 150 h 3310"/>
                <a:gd name="T82" fmla="*/ 3 w 2574"/>
                <a:gd name="T83" fmla="*/ 120 h 3310"/>
                <a:gd name="T84" fmla="*/ 13 w 2574"/>
                <a:gd name="T85" fmla="*/ 92 h 3310"/>
                <a:gd name="T86" fmla="*/ 26 w 2574"/>
                <a:gd name="T87" fmla="*/ 67 h 3310"/>
                <a:gd name="T88" fmla="*/ 45 w 2574"/>
                <a:gd name="T89" fmla="*/ 44 h 3310"/>
                <a:gd name="T90" fmla="*/ 67 w 2574"/>
                <a:gd name="T91" fmla="*/ 26 h 3310"/>
                <a:gd name="T92" fmla="*/ 93 w 2574"/>
                <a:gd name="T93" fmla="*/ 12 h 3310"/>
                <a:gd name="T94" fmla="*/ 121 w 2574"/>
                <a:gd name="T95" fmla="*/ 3 h 3310"/>
                <a:gd name="T96" fmla="*/ 152 w 2574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4" h="3310">
                  <a:moveTo>
                    <a:pt x="152" y="0"/>
                  </a:moveTo>
                  <a:lnTo>
                    <a:pt x="2423" y="0"/>
                  </a:lnTo>
                  <a:lnTo>
                    <a:pt x="2453" y="3"/>
                  </a:lnTo>
                  <a:lnTo>
                    <a:pt x="2481" y="12"/>
                  </a:lnTo>
                  <a:lnTo>
                    <a:pt x="2507" y="26"/>
                  </a:lnTo>
                  <a:lnTo>
                    <a:pt x="2529" y="44"/>
                  </a:lnTo>
                  <a:lnTo>
                    <a:pt x="2548" y="67"/>
                  </a:lnTo>
                  <a:lnTo>
                    <a:pt x="2562" y="92"/>
                  </a:lnTo>
                  <a:lnTo>
                    <a:pt x="2571" y="120"/>
                  </a:lnTo>
                  <a:lnTo>
                    <a:pt x="2574" y="150"/>
                  </a:lnTo>
                  <a:lnTo>
                    <a:pt x="2574" y="374"/>
                  </a:lnTo>
                  <a:lnTo>
                    <a:pt x="2272" y="896"/>
                  </a:lnTo>
                  <a:lnTo>
                    <a:pt x="2272" y="301"/>
                  </a:lnTo>
                  <a:lnTo>
                    <a:pt x="304" y="301"/>
                  </a:lnTo>
                  <a:lnTo>
                    <a:pt x="304" y="3008"/>
                  </a:lnTo>
                  <a:lnTo>
                    <a:pt x="2272" y="3008"/>
                  </a:lnTo>
                  <a:lnTo>
                    <a:pt x="2272" y="2634"/>
                  </a:lnTo>
                  <a:lnTo>
                    <a:pt x="2430" y="2530"/>
                  </a:lnTo>
                  <a:lnTo>
                    <a:pt x="2458" y="2508"/>
                  </a:lnTo>
                  <a:lnTo>
                    <a:pt x="2482" y="2483"/>
                  </a:lnTo>
                  <a:lnTo>
                    <a:pt x="2502" y="2454"/>
                  </a:lnTo>
                  <a:lnTo>
                    <a:pt x="2574" y="2330"/>
                  </a:lnTo>
                  <a:lnTo>
                    <a:pt x="2574" y="3159"/>
                  </a:lnTo>
                  <a:lnTo>
                    <a:pt x="2571" y="3189"/>
                  </a:lnTo>
                  <a:lnTo>
                    <a:pt x="2562" y="3217"/>
                  </a:lnTo>
                  <a:lnTo>
                    <a:pt x="2548" y="3243"/>
                  </a:lnTo>
                  <a:lnTo>
                    <a:pt x="2529" y="3265"/>
                  </a:lnTo>
                  <a:lnTo>
                    <a:pt x="2507" y="3284"/>
                  </a:lnTo>
                  <a:lnTo>
                    <a:pt x="2481" y="3297"/>
                  </a:lnTo>
                  <a:lnTo>
                    <a:pt x="2453" y="3307"/>
                  </a:lnTo>
                  <a:lnTo>
                    <a:pt x="2423" y="3310"/>
                  </a:lnTo>
                  <a:lnTo>
                    <a:pt x="152" y="3310"/>
                  </a:lnTo>
                  <a:lnTo>
                    <a:pt x="121" y="3307"/>
                  </a:lnTo>
                  <a:lnTo>
                    <a:pt x="93" y="3297"/>
                  </a:lnTo>
                  <a:lnTo>
                    <a:pt x="67" y="3284"/>
                  </a:lnTo>
                  <a:lnTo>
                    <a:pt x="45" y="3265"/>
                  </a:lnTo>
                  <a:lnTo>
                    <a:pt x="26" y="3243"/>
                  </a:lnTo>
                  <a:lnTo>
                    <a:pt x="13" y="3217"/>
                  </a:lnTo>
                  <a:lnTo>
                    <a:pt x="3" y="3189"/>
                  </a:lnTo>
                  <a:lnTo>
                    <a:pt x="0" y="315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58"/>
            <p:cNvSpPr>
              <a:spLocks noEditPoints="1"/>
            </p:cNvSpPr>
            <p:nvPr/>
          </p:nvSpPr>
          <p:spPr bwMode="auto">
            <a:xfrm>
              <a:off x="4826000" y="3575051"/>
              <a:ext cx="228600" cy="341313"/>
            </a:xfrm>
            <a:custGeom>
              <a:avLst/>
              <a:gdLst>
                <a:gd name="T0" fmla="*/ 131 w 1591"/>
                <a:gd name="T1" fmla="*/ 1996 h 2370"/>
                <a:gd name="T2" fmla="*/ 223 w 1591"/>
                <a:gd name="T3" fmla="*/ 2040 h 2370"/>
                <a:gd name="T4" fmla="*/ 308 w 1591"/>
                <a:gd name="T5" fmla="*/ 2097 h 2370"/>
                <a:gd name="T6" fmla="*/ 439 w 1591"/>
                <a:gd name="T7" fmla="*/ 1980 h 2370"/>
                <a:gd name="T8" fmla="*/ 389 w 1591"/>
                <a:gd name="T9" fmla="*/ 1934 h 2370"/>
                <a:gd name="T10" fmla="*/ 314 w 1591"/>
                <a:gd name="T11" fmla="*/ 1883 h 2370"/>
                <a:gd name="T12" fmla="*/ 245 w 1591"/>
                <a:gd name="T13" fmla="*/ 1849 h 2370"/>
                <a:gd name="T14" fmla="*/ 187 w 1591"/>
                <a:gd name="T15" fmla="*/ 1829 h 2370"/>
                <a:gd name="T16" fmla="*/ 141 w 1591"/>
                <a:gd name="T17" fmla="*/ 1820 h 2370"/>
                <a:gd name="T18" fmla="*/ 1118 w 1591"/>
                <a:gd name="T19" fmla="*/ 0 h 2370"/>
                <a:gd name="T20" fmla="*/ 1173 w 1591"/>
                <a:gd name="T21" fmla="*/ 7 h 2370"/>
                <a:gd name="T22" fmla="*/ 1240 w 1591"/>
                <a:gd name="T23" fmla="*/ 25 h 2370"/>
                <a:gd name="T24" fmla="*/ 1319 w 1591"/>
                <a:gd name="T25" fmla="*/ 57 h 2370"/>
                <a:gd name="T26" fmla="*/ 1407 w 1591"/>
                <a:gd name="T27" fmla="*/ 108 h 2370"/>
                <a:gd name="T28" fmla="*/ 1478 w 1591"/>
                <a:gd name="T29" fmla="*/ 163 h 2370"/>
                <a:gd name="T30" fmla="*/ 1528 w 1591"/>
                <a:gd name="T31" fmla="*/ 215 h 2370"/>
                <a:gd name="T32" fmla="*/ 1561 w 1591"/>
                <a:gd name="T33" fmla="*/ 261 h 2370"/>
                <a:gd name="T34" fmla="*/ 1580 w 1591"/>
                <a:gd name="T35" fmla="*/ 297 h 2370"/>
                <a:gd name="T36" fmla="*/ 1588 w 1591"/>
                <a:gd name="T37" fmla="*/ 320 h 2370"/>
                <a:gd name="T38" fmla="*/ 1591 w 1591"/>
                <a:gd name="T39" fmla="*/ 344 h 2370"/>
                <a:gd name="T40" fmla="*/ 1581 w 1591"/>
                <a:gd name="T41" fmla="*/ 379 h 2370"/>
                <a:gd name="T42" fmla="*/ 625 w 1591"/>
                <a:gd name="T43" fmla="*/ 2021 h 2370"/>
                <a:gd name="T44" fmla="*/ 116 w 1591"/>
                <a:gd name="T45" fmla="*/ 2357 h 2370"/>
                <a:gd name="T46" fmla="*/ 77 w 1591"/>
                <a:gd name="T47" fmla="*/ 2370 h 2370"/>
                <a:gd name="T48" fmla="*/ 36 w 1591"/>
                <a:gd name="T49" fmla="*/ 2359 h 2370"/>
                <a:gd name="T50" fmla="*/ 12 w 1591"/>
                <a:gd name="T51" fmla="*/ 2338 h 2370"/>
                <a:gd name="T52" fmla="*/ 0 w 1591"/>
                <a:gd name="T53" fmla="*/ 2306 h 2370"/>
                <a:gd name="T54" fmla="*/ 34 w 1591"/>
                <a:gd name="T55" fmla="*/ 1702 h 2370"/>
                <a:gd name="T56" fmla="*/ 45 w 1591"/>
                <a:gd name="T57" fmla="*/ 1670 h 2370"/>
                <a:gd name="T58" fmla="*/ 1002 w 1591"/>
                <a:gd name="T59" fmla="*/ 27 h 2370"/>
                <a:gd name="T60" fmla="*/ 1034 w 1591"/>
                <a:gd name="T61" fmla="*/ 7 h 2370"/>
                <a:gd name="T62" fmla="*/ 1048 w 1591"/>
                <a:gd name="T63" fmla="*/ 4 h 2370"/>
                <a:gd name="T64" fmla="*/ 1076 w 1591"/>
                <a:gd name="T65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1" h="2370">
                  <a:moveTo>
                    <a:pt x="141" y="1820"/>
                  </a:moveTo>
                  <a:lnTo>
                    <a:pt x="131" y="1996"/>
                  </a:lnTo>
                  <a:lnTo>
                    <a:pt x="177" y="2016"/>
                  </a:lnTo>
                  <a:lnTo>
                    <a:pt x="223" y="2040"/>
                  </a:lnTo>
                  <a:lnTo>
                    <a:pt x="267" y="2067"/>
                  </a:lnTo>
                  <a:lnTo>
                    <a:pt x="308" y="2097"/>
                  </a:lnTo>
                  <a:lnTo>
                    <a:pt x="455" y="2000"/>
                  </a:lnTo>
                  <a:lnTo>
                    <a:pt x="439" y="1980"/>
                  </a:lnTo>
                  <a:lnTo>
                    <a:pt x="417" y="1958"/>
                  </a:lnTo>
                  <a:lnTo>
                    <a:pt x="389" y="1934"/>
                  </a:lnTo>
                  <a:lnTo>
                    <a:pt x="355" y="1909"/>
                  </a:lnTo>
                  <a:lnTo>
                    <a:pt x="314" y="1883"/>
                  </a:lnTo>
                  <a:lnTo>
                    <a:pt x="278" y="1864"/>
                  </a:lnTo>
                  <a:lnTo>
                    <a:pt x="245" y="1849"/>
                  </a:lnTo>
                  <a:lnTo>
                    <a:pt x="214" y="1837"/>
                  </a:lnTo>
                  <a:lnTo>
                    <a:pt x="187" y="1829"/>
                  </a:lnTo>
                  <a:lnTo>
                    <a:pt x="163" y="1824"/>
                  </a:lnTo>
                  <a:lnTo>
                    <a:pt x="141" y="1820"/>
                  </a:lnTo>
                  <a:close/>
                  <a:moveTo>
                    <a:pt x="1095" y="0"/>
                  </a:moveTo>
                  <a:lnTo>
                    <a:pt x="1118" y="0"/>
                  </a:lnTo>
                  <a:lnTo>
                    <a:pt x="1144" y="2"/>
                  </a:lnTo>
                  <a:lnTo>
                    <a:pt x="1173" y="7"/>
                  </a:lnTo>
                  <a:lnTo>
                    <a:pt x="1205" y="14"/>
                  </a:lnTo>
                  <a:lnTo>
                    <a:pt x="1240" y="25"/>
                  </a:lnTo>
                  <a:lnTo>
                    <a:pt x="1278" y="39"/>
                  </a:lnTo>
                  <a:lnTo>
                    <a:pt x="1319" y="57"/>
                  </a:lnTo>
                  <a:lnTo>
                    <a:pt x="1362" y="81"/>
                  </a:lnTo>
                  <a:lnTo>
                    <a:pt x="1407" y="108"/>
                  </a:lnTo>
                  <a:lnTo>
                    <a:pt x="1446" y="136"/>
                  </a:lnTo>
                  <a:lnTo>
                    <a:pt x="1478" y="163"/>
                  </a:lnTo>
                  <a:lnTo>
                    <a:pt x="1505" y="190"/>
                  </a:lnTo>
                  <a:lnTo>
                    <a:pt x="1528" y="215"/>
                  </a:lnTo>
                  <a:lnTo>
                    <a:pt x="1546" y="239"/>
                  </a:lnTo>
                  <a:lnTo>
                    <a:pt x="1561" y="261"/>
                  </a:lnTo>
                  <a:lnTo>
                    <a:pt x="1571" y="280"/>
                  </a:lnTo>
                  <a:lnTo>
                    <a:pt x="1580" y="297"/>
                  </a:lnTo>
                  <a:lnTo>
                    <a:pt x="1585" y="311"/>
                  </a:lnTo>
                  <a:lnTo>
                    <a:pt x="1588" y="320"/>
                  </a:lnTo>
                  <a:lnTo>
                    <a:pt x="1589" y="325"/>
                  </a:lnTo>
                  <a:lnTo>
                    <a:pt x="1591" y="344"/>
                  </a:lnTo>
                  <a:lnTo>
                    <a:pt x="1588" y="363"/>
                  </a:lnTo>
                  <a:lnTo>
                    <a:pt x="1581" y="379"/>
                  </a:lnTo>
                  <a:lnTo>
                    <a:pt x="634" y="2008"/>
                  </a:lnTo>
                  <a:lnTo>
                    <a:pt x="625" y="2021"/>
                  </a:lnTo>
                  <a:lnTo>
                    <a:pt x="611" y="2033"/>
                  </a:lnTo>
                  <a:lnTo>
                    <a:pt x="116" y="2357"/>
                  </a:lnTo>
                  <a:lnTo>
                    <a:pt x="97" y="2367"/>
                  </a:lnTo>
                  <a:lnTo>
                    <a:pt x="77" y="2370"/>
                  </a:lnTo>
                  <a:lnTo>
                    <a:pt x="56" y="2368"/>
                  </a:lnTo>
                  <a:lnTo>
                    <a:pt x="36" y="2359"/>
                  </a:lnTo>
                  <a:lnTo>
                    <a:pt x="23" y="2350"/>
                  </a:lnTo>
                  <a:lnTo>
                    <a:pt x="12" y="2338"/>
                  </a:lnTo>
                  <a:lnTo>
                    <a:pt x="5" y="2323"/>
                  </a:lnTo>
                  <a:lnTo>
                    <a:pt x="0" y="2306"/>
                  </a:lnTo>
                  <a:lnTo>
                    <a:pt x="0" y="2290"/>
                  </a:lnTo>
                  <a:lnTo>
                    <a:pt x="34" y="1702"/>
                  </a:lnTo>
                  <a:lnTo>
                    <a:pt x="38" y="1685"/>
                  </a:lnTo>
                  <a:lnTo>
                    <a:pt x="45" y="1670"/>
                  </a:lnTo>
                  <a:lnTo>
                    <a:pt x="991" y="41"/>
                  </a:lnTo>
                  <a:lnTo>
                    <a:pt x="1002" y="27"/>
                  </a:lnTo>
                  <a:lnTo>
                    <a:pt x="1016" y="15"/>
                  </a:lnTo>
                  <a:lnTo>
                    <a:pt x="1034" y="7"/>
                  </a:lnTo>
                  <a:lnTo>
                    <a:pt x="1038" y="6"/>
                  </a:lnTo>
                  <a:lnTo>
                    <a:pt x="1048" y="4"/>
                  </a:lnTo>
                  <a:lnTo>
                    <a:pt x="1060" y="2"/>
                  </a:lnTo>
                  <a:lnTo>
                    <a:pt x="1076" y="0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59"/>
            <p:cNvSpPr>
              <a:spLocks/>
            </p:cNvSpPr>
            <p:nvPr/>
          </p:nvSpPr>
          <p:spPr bwMode="auto">
            <a:xfrm>
              <a:off x="4645025" y="3849688"/>
              <a:ext cx="166688" cy="84138"/>
            </a:xfrm>
            <a:custGeom>
              <a:avLst/>
              <a:gdLst>
                <a:gd name="T0" fmla="*/ 557 w 1155"/>
                <a:gd name="T1" fmla="*/ 5 h 591"/>
                <a:gd name="T2" fmla="*/ 583 w 1155"/>
                <a:gd name="T3" fmla="*/ 28 h 591"/>
                <a:gd name="T4" fmla="*/ 591 w 1155"/>
                <a:gd name="T5" fmla="*/ 111 h 591"/>
                <a:gd name="T6" fmla="*/ 560 w 1155"/>
                <a:gd name="T7" fmla="*/ 199 h 591"/>
                <a:gd name="T8" fmla="*/ 569 w 1155"/>
                <a:gd name="T9" fmla="*/ 242 h 591"/>
                <a:gd name="T10" fmla="*/ 587 w 1155"/>
                <a:gd name="T11" fmla="*/ 270 h 591"/>
                <a:gd name="T12" fmla="*/ 637 w 1155"/>
                <a:gd name="T13" fmla="*/ 278 h 591"/>
                <a:gd name="T14" fmla="*/ 681 w 1155"/>
                <a:gd name="T15" fmla="*/ 323 h 591"/>
                <a:gd name="T16" fmla="*/ 693 w 1155"/>
                <a:gd name="T17" fmla="*/ 357 h 591"/>
                <a:gd name="T18" fmla="*/ 847 w 1155"/>
                <a:gd name="T19" fmla="*/ 351 h 591"/>
                <a:gd name="T20" fmla="*/ 996 w 1155"/>
                <a:gd name="T21" fmla="*/ 366 h 591"/>
                <a:gd name="T22" fmla="*/ 1118 w 1155"/>
                <a:gd name="T23" fmla="*/ 373 h 591"/>
                <a:gd name="T24" fmla="*/ 1149 w 1155"/>
                <a:gd name="T25" fmla="*/ 400 h 591"/>
                <a:gd name="T26" fmla="*/ 1154 w 1155"/>
                <a:gd name="T27" fmla="*/ 441 h 591"/>
                <a:gd name="T28" fmla="*/ 1131 w 1155"/>
                <a:gd name="T29" fmla="*/ 475 h 591"/>
                <a:gd name="T30" fmla="*/ 1066 w 1155"/>
                <a:gd name="T31" fmla="*/ 482 h 591"/>
                <a:gd name="T32" fmla="*/ 957 w 1155"/>
                <a:gd name="T33" fmla="*/ 467 h 591"/>
                <a:gd name="T34" fmla="*/ 843 w 1155"/>
                <a:gd name="T35" fmla="*/ 452 h 591"/>
                <a:gd name="T36" fmla="*/ 738 w 1155"/>
                <a:gd name="T37" fmla="*/ 461 h 591"/>
                <a:gd name="T38" fmla="*/ 679 w 1155"/>
                <a:gd name="T39" fmla="*/ 486 h 591"/>
                <a:gd name="T40" fmla="*/ 636 w 1155"/>
                <a:gd name="T41" fmla="*/ 492 h 591"/>
                <a:gd name="T42" fmla="*/ 603 w 1155"/>
                <a:gd name="T43" fmla="*/ 477 h 591"/>
                <a:gd name="T44" fmla="*/ 576 w 1155"/>
                <a:gd name="T45" fmla="*/ 454 h 591"/>
                <a:gd name="T46" fmla="*/ 571 w 1155"/>
                <a:gd name="T47" fmla="*/ 407 h 591"/>
                <a:gd name="T48" fmla="*/ 537 w 1155"/>
                <a:gd name="T49" fmla="*/ 457 h 591"/>
                <a:gd name="T50" fmla="*/ 495 w 1155"/>
                <a:gd name="T51" fmla="*/ 471 h 591"/>
                <a:gd name="T52" fmla="*/ 455 w 1155"/>
                <a:gd name="T53" fmla="*/ 456 h 591"/>
                <a:gd name="T54" fmla="*/ 439 w 1155"/>
                <a:gd name="T55" fmla="*/ 419 h 591"/>
                <a:gd name="T56" fmla="*/ 450 w 1155"/>
                <a:gd name="T57" fmla="*/ 390 h 591"/>
                <a:gd name="T58" fmla="*/ 458 w 1155"/>
                <a:gd name="T59" fmla="*/ 369 h 591"/>
                <a:gd name="T60" fmla="*/ 422 w 1155"/>
                <a:gd name="T61" fmla="*/ 404 h 591"/>
                <a:gd name="T62" fmla="*/ 379 w 1155"/>
                <a:gd name="T63" fmla="*/ 428 h 591"/>
                <a:gd name="T64" fmla="*/ 335 w 1155"/>
                <a:gd name="T65" fmla="*/ 417 h 591"/>
                <a:gd name="T66" fmla="*/ 314 w 1155"/>
                <a:gd name="T67" fmla="*/ 379 h 591"/>
                <a:gd name="T68" fmla="*/ 364 w 1155"/>
                <a:gd name="T69" fmla="*/ 288 h 591"/>
                <a:gd name="T70" fmla="*/ 252 w 1155"/>
                <a:gd name="T71" fmla="*/ 393 h 591"/>
                <a:gd name="T72" fmla="*/ 96 w 1155"/>
                <a:gd name="T73" fmla="*/ 581 h 591"/>
                <a:gd name="T74" fmla="*/ 49 w 1155"/>
                <a:gd name="T75" fmla="*/ 590 h 591"/>
                <a:gd name="T76" fmla="*/ 9 w 1155"/>
                <a:gd name="T77" fmla="*/ 569 h 591"/>
                <a:gd name="T78" fmla="*/ 2 w 1155"/>
                <a:gd name="T79" fmla="*/ 527 h 591"/>
                <a:gd name="T80" fmla="*/ 138 w 1155"/>
                <a:gd name="T81" fmla="*/ 351 h 591"/>
                <a:gd name="T82" fmla="*/ 344 w 1155"/>
                <a:gd name="T83" fmla="*/ 123 h 591"/>
                <a:gd name="T84" fmla="*/ 398 w 1155"/>
                <a:gd name="T85" fmla="*/ 70 h 591"/>
                <a:gd name="T86" fmla="*/ 462 w 1155"/>
                <a:gd name="T87" fmla="*/ 20 h 591"/>
                <a:gd name="T88" fmla="*/ 534 w 1155"/>
                <a:gd name="T8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5" h="591">
                  <a:moveTo>
                    <a:pt x="534" y="0"/>
                  </a:moveTo>
                  <a:lnTo>
                    <a:pt x="545" y="2"/>
                  </a:lnTo>
                  <a:lnTo>
                    <a:pt x="557" y="5"/>
                  </a:lnTo>
                  <a:lnTo>
                    <a:pt x="567" y="10"/>
                  </a:lnTo>
                  <a:lnTo>
                    <a:pt x="576" y="18"/>
                  </a:lnTo>
                  <a:lnTo>
                    <a:pt x="583" y="28"/>
                  </a:lnTo>
                  <a:lnTo>
                    <a:pt x="591" y="54"/>
                  </a:lnTo>
                  <a:lnTo>
                    <a:pt x="593" y="82"/>
                  </a:lnTo>
                  <a:lnTo>
                    <a:pt x="591" y="111"/>
                  </a:lnTo>
                  <a:lnTo>
                    <a:pt x="584" y="140"/>
                  </a:lnTo>
                  <a:lnTo>
                    <a:pt x="573" y="170"/>
                  </a:lnTo>
                  <a:lnTo>
                    <a:pt x="560" y="199"/>
                  </a:lnTo>
                  <a:lnTo>
                    <a:pt x="543" y="230"/>
                  </a:lnTo>
                  <a:lnTo>
                    <a:pt x="557" y="235"/>
                  </a:lnTo>
                  <a:lnTo>
                    <a:pt x="569" y="242"/>
                  </a:lnTo>
                  <a:lnTo>
                    <a:pt x="579" y="254"/>
                  </a:lnTo>
                  <a:lnTo>
                    <a:pt x="583" y="263"/>
                  </a:lnTo>
                  <a:lnTo>
                    <a:pt x="587" y="270"/>
                  </a:lnTo>
                  <a:lnTo>
                    <a:pt x="604" y="269"/>
                  </a:lnTo>
                  <a:lnTo>
                    <a:pt x="620" y="272"/>
                  </a:lnTo>
                  <a:lnTo>
                    <a:pt x="637" y="278"/>
                  </a:lnTo>
                  <a:lnTo>
                    <a:pt x="653" y="289"/>
                  </a:lnTo>
                  <a:lnTo>
                    <a:pt x="668" y="303"/>
                  </a:lnTo>
                  <a:lnTo>
                    <a:pt x="681" y="323"/>
                  </a:lnTo>
                  <a:lnTo>
                    <a:pt x="689" y="338"/>
                  </a:lnTo>
                  <a:lnTo>
                    <a:pt x="692" y="349"/>
                  </a:lnTo>
                  <a:lnTo>
                    <a:pt x="693" y="357"/>
                  </a:lnTo>
                  <a:lnTo>
                    <a:pt x="746" y="351"/>
                  </a:lnTo>
                  <a:lnTo>
                    <a:pt x="797" y="350"/>
                  </a:lnTo>
                  <a:lnTo>
                    <a:pt x="847" y="351"/>
                  </a:lnTo>
                  <a:lnTo>
                    <a:pt x="897" y="355"/>
                  </a:lnTo>
                  <a:lnTo>
                    <a:pt x="946" y="361"/>
                  </a:lnTo>
                  <a:lnTo>
                    <a:pt x="996" y="366"/>
                  </a:lnTo>
                  <a:lnTo>
                    <a:pt x="1048" y="369"/>
                  </a:lnTo>
                  <a:lnTo>
                    <a:pt x="1101" y="371"/>
                  </a:lnTo>
                  <a:lnTo>
                    <a:pt x="1118" y="373"/>
                  </a:lnTo>
                  <a:lnTo>
                    <a:pt x="1131" y="379"/>
                  </a:lnTo>
                  <a:lnTo>
                    <a:pt x="1142" y="389"/>
                  </a:lnTo>
                  <a:lnTo>
                    <a:pt x="1149" y="400"/>
                  </a:lnTo>
                  <a:lnTo>
                    <a:pt x="1154" y="413"/>
                  </a:lnTo>
                  <a:lnTo>
                    <a:pt x="1155" y="427"/>
                  </a:lnTo>
                  <a:lnTo>
                    <a:pt x="1154" y="441"/>
                  </a:lnTo>
                  <a:lnTo>
                    <a:pt x="1149" y="454"/>
                  </a:lnTo>
                  <a:lnTo>
                    <a:pt x="1142" y="466"/>
                  </a:lnTo>
                  <a:lnTo>
                    <a:pt x="1131" y="475"/>
                  </a:lnTo>
                  <a:lnTo>
                    <a:pt x="1118" y="481"/>
                  </a:lnTo>
                  <a:lnTo>
                    <a:pt x="1101" y="483"/>
                  </a:lnTo>
                  <a:lnTo>
                    <a:pt x="1066" y="482"/>
                  </a:lnTo>
                  <a:lnTo>
                    <a:pt x="1031" y="478"/>
                  </a:lnTo>
                  <a:lnTo>
                    <a:pt x="993" y="473"/>
                  </a:lnTo>
                  <a:lnTo>
                    <a:pt x="957" y="467"/>
                  </a:lnTo>
                  <a:lnTo>
                    <a:pt x="919" y="460"/>
                  </a:lnTo>
                  <a:lnTo>
                    <a:pt x="881" y="455"/>
                  </a:lnTo>
                  <a:lnTo>
                    <a:pt x="843" y="452"/>
                  </a:lnTo>
                  <a:lnTo>
                    <a:pt x="807" y="451"/>
                  </a:lnTo>
                  <a:lnTo>
                    <a:pt x="771" y="454"/>
                  </a:lnTo>
                  <a:lnTo>
                    <a:pt x="738" y="461"/>
                  </a:lnTo>
                  <a:lnTo>
                    <a:pt x="705" y="474"/>
                  </a:lnTo>
                  <a:lnTo>
                    <a:pt x="693" y="480"/>
                  </a:lnTo>
                  <a:lnTo>
                    <a:pt x="679" y="486"/>
                  </a:lnTo>
                  <a:lnTo>
                    <a:pt x="664" y="492"/>
                  </a:lnTo>
                  <a:lnTo>
                    <a:pt x="651" y="494"/>
                  </a:lnTo>
                  <a:lnTo>
                    <a:pt x="636" y="492"/>
                  </a:lnTo>
                  <a:lnTo>
                    <a:pt x="626" y="487"/>
                  </a:lnTo>
                  <a:lnTo>
                    <a:pt x="614" y="482"/>
                  </a:lnTo>
                  <a:lnTo>
                    <a:pt x="603" y="477"/>
                  </a:lnTo>
                  <a:lnTo>
                    <a:pt x="592" y="471"/>
                  </a:lnTo>
                  <a:lnTo>
                    <a:pt x="584" y="464"/>
                  </a:lnTo>
                  <a:lnTo>
                    <a:pt x="576" y="454"/>
                  </a:lnTo>
                  <a:lnTo>
                    <a:pt x="572" y="442"/>
                  </a:lnTo>
                  <a:lnTo>
                    <a:pt x="571" y="423"/>
                  </a:lnTo>
                  <a:lnTo>
                    <a:pt x="571" y="407"/>
                  </a:lnTo>
                  <a:lnTo>
                    <a:pt x="560" y="427"/>
                  </a:lnTo>
                  <a:lnTo>
                    <a:pt x="547" y="446"/>
                  </a:lnTo>
                  <a:lnTo>
                    <a:pt x="537" y="457"/>
                  </a:lnTo>
                  <a:lnTo>
                    <a:pt x="524" y="466"/>
                  </a:lnTo>
                  <a:lnTo>
                    <a:pt x="509" y="470"/>
                  </a:lnTo>
                  <a:lnTo>
                    <a:pt x="495" y="471"/>
                  </a:lnTo>
                  <a:lnTo>
                    <a:pt x="480" y="469"/>
                  </a:lnTo>
                  <a:lnTo>
                    <a:pt x="467" y="464"/>
                  </a:lnTo>
                  <a:lnTo>
                    <a:pt x="455" y="456"/>
                  </a:lnTo>
                  <a:lnTo>
                    <a:pt x="446" y="446"/>
                  </a:lnTo>
                  <a:lnTo>
                    <a:pt x="440" y="433"/>
                  </a:lnTo>
                  <a:lnTo>
                    <a:pt x="439" y="419"/>
                  </a:lnTo>
                  <a:lnTo>
                    <a:pt x="444" y="402"/>
                  </a:lnTo>
                  <a:lnTo>
                    <a:pt x="447" y="396"/>
                  </a:lnTo>
                  <a:lnTo>
                    <a:pt x="450" y="390"/>
                  </a:lnTo>
                  <a:lnTo>
                    <a:pt x="450" y="390"/>
                  </a:lnTo>
                  <a:lnTo>
                    <a:pt x="449" y="390"/>
                  </a:lnTo>
                  <a:lnTo>
                    <a:pt x="458" y="369"/>
                  </a:lnTo>
                  <a:lnTo>
                    <a:pt x="445" y="378"/>
                  </a:lnTo>
                  <a:lnTo>
                    <a:pt x="432" y="390"/>
                  </a:lnTo>
                  <a:lnTo>
                    <a:pt x="422" y="404"/>
                  </a:lnTo>
                  <a:lnTo>
                    <a:pt x="409" y="417"/>
                  </a:lnTo>
                  <a:lnTo>
                    <a:pt x="394" y="425"/>
                  </a:lnTo>
                  <a:lnTo>
                    <a:pt x="379" y="428"/>
                  </a:lnTo>
                  <a:lnTo>
                    <a:pt x="363" y="428"/>
                  </a:lnTo>
                  <a:lnTo>
                    <a:pt x="348" y="424"/>
                  </a:lnTo>
                  <a:lnTo>
                    <a:pt x="335" y="417"/>
                  </a:lnTo>
                  <a:lnTo>
                    <a:pt x="324" y="406"/>
                  </a:lnTo>
                  <a:lnTo>
                    <a:pt x="317" y="394"/>
                  </a:lnTo>
                  <a:lnTo>
                    <a:pt x="314" y="379"/>
                  </a:lnTo>
                  <a:lnTo>
                    <a:pt x="316" y="364"/>
                  </a:lnTo>
                  <a:lnTo>
                    <a:pt x="323" y="347"/>
                  </a:lnTo>
                  <a:lnTo>
                    <a:pt x="364" y="288"/>
                  </a:lnTo>
                  <a:lnTo>
                    <a:pt x="404" y="226"/>
                  </a:lnTo>
                  <a:lnTo>
                    <a:pt x="326" y="309"/>
                  </a:lnTo>
                  <a:lnTo>
                    <a:pt x="252" y="393"/>
                  </a:lnTo>
                  <a:lnTo>
                    <a:pt x="179" y="480"/>
                  </a:lnTo>
                  <a:lnTo>
                    <a:pt x="108" y="569"/>
                  </a:lnTo>
                  <a:lnTo>
                    <a:pt x="96" y="581"/>
                  </a:lnTo>
                  <a:lnTo>
                    <a:pt x="80" y="588"/>
                  </a:lnTo>
                  <a:lnTo>
                    <a:pt x="65" y="591"/>
                  </a:lnTo>
                  <a:lnTo>
                    <a:pt x="49" y="590"/>
                  </a:lnTo>
                  <a:lnTo>
                    <a:pt x="33" y="586"/>
                  </a:lnTo>
                  <a:lnTo>
                    <a:pt x="21" y="579"/>
                  </a:lnTo>
                  <a:lnTo>
                    <a:pt x="9" y="569"/>
                  </a:lnTo>
                  <a:lnTo>
                    <a:pt x="2" y="556"/>
                  </a:lnTo>
                  <a:lnTo>
                    <a:pt x="0" y="542"/>
                  </a:lnTo>
                  <a:lnTo>
                    <a:pt x="2" y="527"/>
                  </a:lnTo>
                  <a:lnTo>
                    <a:pt x="11" y="511"/>
                  </a:lnTo>
                  <a:lnTo>
                    <a:pt x="74" y="431"/>
                  </a:lnTo>
                  <a:lnTo>
                    <a:pt x="138" y="351"/>
                  </a:lnTo>
                  <a:lnTo>
                    <a:pt x="204" y="273"/>
                  </a:lnTo>
                  <a:lnTo>
                    <a:pt x="273" y="196"/>
                  </a:lnTo>
                  <a:lnTo>
                    <a:pt x="344" y="123"/>
                  </a:lnTo>
                  <a:lnTo>
                    <a:pt x="361" y="107"/>
                  </a:lnTo>
                  <a:lnTo>
                    <a:pt x="380" y="89"/>
                  </a:lnTo>
                  <a:lnTo>
                    <a:pt x="398" y="70"/>
                  </a:lnTo>
                  <a:lnTo>
                    <a:pt x="418" y="52"/>
                  </a:lnTo>
                  <a:lnTo>
                    <a:pt x="439" y="35"/>
                  </a:lnTo>
                  <a:lnTo>
                    <a:pt x="462" y="20"/>
                  </a:lnTo>
                  <a:lnTo>
                    <a:pt x="485" y="9"/>
                  </a:lnTo>
                  <a:lnTo>
                    <a:pt x="509" y="2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967287" y="4953001"/>
            <a:ext cx="650639" cy="625476"/>
            <a:chOff x="4967288" y="5026025"/>
            <a:chExt cx="574676" cy="552451"/>
          </a:xfrm>
          <a:solidFill>
            <a:schemeClr val="bg1">
              <a:lumMod val="50000"/>
            </a:schemeClr>
          </a:solidFill>
        </p:grpSpPr>
        <p:sp>
          <p:nvSpPr>
            <p:cNvPr id="98" name="Freeform 64"/>
            <p:cNvSpPr>
              <a:spLocks/>
            </p:cNvSpPr>
            <p:nvPr/>
          </p:nvSpPr>
          <p:spPr bwMode="auto">
            <a:xfrm>
              <a:off x="5049838" y="5100638"/>
              <a:ext cx="131763" cy="128588"/>
            </a:xfrm>
            <a:custGeom>
              <a:avLst/>
              <a:gdLst>
                <a:gd name="T0" fmla="*/ 327 w 833"/>
                <a:gd name="T1" fmla="*/ 0 h 811"/>
                <a:gd name="T2" fmla="*/ 372 w 833"/>
                <a:gd name="T3" fmla="*/ 3 h 811"/>
                <a:gd name="T4" fmla="*/ 414 w 833"/>
                <a:gd name="T5" fmla="*/ 12 h 811"/>
                <a:gd name="T6" fmla="*/ 454 w 833"/>
                <a:gd name="T7" fmla="*/ 25 h 811"/>
                <a:gd name="T8" fmla="*/ 492 w 833"/>
                <a:gd name="T9" fmla="*/ 44 h 811"/>
                <a:gd name="T10" fmla="*/ 527 w 833"/>
                <a:gd name="T11" fmla="*/ 68 h 811"/>
                <a:gd name="T12" fmla="*/ 558 w 833"/>
                <a:gd name="T13" fmla="*/ 95 h 811"/>
                <a:gd name="T14" fmla="*/ 586 w 833"/>
                <a:gd name="T15" fmla="*/ 127 h 811"/>
                <a:gd name="T16" fmla="*/ 609 w 833"/>
                <a:gd name="T17" fmla="*/ 162 h 811"/>
                <a:gd name="T18" fmla="*/ 628 w 833"/>
                <a:gd name="T19" fmla="*/ 200 h 811"/>
                <a:gd name="T20" fmla="*/ 642 w 833"/>
                <a:gd name="T21" fmla="*/ 239 h 811"/>
                <a:gd name="T22" fmla="*/ 651 w 833"/>
                <a:gd name="T23" fmla="*/ 283 h 811"/>
                <a:gd name="T24" fmla="*/ 654 w 833"/>
                <a:gd name="T25" fmla="*/ 327 h 811"/>
                <a:gd name="T26" fmla="*/ 651 w 833"/>
                <a:gd name="T27" fmla="*/ 369 h 811"/>
                <a:gd name="T28" fmla="*/ 642 w 833"/>
                <a:gd name="T29" fmla="*/ 409 h 811"/>
                <a:gd name="T30" fmla="*/ 629 w 833"/>
                <a:gd name="T31" fmla="*/ 447 h 811"/>
                <a:gd name="T32" fmla="*/ 612 w 833"/>
                <a:gd name="T33" fmla="*/ 483 h 811"/>
                <a:gd name="T34" fmla="*/ 833 w 833"/>
                <a:gd name="T35" fmla="*/ 692 h 811"/>
                <a:gd name="T36" fmla="*/ 792 w 833"/>
                <a:gd name="T37" fmla="*/ 729 h 811"/>
                <a:gd name="T38" fmla="*/ 754 w 833"/>
                <a:gd name="T39" fmla="*/ 768 h 811"/>
                <a:gd name="T40" fmla="*/ 720 w 833"/>
                <a:gd name="T41" fmla="*/ 811 h 811"/>
                <a:gd name="T42" fmla="*/ 499 w 833"/>
                <a:gd name="T43" fmla="*/ 603 h 811"/>
                <a:gd name="T44" fmla="*/ 461 w 833"/>
                <a:gd name="T45" fmla="*/ 624 h 811"/>
                <a:gd name="T46" fmla="*/ 418 w 833"/>
                <a:gd name="T47" fmla="*/ 640 h 811"/>
                <a:gd name="T48" fmla="*/ 374 w 833"/>
                <a:gd name="T49" fmla="*/ 650 h 811"/>
                <a:gd name="T50" fmla="*/ 327 w 833"/>
                <a:gd name="T51" fmla="*/ 653 h 811"/>
                <a:gd name="T52" fmla="*/ 283 w 833"/>
                <a:gd name="T53" fmla="*/ 651 h 811"/>
                <a:gd name="T54" fmla="*/ 240 w 833"/>
                <a:gd name="T55" fmla="*/ 642 h 811"/>
                <a:gd name="T56" fmla="*/ 200 w 833"/>
                <a:gd name="T57" fmla="*/ 628 h 811"/>
                <a:gd name="T58" fmla="*/ 162 w 833"/>
                <a:gd name="T59" fmla="*/ 609 h 811"/>
                <a:gd name="T60" fmla="*/ 127 w 833"/>
                <a:gd name="T61" fmla="*/ 585 h 811"/>
                <a:gd name="T62" fmla="*/ 96 w 833"/>
                <a:gd name="T63" fmla="*/ 558 h 811"/>
                <a:gd name="T64" fmla="*/ 68 w 833"/>
                <a:gd name="T65" fmla="*/ 527 h 811"/>
                <a:gd name="T66" fmla="*/ 45 w 833"/>
                <a:gd name="T67" fmla="*/ 491 h 811"/>
                <a:gd name="T68" fmla="*/ 26 w 833"/>
                <a:gd name="T69" fmla="*/ 454 h 811"/>
                <a:gd name="T70" fmla="*/ 11 w 833"/>
                <a:gd name="T71" fmla="*/ 414 h 811"/>
                <a:gd name="T72" fmla="*/ 4 w 833"/>
                <a:gd name="T73" fmla="*/ 371 h 811"/>
                <a:gd name="T74" fmla="*/ 0 w 833"/>
                <a:gd name="T75" fmla="*/ 327 h 811"/>
                <a:gd name="T76" fmla="*/ 4 w 833"/>
                <a:gd name="T77" fmla="*/ 283 h 811"/>
                <a:gd name="T78" fmla="*/ 11 w 833"/>
                <a:gd name="T79" fmla="*/ 239 h 811"/>
                <a:gd name="T80" fmla="*/ 26 w 833"/>
                <a:gd name="T81" fmla="*/ 200 h 811"/>
                <a:gd name="T82" fmla="*/ 45 w 833"/>
                <a:gd name="T83" fmla="*/ 162 h 811"/>
                <a:gd name="T84" fmla="*/ 68 w 833"/>
                <a:gd name="T85" fmla="*/ 127 h 811"/>
                <a:gd name="T86" fmla="*/ 96 w 833"/>
                <a:gd name="T87" fmla="*/ 95 h 811"/>
                <a:gd name="T88" fmla="*/ 127 w 833"/>
                <a:gd name="T89" fmla="*/ 68 h 811"/>
                <a:gd name="T90" fmla="*/ 162 w 833"/>
                <a:gd name="T91" fmla="*/ 44 h 811"/>
                <a:gd name="T92" fmla="*/ 200 w 833"/>
                <a:gd name="T93" fmla="*/ 25 h 811"/>
                <a:gd name="T94" fmla="*/ 240 w 833"/>
                <a:gd name="T95" fmla="*/ 12 h 811"/>
                <a:gd name="T96" fmla="*/ 283 w 833"/>
                <a:gd name="T97" fmla="*/ 3 h 811"/>
                <a:gd name="T98" fmla="*/ 327 w 833"/>
                <a:gd name="T99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33" h="811">
                  <a:moveTo>
                    <a:pt x="327" y="0"/>
                  </a:moveTo>
                  <a:lnTo>
                    <a:pt x="372" y="3"/>
                  </a:lnTo>
                  <a:lnTo>
                    <a:pt x="414" y="12"/>
                  </a:lnTo>
                  <a:lnTo>
                    <a:pt x="454" y="25"/>
                  </a:lnTo>
                  <a:lnTo>
                    <a:pt x="492" y="44"/>
                  </a:lnTo>
                  <a:lnTo>
                    <a:pt x="527" y="68"/>
                  </a:lnTo>
                  <a:lnTo>
                    <a:pt x="558" y="95"/>
                  </a:lnTo>
                  <a:lnTo>
                    <a:pt x="586" y="127"/>
                  </a:lnTo>
                  <a:lnTo>
                    <a:pt x="609" y="162"/>
                  </a:lnTo>
                  <a:lnTo>
                    <a:pt x="628" y="200"/>
                  </a:lnTo>
                  <a:lnTo>
                    <a:pt x="642" y="239"/>
                  </a:lnTo>
                  <a:lnTo>
                    <a:pt x="651" y="283"/>
                  </a:lnTo>
                  <a:lnTo>
                    <a:pt x="654" y="327"/>
                  </a:lnTo>
                  <a:lnTo>
                    <a:pt x="651" y="369"/>
                  </a:lnTo>
                  <a:lnTo>
                    <a:pt x="642" y="409"/>
                  </a:lnTo>
                  <a:lnTo>
                    <a:pt x="629" y="447"/>
                  </a:lnTo>
                  <a:lnTo>
                    <a:pt x="612" y="483"/>
                  </a:lnTo>
                  <a:lnTo>
                    <a:pt x="833" y="692"/>
                  </a:lnTo>
                  <a:lnTo>
                    <a:pt x="792" y="729"/>
                  </a:lnTo>
                  <a:lnTo>
                    <a:pt x="754" y="768"/>
                  </a:lnTo>
                  <a:lnTo>
                    <a:pt x="720" y="811"/>
                  </a:lnTo>
                  <a:lnTo>
                    <a:pt x="499" y="603"/>
                  </a:lnTo>
                  <a:lnTo>
                    <a:pt x="461" y="624"/>
                  </a:lnTo>
                  <a:lnTo>
                    <a:pt x="418" y="640"/>
                  </a:lnTo>
                  <a:lnTo>
                    <a:pt x="374" y="650"/>
                  </a:lnTo>
                  <a:lnTo>
                    <a:pt x="327" y="653"/>
                  </a:lnTo>
                  <a:lnTo>
                    <a:pt x="283" y="651"/>
                  </a:lnTo>
                  <a:lnTo>
                    <a:pt x="240" y="642"/>
                  </a:lnTo>
                  <a:lnTo>
                    <a:pt x="200" y="628"/>
                  </a:lnTo>
                  <a:lnTo>
                    <a:pt x="162" y="609"/>
                  </a:lnTo>
                  <a:lnTo>
                    <a:pt x="127" y="585"/>
                  </a:lnTo>
                  <a:lnTo>
                    <a:pt x="96" y="558"/>
                  </a:lnTo>
                  <a:lnTo>
                    <a:pt x="68" y="527"/>
                  </a:lnTo>
                  <a:lnTo>
                    <a:pt x="45" y="491"/>
                  </a:lnTo>
                  <a:lnTo>
                    <a:pt x="26" y="454"/>
                  </a:lnTo>
                  <a:lnTo>
                    <a:pt x="11" y="414"/>
                  </a:lnTo>
                  <a:lnTo>
                    <a:pt x="4" y="371"/>
                  </a:lnTo>
                  <a:lnTo>
                    <a:pt x="0" y="327"/>
                  </a:lnTo>
                  <a:lnTo>
                    <a:pt x="4" y="283"/>
                  </a:lnTo>
                  <a:lnTo>
                    <a:pt x="11" y="239"/>
                  </a:lnTo>
                  <a:lnTo>
                    <a:pt x="26" y="200"/>
                  </a:lnTo>
                  <a:lnTo>
                    <a:pt x="45" y="162"/>
                  </a:lnTo>
                  <a:lnTo>
                    <a:pt x="68" y="127"/>
                  </a:lnTo>
                  <a:lnTo>
                    <a:pt x="96" y="95"/>
                  </a:lnTo>
                  <a:lnTo>
                    <a:pt x="127" y="68"/>
                  </a:lnTo>
                  <a:lnTo>
                    <a:pt x="162" y="44"/>
                  </a:lnTo>
                  <a:lnTo>
                    <a:pt x="200" y="25"/>
                  </a:lnTo>
                  <a:lnTo>
                    <a:pt x="240" y="12"/>
                  </a:lnTo>
                  <a:lnTo>
                    <a:pt x="283" y="3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65"/>
            <p:cNvSpPr>
              <a:spLocks/>
            </p:cNvSpPr>
            <p:nvPr/>
          </p:nvSpPr>
          <p:spPr bwMode="auto">
            <a:xfrm>
              <a:off x="5307013" y="5026025"/>
              <a:ext cx="136525" cy="179388"/>
            </a:xfrm>
            <a:custGeom>
              <a:avLst/>
              <a:gdLst>
                <a:gd name="T0" fmla="*/ 524 w 852"/>
                <a:gd name="T1" fmla="*/ 0 h 1132"/>
                <a:gd name="T2" fmla="*/ 524 w 852"/>
                <a:gd name="T3" fmla="*/ 0 h 1132"/>
                <a:gd name="T4" fmla="*/ 569 w 852"/>
                <a:gd name="T5" fmla="*/ 3 h 1132"/>
                <a:gd name="T6" fmla="*/ 611 w 852"/>
                <a:gd name="T7" fmla="*/ 12 h 1132"/>
                <a:gd name="T8" fmla="*/ 652 w 852"/>
                <a:gd name="T9" fmla="*/ 27 h 1132"/>
                <a:gd name="T10" fmla="*/ 690 w 852"/>
                <a:gd name="T11" fmla="*/ 45 h 1132"/>
                <a:gd name="T12" fmla="*/ 724 w 852"/>
                <a:gd name="T13" fmla="*/ 69 h 1132"/>
                <a:gd name="T14" fmla="*/ 755 w 852"/>
                <a:gd name="T15" fmla="*/ 96 h 1132"/>
                <a:gd name="T16" fmla="*/ 783 w 852"/>
                <a:gd name="T17" fmla="*/ 128 h 1132"/>
                <a:gd name="T18" fmla="*/ 806 w 852"/>
                <a:gd name="T19" fmla="*/ 162 h 1132"/>
                <a:gd name="T20" fmla="*/ 825 w 852"/>
                <a:gd name="T21" fmla="*/ 200 h 1132"/>
                <a:gd name="T22" fmla="*/ 839 w 852"/>
                <a:gd name="T23" fmla="*/ 241 h 1132"/>
                <a:gd name="T24" fmla="*/ 848 w 852"/>
                <a:gd name="T25" fmla="*/ 283 h 1132"/>
                <a:gd name="T26" fmla="*/ 852 w 852"/>
                <a:gd name="T27" fmla="*/ 327 h 1132"/>
                <a:gd name="T28" fmla="*/ 848 w 852"/>
                <a:gd name="T29" fmla="*/ 372 h 1132"/>
                <a:gd name="T30" fmla="*/ 839 w 852"/>
                <a:gd name="T31" fmla="*/ 414 h 1132"/>
                <a:gd name="T32" fmla="*/ 825 w 852"/>
                <a:gd name="T33" fmla="*/ 455 h 1132"/>
                <a:gd name="T34" fmla="*/ 806 w 852"/>
                <a:gd name="T35" fmla="*/ 492 h 1132"/>
                <a:gd name="T36" fmla="*/ 783 w 852"/>
                <a:gd name="T37" fmla="*/ 527 h 1132"/>
                <a:gd name="T38" fmla="*/ 755 w 852"/>
                <a:gd name="T39" fmla="*/ 558 h 1132"/>
                <a:gd name="T40" fmla="*/ 724 w 852"/>
                <a:gd name="T41" fmla="*/ 586 h 1132"/>
                <a:gd name="T42" fmla="*/ 690 w 852"/>
                <a:gd name="T43" fmla="*/ 609 h 1132"/>
                <a:gd name="T44" fmla="*/ 652 w 852"/>
                <a:gd name="T45" fmla="*/ 628 h 1132"/>
                <a:gd name="T46" fmla="*/ 611 w 852"/>
                <a:gd name="T47" fmla="*/ 642 h 1132"/>
                <a:gd name="T48" fmla="*/ 569 w 852"/>
                <a:gd name="T49" fmla="*/ 651 h 1132"/>
                <a:gd name="T50" fmla="*/ 524 w 852"/>
                <a:gd name="T51" fmla="*/ 654 h 1132"/>
                <a:gd name="T52" fmla="*/ 493 w 852"/>
                <a:gd name="T53" fmla="*/ 652 h 1132"/>
                <a:gd name="T54" fmla="*/ 463 w 852"/>
                <a:gd name="T55" fmla="*/ 647 h 1132"/>
                <a:gd name="T56" fmla="*/ 434 w 852"/>
                <a:gd name="T57" fmla="*/ 640 h 1132"/>
                <a:gd name="T58" fmla="*/ 142 w 852"/>
                <a:gd name="T59" fmla="*/ 1132 h 1132"/>
                <a:gd name="T60" fmla="*/ 96 w 852"/>
                <a:gd name="T61" fmla="*/ 1100 h 1132"/>
                <a:gd name="T62" fmla="*/ 50 w 852"/>
                <a:gd name="T63" fmla="*/ 1072 h 1132"/>
                <a:gd name="T64" fmla="*/ 0 w 852"/>
                <a:gd name="T65" fmla="*/ 1048 h 1132"/>
                <a:gd name="T66" fmla="*/ 292 w 852"/>
                <a:gd name="T67" fmla="*/ 557 h 1132"/>
                <a:gd name="T68" fmla="*/ 265 w 852"/>
                <a:gd name="T69" fmla="*/ 526 h 1132"/>
                <a:gd name="T70" fmla="*/ 242 w 852"/>
                <a:gd name="T71" fmla="*/ 491 h 1132"/>
                <a:gd name="T72" fmla="*/ 223 w 852"/>
                <a:gd name="T73" fmla="*/ 454 h 1132"/>
                <a:gd name="T74" fmla="*/ 209 w 852"/>
                <a:gd name="T75" fmla="*/ 414 h 1132"/>
                <a:gd name="T76" fmla="*/ 201 w 852"/>
                <a:gd name="T77" fmla="*/ 372 h 1132"/>
                <a:gd name="T78" fmla="*/ 197 w 852"/>
                <a:gd name="T79" fmla="*/ 327 h 1132"/>
                <a:gd name="T80" fmla="*/ 201 w 852"/>
                <a:gd name="T81" fmla="*/ 283 h 1132"/>
                <a:gd name="T82" fmla="*/ 209 w 852"/>
                <a:gd name="T83" fmla="*/ 240 h 1132"/>
                <a:gd name="T84" fmla="*/ 223 w 852"/>
                <a:gd name="T85" fmla="*/ 200 h 1132"/>
                <a:gd name="T86" fmla="*/ 242 w 852"/>
                <a:gd name="T87" fmla="*/ 162 h 1132"/>
                <a:gd name="T88" fmla="*/ 266 w 852"/>
                <a:gd name="T89" fmla="*/ 128 h 1132"/>
                <a:gd name="T90" fmla="*/ 293 w 852"/>
                <a:gd name="T91" fmla="*/ 96 h 1132"/>
                <a:gd name="T92" fmla="*/ 325 w 852"/>
                <a:gd name="T93" fmla="*/ 69 h 1132"/>
                <a:gd name="T94" fmla="*/ 359 w 852"/>
                <a:gd name="T95" fmla="*/ 45 h 1132"/>
                <a:gd name="T96" fmla="*/ 397 w 852"/>
                <a:gd name="T97" fmla="*/ 27 h 1132"/>
                <a:gd name="T98" fmla="*/ 437 w 852"/>
                <a:gd name="T99" fmla="*/ 12 h 1132"/>
                <a:gd name="T100" fmla="*/ 480 w 852"/>
                <a:gd name="T101" fmla="*/ 3 h 1132"/>
                <a:gd name="T102" fmla="*/ 524 w 852"/>
                <a:gd name="T103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52" h="1132">
                  <a:moveTo>
                    <a:pt x="524" y="0"/>
                  </a:moveTo>
                  <a:lnTo>
                    <a:pt x="524" y="0"/>
                  </a:lnTo>
                  <a:lnTo>
                    <a:pt x="569" y="3"/>
                  </a:lnTo>
                  <a:lnTo>
                    <a:pt x="611" y="12"/>
                  </a:lnTo>
                  <a:lnTo>
                    <a:pt x="652" y="27"/>
                  </a:lnTo>
                  <a:lnTo>
                    <a:pt x="690" y="45"/>
                  </a:lnTo>
                  <a:lnTo>
                    <a:pt x="724" y="69"/>
                  </a:lnTo>
                  <a:lnTo>
                    <a:pt x="755" y="96"/>
                  </a:lnTo>
                  <a:lnTo>
                    <a:pt x="783" y="128"/>
                  </a:lnTo>
                  <a:lnTo>
                    <a:pt x="806" y="162"/>
                  </a:lnTo>
                  <a:lnTo>
                    <a:pt x="825" y="200"/>
                  </a:lnTo>
                  <a:lnTo>
                    <a:pt x="839" y="241"/>
                  </a:lnTo>
                  <a:lnTo>
                    <a:pt x="848" y="283"/>
                  </a:lnTo>
                  <a:lnTo>
                    <a:pt x="852" y="327"/>
                  </a:lnTo>
                  <a:lnTo>
                    <a:pt x="848" y="372"/>
                  </a:lnTo>
                  <a:lnTo>
                    <a:pt x="839" y="414"/>
                  </a:lnTo>
                  <a:lnTo>
                    <a:pt x="825" y="455"/>
                  </a:lnTo>
                  <a:lnTo>
                    <a:pt x="806" y="492"/>
                  </a:lnTo>
                  <a:lnTo>
                    <a:pt x="783" y="527"/>
                  </a:lnTo>
                  <a:lnTo>
                    <a:pt x="755" y="558"/>
                  </a:lnTo>
                  <a:lnTo>
                    <a:pt x="724" y="586"/>
                  </a:lnTo>
                  <a:lnTo>
                    <a:pt x="690" y="609"/>
                  </a:lnTo>
                  <a:lnTo>
                    <a:pt x="652" y="628"/>
                  </a:lnTo>
                  <a:lnTo>
                    <a:pt x="611" y="642"/>
                  </a:lnTo>
                  <a:lnTo>
                    <a:pt x="569" y="651"/>
                  </a:lnTo>
                  <a:lnTo>
                    <a:pt x="524" y="654"/>
                  </a:lnTo>
                  <a:lnTo>
                    <a:pt x="493" y="652"/>
                  </a:lnTo>
                  <a:lnTo>
                    <a:pt x="463" y="647"/>
                  </a:lnTo>
                  <a:lnTo>
                    <a:pt x="434" y="640"/>
                  </a:lnTo>
                  <a:lnTo>
                    <a:pt x="142" y="1132"/>
                  </a:lnTo>
                  <a:lnTo>
                    <a:pt x="96" y="1100"/>
                  </a:lnTo>
                  <a:lnTo>
                    <a:pt x="50" y="1072"/>
                  </a:lnTo>
                  <a:lnTo>
                    <a:pt x="0" y="1048"/>
                  </a:lnTo>
                  <a:lnTo>
                    <a:pt x="292" y="557"/>
                  </a:lnTo>
                  <a:lnTo>
                    <a:pt x="265" y="526"/>
                  </a:lnTo>
                  <a:lnTo>
                    <a:pt x="242" y="491"/>
                  </a:lnTo>
                  <a:lnTo>
                    <a:pt x="223" y="454"/>
                  </a:lnTo>
                  <a:lnTo>
                    <a:pt x="209" y="414"/>
                  </a:lnTo>
                  <a:lnTo>
                    <a:pt x="201" y="372"/>
                  </a:lnTo>
                  <a:lnTo>
                    <a:pt x="197" y="327"/>
                  </a:lnTo>
                  <a:lnTo>
                    <a:pt x="201" y="283"/>
                  </a:lnTo>
                  <a:lnTo>
                    <a:pt x="209" y="240"/>
                  </a:lnTo>
                  <a:lnTo>
                    <a:pt x="223" y="200"/>
                  </a:lnTo>
                  <a:lnTo>
                    <a:pt x="242" y="162"/>
                  </a:lnTo>
                  <a:lnTo>
                    <a:pt x="266" y="128"/>
                  </a:lnTo>
                  <a:lnTo>
                    <a:pt x="293" y="96"/>
                  </a:lnTo>
                  <a:lnTo>
                    <a:pt x="325" y="69"/>
                  </a:lnTo>
                  <a:lnTo>
                    <a:pt x="359" y="45"/>
                  </a:lnTo>
                  <a:lnTo>
                    <a:pt x="397" y="27"/>
                  </a:lnTo>
                  <a:lnTo>
                    <a:pt x="437" y="12"/>
                  </a:lnTo>
                  <a:lnTo>
                    <a:pt x="480" y="3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66"/>
            <p:cNvSpPr>
              <a:spLocks/>
            </p:cNvSpPr>
            <p:nvPr/>
          </p:nvSpPr>
          <p:spPr bwMode="auto">
            <a:xfrm>
              <a:off x="5375276" y="5272088"/>
              <a:ext cx="166688" cy="103188"/>
            </a:xfrm>
            <a:custGeom>
              <a:avLst/>
              <a:gdLst>
                <a:gd name="T0" fmla="*/ 729 w 1055"/>
                <a:gd name="T1" fmla="*/ 0 h 653"/>
                <a:gd name="T2" fmla="*/ 773 w 1055"/>
                <a:gd name="T3" fmla="*/ 2 h 653"/>
                <a:gd name="T4" fmla="*/ 816 w 1055"/>
                <a:gd name="T5" fmla="*/ 11 h 653"/>
                <a:gd name="T6" fmla="*/ 856 w 1055"/>
                <a:gd name="T7" fmla="*/ 25 h 653"/>
                <a:gd name="T8" fmla="*/ 893 w 1055"/>
                <a:gd name="T9" fmla="*/ 44 h 653"/>
                <a:gd name="T10" fmla="*/ 929 w 1055"/>
                <a:gd name="T11" fmla="*/ 68 h 653"/>
                <a:gd name="T12" fmla="*/ 960 w 1055"/>
                <a:gd name="T13" fmla="*/ 95 h 653"/>
                <a:gd name="T14" fmla="*/ 988 w 1055"/>
                <a:gd name="T15" fmla="*/ 126 h 653"/>
                <a:gd name="T16" fmla="*/ 1011 w 1055"/>
                <a:gd name="T17" fmla="*/ 162 h 653"/>
                <a:gd name="T18" fmla="*/ 1030 w 1055"/>
                <a:gd name="T19" fmla="*/ 200 h 653"/>
                <a:gd name="T20" fmla="*/ 1044 w 1055"/>
                <a:gd name="T21" fmla="*/ 239 h 653"/>
                <a:gd name="T22" fmla="*/ 1053 w 1055"/>
                <a:gd name="T23" fmla="*/ 282 h 653"/>
                <a:gd name="T24" fmla="*/ 1055 w 1055"/>
                <a:gd name="T25" fmla="*/ 326 h 653"/>
                <a:gd name="T26" fmla="*/ 1053 w 1055"/>
                <a:gd name="T27" fmla="*/ 370 h 653"/>
                <a:gd name="T28" fmla="*/ 1044 w 1055"/>
                <a:gd name="T29" fmla="*/ 414 h 653"/>
                <a:gd name="T30" fmla="*/ 1030 w 1055"/>
                <a:gd name="T31" fmla="*/ 454 h 653"/>
                <a:gd name="T32" fmla="*/ 1011 w 1055"/>
                <a:gd name="T33" fmla="*/ 491 h 653"/>
                <a:gd name="T34" fmla="*/ 988 w 1055"/>
                <a:gd name="T35" fmla="*/ 526 h 653"/>
                <a:gd name="T36" fmla="*/ 960 w 1055"/>
                <a:gd name="T37" fmla="*/ 558 h 653"/>
                <a:gd name="T38" fmla="*/ 929 w 1055"/>
                <a:gd name="T39" fmla="*/ 584 h 653"/>
                <a:gd name="T40" fmla="*/ 893 w 1055"/>
                <a:gd name="T41" fmla="*/ 609 h 653"/>
                <a:gd name="T42" fmla="*/ 856 w 1055"/>
                <a:gd name="T43" fmla="*/ 628 h 653"/>
                <a:gd name="T44" fmla="*/ 816 w 1055"/>
                <a:gd name="T45" fmla="*/ 641 h 653"/>
                <a:gd name="T46" fmla="*/ 773 w 1055"/>
                <a:gd name="T47" fmla="*/ 650 h 653"/>
                <a:gd name="T48" fmla="*/ 729 w 1055"/>
                <a:gd name="T49" fmla="*/ 653 h 653"/>
                <a:gd name="T50" fmla="*/ 685 w 1055"/>
                <a:gd name="T51" fmla="*/ 650 h 653"/>
                <a:gd name="T52" fmla="*/ 644 w 1055"/>
                <a:gd name="T53" fmla="*/ 642 h 653"/>
                <a:gd name="T54" fmla="*/ 604 w 1055"/>
                <a:gd name="T55" fmla="*/ 628 h 653"/>
                <a:gd name="T56" fmla="*/ 566 w 1055"/>
                <a:gd name="T57" fmla="*/ 610 h 653"/>
                <a:gd name="T58" fmla="*/ 532 w 1055"/>
                <a:gd name="T59" fmla="*/ 587 h 653"/>
                <a:gd name="T60" fmla="*/ 501 w 1055"/>
                <a:gd name="T61" fmla="*/ 560 h 653"/>
                <a:gd name="T62" fmla="*/ 474 w 1055"/>
                <a:gd name="T63" fmla="*/ 529 h 653"/>
                <a:gd name="T64" fmla="*/ 450 w 1055"/>
                <a:gd name="T65" fmla="*/ 495 h 653"/>
                <a:gd name="T66" fmla="*/ 431 w 1055"/>
                <a:gd name="T67" fmla="*/ 458 h 653"/>
                <a:gd name="T68" fmla="*/ 416 w 1055"/>
                <a:gd name="T69" fmla="*/ 419 h 653"/>
                <a:gd name="T70" fmla="*/ 407 w 1055"/>
                <a:gd name="T71" fmla="*/ 377 h 653"/>
                <a:gd name="T72" fmla="*/ 0 w 1055"/>
                <a:gd name="T73" fmla="*/ 337 h 653"/>
                <a:gd name="T74" fmla="*/ 9 w 1055"/>
                <a:gd name="T75" fmla="*/ 287 h 653"/>
                <a:gd name="T76" fmla="*/ 15 w 1055"/>
                <a:gd name="T77" fmla="*/ 235 h 653"/>
                <a:gd name="T78" fmla="*/ 17 w 1055"/>
                <a:gd name="T79" fmla="*/ 182 h 653"/>
                <a:gd name="T80" fmla="*/ 16 w 1055"/>
                <a:gd name="T81" fmla="*/ 173 h 653"/>
                <a:gd name="T82" fmla="*/ 423 w 1055"/>
                <a:gd name="T83" fmla="*/ 214 h 653"/>
                <a:gd name="T84" fmla="*/ 441 w 1055"/>
                <a:gd name="T85" fmla="*/ 173 h 653"/>
                <a:gd name="T86" fmla="*/ 464 w 1055"/>
                <a:gd name="T87" fmla="*/ 136 h 653"/>
                <a:gd name="T88" fmla="*/ 492 w 1055"/>
                <a:gd name="T89" fmla="*/ 103 h 653"/>
                <a:gd name="T90" fmla="*/ 524 w 1055"/>
                <a:gd name="T91" fmla="*/ 73 h 653"/>
                <a:gd name="T92" fmla="*/ 558 w 1055"/>
                <a:gd name="T93" fmla="*/ 48 h 653"/>
                <a:gd name="T94" fmla="*/ 597 w 1055"/>
                <a:gd name="T95" fmla="*/ 28 h 653"/>
                <a:gd name="T96" fmla="*/ 639 w 1055"/>
                <a:gd name="T97" fmla="*/ 12 h 653"/>
                <a:gd name="T98" fmla="*/ 683 w 1055"/>
                <a:gd name="T99" fmla="*/ 3 h 653"/>
                <a:gd name="T100" fmla="*/ 729 w 1055"/>
                <a:gd name="T10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5" h="653">
                  <a:moveTo>
                    <a:pt x="729" y="0"/>
                  </a:moveTo>
                  <a:lnTo>
                    <a:pt x="773" y="2"/>
                  </a:lnTo>
                  <a:lnTo>
                    <a:pt x="816" y="11"/>
                  </a:lnTo>
                  <a:lnTo>
                    <a:pt x="856" y="25"/>
                  </a:lnTo>
                  <a:lnTo>
                    <a:pt x="893" y="44"/>
                  </a:lnTo>
                  <a:lnTo>
                    <a:pt x="929" y="68"/>
                  </a:lnTo>
                  <a:lnTo>
                    <a:pt x="960" y="95"/>
                  </a:lnTo>
                  <a:lnTo>
                    <a:pt x="988" y="126"/>
                  </a:lnTo>
                  <a:lnTo>
                    <a:pt x="1011" y="162"/>
                  </a:lnTo>
                  <a:lnTo>
                    <a:pt x="1030" y="200"/>
                  </a:lnTo>
                  <a:lnTo>
                    <a:pt x="1044" y="239"/>
                  </a:lnTo>
                  <a:lnTo>
                    <a:pt x="1053" y="282"/>
                  </a:lnTo>
                  <a:lnTo>
                    <a:pt x="1055" y="326"/>
                  </a:lnTo>
                  <a:lnTo>
                    <a:pt x="1053" y="370"/>
                  </a:lnTo>
                  <a:lnTo>
                    <a:pt x="1044" y="414"/>
                  </a:lnTo>
                  <a:lnTo>
                    <a:pt x="1030" y="454"/>
                  </a:lnTo>
                  <a:lnTo>
                    <a:pt x="1011" y="491"/>
                  </a:lnTo>
                  <a:lnTo>
                    <a:pt x="988" y="526"/>
                  </a:lnTo>
                  <a:lnTo>
                    <a:pt x="960" y="558"/>
                  </a:lnTo>
                  <a:lnTo>
                    <a:pt x="929" y="584"/>
                  </a:lnTo>
                  <a:lnTo>
                    <a:pt x="893" y="609"/>
                  </a:lnTo>
                  <a:lnTo>
                    <a:pt x="856" y="628"/>
                  </a:lnTo>
                  <a:lnTo>
                    <a:pt x="816" y="641"/>
                  </a:lnTo>
                  <a:lnTo>
                    <a:pt x="773" y="650"/>
                  </a:lnTo>
                  <a:lnTo>
                    <a:pt x="729" y="653"/>
                  </a:lnTo>
                  <a:lnTo>
                    <a:pt x="685" y="650"/>
                  </a:lnTo>
                  <a:lnTo>
                    <a:pt x="644" y="642"/>
                  </a:lnTo>
                  <a:lnTo>
                    <a:pt x="604" y="628"/>
                  </a:lnTo>
                  <a:lnTo>
                    <a:pt x="566" y="610"/>
                  </a:lnTo>
                  <a:lnTo>
                    <a:pt x="532" y="587"/>
                  </a:lnTo>
                  <a:lnTo>
                    <a:pt x="501" y="560"/>
                  </a:lnTo>
                  <a:lnTo>
                    <a:pt x="474" y="529"/>
                  </a:lnTo>
                  <a:lnTo>
                    <a:pt x="450" y="495"/>
                  </a:lnTo>
                  <a:lnTo>
                    <a:pt x="431" y="458"/>
                  </a:lnTo>
                  <a:lnTo>
                    <a:pt x="416" y="419"/>
                  </a:lnTo>
                  <a:lnTo>
                    <a:pt x="407" y="377"/>
                  </a:lnTo>
                  <a:lnTo>
                    <a:pt x="0" y="337"/>
                  </a:lnTo>
                  <a:lnTo>
                    <a:pt x="9" y="287"/>
                  </a:lnTo>
                  <a:lnTo>
                    <a:pt x="15" y="235"/>
                  </a:lnTo>
                  <a:lnTo>
                    <a:pt x="17" y="182"/>
                  </a:lnTo>
                  <a:lnTo>
                    <a:pt x="16" y="173"/>
                  </a:lnTo>
                  <a:lnTo>
                    <a:pt x="423" y="214"/>
                  </a:lnTo>
                  <a:lnTo>
                    <a:pt x="441" y="173"/>
                  </a:lnTo>
                  <a:lnTo>
                    <a:pt x="464" y="136"/>
                  </a:lnTo>
                  <a:lnTo>
                    <a:pt x="492" y="103"/>
                  </a:lnTo>
                  <a:lnTo>
                    <a:pt x="524" y="73"/>
                  </a:lnTo>
                  <a:lnTo>
                    <a:pt x="558" y="48"/>
                  </a:lnTo>
                  <a:lnTo>
                    <a:pt x="597" y="28"/>
                  </a:lnTo>
                  <a:lnTo>
                    <a:pt x="639" y="12"/>
                  </a:lnTo>
                  <a:lnTo>
                    <a:pt x="683" y="3"/>
                  </a:lnTo>
                  <a:lnTo>
                    <a:pt x="7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67"/>
            <p:cNvSpPr>
              <a:spLocks/>
            </p:cNvSpPr>
            <p:nvPr/>
          </p:nvSpPr>
          <p:spPr bwMode="auto">
            <a:xfrm>
              <a:off x="5259388" y="5411788"/>
              <a:ext cx="103188" cy="166688"/>
            </a:xfrm>
            <a:custGeom>
              <a:avLst/>
              <a:gdLst>
                <a:gd name="T0" fmla="*/ 246 w 654"/>
                <a:gd name="T1" fmla="*/ 0 h 1049"/>
                <a:gd name="T2" fmla="*/ 337 w 654"/>
                <a:gd name="T3" fmla="*/ 397 h 1049"/>
                <a:gd name="T4" fmla="*/ 383 w 654"/>
                <a:gd name="T5" fmla="*/ 402 h 1049"/>
                <a:gd name="T6" fmla="*/ 429 w 654"/>
                <a:gd name="T7" fmla="*/ 413 h 1049"/>
                <a:gd name="T8" fmla="*/ 471 w 654"/>
                <a:gd name="T9" fmla="*/ 431 h 1049"/>
                <a:gd name="T10" fmla="*/ 510 w 654"/>
                <a:gd name="T11" fmla="*/ 453 h 1049"/>
                <a:gd name="T12" fmla="*/ 545 w 654"/>
                <a:gd name="T13" fmla="*/ 480 h 1049"/>
                <a:gd name="T14" fmla="*/ 576 w 654"/>
                <a:gd name="T15" fmla="*/ 513 h 1049"/>
                <a:gd name="T16" fmla="*/ 603 w 654"/>
                <a:gd name="T17" fmla="*/ 548 h 1049"/>
                <a:gd name="T18" fmla="*/ 624 w 654"/>
                <a:gd name="T19" fmla="*/ 588 h 1049"/>
                <a:gd name="T20" fmla="*/ 641 w 654"/>
                <a:gd name="T21" fmla="*/ 630 h 1049"/>
                <a:gd name="T22" fmla="*/ 651 w 654"/>
                <a:gd name="T23" fmla="*/ 676 h 1049"/>
                <a:gd name="T24" fmla="*/ 654 w 654"/>
                <a:gd name="T25" fmla="*/ 723 h 1049"/>
                <a:gd name="T26" fmla="*/ 651 w 654"/>
                <a:gd name="T27" fmla="*/ 768 h 1049"/>
                <a:gd name="T28" fmla="*/ 642 w 654"/>
                <a:gd name="T29" fmla="*/ 810 h 1049"/>
                <a:gd name="T30" fmla="*/ 628 w 654"/>
                <a:gd name="T31" fmla="*/ 850 h 1049"/>
                <a:gd name="T32" fmla="*/ 608 w 654"/>
                <a:gd name="T33" fmla="*/ 887 h 1049"/>
                <a:gd name="T34" fmla="*/ 585 w 654"/>
                <a:gd name="T35" fmla="*/ 923 h 1049"/>
                <a:gd name="T36" fmla="*/ 557 w 654"/>
                <a:gd name="T37" fmla="*/ 954 h 1049"/>
                <a:gd name="T38" fmla="*/ 526 w 654"/>
                <a:gd name="T39" fmla="*/ 982 h 1049"/>
                <a:gd name="T40" fmla="*/ 492 w 654"/>
                <a:gd name="T41" fmla="*/ 1005 h 1049"/>
                <a:gd name="T42" fmla="*/ 454 w 654"/>
                <a:gd name="T43" fmla="*/ 1024 h 1049"/>
                <a:gd name="T44" fmla="*/ 413 w 654"/>
                <a:gd name="T45" fmla="*/ 1038 h 1049"/>
                <a:gd name="T46" fmla="*/ 371 w 654"/>
                <a:gd name="T47" fmla="*/ 1047 h 1049"/>
                <a:gd name="T48" fmla="*/ 327 w 654"/>
                <a:gd name="T49" fmla="*/ 1049 h 1049"/>
                <a:gd name="T50" fmla="*/ 282 w 654"/>
                <a:gd name="T51" fmla="*/ 1047 h 1049"/>
                <a:gd name="T52" fmla="*/ 240 w 654"/>
                <a:gd name="T53" fmla="*/ 1038 h 1049"/>
                <a:gd name="T54" fmla="*/ 199 w 654"/>
                <a:gd name="T55" fmla="*/ 1024 h 1049"/>
                <a:gd name="T56" fmla="*/ 161 w 654"/>
                <a:gd name="T57" fmla="*/ 1005 h 1049"/>
                <a:gd name="T58" fmla="*/ 127 w 654"/>
                <a:gd name="T59" fmla="*/ 982 h 1049"/>
                <a:gd name="T60" fmla="*/ 96 w 654"/>
                <a:gd name="T61" fmla="*/ 954 h 1049"/>
                <a:gd name="T62" fmla="*/ 68 w 654"/>
                <a:gd name="T63" fmla="*/ 923 h 1049"/>
                <a:gd name="T64" fmla="*/ 45 w 654"/>
                <a:gd name="T65" fmla="*/ 887 h 1049"/>
                <a:gd name="T66" fmla="*/ 26 w 654"/>
                <a:gd name="T67" fmla="*/ 850 h 1049"/>
                <a:gd name="T68" fmla="*/ 12 w 654"/>
                <a:gd name="T69" fmla="*/ 810 h 1049"/>
                <a:gd name="T70" fmla="*/ 3 w 654"/>
                <a:gd name="T71" fmla="*/ 768 h 1049"/>
                <a:gd name="T72" fmla="*/ 0 w 654"/>
                <a:gd name="T73" fmla="*/ 723 h 1049"/>
                <a:gd name="T74" fmla="*/ 3 w 654"/>
                <a:gd name="T75" fmla="*/ 677 h 1049"/>
                <a:gd name="T76" fmla="*/ 13 w 654"/>
                <a:gd name="T77" fmla="*/ 632 h 1049"/>
                <a:gd name="T78" fmla="*/ 28 w 654"/>
                <a:gd name="T79" fmla="*/ 591 h 1049"/>
                <a:gd name="T80" fmla="*/ 49 w 654"/>
                <a:gd name="T81" fmla="*/ 553 h 1049"/>
                <a:gd name="T82" fmla="*/ 75 w 654"/>
                <a:gd name="T83" fmla="*/ 517 h 1049"/>
                <a:gd name="T84" fmla="*/ 105 w 654"/>
                <a:gd name="T85" fmla="*/ 485 h 1049"/>
                <a:gd name="T86" fmla="*/ 139 w 654"/>
                <a:gd name="T87" fmla="*/ 457 h 1049"/>
                <a:gd name="T88" fmla="*/ 177 w 654"/>
                <a:gd name="T89" fmla="*/ 435 h 1049"/>
                <a:gd name="T90" fmla="*/ 85 w 654"/>
                <a:gd name="T91" fmla="*/ 37 h 1049"/>
                <a:gd name="T92" fmla="*/ 140 w 654"/>
                <a:gd name="T93" fmla="*/ 28 h 1049"/>
                <a:gd name="T94" fmla="*/ 194 w 654"/>
                <a:gd name="T95" fmla="*/ 16 h 1049"/>
                <a:gd name="T96" fmla="*/ 246 w 654"/>
                <a:gd name="T9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4" h="1049">
                  <a:moveTo>
                    <a:pt x="246" y="0"/>
                  </a:moveTo>
                  <a:lnTo>
                    <a:pt x="337" y="397"/>
                  </a:lnTo>
                  <a:lnTo>
                    <a:pt x="383" y="402"/>
                  </a:lnTo>
                  <a:lnTo>
                    <a:pt x="429" y="413"/>
                  </a:lnTo>
                  <a:lnTo>
                    <a:pt x="471" y="431"/>
                  </a:lnTo>
                  <a:lnTo>
                    <a:pt x="510" y="453"/>
                  </a:lnTo>
                  <a:lnTo>
                    <a:pt x="545" y="480"/>
                  </a:lnTo>
                  <a:lnTo>
                    <a:pt x="576" y="513"/>
                  </a:lnTo>
                  <a:lnTo>
                    <a:pt x="603" y="548"/>
                  </a:lnTo>
                  <a:lnTo>
                    <a:pt x="624" y="588"/>
                  </a:lnTo>
                  <a:lnTo>
                    <a:pt x="641" y="630"/>
                  </a:lnTo>
                  <a:lnTo>
                    <a:pt x="651" y="676"/>
                  </a:lnTo>
                  <a:lnTo>
                    <a:pt x="654" y="723"/>
                  </a:lnTo>
                  <a:lnTo>
                    <a:pt x="651" y="768"/>
                  </a:lnTo>
                  <a:lnTo>
                    <a:pt x="642" y="810"/>
                  </a:lnTo>
                  <a:lnTo>
                    <a:pt x="628" y="850"/>
                  </a:lnTo>
                  <a:lnTo>
                    <a:pt x="608" y="887"/>
                  </a:lnTo>
                  <a:lnTo>
                    <a:pt x="585" y="923"/>
                  </a:lnTo>
                  <a:lnTo>
                    <a:pt x="557" y="954"/>
                  </a:lnTo>
                  <a:lnTo>
                    <a:pt x="526" y="982"/>
                  </a:lnTo>
                  <a:lnTo>
                    <a:pt x="492" y="1005"/>
                  </a:lnTo>
                  <a:lnTo>
                    <a:pt x="454" y="1024"/>
                  </a:lnTo>
                  <a:lnTo>
                    <a:pt x="413" y="1038"/>
                  </a:lnTo>
                  <a:lnTo>
                    <a:pt x="371" y="1047"/>
                  </a:lnTo>
                  <a:lnTo>
                    <a:pt x="327" y="1049"/>
                  </a:lnTo>
                  <a:lnTo>
                    <a:pt x="282" y="1047"/>
                  </a:lnTo>
                  <a:lnTo>
                    <a:pt x="240" y="1038"/>
                  </a:lnTo>
                  <a:lnTo>
                    <a:pt x="199" y="1024"/>
                  </a:lnTo>
                  <a:lnTo>
                    <a:pt x="161" y="1005"/>
                  </a:lnTo>
                  <a:lnTo>
                    <a:pt x="127" y="982"/>
                  </a:lnTo>
                  <a:lnTo>
                    <a:pt x="96" y="954"/>
                  </a:lnTo>
                  <a:lnTo>
                    <a:pt x="68" y="923"/>
                  </a:lnTo>
                  <a:lnTo>
                    <a:pt x="45" y="887"/>
                  </a:lnTo>
                  <a:lnTo>
                    <a:pt x="26" y="850"/>
                  </a:lnTo>
                  <a:lnTo>
                    <a:pt x="12" y="810"/>
                  </a:lnTo>
                  <a:lnTo>
                    <a:pt x="3" y="768"/>
                  </a:lnTo>
                  <a:lnTo>
                    <a:pt x="0" y="723"/>
                  </a:lnTo>
                  <a:lnTo>
                    <a:pt x="3" y="677"/>
                  </a:lnTo>
                  <a:lnTo>
                    <a:pt x="13" y="632"/>
                  </a:lnTo>
                  <a:lnTo>
                    <a:pt x="28" y="591"/>
                  </a:lnTo>
                  <a:lnTo>
                    <a:pt x="49" y="553"/>
                  </a:lnTo>
                  <a:lnTo>
                    <a:pt x="75" y="517"/>
                  </a:lnTo>
                  <a:lnTo>
                    <a:pt x="105" y="485"/>
                  </a:lnTo>
                  <a:lnTo>
                    <a:pt x="139" y="457"/>
                  </a:lnTo>
                  <a:lnTo>
                    <a:pt x="177" y="435"/>
                  </a:lnTo>
                  <a:lnTo>
                    <a:pt x="85" y="37"/>
                  </a:lnTo>
                  <a:lnTo>
                    <a:pt x="140" y="28"/>
                  </a:lnTo>
                  <a:lnTo>
                    <a:pt x="194" y="16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68"/>
            <p:cNvSpPr>
              <a:spLocks/>
            </p:cNvSpPr>
            <p:nvPr/>
          </p:nvSpPr>
          <p:spPr bwMode="auto">
            <a:xfrm>
              <a:off x="4967288" y="5326063"/>
              <a:ext cx="184150" cy="106363"/>
            </a:xfrm>
            <a:custGeom>
              <a:avLst/>
              <a:gdLst>
                <a:gd name="T0" fmla="*/ 1106 w 1159"/>
                <a:gd name="T1" fmla="*/ 0 h 675"/>
                <a:gd name="T2" fmla="*/ 1120 w 1159"/>
                <a:gd name="T3" fmla="*/ 54 h 675"/>
                <a:gd name="T4" fmla="*/ 1138 w 1159"/>
                <a:gd name="T5" fmla="*/ 106 h 675"/>
                <a:gd name="T6" fmla="*/ 1159 w 1159"/>
                <a:gd name="T7" fmla="*/ 156 h 675"/>
                <a:gd name="T8" fmla="*/ 651 w 1159"/>
                <a:gd name="T9" fmla="*/ 326 h 675"/>
                <a:gd name="T10" fmla="*/ 652 w 1159"/>
                <a:gd name="T11" fmla="*/ 336 h 675"/>
                <a:gd name="T12" fmla="*/ 653 w 1159"/>
                <a:gd name="T13" fmla="*/ 348 h 675"/>
                <a:gd name="T14" fmla="*/ 651 w 1159"/>
                <a:gd name="T15" fmla="*/ 392 h 675"/>
                <a:gd name="T16" fmla="*/ 642 w 1159"/>
                <a:gd name="T17" fmla="*/ 435 h 675"/>
                <a:gd name="T18" fmla="*/ 628 w 1159"/>
                <a:gd name="T19" fmla="*/ 475 h 675"/>
                <a:gd name="T20" fmla="*/ 609 w 1159"/>
                <a:gd name="T21" fmla="*/ 513 h 675"/>
                <a:gd name="T22" fmla="*/ 586 w 1159"/>
                <a:gd name="T23" fmla="*/ 547 h 675"/>
                <a:gd name="T24" fmla="*/ 558 w 1159"/>
                <a:gd name="T25" fmla="*/ 579 h 675"/>
                <a:gd name="T26" fmla="*/ 527 w 1159"/>
                <a:gd name="T27" fmla="*/ 607 h 675"/>
                <a:gd name="T28" fmla="*/ 491 w 1159"/>
                <a:gd name="T29" fmla="*/ 630 h 675"/>
                <a:gd name="T30" fmla="*/ 454 w 1159"/>
                <a:gd name="T31" fmla="*/ 649 h 675"/>
                <a:gd name="T32" fmla="*/ 414 w 1159"/>
                <a:gd name="T33" fmla="*/ 664 h 675"/>
                <a:gd name="T34" fmla="*/ 370 w 1159"/>
                <a:gd name="T35" fmla="*/ 671 h 675"/>
                <a:gd name="T36" fmla="*/ 326 w 1159"/>
                <a:gd name="T37" fmla="*/ 675 h 675"/>
                <a:gd name="T38" fmla="*/ 282 w 1159"/>
                <a:gd name="T39" fmla="*/ 671 h 675"/>
                <a:gd name="T40" fmla="*/ 240 w 1159"/>
                <a:gd name="T41" fmla="*/ 664 h 675"/>
                <a:gd name="T42" fmla="*/ 200 w 1159"/>
                <a:gd name="T43" fmla="*/ 649 h 675"/>
                <a:gd name="T44" fmla="*/ 162 w 1159"/>
                <a:gd name="T45" fmla="*/ 630 h 675"/>
                <a:gd name="T46" fmla="*/ 126 w 1159"/>
                <a:gd name="T47" fmla="*/ 607 h 675"/>
                <a:gd name="T48" fmla="*/ 95 w 1159"/>
                <a:gd name="T49" fmla="*/ 579 h 675"/>
                <a:gd name="T50" fmla="*/ 68 w 1159"/>
                <a:gd name="T51" fmla="*/ 547 h 675"/>
                <a:gd name="T52" fmla="*/ 44 w 1159"/>
                <a:gd name="T53" fmla="*/ 513 h 675"/>
                <a:gd name="T54" fmla="*/ 26 w 1159"/>
                <a:gd name="T55" fmla="*/ 475 h 675"/>
                <a:gd name="T56" fmla="*/ 12 w 1159"/>
                <a:gd name="T57" fmla="*/ 435 h 675"/>
                <a:gd name="T58" fmla="*/ 3 w 1159"/>
                <a:gd name="T59" fmla="*/ 392 h 675"/>
                <a:gd name="T60" fmla="*/ 0 w 1159"/>
                <a:gd name="T61" fmla="*/ 348 h 675"/>
                <a:gd name="T62" fmla="*/ 3 w 1159"/>
                <a:gd name="T63" fmla="*/ 303 h 675"/>
                <a:gd name="T64" fmla="*/ 12 w 1159"/>
                <a:gd name="T65" fmla="*/ 261 h 675"/>
                <a:gd name="T66" fmla="*/ 26 w 1159"/>
                <a:gd name="T67" fmla="*/ 221 h 675"/>
                <a:gd name="T68" fmla="*/ 44 w 1159"/>
                <a:gd name="T69" fmla="*/ 183 h 675"/>
                <a:gd name="T70" fmla="*/ 68 w 1159"/>
                <a:gd name="T71" fmla="*/ 148 h 675"/>
                <a:gd name="T72" fmla="*/ 95 w 1159"/>
                <a:gd name="T73" fmla="*/ 117 h 675"/>
                <a:gd name="T74" fmla="*/ 126 w 1159"/>
                <a:gd name="T75" fmla="*/ 89 h 675"/>
                <a:gd name="T76" fmla="*/ 162 w 1159"/>
                <a:gd name="T77" fmla="*/ 66 h 675"/>
                <a:gd name="T78" fmla="*/ 200 w 1159"/>
                <a:gd name="T79" fmla="*/ 47 h 675"/>
                <a:gd name="T80" fmla="*/ 240 w 1159"/>
                <a:gd name="T81" fmla="*/ 33 h 675"/>
                <a:gd name="T82" fmla="*/ 282 w 1159"/>
                <a:gd name="T83" fmla="*/ 25 h 675"/>
                <a:gd name="T84" fmla="*/ 326 w 1159"/>
                <a:gd name="T85" fmla="*/ 21 h 675"/>
                <a:gd name="T86" fmla="*/ 369 w 1159"/>
                <a:gd name="T87" fmla="*/ 24 h 675"/>
                <a:gd name="T88" fmla="*/ 409 w 1159"/>
                <a:gd name="T89" fmla="*/ 33 h 675"/>
                <a:gd name="T90" fmla="*/ 448 w 1159"/>
                <a:gd name="T91" fmla="*/ 45 h 675"/>
                <a:gd name="T92" fmla="*/ 485 w 1159"/>
                <a:gd name="T93" fmla="*/ 63 h 675"/>
                <a:gd name="T94" fmla="*/ 518 w 1159"/>
                <a:gd name="T95" fmla="*/ 84 h 675"/>
                <a:gd name="T96" fmla="*/ 549 w 1159"/>
                <a:gd name="T97" fmla="*/ 109 h 675"/>
                <a:gd name="T98" fmla="*/ 577 w 1159"/>
                <a:gd name="T99" fmla="*/ 138 h 675"/>
                <a:gd name="T100" fmla="*/ 600 w 1159"/>
                <a:gd name="T101" fmla="*/ 170 h 675"/>
                <a:gd name="T102" fmla="*/ 1106 w 1159"/>
                <a:gd name="T10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59" h="675">
                  <a:moveTo>
                    <a:pt x="1106" y="0"/>
                  </a:moveTo>
                  <a:lnTo>
                    <a:pt x="1120" y="54"/>
                  </a:lnTo>
                  <a:lnTo>
                    <a:pt x="1138" y="106"/>
                  </a:lnTo>
                  <a:lnTo>
                    <a:pt x="1159" y="156"/>
                  </a:lnTo>
                  <a:lnTo>
                    <a:pt x="651" y="326"/>
                  </a:lnTo>
                  <a:lnTo>
                    <a:pt x="652" y="336"/>
                  </a:lnTo>
                  <a:lnTo>
                    <a:pt x="653" y="348"/>
                  </a:lnTo>
                  <a:lnTo>
                    <a:pt x="651" y="392"/>
                  </a:lnTo>
                  <a:lnTo>
                    <a:pt x="642" y="435"/>
                  </a:lnTo>
                  <a:lnTo>
                    <a:pt x="628" y="475"/>
                  </a:lnTo>
                  <a:lnTo>
                    <a:pt x="609" y="513"/>
                  </a:lnTo>
                  <a:lnTo>
                    <a:pt x="586" y="547"/>
                  </a:lnTo>
                  <a:lnTo>
                    <a:pt x="558" y="579"/>
                  </a:lnTo>
                  <a:lnTo>
                    <a:pt x="527" y="607"/>
                  </a:lnTo>
                  <a:lnTo>
                    <a:pt x="491" y="630"/>
                  </a:lnTo>
                  <a:lnTo>
                    <a:pt x="454" y="649"/>
                  </a:lnTo>
                  <a:lnTo>
                    <a:pt x="414" y="664"/>
                  </a:lnTo>
                  <a:lnTo>
                    <a:pt x="370" y="671"/>
                  </a:lnTo>
                  <a:lnTo>
                    <a:pt x="326" y="675"/>
                  </a:lnTo>
                  <a:lnTo>
                    <a:pt x="282" y="671"/>
                  </a:lnTo>
                  <a:lnTo>
                    <a:pt x="240" y="664"/>
                  </a:lnTo>
                  <a:lnTo>
                    <a:pt x="200" y="649"/>
                  </a:lnTo>
                  <a:lnTo>
                    <a:pt x="162" y="630"/>
                  </a:lnTo>
                  <a:lnTo>
                    <a:pt x="126" y="607"/>
                  </a:lnTo>
                  <a:lnTo>
                    <a:pt x="95" y="579"/>
                  </a:lnTo>
                  <a:lnTo>
                    <a:pt x="68" y="547"/>
                  </a:lnTo>
                  <a:lnTo>
                    <a:pt x="44" y="513"/>
                  </a:lnTo>
                  <a:lnTo>
                    <a:pt x="26" y="475"/>
                  </a:lnTo>
                  <a:lnTo>
                    <a:pt x="12" y="435"/>
                  </a:lnTo>
                  <a:lnTo>
                    <a:pt x="3" y="392"/>
                  </a:lnTo>
                  <a:lnTo>
                    <a:pt x="0" y="348"/>
                  </a:lnTo>
                  <a:lnTo>
                    <a:pt x="3" y="303"/>
                  </a:lnTo>
                  <a:lnTo>
                    <a:pt x="12" y="261"/>
                  </a:lnTo>
                  <a:lnTo>
                    <a:pt x="26" y="221"/>
                  </a:lnTo>
                  <a:lnTo>
                    <a:pt x="44" y="183"/>
                  </a:lnTo>
                  <a:lnTo>
                    <a:pt x="68" y="148"/>
                  </a:lnTo>
                  <a:lnTo>
                    <a:pt x="95" y="117"/>
                  </a:lnTo>
                  <a:lnTo>
                    <a:pt x="126" y="89"/>
                  </a:lnTo>
                  <a:lnTo>
                    <a:pt x="162" y="66"/>
                  </a:lnTo>
                  <a:lnTo>
                    <a:pt x="200" y="47"/>
                  </a:lnTo>
                  <a:lnTo>
                    <a:pt x="240" y="33"/>
                  </a:lnTo>
                  <a:lnTo>
                    <a:pt x="282" y="25"/>
                  </a:lnTo>
                  <a:lnTo>
                    <a:pt x="326" y="21"/>
                  </a:lnTo>
                  <a:lnTo>
                    <a:pt x="369" y="24"/>
                  </a:lnTo>
                  <a:lnTo>
                    <a:pt x="409" y="33"/>
                  </a:lnTo>
                  <a:lnTo>
                    <a:pt x="448" y="45"/>
                  </a:lnTo>
                  <a:lnTo>
                    <a:pt x="485" y="63"/>
                  </a:lnTo>
                  <a:lnTo>
                    <a:pt x="518" y="84"/>
                  </a:lnTo>
                  <a:lnTo>
                    <a:pt x="549" y="109"/>
                  </a:lnTo>
                  <a:lnTo>
                    <a:pt x="577" y="138"/>
                  </a:lnTo>
                  <a:lnTo>
                    <a:pt x="600" y="170"/>
                  </a:lnTo>
                  <a:lnTo>
                    <a:pt x="1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69"/>
            <p:cNvSpPr>
              <a:spLocks/>
            </p:cNvSpPr>
            <p:nvPr/>
          </p:nvSpPr>
          <p:spPr bwMode="auto">
            <a:xfrm>
              <a:off x="5170488" y="5211763"/>
              <a:ext cx="177800" cy="177800"/>
            </a:xfrm>
            <a:custGeom>
              <a:avLst/>
              <a:gdLst>
                <a:gd name="T0" fmla="*/ 561 w 1122"/>
                <a:gd name="T1" fmla="*/ 0 h 1121"/>
                <a:gd name="T2" fmla="*/ 622 w 1122"/>
                <a:gd name="T3" fmla="*/ 3 h 1121"/>
                <a:gd name="T4" fmla="*/ 681 w 1122"/>
                <a:gd name="T5" fmla="*/ 13 h 1121"/>
                <a:gd name="T6" fmla="*/ 738 w 1122"/>
                <a:gd name="T7" fmla="*/ 29 h 1121"/>
                <a:gd name="T8" fmla="*/ 792 w 1122"/>
                <a:gd name="T9" fmla="*/ 50 h 1121"/>
                <a:gd name="T10" fmla="*/ 843 w 1122"/>
                <a:gd name="T11" fmla="*/ 76 h 1121"/>
                <a:gd name="T12" fmla="*/ 892 w 1122"/>
                <a:gd name="T13" fmla="*/ 108 h 1121"/>
                <a:gd name="T14" fmla="*/ 937 w 1122"/>
                <a:gd name="T15" fmla="*/ 145 h 1121"/>
                <a:gd name="T16" fmla="*/ 976 w 1122"/>
                <a:gd name="T17" fmla="*/ 185 h 1121"/>
                <a:gd name="T18" fmla="*/ 1013 w 1122"/>
                <a:gd name="T19" fmla="*/ 229 h 1121"/>
                <a:gd name="T20" fmla="*/ 1045 w 1122"/>
                <a:gd name="T21" fmla="*/ 278 h 1121"/>
                <a:gd name="T22" fmla="*/ 1072 w 1122"/>
                <a:gd name="T23" fmla="*/ 329 h 1121"/>
                <a:gd name="T24" fmla="*/ 1093 w 1122"/>
                <a:gd name="T25" fmla="*/ 383 h 1121"/>
                <a:gd name="T26" fmla="*/ 1108 w 1122"/>
                <a:gd name="T27" fmla="*/ 440 h 1121"/>
                <a:gd name="T28" fmla="*/ 1118 w 1122"/>
                <a:gd name="T29" fmla="*/ 499 h 1121"/>
                <a:gd name="T30" fmla="*/ 1122 w 1122"/>
                <a:gd name="T31" fmla="*/ 560 h 1121"/>
                <a:gd name="T32" fmla="*/ 1118 w 1122"/>
                <a:gd name="T33" fmla="*/ 621 h 1121"/>
                <a:gd name="T34" fmla="*/ 1108 w 1122"/>
                <a:gd name="T35" fmla="*/ 681 h 1121"/>
                <a:gd name="T36" fmla="*/ 1093 w 1122"/>
                <a:gd name="T37" fmla="*/ 737 h 1121"/>
                <a:gd name="T38" fmla="*/ 1072 w 1122"/>
                <a:gd name="T39" fmla="*/ 792 h 1121"/>
                <a:gd name="T40" fmla="*/ 1045 w 1122"/>
                <a:gd name="T41" fmla="*/ 843 h 1121"/>
                <a:gd name="T42" fmla="*/ 1013 w 1122"/>
                <a:gd name="T43" fmla="*/ 891 h 1121"/>
                <a:gd name="T44" fmla="*/ 976 w 1122"/>
                <a:gd name="T45" fmla="*/ 936 h 1121"/>
                <a:gd name="T46" fmla="*/ 937 w 1122"/>
                <a:gd name="T47" fmla="*/ 977 h 1121"/>
                <a:gd name="T48" fmla="*/ 892 w 1122"/>
                <a:gd name="T49" fmla="*/ 1012 h 1121"/>
                <a:gd name="T50" fmla="*/ 843 w 1122"/>
                <a:gd name="T51" fmla="*/ 1044 h 1121"/>
                <a:gd name="T52" fmla="*/ 792 w 1122"/>
                <a:gd name="T53" fmla="*/ 1071 h 1121"/>
                <a:gd name="T54" fmla="*/ 738 w 1122"/>
                <a:gd name="T55" fmla="*/ 1092 h 1121"/>
                <a:gd name="T56" fmla="*/ 681 w 1122"/>
                <a:gd name="T57" fmla="*/ 1108 h 1121"/>
                <a:gd name="T58" fmla="*/ 622 w 1122"/>
                <a:gd name="T59" fmla="*/ 1118 h 1121"/>
                <a:gd name="T60" fmla="*/ 561 w 1122"/>
                <a:gd name="T61" fmla="*/ 1121 h 1121"/>
                <a:gd name="T62" fmla="*/ 500 w 1122"/>
                <a:gd name="T63" fmla="*/ 1118 h 1121"/>
                <a:gd name="T64" fmla="*/ 441 w 1122"/>
                <a:gd name="T65" fmla="*/ 1108 h 1121"/>
                <a:gd name="T66" fmla="*/ 384 w 1122"/>
                <a:gd name="T67" fmla="*/ 1092 h 1121"/>
                <a:gd name="T68" fmla="*/ 330 w 1122"/>
                <a:gd name="T69" fmla="*/ 1071 h 1121"/>
                <a:gd name="T70" fmla="*/ 279 w 1122"/>
                <a:gd name="T71" fmla="*/ 1044 h 1121"/>
                <a:gd name="T72" fmla="*/ 230 w 1122"/>
                <a:gd name="T73" fmla="*/ 1012 h 1121"/>
                <a:gd name="T74" fmla="*/ 186 w 1122"/>
                <a:gd name="T75" fmla="*/ 977 h 1121"/>
                <a:gd name="T76" fmla="*/ 145 w 1122"/>
                <a:gd name="T77" fmla="*/ 936 h 1121"/>
                <a:gd name="T78" fmla="*/ 109 w 1122"/>
                <a:gd name="T79" fmla="*/ 891 h 1121"/>
                <a:gd name="T80" fmla="*/ 77 w 1122"/>
                <a:gd name="T81" fmla="*/ 843 h 1121"/>
                <a:gd name="T82" fmla="*/ 50 w 1122"/>
                <a:gd name="T83" fmla="*/ 792 h 1121"/>
                <a:gd name="T84" fmla="*/ 29 w 1122"/>
                <a:gd name="T85" fmla="*/ 737 h 1121"/>
                <a:gd name="T86" fmla="*/ 14 w 1122"/>
                <a:gd name="T87" fmla="*/ 681 h 1121"/>
                <a:gd name="T88" fmla="*/ 4 w 1122"/>
                <a:gd name="T89" fmla="*/ 621 h 1121"/>
                <a:gd name="T90" fmla="*/ 0 w 1122"/>
                <a:gd name="T91" fmla="*/ 560 h 1121"/>
                <a:gd name="T92" fmla="*/ 4 w 1122"/>
                <a:gd name="T93" fmla="*/ 499 h 1121"/>
                <a:gd name="T94" fmla="*/ 14 w 1122"/>
                <a:gd name="T95" fmla="*/ 440 h 1121"/>
                <a:gd name="T96" fmla="*/ 29 w 1122"/>
                <a:gd name="T97" fmla="*/ 383 h 1121"/>
                <a:gd name="T98" fmla="*/ 50 w 1122"/>
                <a:gd name="T99" fmla="*/ 329 h 1121"/>
                <a:gd name="T100" fmla="*/ 77 w 1122"/>
                <a:gd name="T101" fmla="*/ 278 h 1121"/>
                <a:gd name="T102" fmla="*/ 109 w 1122"/>
                <a:gd name="T103" fmla="*/ 229 h 1121"/>
                <a:gd name="T104" fmla="*/ 145 w 1122"/>
                <a:gd name="T105" fmla="*/ 185 h 1121"/>
                <a:gd name="T106" fmla="*/ 186 w 1122"/>
                <a:gd name="T107" fmla="*/ 145 h 1121"/>
                <a:gd name="T108" fmla="*/ 230 w 1122"/>
                <a:gd name="T109" fmla="*/ 108 h 1121"/>
                <a:gd name="T110" fmla="*/ 279 w 1122"/>
                <a:gd name="T111" fmla="*/ 76 h 1121"/>
                <a:gd name="T112" fmla="*/ 330 w 1122"/>
                <a:gd name="T113" fmla="*/ 50 h 1121"/>
                <a:gd name="T114" fmla="*/ 384 w 1122"/>
                <a:gd name="T115" fmla="*/ 29 h 1121"/>
                <a:gd name="T116" fmla="*/ 441 w 1122"/>
                <a:gd name="T117" fmla="*/ 13 h 1121"/>
                <a:gd name="T118" fmla="*/ 500 w 1122"/>
                <a:gd name="T119" fmla="*/ 3 h 1121"/>
                <a:gd name="T120" fmla="*/ 561 w 1122"/>
                <a:gd name="T12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2" h="1121">
                  <a:moveTo>
                    <a:pt x="561" y="0"/>
                  </a:moveTo>
                  <a:lnTo>
                    <a:pt x="622" y="3"/>
                  </a:lnTo>
                  <a:lnTo>
                    <a:pt x="681" y="13"/>
                  </a:lnTo>
                  <a:lnTo>
                    <a:pt x="738" y="29"/>
                  </a:lnTo>
                  <a:lnTo>
                    <a:pt x="792" y="50"/>
                  </a:lnTo>
                  <a:lnTo>
                    <a:pt x="843" y="76"/>
                  </a:lnTo>
                  <a:lnTo>
                    <a:pt x="892" y="108"/>
                  </a:lnTo>
                  <a:lnTo>
                    <a:pt x="937" y="145"/>
                  </a:lnTo>
                  <a:lnTo>
                    <a:pt x="976" y="185"/>
                  </a:lnTo>
                  <a:lnTo>
                    <a:pt x="1013" y="229"/>
                  </a:lnTo>
                  <a:lnTo>
                    <a:pt x="1045" y="278"/>
                  </a:lnTo>
                  <a:lnTo>
                    <a:pt x="1072" y="329"/>
                  </a:lnTo>
                  <a:lnTo>
                    <a:pt x="1093" y="383"/>
                  </a:lnTo>
                  <a:lnTo>
                    <a:pt x="1108" y="440"/>
                  </a:lnTo>
                  <a:lnTo>
                    <a:pt x="1118" y="499"/>
                  </a:lnTo>
                  <a:lnTo>
                    <a:pt x="1122" y="560"/>
                  </a:lnTo>
                  <a:lnTo>
                    <a:pt x="1118" y="621"/>
                  </a:lnTo>
                  <a:lnTo>
                    <a:pt x="1108" y="681"/>
                  </a:lnTo>
                  <a:lnTo>
                    <a:pt x="1093" y="737"/>
                  </a:lnTo>
                  <a:lnTo>
                    <a:pt x="1072" y="792"/>
                  </a:lnTo>
                  <a:lnTo>
                    <a:pt x="1045" y="843"/>
                  </a:lnTo>
                  <a:lnTo>
                    <a:pt x="1013" y="891"/>
                  </a:lnTo>
                  <a:lnTo>
                    <a:pt x="976" y="936"/>
                  </a:lnTo>
                  <a:lnTo>
                    <a:pt x="937" y="977"/>
                  </a:lnTo>
                  <a:lnTo>
                    <a:pt x="892" y="1012"/>
                  </a:lnTo>
                  <a:lnTo>
                    <a:pt x="843" y="1044"/>
                  </a:lnTo>
                  <a:lnTo>
                    <a:pt x="792" y="1071"/>
                  </a:lnTo>
                  <a:lnTo>
                    <a:pt x="738" y="1092"/>
                  </a:lnTo>
                  <a:lnTo>
                    <a:pt x="681" y="1108"/>
                  </a:lnTo>
                  <a:lnTo>
                    <a:pt x="622" y="1118"/>
                  </a:lnTo>
                  <a:lnTo>
                    <a:pt x="561" y="1121"/>
                  </a:lnTo>
                  <a:lnTo>
                    <a:pt x="500" y="1118"/>
                  </a:lnTo>
                  <a:lnTo>
                    <a:pt x="441" y="1108"/>
                  </a:lnTo>
                  <a:lnTo>
                    <a:pt x="384" y="1092"/>
                  </a:lnTo>
                  <a:lnTo>
                    <a:pt x="330" y="1071"/>
                  </a:lnTo>
                  <a:lnTo>
                    <a:pt x="279" y="1044"/>
                  </a:lnTo>
                  <a:lnTo>
                    <a:pt x="230" y="1012"/>
                  </a:lnTo>
                  <a:lnTo>
                    <a:pt x="186" y="977"/>
                  </a:lnTo>
                  <a:lnTo>
                    <a:pt x="145" y="936"/>
                  </a:lnTo>
                  <a:lnTo>
                    <a:pt x="109" y="891"/>
                  </a:lnTo>
                  <a:lnTo>
                    <a:pt x="77" y="843"/>
                  </a:lnTo>
                  <a:lnTo>
                    <a:pt x="50" y="792"/>
                  </a:lnTo>
                  <a:lnTo>
                    <a:pt x="29" y="737"/>
                  </a:lnTo>
                  <a:lnTo>
                    <a:pt x="14" y="681"/>
                  </a:lnTo>
                  <a:lnTo>
                    <a:pt x="4" y="621"/>
                  </a:lnTo>
                  <a:lnTo>
                    <a:pt x="0" y="560"/>
                  </a:lnTo>
                  <a:lnTo>
                    <a:pt x="4" y="499"/>
                  </a:lnTo>
                  <a:lnTo>
                    <a:pt x="14" y="440"/>
                  </a:lnTo>
                  <a:lnTo>
                    <a:pt x="29" y="383"/>
                  </a:lnTo>
                  <a:lnTo>
                    <a:pt x="50" y="329"/>
                  </a:lnTo>
                  <a:lnTo>
                    <a:pt x="77" y="278"/>
                  </a:lnTo>
                  <a:lnTo>
                    <a:pt x="109" y="229"/>
                  </a:lnTo>
                  <a:lnTo>
                    <a:pt x="145" y="185"/>
                  </a:lnTo>
                  <a:lnTo>
                    <a:pt x="186" y="145"/>
                  </a:lnTo>
                  <a:lnTo>
                    <a:pt x="230" y="108"/>
                  </a:lnTo>
                  <a:lnTo>
                    <a:pt x="279" y="76"/>
                  </a:lnTo>
                  <a:lnTo>
                    <a:pt x="330" y="50"/>
                  </a:lnTo>
                  <a:lnTo>
                    <a:pt x="384" y="29"/>
                  </a:lnTo>
                  <a:lnTo>
                    <a:pt x="441" y="13"/>
                  </a:lnTo>
                  <a:lnTo>
                    <a:pt x="500" y="3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9" name="Freeform 74"/>
          <p:cNvSpPr>
            <a:spLocks noEditPoints="1"/>
          </p:cNvSpPr>
          <p:nvPr/>
        </p:nvSpPr>
        <p:spPr bwMode="auto">
          <a:xfrm>
            <a:off x="6650038" y="4946650"/>
            <a:ext cx="517525" cy="635000"/>
          </a:xfrm>
          <a:custGeom>
            <a:avLst/>
            <a:gdLst>
              <a:gd name="T0" fmla="*/ 2003 w 2939"/>
              <a:gd name="T1" fmla="*/ 2890 h 3600"/>
              <a:gd name="T2" fmla="*/ 1859 w 2939"/>
              <a:gd name="T3" fmla="*/ 2961 h 3600"/>
              <a:gd name="T4" fmla="*/ 2195 w 2939"/>
              <a:gd name="T5" fmla="*/ 3289 h 3600"/>
              <a:gd name="T6" fmla="*/ 2729 w 2939"/>
              <a:gd name="T7" fmla="*/ 2753 h 3600"/>
              <a:gd name="T8" fmla="*/ 2634 w 2939"/>
              <a:gd name="T9" fmla="*/ 2623 h 3600"/>
              <a:gd name="T10" fmla="*/ 1495 w 2939"/>
              <a:gd name="T11" fmla="*/ 2623 h 3600"/>
              <a:gd name="T12" fmla="*/ 949 w 2939"/>
              <a:gd name="T13" fmla="*/ 2664 h 3600"/>
              <a:gd name="T14" fmla="*/ 963 w 2939"/>
              <a:gd name="T15" fmla="*/ 2522 h 3600"/>
              <a:gd name="T16" fmla="*/ 838 w 2939"/>
              <a:gd name="T17" fmla="*/ 2470 h 3600"/>
              <a:gd name="T18" fmla="*/ 456 w 2939"/>
              <a:gd name="T19" fmla="*/ 2606 h 3600"/>
              <a:gd name="T20" fmla="*/ 488 w 2939"/>
              <a:gd name="T21" fmla="*/ 2522 h 3600"/>
              <a:gd name="T22" fmla="*/ 2269 w 2939"/>
              <a:gd name="T23" fmla="*/ 2263 h 3600"/>
              <a:gd name="T24" fmla="*/ 2743 w 2939"/>
              <a:gd name="T25" fmla="*/ 2459 h 3600"/>
              <a:gd name="T26" fmla="*/ 2939 w 2939"/>
              <a:gd name="T27" fmla="*/ 2931 h 3600"/>
              <a:gd name="T28" fmla="*/ 2743 w 2939"/>
              <a:gd name="T29" fmla="*/ 3404 h 3600"/>
              <a:gd name="T30" fmla="*/ 2269 w 2939"/>
              <a:gd name="T31" fmla="*/ 3600 h 3600"/>
              <a:gd name="T32" fmla="*/ 1795 w 2939"/>
              <a:gd name="T33" fmla="*/ 3404 h 3600"/>
              <a:gd name="T34" fmla="*/ 1599 w 2939"/>
              <a:gd name="T35" fmla="*/ 2931 h 3600"/>
              <a:gd name="T36" fmla="*/ 1795 w 2939"/>
              <a:gd name="T37" fmla="*/ 2459 h 3600"/>
              <a:gd name="T38" fmla="*/ 2269 w 2939"/>
              <a:gd name="T39" fmla="*/ 2263 h 3600"/>
              <a:gd name="T40" fmla="*/ 1599 w 2939"/>
              <a:gd name="T41" fmla="*/ 2160 h 3600"/>
              <a:gd name="T42" fmla="*/ 949 w 2939"/>
              <a:gd name="T43" fmla="*/ 2201 h 3600"/>
              <a:gd name="T44" fmla="*/ 963 w 2939"/>
              <a:gd name="T45" fmla="*/ 2060 h 3600"/>
              <a:gd name="T46" fmla="*/ 838 w 2939"/>
              <a:gd name="T47" fmla="*/ 2029 h 3600"/>
              <a:gd name="T48" fmla="*/ 456 w 2939"/>
              <a:gd name="T49" fmla="*/ 2165 h 3600"/>
              <a:gd name="T50" fmla="*/ 488 w 2939"/>
              <a:gd name="T51" fmla="*/ 2081 h 3600"/>
              <a:gd name="T52" fmla="*/ 980 w 2939"/>
              <a:gd name="T53" fmla="*/ 1646 h 3600"/>
              <a:gd name="T54" fmla="*/ 1854 w 2939"/>
              <a:gd name="T55" fmla="*/ 1765 h 3600"/>
              <a:gd name="T56" fmla="*/ 938 w 2939"/>
              <a:gd name="T57" fmla="*/ 1779 h 3600"/>
              <a:gd name="T58" fmla="*/ 980 w 2939"/>
              <a:gd name="T59" fmla="*/ 1646 h 3600"/>
              <a:gd name="T60" fmla="*/ 830 w 2939"/>
              <a:gd name="T61" fmla="*/ 1605 h 3600"/>
              <a:gd name="T62" fmla="*/ 446 w 2939"/>
              <a:gd name="T63" fmla="*/ 1717 h 3600"/>
              <a:gd name="T64" fmla="*/ 502 w 2939"/>
              <a:gd name="T65" fmla="*/ 1647 h 3600"/>
              <a:gd name="T66" fmla="*/ 1804 w 2939"/>
              <a:gd name="T67" fmla="*/ 1183 h 3600"/>
              <a:gd name="T68" fmla="*/ 1846 w 2939"/>
              <a:gd name="T69" fmla="*/ 1316 h 3600"/>
              <a:gd name="T70" fmla="*/ 931 w 2939"/>
              <a:gd name="T71" fmla="*/ 1301 h 3600"/>
              <a:gd name="T72" fmla="*/ 798 w 2939"/>
              <a:gd name="T73" fmla="*/ 1068 h 3600"/>
              <a:gd name="T74" fmla="*/ 640 w 2939"/>
              <a:gd name="T75" fmla="*/ 1360 h 3600"/>
              <a:gd name="T76" fmla="*/ 440 w 2939"/>
              <a:gd name="T77" fmla="*/ 1246 h 3600"/>
              <a:gd name="T78" fmla="*/ 515 w 2939"/>
              <a:gd name="T79" fmla="*/ 1197 h 3600"/>
              <a:gd name="T80" fmla="*/ 569 w 2939"/>
              <a:gd name="T81" fmla="*/ 386 h 3600"/>
              <a:gd name="T82" fmla="*/ 706 w 2939"/>
              <a:gd name="T83" fmla="*/ 640 h 3600"/>
              <a:gd name="T84" fmla="*/ 1648 w 2939"/>
              <a:gd name="T85" fmla="*/ 619 h 3600"/>
              <a:gd name="T86" fmla="*/ 1748 w 2939"/>
              <a:gd name="T87" fmla="*/ 360 h 3600"/>
              <a:gd name="T88" fmla="*/ 2285 w 2939"/>
              <a:gd name="T89" fmla="*/ 454 h 3600"/>
              <a:gd name="T90" fmla="*/ 2198 w 2939"/>
              <a:gd name="T91" fmla="*/ 2112 h 3600"/>
              <a:gd name="T92" fmla="*/ 1465 w 2939"/>
              <a:gd name="T93" fmla="*/ 3116 h 3600"/>
              <a:gd name="T94" fmla="*/ 49 w 2939"/>
              <a:gd name="T95" fmla="*/ 3167 h 3600"/>
              <a:gd name="T96" fmla="*/ 22 w 2939"/>
              <a:gd name="T97" fmla="*/ 471 h 3600"/>
              <a:gd name="T98" fmla="*/ 1160 w 2939"/>
              <a:gd name="T99" fmla="*/ 103 h 3600"/>
              <a:gd name="T100" fmla="*/ 1094 w 2939"/>
              <a:gd name="T101" fmla="*/ 219 h 3600"/>
              <a:gd name="T102" fmla="*/ 1227 w 2939"/>
              <a:gd name="T103" fmla="*/ 219 h 3600"/>
              <a:gd name="T104" fmla="*/ 1160 w 2939"/>
              <a:gd name="T105" fmla="*/ 103 h 3600"/>
              <a:gd name="T106" fmla="*/ 1317 w 2939"/>
              <a:gd name="T107" fmla="*/ 88 h 3600"/>
              <a:gd name="T108" fmla="*/ 1379 w 2939"/>
              <a:gd name="T109" fmla="*/ 247 h 3600"/>
              <a:gd name="T110" fmla="*/ 1624 w 2939"/>
              <a:gd name="T111" fmla="*/ 324 h 3600"/>
              <a:gd name="T112" fmla="*/ 1605 w 2939"/>
              <a:gd name="T113" fmla="*/ 521 h 3600"/>
              <a:gd name="T114" fmla="*/ 738 w 2939"/>
              <a:gd name="T115" fmla="*/ 540 h 3600"/>
              <a:gd name="T116" fmla="*/ 682 w 2939"/>
              <a:gd name="T117" fmla="*/ 350 h 3600"/>
              <a:gd name="T118" fmla="*/ 923 w 2939"/>
              <a:gd name="T119" fmla="*/ 254 h 3600"/>
              <a:gd name="T120" fmla="*/ 991 w 2939"/>
              <a:gd name="T121" fmla="*/ 116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39" h="3600">
                <a:moveTo>
                  <a:pt x="2634" y="2623"/>
                </a:moveTo>
                <a:lnTo>
                  <a:pt x="2613" y="2625"/>
                </a:lnTo>
                <a:lnTo>
                  <a:pt x="2591" y="2630"/>
                </a:lnTo>
                <a:lnTo>
                  <a:pt x="2570" y="2641"/>
                </a:lnTo>
                <a:lnTo>
                  <a:pt x="2552" y="2657"/>
                </a:lnTo>
                <a:lnTo>
                  <a:pt x="2205" y="3047"/>
                </a:lnTo>
                <a:lnTo>
                  <a:pt x="2024" y="2903"/>
                </a:lnTo>
                <a:lnTo>
                  <a:pt x="2003" y="2890"/>
                </a:lnTo>
                <a:lnTo>
                  <a:pt x="1982" y="2882"/>
                </a:lnTo>
                <a:lnTo>
                  <a:pt x="1960" y="2880"/>
                </a:lnTo>
                <a:lnTo>
                  <a:pt x="1937" y="2882"/>
                </a:lnTo>
                <a:lnTo>
                  <a:pt x="1915" y="2890"/>
                </a:lnTo>
                <a:lnTo>
                  <a:pt x="1895" y="2902"/>
                </a:lnTo>
                <a:lnTo>
                  <a:pt x="1879" y="2918"/>
                </a:lnTo>
                <a:lnTo>
                  <a:pt x="1866" y="2939"/>
                </a:lnTo>
                <a:lnTo>
                  <a:pt x="1859" y="2961"/>
                </a:lnTo>
                <a:lnTo>
                  <a:pt x="1856" y="2983"/>
                </a:lnTo>
                <a:lnTo>
                  <a:pt x="1859" y="3005"/>
                </a:lnTo>
                <a:lnTo>
                  <a:pt x="1866" y="3027"/>
                </a:lnTo>
                <a:lnTo>
                  <a:pt x="1878" y="3046"/>
                </a:lnTo>
                <a:lnTo>
                  <a:pt x="1895" y="3063"/>
                </a:lnTo>
                <a:lnTo>
                  <a:pt x="2152" y="3268"/>
                </a:lnTo>
                <a:lnTo>
                  <a:pt x="2173" y="3281"/>
                </a:lnTo>
                <a:lnTo>
                  <a:pt x="2195" y="3289"/>
                </a:lnTo>
                <a:lnTo>
                  <a:pt x="2217" y="3291"/>
                </a:lnTo>
                <a:lnTo>
                  <a:pt x="2239" y="3289"/>
                </a:lnTo>
                <a:lnTo>
                  <a:pt x="2258" y="3283"/>
                </a:lnTo>
                <a:lnTo>
                  <a:pt x="2278" y="3272"/>
                </a:lnTo>
                <a:lnTo>
                  <a:pt x="2294" y="3257"/>
                </a:lnTo>
                <a:lnTo>
                  <a:pt x="2707" y="2794"/>
                </a:lnTo>
                <a:lnTo>
                  <a:pt x="2720" y="2774"/>
                </a:lnTo>
                <a:lnTo>
                  <a:pt x="2729" y="2753"/>
                </a:lnTo>
                <a:lnTo>
                  <a:pt x="2733" y="2731"/>
                </a:lnTo>
                <a:lnTo>
                  <a:pt x="2731" y="2709"/>
                </a:lnTo>
                <a:lnTo>
                  <a:pt x="2725" y="2687"/>
                </a:lnTo>
                <a:lnTo>
                  <a:pt x="2714" y="2666"/>
                </a:lnTo>
                <a:lnTo>
                  <a:pt x="2698" y="2649"/>
                </a:lnTo>
                <a:lnTo>
                  <a:pt x="2678" y="2636"/>
                </a:lnTo>
                <a:lnTo>
                  <a:pt x="2657" y="2627"/>
                </a:lnTo>
                <a:lnTo>
                  <a:pt x="2634" y="2623"/>
                </a:lnTo>
                <a:close/>
                <a:moveTo>
                  <a:pt x="980" y="2520"/>
                </a:moveTo>
                <a:lnTo>
                  <a:pt x="1444" y="2520"/>
                </a:lnTo>
                <a:lnTo>
                  <a:pt x="1460" y="2522"/>
                </a:lnTo>
                <a:lnTo>
                  <a:pt x="1474" y="2530"/>
                </a:lnTo>
                <a:lnTo>
                  <a:pt x="1485" y="2541"/>
                </a:lnTo>
                <a:lnTo>
                  <a:pt x="1493" y="2555"/>
                </a:lnTo>
                <a:lnTo>
                  <a:pt x="1495" y="2571"/>
                </a:lnTo>
                <a:lnTo>
                  <a:pt x="1495" y="2623"/>
                </a:lnTo>
                <a:lnTo>
                  <a:pt x="1493" y="2639"/>
                </a:lnTo>
                <a:lnTo>
                  <a:pt x="1485" y="2653"/>
                </a:lnTo>
                <a:lnTo>
                  <a:pt x="1474" y="2664"/>
                </a:lnTo>
                <a:lnTo>
                  <a:pt x="1460" y="2672"/>
                </a:lnTo>
                <a:lnTo>
                  <a:pt x="1444" y="2674"/>
                </a:lnTo>
                <a:lnTo>
                  <a:pt x="980" y="2674"/>
                </a:lnTo>
                <a:lnTo>
                  <a:pt x="963" y="2672"/>
                </a:lnTo>
                <a:lnTo>
                  <a:pt x="949" y="2664"/>
                </a:lnTo>
                <a:lnTo>
                  <a:pt x="938" y="2653"/>
                </a:lnTo>
                <a:lnTo>
                  <a:pt x="931" y="2639"/>
                </a:lnTo>
                <a:lnTo>
                  <a:pt x="928" y="2623"/>
                </a:lnTo>
                <a:lnTo>
                  <a:pt x="928" y="2571"/>
                </a:lnTo>
                <a:lnTo>
                  <a:pt x="931" y="2555"/>
                </a:lnTo>
                <a:lnTo>
                  <a:pt x="938" y="2541"/>
                </a:lnTo>
                <a:lnTo>
                  <a:pt x="949" y="2530"/>
                </a:lnTo>
                <a:lnTo>
                  <a:pt x="963" y="2522"/>
                </a:lnTo>
                <a:lnTo>
                  <a:pt x="980" y="2520"/>
                </a:lnTo>
                <a:close/>
                <a:moveTo>
                  <a:pt x="798" y="2404"/>
                </a:moveTo>
                <a:lnTo>
                  <a:pt x="812" y="2408"/>
                </a:lnTo>
                <a:lnTo>
                  <a:pt x="826" y="2416"/>
                </a:lnTo>
                <a:lnTo>
                  <a:pt x="835" y="2427"/>
                </a:lnTo>
                <a:lnTo>
                  <a:pt x="841" y="2441"/>
                </a:lnTo>
                <a:lnTo>
                  <a:pt x="841" y="2456"/>
                </a:lnTo>
                <a:lnTo>
                  <a:pt x="838" y="2470"/>
                </a:lnTo>
                <a:lnTo>
                  <a:pt x="830" y="2483"/>
                </a:lnTo>
                <a:lnTo>
                  <a:pt x="640" y="2696"/>
                </a:lnTo>
                <a:lnTo>
                  <a:pt x="629" y="2704"/>
                </a:lnTo>
                <a:lnTo>
                  <a:pt x="617" y="2710"/>
                </a:lnTo>
                <a:lnTo>
                  <a:pt x="604" y="2712"/>
                </a:lnTo>
                <a:lnTo>
                  <a:pt x="588" y="2709"/>
                </a:lnTo>
                <a:lnTo>
                  <a:pt x="574" y="2701"/>
                </a:lnTo>
                <a:lnTo>
                  <a:pt x="456" y="2606"/>
                </a:lnTo>
                <a:lnTo>
                  <a:pt x="446" y="2595"/>
                </a:lnTo>
                <a:lnTo>
                  <a:pt x="440" y="2582"/>
                </a:lnTo>
                <a:lnTo>
                  <a:pt x="438" y="2568"/>
                </a:lnTo>
                <a:lnTo>
                  <a:pt x="441" y="2554"/>
                </a:lnTo>
                <a:lnTo>
                  <a:pt x="448" y="2540"/>
                </a:lnTo>
                <a:lnTo>
                  <a:pt x="459" y="2530"/>
                </a:lnTo>
                <a:lnTo>
                  <a:pt x="473" y="2524"/>
                </a:lnTo>
                <a:lnTo>
                  <a:pt x="488" y="2522"/>
                </a:lnTo>
                <a:lnTo>
                  <a:pt x="502" y="2525"/>
                </a:lnTo>
                <a:lnTo>
                  <a:pt x="515" y="2533"/>
                </a:lnTo>
                <a:lnTo>
                  <a:pt x="598" y="2600"/>
                </a:lnTo>
                <a:lnTo>
                  <a:pt x="759" y="2420"/>
                </a:lnTo>
                <a:lnTo>
                  <a:pt x="770" y="2410"/>
                </a:lnTo>
                <a:lnTo>
                  <a:pt x="784" y="2405"/>
                </a:lnTo>
                <a:lnTo>
                  <a:pt x="798" y="2404"/>
                </a:lnTo>
                <a:close/>
                <a:moveTo>
                  <a:pt x="2269" y="2263"/>
                </a:moveTo>
                <a:lnTo>
                  <a:pt x="2337" y="2266"/>
                </a:lnTo>
                <a:lnTo>
                  <a:pt x="2404" y="2277"/>
                </a:lnTo>
                <a:lnTo>
                  <a:pt x="2468" y="2293"/>
                </a:lnTo>
                <a:lnTo>
                  <a:pt x="2530" y="2315"/>
                </a:lnTo>
                <a:lnTo>
                  <a:pt x="2589" y="2343"/>
                </a:lnTo>
                <a:lnTo>
                  <a:pt x="2643" y="2377"/>
                </a:lnTo>
                <a:lnTo>
                  <a:pt x="2695" y="2415"/>
                </a:lnTo>
                <a:lnTo>
                  <a:pt x="2743" y="2459"/>
                </a:lnTo>
                <a:lnTo>
                  <a:pt x="2785" y="2506"/>
                </a:lnTo>
                <a:lnTo>
                  <a:pt x="2825" y="2557"/>
                </a:lnTo>
                <a:lnTo>
                  <a:pt x="2858" y="2613"/>
                </a:lnTo>
                <a:lnTo>
                  <a:pt x="2886" y="2672"/>
                </a:lnTo>
                <a:lnTo>
                  <a:pt x="2909" y="2733"/>
                </a:lnTo>
                <a:lnTo>
                  <a:pt x="2925" y="2797"/>
                </a:lnTo>
                <a:lnTo>
                  <a:pt x="2935" y="2863"/>
                </a:lnTo>
                <a:lnTo>
                  <a:pt x="2939" y="2931"/>
                </a:lnTo>
                <a:lnTo>
                  <a:pt x="2935" y="3000"/>
                </a:lnTo>
                <a:lnTo>
                  <a:pt x="2925" y="3067"/>
                </a:lnTo>
                <a:lnTo>
                  <a:pt x="2909" y="3130"/>
                </a:lnTo>
                <a:lnTo>
                  <a:pt x="2886" y="3192"/>
                </a:lnTo>
                <a:lnTo>
                  <a:pt x="2858" y="3250"/>
                </a:lnTo>
                <a:lnTo>
                  <a:pt x="2825" y="3305"/>
                </a:lnTo>
                <a:lnTo>
                  <a:pt x="2785" y="3357"/>
                </a:lnTo>
                <a:lnTo>
                  <a:pt x="2743" y="3404"/>
                </a:lnTo>
                <a:lnTo>
                  <a:pt x="2695" y="3447"/>
                </a:lnTo>
                <a:lnTo>
                  <a:pt x="2643" y="3485"/>
                </a:lnTo>
                <a:lnTo>
                  <a:pt x="2589" y="3519"/>
                </a:lnTo>
                <a:lnTo>
                  <a:pt x="2530" y="3548"/>
                </a:lnTo>
                <a:lnTo>
                  <a:pt x="2468" y="3569"/>
                </a:lnTo>
                <a:lnTo>
                  <a:pt x="2404" y="3587"/>
                </a:lnTo>
                <a:lnTo>
                  <a:pt x="2337" y="3597"/>
                </a:lnTo>
                <a:lnTo>
                  <a:pt x="2269" y="3600"/>
                </a:lnTo>
                <a:lnTo>
                  <a:pt x="2200" y="3597"/>
                </a:lnTo>
                <a:lnTo>
                  <a:pt x="2134" y="3587"/>
                </a:lnTo>
                <a:lnTo>
                  <a:pt x="2069" y="3569"/>
                </a:lnTo>
                <a:lnTo>
                  <a:pt x="2008" y="3548"/>
                </a:lnTo>
                <a:lnTo>
                  <a:pt x="1949" y="3519"/>
                </a:lnTo>
                <a:lnTo>
                  <a:pt x="1894" y="3485"/>
                </a:lnTo>
                <a:lnTo>
                  <a:pt x="1843" y="3447"/>
                </a:lnTo>
                <a:lnTo>
                  <a:pt x="1795" y="3404"/>
                </a:lnTo>
                <a:lnTo>
                  <a:pt x="1752" y="3357"/>
                </a:lnTo>
                <a:lnTo>
                  <a:pt x="1713" y="3305"/>
                </a:lnTo>
                <a:lnTo>
                  <a:pt x="1680" y="3250"/>
                </a:lnTo>
                <a:lnTo>
                  <a:pt x="1651" y="3192"/>
                </a:lnTo>
                <a:lnTo>
                  <a:pt x="1628" y="3130"/>
                </a:lnTo>
                <a:lnTo>
                  <a:pt x="1612" y="3067"/>
                </a:lnTo>
                <a:lnTo>
                  <a:pt x="1602" y="3000"/>
                </a:lnTo>
                <a:lnTo>
                  <a:pt x="1599" y="2931"/>
                </a:lnTo>
                <a:lnTo>
                  <a:pt x="1602" y="2863"/>
                </a:lnTo>
                <a:lnTo>
                  <a:pt x="1612" y="2797"/>
                </a:lnTo>
                <a:lnTo>
                  <a:pt x="1628" y="2733"/>
                </a:lnTo>
                <a:lnTo>
                  <a:pt x="1651" y="2672"/>
                </a:lnTo>
                <a:lnTo>
                  <a:pt x="1680" y="2613"/>
                </a:lnTo>
                <a:lnTo>
                  <a:pt x="1713" y="2557"/>
                </a:lnTo>
                <a:lnTo>
                  <a:pt x="1752" y="2506"/>
                </a:lnTo>
                <a:lnTo>
                  <a:pt x="1795" y="2459"/>
                </a:lnTo>
                <a:lnTo>
                  <a:pt x="1843" y="2415"/>
                </a:lnTo>
                <a:lnTo>
                  <a:pt x="1894" y="2377"/>
                </a:lnTo>
                <a:lnTo>
                  <a:pt x="1949" y="2343"/>
                </a:lnTo>
                <a:lnTo>
                  <a:pt x="2008" y="2315"/>
                </a:lnTo>
                <a:lnTo>
                  <a:pt x="2069" y="2293"/>
                </a:lnTo>
                <a:lnTo>
                  <a:pt x="2134" y="2277"/>
                </a:lnTo>
                <a:lnTo>
                  <a:pt x="2200" y="2266"/>
                </a:lnTo>
                <a:lnTo>
                  <a:pt x="2269" y="2263"/>
                </a:lnTo>
                <a:close/>
                <a:moveTo>
                  <a:pt x="980" y="2057"/>
                </a:moveTo>
                <a:lnTo>
                  <a:pt x="1547" y="2057"/>
                </a:lnTo>
                <a:lnTo>
                  <a:pt x="1563" y="2060"/>
                </a:lnTo>
                <a:lnTo>
                  <a:pt x="1577" y="2067"/>
                </a:lnTo>
                <a:lnTo>
                  <a:pt x="1589" y="2078"/>
                </a:lnTo>
                <a:lnTo>
                  <a:pt x="1596" y="2092"/>
                </a:lnTo>
                <a:lnTo>
                  <a:pt x="1599" y="2109"/>
                </a:lnTo>
                <a:lnTo>
                  <a:pt x="1599" y="2160"/>
                </a:lnTo>
                <a:lnTo>
                  <a:pt x="1596" y="2176"/>
                </a:lnTo>
                <a:lnTo>
                  <a:pt x="1589" y="2191"/>
                </a:lnTo>
                <a:lnTo>
                  <a:pt x="1577" y="2201"/>
                </a:lnTo>
                <a:lnTo>
                  <a:pt x="1563" y="2209"/>
                </a:lnTo>
                <a:lnTo>
                  <a:pt x="1547" y="2211"/>
                </a:lnTo>
                <a:lnTo>
                  <a:pt x="980" y="2211"/>
                </a:lnTo>
                <a:lnTo>
                  <a:pt x="963" y="2209"/>
                </a:lnTo>
                <a:lnTo>
                  <a:pt x="949" y="2201"/>
                </a:lnTo>
                <a:lnTo>
                  <a:pt x="938" y="2191"/>
                </a:lnTo>
                <a:lnTo>
                  <a:pt x="931" y="2176"/>
                </a:lnTo>
                <a:lnTo>
                  <a:pt x="928" y="2160"/>
                </a:lnTo>
                <a:lnTo>
                  <a:pt x="928" y="2109"/>
                </a:lnTo>
                <a:lnTo>
                  <a:pt x="931" y="2092"/>
                </a:lnTo>
                <a:lnTo>
                  <a:pt x="938" y="2078"/>
                </a:lnTo>
                <a:lnTo>
                  <a:pt x="949" y="2067"/>
                </a:lnTo>
                <a:lnTo>
                  <a:pt x="963" y="2060"/>
                </a:lnTo>
                <a:lnTo>
                  <a:pt x="980" y="2057"/>
                </a:lnTo>
                <a:close/>
                <a:moveTo>
                  <a:pt x="798" y="1964"/>
                </a:moveTo>
                <a:lnTo>
                  <a:pt x="812" y="1967"/>
                </a:lnTo>
                <a:lnTo>
                  <a:pt x="826" y="1976"/>
                </a:lnTo>
                <a:lnTo>
                  <a:pt x="835" y="1987"/>
                </a:lnTo>
                <a:lnTo>
                  <a:pt x="841" y="2001"/>
                </a:lnTo>
                <a:lnTo>
                  <a:pt x="841" y="2015"/>
                </a:lnTo>
                <a:lnTo>
                  <a:pt x="838" y="2029"/>
                </a:lnTo>
                <a:lnTo>
                  <a:pt x="830" y="2042"/>
                </a:lnTo>
                <a:lnTo>
                  <a:pt x="640" y="2255"/>
                </a:lnTo>
                <a:lnTo>
                  <a:pt x="629" y="2264"/>
                </a:lnTo>
                <a:lnTo>
                  <a:pt x="617" y="2269"/>
                </a:lnTo>
                <a:lnTo>
                  <a:pt x="604" y="2271"/>
                </a:lnTo>
                <a:lnTo>
                  <a:pt x="588" y="2268"/>
                </a:lnTo>
                <a:lnTo>
                  <a:pt x="574" y="2260"/>
                </a:lnTo>
                <a:lnTo>
                  <a:pt x="456" y="2165"/>
                </a:lnTo>
                <a:lnTo>
                  <a:pt x="446" y="2155"/>
                </a:lnTo>
                <a:lnTo>
                  <a:pt x="440" y="2141"/>
                </a:lnTo>
                <a:lnTo>
                  <a:pt x="438" y="2127"/>
                </a:lnTo>
                <a:lnTo>
                  <a:pt x="441" y="2113"/>
                </a:lnTo>
                <a:lnTo>
                  <a:pt x="448" y="2099"/>
                </a:lnTo>
                <a:lnTo>
                  <a:pt x="459" y="2089"/>
                </a:lnTo>
                <a:lnTo>
                  <a:pt x="473" y="2084"/>
                </a:lnTo>
                <a:lnTo>
                  <a:pt x="488" y="2081"/>
                </a:lnTo>
                <a:lnTo>
                  <a:pt x="502" y="2085"/>
                </a:lnTo>
                <a:lnTo>
                  <a:pt x="515" y="2092"/>
                </a:lnTo>
                <a:lnTo>
                  <a:pt x="598" y="2159"/>
                </a:lnTo>
                <a:lnTo>
                  <a:pt x="759" y="1979"/>
                </a:lnTo>
                <a:lnTo>
                  <a:pt x="770" y="1969"/>
                </a:lnTo>
                <a:lnTo>
                  <a:pt x="784" y="1965"/>
                </a:lnTo>
                <a:lnTo>
                  <a:pt x="798" y="1964"/>
                </a:lnTo>
                <a:close/>
                <a:moveTo>
                  <a:pt x="980" y="1646"/>
                </a:moveTo>
                <a:lnTo>
                  <a:pt x="1804" y="1646"/>
                </a:lnTo>
                <a:lnTo>
                  <a:pt x="1821" y="1648"/>
                </a:lnTo>
                <a:lnTo>
                  <a:pt x="1835" y="1656"/>
                </a:lnTo>
                <a:lnTo>
                  <a:pt x="1846" y="1667"/>
                </a:lnTo>
                <a:lnTo>
                  <a:pt x="1854" y="1681"/>
                </a:lnTo>
                <a:lnTo>
                  <a:pt x="1856" y="1697"/>
                </a:lnTo>
                <a:lnTo>
                  <a:pt x="1856" y="1749"/>
                </a:lnTo>
                <a:lnTo>
                  <a:pt x="1854" y="1765"/>
                </a:lnTo>
                <a:lnTo>
                  <a:pt x="1846" y="1779"/>
                </a:lnTo>
                <a:lnTo>
                  <a:pt x="1835" y="1790"/>
                </a:lnTo>
                <a:lnTo>
                  <a:pt x="1821" y="1798"/>
                </a:lnTo>
                <a:lnTo>
                  <a:pt x="1804" y="1800"/>
                </a:lnTo>
                <a:lnTo>
                  <a:pt x="980" y="1800"/>
                </a:lnTo>
                <a:lnTo>
                  <a:pt x="963" y="1798"/>
                </a:lnTo>
                <a:lnTo>
                  <a:pt x="949" y="1790"/>
                </a:lnTo>
                <a:lnTo>
                  <a:pt x="938" y="1779"/>
                </a:lnTo>
                <a:lnTo>
                  <a:pt x="931" y="1765"/>
                </a:lnTo>
                <a:lnTo>
                  <a:pt x="928" y="1749"/>
                </a:lnTo>
                <a:lnTo>
                  <a:pt x="928" y="1697"/>
                </a:lnTo>
                <a:lnTo>
                  <a:pt x="931" y="1681"/>
                </a:lnTo>
                <a:lnTo>
                  <a:pt x="938" y="1667"/>
                </a:lnTo>
                <a:lnTo>
                  <a:pt x="949" y="1656"/>
                </a:lnTo>
                <a:lnTo>
                  <a:pt x="963" y="1648"/>
                </a:lnTo>
                <a:lnTo>
                  <a:pt x="980" y="1646"/>
                </a:lnTo>
                <a:close/>
                <a:moveTo>
                  <a:pt x="798" y="1526"/>
                </a:moveTo>
                <a:lnTo>
                  <a:pt x="812" y="1529"/>
                </a:lnTo>
                <a:lnTo>
                  <a:pt x="826" y="1538"/>
                </a:lnTo>
                <a:lnTo>
                  <a:pt x="835" y="1549"/>
                </a:lnTo>
                <a:lnTo>
                  <a:pt x="841" y="1563"/>
                </a:lnTo>
                <a:lnTo>
                  <a:pt x="841" y="1577"/>
                </a:lnTo>
                <a:lnTo>
                  <a:pt x="838" y="1592"/>
                </a:lnTo>
                <a:lnTo>
                  <a:pt x="830" y="1605"/>
                </a:lnTo>
                <a:lnTo>
                  <a:pt x="640" y="1817"/>
                </a:lnTo>
                <a:lnTo>
                  <a:pt x="629" y="1826"/>
                </a:lnTo>
                <a:lnTo>
                  <a:pt x="617" y="1832"/>
                </a:lnTo>
                <a:lnTo>
                  <a:pt x="604" y="1834"/>
                </a:lnTo>
                <a:lnTo>
                  <a:pt x="588" y="1831"/>
                </a:lnTo>
                <a:lnTo>
                  <a:pt x="574" y="1823"/>
                </a:lnTo>
                <a:lnTo>
                  <a:pt x="456" y="1728"/>
                </a:lnTo>
                <a:lnTo>
                  <a:pt x="446" y="1717"/>
                </a:lnTo>
                <a:lnTo>
                  <a:pt x="440" y="1704"/>
                </a:lnTo>
                <a:lnTo>
                  <a:pt x="438" y="1690"/>
                </a:lnTo>
                <a:lnTo>
                  <a:pt x="441" y="1675"/>
                </a:lnTo>
                <a:lnTo>
                  <a:pt x="448" y="1661"/>
                </a:lnTo>
                <a:lnTo>
                  <a:pt x="459" y="1652"/>
                </a:lnTo>
                <a:lnTo>
                  <a:pt x="473" y="1646"/>
                </a:lnTo>
                <a:lnTo>
                  <a:pt x="488" y="1644"/>
                </a:lnTo>
                <a:lnTo>
                  <a:pt x="502" y="1647"/>
                </a:lnTo>
                <a:lnTo>
                  <a:pt x="515" y="1655"/>
                </a:lnTo>
                <a:lnTo>
                  <a:pt x="598" y="1721"/>
                </a:lnTo>
                <a:lnTo>
                  <a:pt x="759" y="1541"/>
                </a:lnTo>
                <a:lnTo>
                  <a:pt x="770" y="1532"/>
                </a:lnTo>
                <a:lnTo>
                  <a:pt x="784" y="1527"/>
                </a:lnTo>
                <a:lnTo>
                  <a:pt x="798" y="1526"/>
                </a:lnTo>
                <a:close/>
                <a:moveTo>
                  <a:pt x="980" y="1183"/>
                </a:moveTo>
                <a:lnTo>
                  <a:pt x="1804" y="1183"/>
                </a:lnTo>
                <a:lnTo>
                  <a:pt x="1821" y="1186"/>
                </a:lnTo>
                <a:lnTo>
                  <a:pt x="1835" y="1192"/>
                </a:lnTo>
                <a:lnTo>
                  <a:pt x="1846" y="1204"/>
                </a:lnTo>
                <a:lnTo>
                  <a:pt x="1854" y="1219"/>
                </a:lnTo>
                <a:lnTo>
                  <a:pt x="1856" y="1234"/>
                </a:lnTo>
                <a:lnTo>
                  <a:pt x="1856" y="1286"/>
                </a:lnTo>
                <a:lnTo>
                  <a:pt x="1854" y="1301"/>
                </a:lnTo>
                <a:lnTo>
                  <a:pt x="1846" y="1316"/>
                </a:lnTo>
                <a:lnTo>
                  <a:pt x="1835" y="1328"/>
                </a:lnTo>
                <a:lnTo>
                  <a:pt x="1821" y="1334"/>
                </a:lnTo>
                <a:lnTo>
                  <a:pt x="1804" y="1337"/>
                </a:lnTo>
                <a:lnTo>
                  <a:pt x="980" y="1337"/>
                </a:lnTo>
                <a:lnTo>
                  <a:pt x="963" y="1334"/>
                </a:lnTo>
                <a:lnTo>
                  <a:pt x="949" y="1328"/>
                </a:lnTo>
                <a:lnTo>
                  <a:pt x="938" y="1316"/>
                </a:lnTo>
                <a:lnTo>
                  <a:pt x="931" y="1301"/>
                </a:lnTo>
                <a:lnTo>
                  <a:pt x="928" y="1286"/>
                </a:lnTo>
                <a:lnTo>
                  <a:pt x="928" y="1234"/>
                </a:lnTo>
                <a:lnTo>
                  <a:pt x="931" y="1219"/>
                </a:lnTo>
                <a:lnTo>
                  <a:pt x="938" y="1204"/>
                </a:lnTo>
                <a:lnTo>
                  <a:pt x="949" y="1192"/>
                </a:lnTo>
                <a:lnTo>
                  <a:pt x="963" y="1186"/>
                </a:lnTo>
                <a:lnTo>
                  <a:pt x="980" y="1183"/>
                </a:lnTo>
                <a:close/>
                <a:moveTo>
                  <a:pt x="798" y="1068"/>
                </a:moveTo>
                <a:lnTo>
                  <a:pt x="812" y="1072"/>
                </a:lnTo>
                <a:lnTo>
                  <a:pt x="826" y="1080"/>
                </a:lnTo>
                <a:lnTo>
                  <a:pt x="835" y="1092"/>
                </a:lnTo>
                <a:lnTo>
                  <a:pt x="841" y="1105"/>
                </a:lnTo>
                <a:lnTo>
                  <a:pt x="841" y="1120"/>
                </a:lnTo>
                <a:lnTo>
                  <a:pt x="838" y="1135"/>
                </a:lnTo>
                <a:lnTo>
                  <a:pt x="830" y="1147"/>
                </a:lnTo>
                <a:lnTo>
                  <a:pt x="640" y="1360"/>
                </a:lnTo>
                <a:lnTo>
                  <a:pt x="629" y="1369"/>
                </a:lnTo>
                <a:lnTo>
                  <a:pt x="617" y="1375"/>
                </a:lnTo>
                <a:lnTo>
                  <a:pt x="604" y="1376"/>
                </a:lnTo>
                <a:lnTo>
                  <a:pt x="588" y="1373"/>
                </a:lnTo>
                <a:lnTo>
                  <a:pt x="574" y="1366"/>
                </a:lnTo>
                <a:lnTo>
                  <a:pt x="456" y="1271"/>
                </a:lnTo>
                <a:lnTo>
                  <a:pt x="446" y="1260"/>
                </a:lnTo>
                <a:lnTo>
                  <a:pt x="440" y="1246"/>
                </a:lnTo>
                <a:lnTo>
                  <a:pt x="438" y="1232"/>
                </a:lnTo>
                <a:lnTo>
                  <a:pt x="441" y="1217"/>
                </a:lnTo>
                <a:lnTo>
                  <a:pt x="448" y="1204"/>
                </a:lnTo>
                <a:lnTo>
                  <a:pt x="459" y="1195"/>
                </a:lnTo>
                <a:lnTo>
                  <a:pt x="473" y="1188"/>
                </a:lnTo>
                <a:lnTo>
                  <a:pt x="488" y="1187"/>
                </a:lnTo>
                <a:lnTo>
                  <a:pt x="502" y="1189"/>
                </a:lnTo>
                <a:lnTo>
                  <a:pt x="515" y="1197"/>
                </a:lnTo>
                <a:lnTo>
                  <a:pt x="598" y="1263"/>
                </a:lnTo>
                <a:lnTo>
                  <a:pt x="759" y="1084"/>
                </a:lnTo>
                <a:lnTo>
                  <a:pt x="770" y="1075"/>
                </a:lnTo>
                <a:lnTo>
                  <a:pt x="784" y="1069"/>
                </a:lnTo>
                <a:lnTo>
                  <a:pt x="798" y="1068"/>
                </a:lnTo>
                <a:close/>
                <a:moveTo>
                  <a:pt x="155" y="360"/>
                </a:moveTo>
                <a:lnTo>
                  <a:pt x="573" y="360"/>
                </a:lnTo>
                <a:lnTo>
                  <a:pt x="569" y="386"/>
                </a:lnTo>
                <a:lnTo>
                  <a:pt x="568" y="413"/>
                </a:lnTo>
                <a:lnTo>
                  <a:pt x="571" y="455"/>
                </a:lnTo>
                <a:lnTo>
                  <a:pt x="581" y="494"/>
                </a:lnTo>
                <a:lnTo>
                  <a:pt x="596" y="530"/>
                </a:lnTo>
                <a:lnTo>
                  <a:pt x="617" y="564"/>
                </a:lnTo>
                <a:lnTo>
                  <a:pt x="642" y="593"/>
                </a:lnTo>
                <a:lnTo>
                  <a:pt x="672" y="620"/>
                </a:lnTo>
                <a:lnTo>
                  <a:pt x="706" y="640"/>
                </a:lnTo>
                <a:lnTo>
                  <a:pt x="742" y="656"/>
                </a:lnTo>
                <a:lnTo>
                  <a:pt x="782" y="665"/>
                </a:lnTo>
                <a:lnTo>
                  <a:pt x="823" y="669"/>
                </a:lnTo>
                <a:lnTo>
                  <a:pt x="1497" y="669"/>
                </a:lnTo>
                <a:lnTo>
                  <a:pt x="1539" y="665"/>
                </a:lnTo>
                <a:lnTo>
                  <a:pt x="1578" y="656"/>
                </a:lnTo>
                <a:lnTo>
                  <a:pt x="1614" y="640"/>
                </a:lnTo>
                <a:lnTo>
                  <a:pt x="1648" y="619"/>
                </a:lnTo>
                <a:lnTo>
                  <a:pt x="1678" y="593"/>
                </a:lnTo>
                <a:lnTo>
                  <a:pt x="1704" y="563"/>
                </a:lnTo>
                <a:lnTo>
                  <a:pt x="1725" y="529"/>
                </a:lnTo>
                <a:lnTo>
                  <a:pt x="1740" y="492"/>
                </a:lnTo>
                <a:lnTo>
                  <a:pt x="1750" y="452"/>
                </a:lnTo>
                <a:lnTo>
                  <a:pt x="1753" y="410"/>
                </a:lnTo>
                <a:lnTo>
                  <a:pt x="1752" y="385"/>
                </a:lnTo>
                <a:lnTo>
                  <a:pt x="1748" y="360"/>
                </a:lnTo>
                <a:lnTo>
                  <a:pt x="2063" y="360"/>
                </a:lnTo>
                <a:lnTo>
                  <a:pt x="2106" y="362"/>
                </a:lnTo>
                <a:lnTo>
                  <a:pt x="2146" y="369"/>
                </a:lnTo>
                <a:lnTo>
                  <a:pt x="2181" y="380"/>
                </a:lnTo>
                <a:lnTo>
                  <a:pt x="2213" y="393"/>
                </a:lnTo>
                <a:lnTo>
                  <a:pt x="2241" y="410"/>
                </a:lnTo>
                <a:lnTo>
                  <a:pt x="2265" y="431"/>
                </a:lnTo>
                <a:lnTo>
                  <a:pt x="2285" y="454"/>
                </a:lnTo>
                <a:lnTo>
                  <a:pt x="2300" y="479"/>
                </a:lnTo>
                <a:lnTo>
                  <a:pt x="2311" y="506"/>
                </a:lnTo>
                <a:lnTo>
                  <a:pt x="2318" y="536"/>
                </a:lnTo>
                <a:lnTo>
                  <a:pt x="2321" y="566"/>
                </a:lnTo>
                <a:lnTo>
                  <a:pt x="2321" y="2111"/>
                </a:lnTo>
                <a:lnTo>
                  <a:pt x="2294" y="2110"/>
                </a:lnTo>
                <a:lnTo>
                  <a:pt x="2269" y="2109"/>
                </a:lnTo>
                <a:lnTo>
                  <a:pt x="2198" y="2112"/>
                </a:lnTo>
                <a:lnTo>
                  <a:pt x="2129" y="2121"/>
                </a:lnTo>
                <a:lnTo>
                  <a:pt x="2063" y="2136"/>
                </a:lnTo>
                <a:lnTo>
                  <a:pt x="2063" y="926"/>
                </a:lnTo>
                <a:lnTo>
                  <a:pt x="258" y="926"/>
                </a:lnTo>
                <a:lnTo>
                  <a:pt x="258" y="2983"/>
                </a:lnTo>
                <a:lnTo>
                  <a:pt x="1447" y="2983"/>
                </a:lnTo>
                <a:lnTo>
                  <a:pt x="1453" y="3050"/>
                </a:lnTo>
                <a:lnTo>
                  <a:pt x="1465" y="3116"/>
                </a:lnTo>
                <a:lnTo>
                  <a:pt x="1483" y="3179"/>
                </a:lnTo>
                <a:lnTo>
                  <a:pt x="1505" y="3240"/>
                </a:lnTo>
                <a:lnTo>
                  <a:pt x="207" y="3240"/>
                </a:lnTo>
                <a:lnTo>
                  <a:pt x="169" y="3237"/>
                </a:lnTo>
                <a:lnTo>
                  <a:pt x="134" y="3227"/>
                </a:lnTo>
                <a:lnTo>
                  <a:pt x="103" y="3212"/>
                </a:lnTo>
                <a:lnTo>
                  <a:pt x="73" y="3192"/>
                </a:lnTo>
                <a:lnTo>
                  <a:pt x="49" y="3167"/>
                </a:lnTo>
                <a:lnTo>
                  <a:pt x="28" y="3139"/>
                </a:lnTo>
                <a:lnTo>
                  <a:pt x="13" y="3106"/>
                </a:lnTo>
                <a:lnTo>
                  <a:pt x="3" y="3071"/>
                </a:lnTo>
                <a:lnTo>
                  <a:pt x="0" y="3034"/>
                </a:lnTo>
                <a:lnTo>
                  <a:pt x="0" y="566"/>
                </a:lnTo>
                <a:lnTo>
                  <a:pt x="3" y="532"/>
                </a:lnTo>
                <a:lnTo>
                  <a:pt x="10" y="501"/>
                </a:lnTo>
                <a:lnTo>
                  <a:pt x="22" y="471"/>
                </a:lnTo>
                <a:lnTo>
                  <a:pt x="37" y="444"/>
                </a:lnTo>
                <a:lnTo>
                  <a:pt x="55" y="420"/>
                </a:lnTo>
                <a:lnTo>
                  <a:pt x="73" y="399"/>
                </a:lnTo>
                <a:lnTo>
                  <a:pt x="94" y="383"/>
                </a:lnTo>
                <a:lnTo>
                  <a:pt x="115" y="371"/>
                </a:lnTo>
                <a:lnTo>
                  <a:pt x="136" y="362"/>
                </a:lnTo>
                <a:lnTo>
                  <a:pt x="155" y="360"/>
                </a:lnTo>
                <a:close/>
                <a:moveTo>
                  <a:pt x="1160" y="103"/>
                </a:moveTo>
                <a:lnTo>
                  <a:pt x="1139" y="106"/>
                </a:lnTo>
                <a:lnTo>
                  <a:pt x="1121" y="113"/>
                </a:lnTo>
                <a:lnTo>
                  <a:pt x="1106" y="125"/>
                </a:lnTo>
                <a:lnTo>
                  <a:pt x="1094" y="141"/>
                </a:lnTo>
                <a:lnTo>
                  <a:pt x="1086" y="159"/>
                </a:lnTo>
                <a:lnTo>
                  <a:pt x="1083" y="180"/>
                </a:lnTo>
                <a:lnTo>
                  <a:pt x="1086" y="201"/>
                </a:lnTo>
                <a:lnTo>
                  <a:pt x="1094" y="219"/>
                </a:lnTo>
                <a:lnTo>
                  <a:pt x="1106" y="235"/>
                </a:lnTo>
                <a:lnTo>
                  <a:pt x="1121" y="247"/>
                </a:lnTo>
                <a:lnTo>
                  <a:pt x="1139" y="254"/>
                </a:lnTo>
                <a:lnTo>
                  <a:pt x="1160" y="257"/>
                </a:lnTo>
                <a:lnTo>
                  <a:pt x="1181" y="254"/>
                </a:lnTo>
                <a:lnTo>
                  <a:pt x="1200" y="247"/>
                </a:lnTo>
                <a:lnTo>
                  <a:pt x="1215" y="235"/>
                </a:lnTo>
                <a:lnTo>
                  <a:pt x="1227" y="219"/>
                </a:lnTo>
                <a:lnTo>
                  <a:pt x="1235" y="201"/>
                </a:lnTo>
                <a:lnTo>
                  <a:pt x="1238" y="180"/>
                </a:lnTo>
                <a:lnTo>
                  <a:pt x="1235" y="159"/>
                </a:lnTo>
                <a:lnTo>
                  <a:pt x="1227" y="141"/>
                </a:lnTo>
                <a:lnTo>
                  <a:pt x="1215" y="125"/>
                </a:lnTo>
                <a:lnTo>
                  <a:pt x="1200" y="113"/>
                </a:lnTo>
                <a:lnTo>
                  <a:pt x="1181" y="106"/>
                </a:lnTo>
                <a:lnTo>
                  <a:pt x="1160" y="103"/>
                </a:lnTo>
                <a:close/>
                <a:moveTo>
                  <a:pt x="1158" y="0"/>
                </a:moveTo>
                <a:lnTo>
                  <a:pt x="1162" y="0"/>
                </a:lnTo>
                <a:lnTo>
                  <a:pt x="1194" y="3"/>
                </a:lnTo>
                <a:lnTo>
                  <a:pt x="1225" y="11"/>
                </a:lnTo>
                <a:lnTo>
                  <a:pt x="1252" y="24"/>
                </a:lnTo>
                <a:lnTo>
                  <a:pt x="1277" y="41"/>
                </a:lnTo>
                <a:lnTo>
                  <a:pt x="1299" y="63"/>
                </a:lnTo>
                <a:lnTo>
                  <a:pt x="1317" y="88"/>
                </a:lnTo>
                <a:lnTo>
                  <a:pt x="1330" y="116"/>
                </a:lnTo>
                <a:lnTo>
                  <a:pt x="1337" y="146"/>
                </a:lnTo>
                <a:lnTo>
                  <a:pt x="1341" y="178"/>
                </a:lnTo>
                <a:lnTo>
                  <a:pt x="1341" y="180"/>
                </a:lnTo>
                <a:lnTo>
                  <a:pt x="1343" y="201"/>
                </a:lnTo>
                <a:lnTo>
                  <a:pt x="1352" y="219"/>
                </a:lnTo>
                <a:lnTo>
                  <a:pt x="1364" y="235"/>
                </a:lnTo>
                <a:lnTo>
                  <a:pt x="1379" y="247"/>
                </a:lnTo>
                <a:lnTo>
                  <a:pt x="1396" y="254"/>
                </a:lnTo>
                <a:lnTo>
                  <a:pt x="1417" y="257"/>
                </a:lnTo>
                <a:lnTo>
                  <a:pt x="1497" y="257"/>
                </a:lnTo>
                <a:lnTo>
                  <a:pt x="1528" y="261"/>
                </a:lnTo>
                <a:lnTo>
                  <a:pt x="1556" y="269"/>
                </a:lnTo>
                <a:lnTo>
                  <a:pt x="1582" y="284"/>
                </a:lnTo>
                <a:lnTo>
                  <a:pt x="1605" y="302"/>
                </a:lnTo>
                <a:lnTo>
                  <a:pt x="1624" y="324"/>
                </a:lnTo>
                <a:lnTo>
                  <a:pt x="1638" y="350"/>
                </a:lnTo>
                <a:lnTo>
                  <a:pt x="1647" y="380"/>
                </a:lnTo>
                <a:lnTo>
                  <a:pt x="1650" y="410"/>
                </a:lnTo>
                <a:lnTo>
                  <a:pt x="1650" y="413"/>
                </a:lnTo>
                <a:lnTo>
                  <a:pt x="1647" y="444"/>
                </a:lnTo>
                <a:lnTo>
                  <a:pt x="1638" y="472"/>
                </a:lnTo>
                <a:lnTo>
                  <a:pt x="1624" y="499"/>
                </a:lnTo>
                <a:lnTo>
                  <a:pt x="1605" y="521"/>
                </a:lnTo>
                <a:lnTo>
                  <a:pt x="1582" y="540"/>
                </a:lnTo>
                <a:lnTo>
                  <a:pt x="1556" y="554"/>
                </a:lnTo>
                <a:lnTo>
                  <a:pt x="1528" y="563"/>
                </a:lnTo>
                <a:lnTo>
                  <a:pt x="1497" y="566"/>
                </a:lnTo>
                <a:lnTo>
                  <a:pt x="823" y="566"/>
                </a:lnTo>
                <a:lnTo>
                  <a:pt x="793" y="563"/>
                </a:lnTo>
                <a:lnTo>
                  <a:pt x="764" y="554"/>
                </a:lnTo>
                <a:lnTo>
                  <a:pt x="738" y="540"/>
                </a:lnTo>
                <a:lnTo>
                  <a:pt x="715" y="521"/>
                </a:lnTo>
                <a:lnTo>
                  <a:pt x="697" y="499"/>
                </a:lnTo>
                <a:lnTo>
                  <a:pt x="682" y="472"/>
                </a:lnTo>
                <a:lnTo>
                  <a:pt x="674" y="444"/>
                </a:lnTo>
                <a:lnTo>
                  <a:pt x="670" y="413"/>
                </a:lnTo>
                <a:lnTo>
                  <a:pt x="670" y="410"/>
                </a:lnTo>
                <a:lnTo>
                  <a:pt x="674" y="380"/>
                </a:lnTo>
                <a:lnTo>
                  <a:pt x="682" y="350"/>
                </a:lnTo>
                <a:lnTo>
                  <a:pt x="697" y="324"/>
                </a:lnTo>
                <a:lnTo>
                  <a:pt x="715" y="302"/>
                </a:lnTo>
                <a:lnTo>
                  <a:pt x="738" y="284"/>
                </a:lnTo>
                <a:lnTo>
                  <a:pt x="764" y="269"/>
                </a:lnTo>
                <a:lnTo>
                  <a:pt x="793" y="261"/>
                </a:lnTo>
                <a:lnTo>
                  <a:pt x="823" y="257"/>
                </a:lnTo>
                <a:lnTo>
                  <a:pt x="903" y="257"/>
                </a:lnTo>
                <a:lnTo>
                  <a:pt x="923" y="254"/>
                </a:lnTo>
                <a:lnTo>
                  <a:pt x="942" y="247"/>
                </a:lnTo>
                <a:lnTo>
                  <a:pt x="957" y="235"/>
                </a:lnTo>
                <a:lnTo>
                  <a:pt x="969" y="219"/>
                </a:lnTo>
                <a:lnTo>
                  <a:pt x="977" y="201"/>
                </a:lnTo>
                <a:lnTo>
                  <a:pt x="980" y="180"/>
                </a:lnTo>
                <a:lnTo>
                  <a:pt x="980" y="178"/>
                </a:lnTo>
                <a:lnTo>
                  <a:pt x="983" y="146"/>
                </a:lnTo>
                <a:lnTo>
                  <a:pt x="991" y="116"/>
                </a:lnTo>
                <a:lnTo>
                  <a:pt x="1004" y="88"/>
                </a:lnTo>
                <a:lnTo>
                  <a:pt x="1021" y="63"/>
                </a:lnTo>
                <a:lnTo>
                  <a:pt x="1043" y="41"/>
                </a:lnTo>
                <a:lnTo>
                  <a:pt x="1068" y="24"/>
                </a:lnTo>
                <a:lnTo>
                  <a:pt x="1096" y="11"/>
                </a:lnTo>
                <a:lnTo>
                  <a:pt x="1126" y="3"/>
                </a:lnTo>
                <a:lnTo>
                  <a:pt x="11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90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4482" y="875473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903412" y="1020677"/>
            <a:ext cx="2071625" cy="2011078"/>
            <a:chOff x="4075907" y="2079861"/>
            <a:chExt cx="4037011" cy="3919022"/>
          </a:xfrm>
        </p:grpSpPr>
        <p:grpSp>
          <p:nvGrpSpPr>
            <p:cNvPr id="43" name="Group 42"/>
            <p:cNvGrpSpPr/>
            <p:nvPr/>
          </p:nvGrpSpPr>
          <p:grpSpPr>
            <a:xfrm>
              <a:off x="4075907" y="2079861"/>
              <a:ext cx="4037011" cy="3919022"/>
              <a:chOff x="4075907" y="2079861"/>
              <a:chExt cx="4037011" cy="3919022"/>
            </a:xfrm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73" name="Freeform 24"/>
              <p:cNvSpPr>
                <a:spLocks noEditPoints="1"/>
              </p:cNvSpPr>
              <p:nvPr/>
            </p:nvSpPr>
            <p:spPr bwMode="auto">
              <a:xfrm>
                <a:off x="5348364" y="2079861"/>
                <a:ext cx="1504804" cy="1944083"/>
              </a:xfrm>
              <a:custGeom>
                <a:avLst/>
                <a:gdLst>
                  <a:gd name="T0" fmla="*/ 679 w 1658"/>
                  <a:gd name="T1" fmla="*/ 110 h 2143"/>
                  <a:gd name="T2" fmla="*/ 476 w 1658"/>
                  <a:gd name="T3" fmla="*/ 189 h 2143"/>
                  <a:gd name="T4" fmla="*/ 310 w 1658"/>
                  <a:gd name="T5" fmla="*/ 324 h 2143"/>
                  <a:gd name="T6" fmla="*/ 193 w 1658"/>
                  <a:gd name="T7" fmla="*/ 503 h 2143"/>
                  <a:gd name="T8" fmla="*/ 134 w 1658"/>
                  <a:gd name="T9" fmla="*/ 717 h 2143"/>
                  <a:gd name="T10" fmla="*/ 146 w 1658"/>
                  <a:gd name="T11" fmla="*/ 942 h 2143"/>
                  <a:gd name="T12" fmla="*/ 225 w 1658"/>
                  <a:gd name="T13" fmla="*/ 1145 h 2143"/>
                  <a:gd name="T14" fmla="*/ 360 w 1658"/>
                  <a:gd name="T15" fmla="*/ 1311 h 2143"/>
                  <a:gd name="T16" fmla="*/ 541 w 1658"/>
                  <a:gd name="T17" fmla="*/ 1429 h 2143"/>
                  <a:gd name="T18" fmla="*/ 753 w 1658"/>
                  <a:gd name="T19" fmla="*/ 1487 h 2143"/>
                  <a:gd name="T20" fmla="*/ 979 w 1658"/>
                  <a:gd name="T21" fmla="*/ 1475 h 2143"/>
                  <a:gd name="T22" fmla="*/ 1182 w 1658"/>
                  <a:gd name="T23" fmla="*/ 1396 h 2143"/>
                  <a:gd name="T24" fmla="*/ 1348 w 1658"/>
                  <a:gd name="T25" fmla="*/ 1260 h 2143"/>
                  <a:gd name="T26" fmla="*/ 1465 w 1658"/>
                  <a:gd name="T27" fmla="*/ 1081 h 2143"/>
                  <a:gd name="T28" fmla="*/ 1525 w 1658"/>
                  <a:gd name="T29" fmla="*/ 869 h 2143"/>
                  <a:gd name="T30" fmla="*/ 1512 w 1658"/>
                  <a:gd name="T31" fmla="*/ 642 h 2143"/>
                  <a:gd name="T32" fmla="*/ 1433 w 1658"/>
                  <a:gd name="T33" fmla="*/ 440 h 2143"/>
                  <a:gd name="T34" fmla="*/ 1298 w 1658"/>
                  <a:gd name="T35" fmla="*/ 274 h 2143"/>
                  <a:gd name="T36" fmla="*/ 1117 w 1658"/>
                  <a:gd name="T37" fmla="*/ 155 h 2143"/>
                  <a:gd name="T38" fmla="*/ 905 w 1658"/>
                  <a:gd name="T39" fmla="*/ 97 h 2143"/>
                  <a:gd name="T40" fmla="*/ 913 w 1658"/>
                  <a:gd name="T41" fmla="*/ 4 h 2143"/>
                  <a:gd name="T42" fmla="*/ 1152 w 1658"/>
                  <a:gd name="T43" fmla="*/ 65 h 2143"/>
                  <a:gd name="T44" fmla="*/ 1356 w 1658"/>
                  <a:gd name="T45" fmla="*/ 189 h 2143"/>
                  <a:gd name="T46" fmla="*/ 1516 w 1658"/>
                  <a:gd name="T47" fmla="*/ 366 h 2143"/>
                  <a:gd name="T48" fmla="*/ 1620 w 1658"/>
                  <a:gd name="T49" fmla="*/ 583 h 2143"/>
                  <a:gd name="T50" fmla="*/ 1658 w 1658"/>
                  <a:gd name="T51" fmla="*/ 828 h 2143"/>
                  <a:gd name="T52" fmla="*/ 1637 w 1658"/>
                  <a:gd name="T53" fmla="*/ 971 h 2143"/>
                  <a:gd name="T54" fmla="*/ 1577 w 1658"/>
                  <a:gd name="T55" fmla="*/ 1131 h 2143"/>
                  <a:gd name="T56" fmla="*/ 1489 w 1658"/>
                  <a:gd name="T57" fmla="*/ 1298 h 2143"/>
                  <a:gd name="T58" fmla="*/ 1382 w 1658"/>
                  <a:gd name="T59" fmla="*/ 1468 h 2143"/>
                  <a:gd name="T60" fmla="*/ 1264 w 1658"/>
                  <a:gd name="T61" fmla="*/ 1631 h 2143"/>
                  <a:gd name="T62" fmla="*/ 1144 w 1658"/>
                  <a:gd name="T63" fmla="*/ 1785 h 2143"/>
                  <a:gd name="T64" fmla="*/ 1032 w 1658"/>
                  <a:gd name="T65" fmla="*/ 1918 h 2143"/>
                  <a:gd name="T66" fmla="*/ 936 w 1658"/>
                  <a:gd name="T67" fmla="*/ 2027 h 2143"/>
                  <a:gd name="T68" fmla="*/ 868 w 1658"/>
                  <a:gd name="T69" fmla="*/ 2103 h 2143"/>
                  <a:gd name="T70" fmla="*/ 831 w 1658"/>
                  <a:gd name="T71" fmla="*/ 2141 h 2143"/>
                  <a:gd name="T72" fmla="*/ 819 w 1658"/>
                  <a:gd name="T73" fmla="*/ 2133 h 2143"/>
                  <a:gd name="T74" fmla="*/ 772 w 1658"/>
                  <a:gd name="T75" fmla="*/ 2081 h 2143"/>
                  <a:gd name="T76" fmla="*/ 692 w 1658"/>
                  <a:gd name="T77" fmla="*/ 1994 h 2143"/>
                  <a:gd name="T78" fmla="*/ 590 w 1658"/>
                  <a:gd name="T79" fmla="*/ 1876 h 2143"/>
                  <a:gd name="T80" fmla="*/ 475 w 1658"/>
                  <a:gd name="T81" fmla="*/ 1735 h 2143"/>
                  <a:gd name="T82" fmla="*/ 355 w 1658"/>
                  <a:gd name="T83" fmla="*/ 1577 h 2143"/>
                  <a:gd name="T84" fmla="*/ 239 w 1658"/>
                  <a:gd name="T85" fmla="*/ 1411 h 2143"/>
                  <a:gd name="T86" fmla="*/ 138 w 1658"/>
                  <a:gd name="T87" fmla="*/ 1241 h 2143"/>
                  <a:gd name="T88" fmla="*/ 58 w 1658"/>
                  <a:gd name="T89" fmla="*/ 1077 h 2143"/>
                  <a:gd name="T90" fmla="*/ 9 w 1658"/>
                  <a:gd name="T91" fmla="*/ 923 h 2143"/>
                  <a:gd name="T92" fmla="*/ 4 w 1658"/>
                  <a:gd name="T93" fmla="*/ 745 h 2143"/>
                  <a:gd name="T94" fmla="*/ 65 w 1658"/>
                  <a:gd name="T95" fmla="*/ 506 h 2143"/>
                  <a:gd name="T96" fmla="*/ 189 w 1658"/>
                  <a:gd name="T97" fmla="*/ 302 h 2143"/>
                  <a:gd name="T98" fmla="*/ 366 w 1658"/>
                  <a:gd name="T99" fmla="*/ 142 h 2143"/>
                  <a:gd name="T100" fmla="*/ 583 w 1658"/>
                  <a:gd name="T101" fmla="*/ 38 h 2143"/>
                  <a:gd name="T102" fmla="*/ 828 w 1658"/>
                  <a:gd name="T103" fmla="*/ 0 h 2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58" h="2143">
                    <a:moveTo>
                      <a:pt x="828" y="93"/>
                    </a:moveTo>
                    <a:lnTo>
                      <a:pt x="753" y="97"/>
                    </a:lnTo>
                    <a:lnTo>
                      <a:pt x="679" y="110"/>
                    </a:lnTo>
                    <a:lnTo>
                      <a:pt x="608" y="130"/>
                    </a:lnTo>
                    <a:lnTo>
                      <a:pt x="541" y="155"/>
                    </a:lnTo>
                    <a:lnTo>
                      <a:pt x="476" y="189"/>
                    </a:lnTo>
                    <a:lnTo>
                      <a:pt x="417" y="228"/>
                    </a:lnTo>
                    <a:lnTo>
                      <a:pt x="360" y="274"/>
                    </a:lnTo>
                    <a:lnTo>
                      <a:pt x="310" y="324"/>
                    </a:lnTo>
                    <a:lnTo>
                      <a:pt x="264" y="379"/>
                    </a:lnTo>
                    <a:lnTo>
                      <a:pt x="225" y="440"/>
                    </a:lnTo>
                    <a:lnTo>
                      <a:pt x="193" y="503"/>
                    </a:lnTo>
                    <a:lnTo>
                      <a:pt x="166" y="572"/>
                    </a:lnTo>
                    <a:lnTo>
                      <a:pt x="146" y="642"/>
                    </a:lnTo>
                    <a:lnTo>
                      <a:pt x="134" y="717"/>
                    </a:lnTo>
                    <a:lnTo>
                      <a:pt x="130" y="792"/>
                    </a:lnTo>
                    <a:lnTo>
                      <a:pt x="134" y="869"/>
                    </a:lnTo>
                    <a:lnTo>
                      <a:pt x="146" y="942"/>
                    </a:lnTo>
                    <a:lnTo>
                      <a:pt x="166" y="1013"/>
                    </a:lnTo>
                    <a:lnTo>
                      <a:pt x="193" y="1081"/>
                    </a:lnTo>
                    <a:lnTo>
                      <a:pt x="225" y="1145"/>
                    </a:lnTo>
                    <a:lnTo>
                      <a:pt x="264" y="1205"/>
                    </a:lnTo>
                    <a:lnTo>
                      <a:pt x="310" y="1260"/>
                    </a:lnTo>
                    <a:lnTo>
                      <a:pt x="360" y="1311"/>
                    </a:lnTo>
                    <a:lnTo>
                      <a:pt x="417" y="1356"/>
                    </a:lnTo>
                    <a:lnTo>
                      <a:pt x="476" y="1396"/>
                    </a:lnTo>
                    <a:lnTo>
                      <a:pt x="541" y="1429"/>
                    </a:lnTo>
                    <a:lnTo>
                      <a:pt x="608" y="1456"/>
                    </a:lnTo>
                    <a:lnTo>
                      <a:pt x="679" y="1475"/>
                    </a:lnTo>
                    <a:lnTo>
                      <a:pt x="753" y="1487"/>
                    </a:lnTo>
                    <a:lnTo>
                      <a:pt x="828" y="1491"/>
                    </a:lnTo>
                    <a:lnTo>
                      <a:pt x="905" y="1487"/>
                    </a:lnTo>
                    <a:lnTo>
                      <a:pt x="979" y="1475"/>
                    </a:lnTo>
                    <a:lnTo>
                      <a:pt x="1050" y="1456"/>
                    </a:lnTo>
                    <a:lnTo>
                      <a:pt x="1117" y="1429"/>
                    </a:lnTo>
                    <a:lnTo>
                      <a:pt x="1182" y="1396"/>
                    </a:lnTo>
                    <a:lnTo>
                      <a:pt x="1241" y="1356"/>
                    </a:lnTo>
                    <a:lnTo>
                      <a:pt x="1298" y="1311"/>
                    </a:lnTo>
                    <a:lnTo>
                      <a:pt x="1348" y="1260"/>
                    </a:lnTo>
                    <a:lnTo>
                      <a:pt x="1394" y="1205"/>
                    </a:lnTo>
                    <a:lnTo>
                      <a:pt x="1433" y="1145"/>
                    </a:lnTo>
                    <a:lnTo>
                      <a:pt x="1465" y="1081"/>
                    </a:lnTo>
                    <a:lnTo>
                      <a:pt x="1492" y="1013"/>
                    </a:lnTo>
                    <a:lnTo>
                      <a:pt x="1512" y="942"/>
                    </a:lnTo>
                    <a:lnTo>
                      <a:pt x="1525" y="869"/>
                    </a:lnTo>
                    <a:lnTo>
                      <a:pt x="1529" y="792"/>
                    </a:lnTo>
                    <a:lnTo>
                      <a:pt x="1525" y="717"/>
                    </a:lnTo>
                    <a:lnTo>
                      <a:pt x="1512" y="642"/>
                    </a:lnTo>
                    <a:lnTo>
                      <a:pt x="1492" y="572"/>
                    </a:lnTo>
                    <a:lnTo>
                      <a:pt x="1465" y="503"/>
                    </a:lnTo>
                    <a:lnTo>
                      <a:pt x="1433" y="440"/>
                    </a:lnTo>
                    <a:lnTo>
                      <a:pt x="1394" y="379"/>
                    </a:lnTo>
                    <a:lnTo>
                      <a:pt x="1348" y="324"/>
                    </a:lnTo>
                    <a:lnTo>
                      <a:pt x="1298" y="274"/>
                    </a:lnTo>
                    <a:lnTo>
                      <a:pt x="1241" y="228"/>
                    </a:lnTo>
                    <a:lnTo>
                      <a:pt x="1182" y="189"/>
                    </a:lnTo>
                    <a:lnTo>
                      <a:pt x="1117" y="155"/>
                    </a:lnTo>
                    <a:lnTo>
                      <a:pt x="1050" y="130"/>
                    </a:lnTo>
                    <a:lnTo>
                      <a:pt x="979" y="110"/>
                    </a:lnTo>
                    <a:lnTo>
                      <a:pt x="905" y="97"/>
                    </a:lnTo>
                    <a:lnTo>
                      <a:pt x="828" y="93"/>
                    </a:lnTo>
                    <a:close/>
                    <a:moveTo>
                      <a:pt x="828" y="0"/>
                    </a:moveTo>
                    <a:lnTo>
                      <a:pt x="913" y="4"/>
                    </a:lnTo>
                    <a:lnTo>
                      <a:pt x="996" y="18"/>
                    </a:lnTo>
                    <a:lnTo>
                      <a:pt x="1075" y="38"/>
                    </a:lnTo>
                    <a:lnTo>
                      <a:pt x="1152" y="65"/>
                    </a:lnTo>
                    <a:lnTo>
                      <a:pt x="1224" y="100"/>
                    </a:lnTo>
                    <a:lnTo>
                      <a:pt x="1292" y="142"/>
                    </a:lnTo>
                    <a:lnTo>
                      <a:pt x="1356" y="189"/>
                    </a:lnTo>
                    <a:lnTo>
                      <a:pt x="1415" y="243"/>
                    </a:lnTo>
                    <a:lnTo>
                      <a:pt x="1469" y="302"/>
                    </a:lnTo>
                    <a:lnTo>
                      <a:pt x="1516" y="366"/>
                    </a:lnTo>
                    <a:lnTo>
                      <a:pt x="1558" y="435"/>
                    </a:lnTo>
                    <a:lnTo>
                      <a:pt x="1593" y="506"/>
                    </a:lnTo>
                    <a:lnTo>
                      <a:pt x="1620" y="583"/>
                    </a:lnTo>
                    <a:lnTo>
                      <a:pt x="1641" y="663"/>
                    </a:lnTo>
                    <a:lnTo>
                      <a:pt x="1654" y="745"/>
                    </a:lnTo>
                    <a:lnTo>
                      <a:pt x="1658" y="828"/>
                    </a:lnTo>
                    <a:lnTo>
                      <a:pt x="1655" y="874"/>
                    </a:lnTo>
                    <a:lnTo>
                      <a:pt x="1649" y="923"/>
                    </a:lnTo>
                    <a:lnTo>
                      <a:pt x="1637" y="971"/>
                    </a:lnTo>
                    <a:lnTo>
                      <a:pt x="1620" y="1024"/>
                    </a:lnTo>
                    <a:lnTo>
                      <a:pt x="1600" y="1077"/>
                    </a:lnTo>
                    <a:lnTo>
                      <a:pt x="1577" y="1131"/>
                    </a:lnTo>
                    <a:lnTo>
                      <a:pt x="1550" y="1186"/>
                    </a:lnTo>
                    <a:lnTo>
                      <a:pt x="1520" y="1241"/>
                    </a:lnTo>
                    <a:lnTo>
                      <a:pt x="1489" y="1298"/>
                    </a:lnTo>
                    <a:lnTo>
                      <a:pt x="1454" y="1354"/>
                    </a:lnTo>
                    <a:lnTo>
                      <a:pt x="1419" y="1411"/>
                    </a:lnTo>
                    <a:lnTo>
                      <a:pt x="1382" y="1468"/>
                    </a:lnTo>
                    <a:lnTo>
                      <a:pt x="1342" y="1523"/>
                    </a:lnTo>
                    <a:lnTo>
                      <a:pt x="1303" y="1577"/>
                    </a:lnTo>
                    <a:lnTo>
                      <a:pt x="1264" y="1631"/>
                    </a:lnTo>
                    <a:lnTo>
                      <a:pt x="1224" y="1684"/>
                    </a:lnTo>
                    <a:lnTo>
                      <a:pt x="1183" y="1735"/>
                    </a:lnTo>
                    <a:lnTo>
                      <a:pt x="1144" y="1785"/>
                    </a:lnTo>
                    <a:lnTo>
                      <a:pt x="1105" y="1831"/>
                    </a:lnTo>
                    <a:lnTo>
                      <a:pt x="1069" y="1876"/>
                    </a:lnTo>
                    <a:lnTo>
                      <a:pt x="1032" y="1918"/>
                    </a:lnTo>
                    <a:lnTo>
                      <a:pt x="998" y="1957"/>
                    </a:lnTo>
                    <a:lnTo>
                      <a:pt x="966" y="1994"/>
                    </a:lnTo>
                    <a:lnTo>
                      <a:pt x="936" y="2027"/>
                    </a:lnTo>
                    <a:lnTo>
                      <a:pt x="911" y="2056"/>
                    </a:lnTo>
                    <a:lnTo>
                      <a:pt x="886" y="2081"/>
                    </a:lnTo>
                    <a:lnTo>
                      <a:pt x="868" y="2103"/>
                    </a:lnTo>
                    <a:lnTo>
                      <a:pt x="851" y="2121"/>
                    </a:lnTo>
                    <a:lnTo>
                      <a:pt x="839" y="2133"/>
                    </a:lnTo>
                    <a:lnTo>
                      <a:pt x="831" y="2141"/>
                    </a:lnTo>
                    <a:lnTo>
                      <a:pt x="828" y="2143"/>
                    </a:lnTo>
                    <a:lnTo>
                      <a:pt x="827" y="2141"/>
                    </a:lnTo>
                    <a:lnTo>
                      <a:pt x="819" y="2133"/>
                    </a:lnTo>
                    <a:lnTo>
                      <a:pt x="807" y="2121"/>
                    </a:lnTo>
                    <a:lnTo>
                      <a:pt x="791" y="2103"/>
                    </a:lnTo>
                    <a:lnTo>
                      <a:pt x="772" y="2081"/>
                    </a:lnTo>
                    <a:lnTo>
                      <a:pt x="747" y="2056"/>
                    </a:lnTo>
                    <a:lnTo>
                      <a:pt x="722" y="2027"/>
                    </a:lnTo>
                    <a:lnTo>
                      <a:pt x="692" y="1994"/>
                    </a:lnTo>
                    <a:lnTo>
                      <a:pt x="660" y="1957"/>
                    </a:lnTo>
                    <a:lnTo>
                      <a:pt x="626" y="1918"/>
                    </a:lnTo>
                    <a:lnTo>
                      <a:pt x="590" y="1876"/>
                    </a:lnTo>
                    <a:lnTo>
                      <a:pt x="553" y="1831"/>
                    </a:lnTo>
                    <a:lnTo>
                      <a:pt x="514" y="1785"/>
                    </a:lnTo>
                    <a:lnTo>
                      <a:pt x="475" y="1735"/>
                    </a:lnTo>
                    <a:lnTo>
                      <a:pt x="434" y="1684"/>
                    </a:lnTo>
                    <a:lnTo>
                      <a:pt x="394" y="1631"/>
                    </a:lnTo>
                    <a:lnTo>
                      <a:pt x="355" y="1577"/>
                    </a:lnTo>
                    <a:lnTo>
                      <a:pt x="316" y="1523"/>
                    </a:lnTo>
                    <a:lnTo>
                      <a:pt x="277" y="1468"/>
                    </a:lnTo>
                    <a:lnTo>
                      <a:pt x="239" y="1411"/>
                    </a:lnTo>
                    <a:lnTo>
                      <a:pt x="204" y="1354"/>
                    </a:lnTo>
                    <a:lnTo>
                      <a:pt x="169" y="1298"/>
                    </a:lnTo>
                    <a:lnTo>
                      <a:pt x="138" y="1241"/>
                    </a:lnTo>
                    <a:lnTo>
                      <a:pt x="108" y="1186"/>
                    </a:lnTo>
                    <a:lnTo>
                      <a:pt x="81" y="1131"/>
                    </a:lnTo>
                    <a:lnTo>
                      <a:pt x="58" y="1077"/>
                    </a:lnTo>
                    <a:lnTo>
                      <a:pt x="38" y="1024"/>
                    </a:lnTo>
                    <a:lnTo>
                      <a:pt x="22" y="971"/>
                    </a:lnTo>
                    <a:lnTo>
                      <a:pt x="9" y="923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4" y="745"/>
                    </a:lnTo>
                    <a:lnTo>
                      <a:pt x="18" y="663"/>
                    </a:lnTo>
                    <a:lnTo>
                      <a:pt x="38" y="583"/>
                    </a:lnTo>
                    <a:lnTo>
                      <a:pt x="65" y="506"/>
                    </a:lnTo>
                    <a:lnTo>
                      <a:pt x="100" y="435"/>
                    </a:lnTo>
                    <a:lnTo>
                      <a:pt x="142" y="366"/>
                    </a:lnTo>
                    <a:lnTo>
                      <a:pt x="189" y="302"/>
                    </a:lnTo>
                    <a:lnTo>
                      <a:pt x="243" y="243"/>
                    </a:lnTo>
                    <a:lnTo>
                      <a:pt x="302" y="189"/>
                    </a:lnTo>
                    <a:lnTo>
                      <a:pt x="366" y="142"/>
                    </a:lnTo>
                    <a:lnTo>
                      <a:pt x="434" y="100"/>
                    </a:lnTo>
                    <a:lnTo>
                      <a:pt x="506" y="65"/>
                    </a:lnTo>
                    <a:lnTo>
                      <a:pt x="583" y="38"/>
                    </a:lnTo>
                    <a:lnTo>
                      <a:pt x="662" y="18"/>
                    </a:lnTo>
                    <a:lnTo>
                      <a:pt x="745" y="4"/>
                    </a:lnTo>
                    <a:lnTo>
                      <a:pt x="82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5"/>
              <p:cNvSpPr>
                <a:spLocks noEditPoints="1"/>
              </p:cNvSpPr>
              <p:nvPr/>
            </p:nvSpPr>
            <p:spPr bwMode="auto">
              <a:xfrm>
                <a:off x="6225107" y="3009245"/>
                <a:ext cx="1887811" cy="1488466"/>
              </a:xfrm>
              <a:custGeom>
                <a:avLst/>
                <a:gdLst>
                  <a:gd name="T0" fmla="*/ 1139 w 2079"/>
                  <a:gd name="T1" fmla="*/ 134 h 1640"/>
                  <a:gd name="T2" fmla="*/ 941 w 2079"/>
                  <a:gd name="T3" fmla="*/ 210 h 1640"/>
                  <a:gd name="T4" fmla="*/ 779 w 2079"/>
                  <a:gd name="T5" fmla="*/ 336 h 1640"/>
                  <a:gd name="T6" fmla="*/ 663 w 2079"/>
                  <a:gd name="T7" fmla="*/ 500 h 1640"/>
                  <a:gd name="T8" fmla="*/ 598 w 2079"/>
                  <a:gd name="T9" fmla="*/ 691 h 1640"/>
                  <a:gd name="T10" fmla="*/ 591 w 2079"/>
                  <a:gd name="T11" fmla="*/ 896 h 1640"/>
                  <a:gd name="T12" fmla="*/ 647 w 2079"/>
                  <a:gd name="T13" fmla="*/ 1101 h 1640"/>
                  <a:gd name="T14" fmla="*/ 757 w 2079"/>
                  <a:gd name="T15" fmla="*/ 1275 h 1640"/>
                  <a:gd name="T16" fmla="*/ 911 w 2079"/>
                  <a:gd name="T17" fmla="*/ 1407 h 1640"/>
                  <a:gd name="T18" fmla="*/ 1093 w 2079"/>
                  <a:gd name="T19" fmla="*/ 1489 h 1640"/>
                  <a:gd name="T20" fmla="*/ 1294 w 2079"/>
                  <a:gd name="T21" fmla="*/ 1516 h 1640"/>
                  <a:gd name="T22" fmla="*/ 1502 w 2079"/>
                  <a:gd name="T23" fmla="*/ 1482 h 1640"/>
                  <a:gd name="T24" fmla="*/ 1689 w 2079"/>
                  <a:gd name="T25" fmla="*/ 1388 h 1640"/>
                  <a:gd name="T26" fmla="*/ 1836 w 2079"/>
                  <a:gd name="T27" fmla="*/ 1248 h 1640"/>
                  <a:gd name="T28" fmla="*/ 1936 w 2079"/>
                  <a:gd name="T29" fmla="*/ 1074 h 1640"/>
                  <a:gd name="T30" fmla="*/ 1982 w 2079"/>
                  <a:gd name="T31" fmla="*/ 877 h 1640"/>
                  <a:gd name="T32" fmla="*/ 1970 w 2079"/>
                  <a:gd name="T33" fmla="*/ 670 h 1640"/>
                  <a:gd name="T34" fmla="*/ 1893 w 2079"/>
                  <a:gd name="T35" fmla="*/ 472 h 1640"/>
                  <a:gd name="T36" fmla="*/ 1768 w 2079"/>
                  <a:gd name="T37" fmla="*/ 310 h 1640"/>
                  <a:gd name="T38" fmla="*/ 1603 w 2079"/>
                  <a:gd name="T39" fmla="*/ 194 h 1640"/>
                  <a:gd name="T40" fmla="*/ 1413 w 2079"/>
                  <a:gd name="T41" fmla="*/ 130 h 1640"/>
                  <a:gd name="T42" fmla="*/ 1286 w 2079"/>
                  <a:gd name="T43" fmla="*/ 0 h 1640"/>
                  <a:gd name="T44" fmla="*/ 1496 w 2079"/>
                  <a:gd name="T45" fmla="*/ 36 h 1640"/>
                  <a:gd name="T46" fmla="*/ 1689 w 2079"/>
                  <a:gd name="T47" fmla="*/ 125 h 1640"/>
                  <a:gd name="T48" fmla="*/ 1854 w 2079"/>
                  <a:gd name="T49" fmla="*/ 259 h 1640"/>
                  <a:gd name="T50" fmla="*/ 1981 w 2079"/>
                  <a:gd name="T51" fmla="*/ 436 h 1640"/>
                  <a:gd name="T52" fmla="*/ 2059 w 2079"/>
                  <a:gd name="T53" fmla="*/ 645 h 1640"/>
                  <a:gd name="T54" fmla="*/ 2079 w 2079"/>
                  <a:gd name="T55" fmla="*/ 863 h 1640"/>
                  <a:gd name="T56" fmla="*/ 2043 w 2079"/>
                  <a:gd name="T57" fmla="*/ 1074 h 1640"/>
                  <a:gd name="T58" fmla="*/ 1955 w 2079"/>
                  <a:gd name="T59" fmla="*/ 1267 h 1640"/>
                  <a:gd name="T60" fmla="*/ 1820 w 2079"/>
                  <a:gd name="T61" fmla="*/ 1431 h 1640"/>
                  <a:gd name="T62" fmla="*/ 1645 w 2079"/>
                  <a:gd name="T63" fmla="*/ 1558 h 1640"/>
                  <a:gd name="T64" fmla="*/ 1461 w 2079"/>
                  <a:gd name="T65" fmla="*/ 1629 h 1640"/>
                  <a:gd name="T66" fmla="*/ 1304 w 2079"/>
                  <a:gd name="T67" fmla="*/ 1640 h 1640"/>
                  <a:gd name="T68" fmla="*/ 1120 w 2079"/>
                  <a:gd name="T69" fmla="*/ 1623 h 1640"/>
                  <a:gd name="T70" fmla="*/ 923 w 2079"/>
                  <a:gd name="T71" fmla="*/ 1581 h 1640"/>
                  <a:gd name="T72" fmla="*/ 722 w 2079"/>
                  <a:gd name="T73" fmla="*/ 1523 h 1640"/>
                  <a:gd name="T74" fmla="*/ 526 w 2079"/>
                  <a:gd name="T75" fmla="*/ 1455 h 1640"/>
                  <a:gd name="T76" fmla="*/ 348 w 2079"/>
                  <a:gd name="T77" fmla="*/ 1388 h 1640"/>
                  <a:gd name="T78" fmla="*/ 197 w 2079"/>
                  <a:gd name="T79" fmla="*/ 1324 h 1640"/>
                  <a:gd name="T80" fmla="*/ 83 w 2079"/>
                  <a:gd name="T81" fmla="*/ 1273 h 1640"/>
                  <a:gd name="T82" fmla="*/ 15 w 2079"/>
                  <a:gd name="T83" fmla="*/ 1241 h 1640"/>
                  <a:gd name="T84" fmla="*/ 3 w 2079"/>
                  <a:gd name="T85" fmla="*/ 1231 h 1640"/>
                  <a:gd name="T86" fmla="*/ 29 w 2079"/>
                  <a:gd name="T87" fmla="*/ 1183 h 1640"/>
                  <a:gd name="T88" fmla="*/ 84 w 2079"/>
                  <a:gd name="T89" fmla="*/ 1088 h 1640"/>
                  <a:gd name="T90" fmla="*/ 162 w 2079"/>
                  <a:gd name="T91" fmla="*/ 956 h 1640"/>
                  <a:gd name="T92" fmla="*/ 261 w 2079"/>
                  <a:gd name="T93" fmla="*/ 801 h 1640"/>
                  <a:gd name="T94" fmla="*/ 374 w 2079"/>
                  <a:gd name="T95" fmla="*/ 634 h 1640"/>
                  <a:gd name="T96" fmla="*/ 500 w 2079"/>
                  <a:gd name="T97" fmla="*/ 467 h 1640"/>
                  <a:gd name="T98" fmla="*/ 633 w 2079"/>
                  <a:gd name="T99" fmla="*/ 310 h 1640"/>
                  <a:gd name="T100" fmla="*/ 771 w 2079"/>
                  <a:gd name="T101" fmla="*/ 178 h 1640"/>
                  <a:gd name="T102" fmla="*/ 907 w 2079"/>
                  <a:gd name="T103" fmla="*/ 81 h 1640"/>
                  <a:gd name="T104" fmla="*/ 1067 w 2079"/>
                  <a:gd name="T105" fmla="*/ 20 h 1640"/>
                  <a:gd name="T106" fmla="*/ 1286 w 2079"/>
                  <a:gd name="T107" fmla="*/ 0 h 1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79" h="1640">
                    <a:moveTo>
                      <a:pt x="1278" y="119"/>
                    </a:moveTo>
                    <a:lnTo>
                      <a:pt x="1208" y="123"/>
                    </a:lnTo>
                    <a:lnTo>
                      <a:pt x="1139" y="134"/>
                    </a:lnTo>
                    <a:lnTo>
                      <a:pt x="1070" y="152"/>
                    </a:lnTo>
                    <a:lnTo>
                      <a:pt x="1003" y="178"/>
                    </a:lnTo>
                    <a:lnTo>
                      <a:pt x="941" y="210"/>
                    </a:lnTo>
                    <a:lnTo>
                      <a:pt x="883" y="247"/>
                    </a:lnTo>
                    <a:lnTo>
                      <a:pt x="829" y="289"/>
                    </a:lnTo>
                    <a:lnTo>
                      <a:pt x="779" y="336"/>
                    </a:lnTo>
                    <a:lnTo>
                      <a:pt x="736" y="387"/>
                    </a:lnTo>
                    <a:lnTo>
                      <a:pt x="696" y="442"/>
                    </a:lnTo>
                    <a:lnTo>
                      <a:pt x="663" y="500"/>
                    </a:lnTo>
                    <a:lnTo>
                      <a:pt x="636" y="561"/>
                    </a:lnTo>
                    <a:lnTo>
                      <a:pt x="614" y="625"/>
                    </a:lnTo>
                    <a:lnTo>
                      <a:pt x="598" y="691"/>
                    </a:lnTo>
                    <a:lnTo>
                      <a:pt x="590" y="758"/>
                    </a:lnTo>
                    <a:lnTo>
                      <a:pt x="587" y="825"/>
                    </a:lnTo>
                    <a:lnTo>
                      <a:pt x="591" y="896"/>
                    </a:lnTo>
                    <a:lnTo>
                      <a:pt x="602" y="964"/>
                    </a:lnTo>
                    <a:lnTo>
                      <a:pt x="621" y="1033"/>
                    </a:lnTo>
                    <a:lnTo>
                      <a:pt x="647" y="1101"/>
                    </a:lnTo>
                    <a:lnTo>
                      <a:pt x="679" y="1163"/>
                    </a:lnTo>
                    <a:lnTo>
                      <a:pt x="715" y="1221"/>
                    </a:lnTo>
                    <a:lnTo>
                      <a:pt x="757" y="1275"/>
                    </a:lnTo>
                    <a:lnTo>
                      <a:pt x="804" y="1324"/>
                    </a:lnTo>
                    <a:lnTo>
                      <a:pt x="856" y="1368"/>
                    </a:lnTo>
                    <a:lnTo>
                      <a:pt x="911" y="1407"/>
                    </a:lnTo>
                    <a:lnTo>
                      <a:pt x="969" y="1440"/>
                    </a:lnTo>
                    <a:lnTo>
                      <a:pt x="1030" y="1467"/>
                    </a:lnTo>
                    <a:lnTo>
                      <a:pt x="1093" y="1489"/>
                    </a:lnTo>
                    <a:lnTo>
                      <a:pt x="1159" y="1505"/>
                    </a:lnTo>
                    <a:lnTo>
                      <a:pt x="1227" y="1513"/>
                    </a:lnTo>
                    <a:lnTo>
                      <a:pt x="1294" y="1516"/>
                    </a:lnTo>
                    <a:lnTo>
                      <a:pt x="1364" y="1512"/>
                    </a:lnTo>
                    <a:lnTo>
                      <a:pt x="1433" y="1501"/>
                    </a:lnTo>
                    <a:lnTo>
                      <a:pt x="1502" y="1482"/>
                    </a:lnTo>
                    <a:lnTo>
                      <a:pt x="1569" y="1457"/>
                    </a:lnTo>
                    <a:lnTo>
                      <a:pt x="1631" y="1424"/>
                    </a:lnTo>
                    <a:lnTo>
                      <a:pt x="1689" y="1388"/>
                    </a:lnTo>
                    <a:lnTo>
                      <a:pt x="1743" y="1346"/>
                    </a:lnTo>
                    <a:lnTo>
                      <a:pt x="1793" y="1299"/>
                    </a:lnTo>
                    <a:lnTo>
                      <a:pt x="1836" y="1248"/>
                    </a:lnTo>
                    <a:lnTo>
                      <a:pt x="1876" y="1192"/>
                    </a:lnTo>
                    <a:lnTo>
                      <a:pt x="1909" y="1134"/>
                    </a:lnTo>
                    <a:lnTo>
                      <a:pt x="1936" y="1074"/>
                    </a:lnTo>
                    <a:lnTo>
                      <a:pt x="1958" y="1010"/>
                    </a:lnTo>
                    <a:lnTo>
                      <a:pt x="1974" y="944"/>
                    </a:lnTo>
                    <a:lnTo>
                      <a:pt x="1982" y="877"/>
                    </a:lnTo>
                    <a:lnTo>
                      <a:pt x="1985" y="809"/>
                    </a:lnTo>
                    <a:lnTo>
                      <a:pt x="1981" y="739"/>
                    </a:lnTo>
                    <a:lnTo>
                      <a:pt x="1970" y="670"/>
                    </a:lnTo>
                    <a:lnTo>
                      <a:pt x="1951" y="602"/>
                    </a:lnTo>
                    <a:lnTo>
                      <a:pt x="1926" y="534"/>
                    </a:lnTo>
                    <a:lnTo>
                      <a:pt x="1893" y="472"/>
                    </a:lnTo>
                    <a:lnTo>
                      <a:pt x="1857" y="414"/>
                    </a:lnTo>
                    <a:lnTo>
                      <a:pt x="1815" y="360"/>
                    </a:lnTo>
                    <a:lnTo>
                      <a:pt x="1768" y="310"/>
                    </a:lnTo>
                    <a:lnTo>
                      <a:pt x="1716" y="267"/>
                    </a:lnTo>
                    <a:lnTo>
                      <a:pt x="1661" y="228"/>
                    </a:lnTo>
                    <a:lnTo>
                      <a:pt x="1603" y="194"/>
                    </a:lnTo>
                    <a:lnTo>
                      <a:pt x="1542" y="167"/>
                    </a:lnTo>
                    <a:lnTo>
                      <a:pt x="1479" y="146"/>
                    </a:lnTo>
                    <a:lnTo>
                      <a:pt x="1413" y="130"/>
                    </a:lnTo>
                    <a:lnTo>
                      <a:pt x="1345" y="121"/>
                    </a:lnTo>
                    <a:lnTo>
                      <a:pt x="1278" y="119"/>
                    </a:lnTo>
                    <a:close/>
                    <a:moveTo>
                      <a:pt x="1286" y="0"/>
                    </a:moveTo>
                    <a:lnTo>
                      <a:pt x="1358" y="7"/>
                    </a:lnTo>
                    <a:lnTo>
                      <a:pt x="1428" y="19"/>
                    </a:lnTo>
                    <a:lnTo>
                      <a:pt x="1496" y="36"/>
                    </a:lnTo>
                    <a:lnTo>
                      <a:pt x="1563" y="61"/>
                    </a:lnTo>
                    <a:lnTo>
                      <a:pt x="1627" y="90"/>
                    </a:lnTo>
                    <a:lnTo>
                      <a:pt x="1689" y="125"/>
                    </a:lnTo>
                    <a:lnTo>
                      <a:pt x="1747" y="165"/>
                    </a:lnTo>
                    <a:lnTo>
                      <a:pt x="1803" y="210"/>
                    </a:lnTo>
                    <a:lnTo>
                      <a:pt x="1854" y="259"/>
                    </a:lnTo>
                    <a:lnTo>
                      <a:pt x="1901" y="313"/>
                    </a:lnTo>
                    <a:lnTo>
                      <a:pt x="1943" y="372"/>
                    </a:lnTo>
                    <a:lnTo>
                      <a:pt x="1981" y="436"/>
                    </a:lnTo>
                    <a:lnTo>
                      <a:pt x="2013" y="502"/>
                    </a:lnTo>
                    <a:lnTo>
                      <a:pt x="2040" y="572"/>
                    </a:lnTo>
                    <a:lnTo>
                      <a:pt x="2059" y="645"/>
                    </a:lnTo>
                    <a:lnTo>
                      <a:pt x="2073" y="719"/>
                    </a:lnTo>
                    <a:lnTo>
                      <a:pt x="2079" y="792"/>
                    </a:lnTo>
                    <a:lnTo>
                      <a:pt x="2079" y="863"/>
                    </a:lnTo>
                    <a:lnTo>
                      <a:pt x="2074" y="935"/>
                    </a:lnTo>
                    <a:lnTo>
                      <a:pt x="2062" y="1005"/>
                    </a:lnTo>
                    <a:lnTo>
                      <a:pt x="2043" y="1074"/>
                    </a:lnTo>
                    <a:lnTo>
                      <a:pt x="2019" y="1141"/>
                    </a:lnTo>
                    <a:lnTo>
                      <a:pt x="1990" y="1204"/>
                    </a:lnTo>
                    <a:lnTo>
                      <a:pt x="1955" y="1267"/>
                    </a:lnTo>
                    <a:lnTo>
                      <a:pt x="1915" y="1324"/>
                    </a:lnTo>
                    <a:lnTo>
                      <a:pt x="1870" y="1380"/>
                    </a:lnTo>
                    <a:lnTo>
                      <a:pt x="1820" y="1431"/>
                    </a:lnTo>
                    <a:lnTo>
                      <a:pt x="1766" y="1478"/>
                    </a:lnTo>
                    <a:lnTo>
                      <a:pt x="1708" y="1520"/>
                    </a:lnTo>
                    <a:lnTo>
                      <a:pt x="1645" y="1558"/>
                    </a:lnTo>
                    <a:lnTo>
                      <a:pt x="1579" y="1590"/>
                    </a:lnTo>
                    <a:lnTo>
                      <a:pt x="1507" y="1617"/>
                    </a:lnTo>
                    <a:lnTo>
                      <a:pt x="1461" y="1629"/>
                    </a:lnTo>
                    <a:lnTo>
                      <a:pt x="1413" y="1636"/>
                    </a:lnTo>
                    <a:lnTo>
                      <a:pt x="1359" y="1640"/>
                    </a:lnTo>
                    <a:lnTo>
                      <a:pt x="1304" y="1640"/>
                    </a:lnTo>
                    <a:lnTo>
                      <a:pt x="1244" y="1637"/>
                    </a:lnTo>
                    <a:lnTo>
                      <a:pt x="1184" y="1631"/>
                    </a:lnTo>
                    <a:lnTo>
                      <a:pt x="1120" y="1623"/>
                    </a:lnTo>
                    <a:lnTo>
                      <a:pt x="1055" y="1610"/>
                    </a:lnTo>
                    <a:lnTo>
                      <a:pt x="991" y="1597"/>
                    </a:lnTo>
                    <a:lnTo>
                      <a:pt x="923" y="1581"/>
                    </a:lnTo>
                    <a:lnTo>
                      <a:pt x="856" y="1563"/>
                    </a:lnTo>
                    <a:lnTo>
                      <a:pt x="790" y="1543"/>
                    </a:lnTo>
                    <a:lnTo>
                      <a:pt x="722" y="1523"/>
                    </a:lnTo>
                    <a:lnTo>
                      <a:pt x="656" y="1501"/>
                    </a:lnTo>
                    <a:lnTo>
                      <a:pt x="591" y="1478"/>
                    </a:lnTo>
                    <a:lnTo>
                      <a:pt x="526" y="1455"/>
                    </a:lnTo>
                    <a:lnTo>
                      <a:pt x="466" y="1432"/>
                    </a:lnTo>
                    <a:lnTo>
                      <a:pt x="405" y="1409"/>
                    </a:lnTo>
                    <a:lnTo>
                      <a:pt x="348" y="1388"/>
                    </a:lnTo>
                    <a:lnTo>
                      <a:pt x="294" y="1365"/>
                    </a:lnTo>
                    <a:lnTo>
                      <a:pt x="245" y="1343"/>
                    </a:lnTo>
                    <a:lnTo>
                      <a:pt x="197" y="1324"/>
                    </a:lnTo>
                    <a:lnTo>
                      <a:pt x="154" y="1306"/>
                    </a:lnTo>
                    <a:lnTo>
                      <a:pt x="115" y="1288"/>
                    </a:lnTo>
                    <a:lnTo>
                      <a:pt x="83" y="1273"/>
                    </a:lnTo>
                    <a:lnTo>
                      <a:pt x="54" y="1260"/>
                    </a:lnTo>
                    <a:lnTo>
                      <a:pt x="31" y="1249"/>
                    </a:lnTo>
                    <a:lnTo>
                      <a:pt x="15" y="1241"/>
                    </a:lnTo>
                    <a:lnTo>
                      <a:pt x="4" y="1237"/>
                    </a:lnTo>
                    <a:lnTo>
                      <a:pt x="0" y="1235"/>
                    </a:lnTo>
                    <a:lnTo>
                      <a:pt x="3" y="1231"/>
                    </a:lnTo>
                    <a:lnTo>
                      <a:pt x="8" y="1222"/>
                    </a:lnTo>
                    <a:lnTo>
                      <a:pt x="17" y="1206"/>
                    </a:lnTo>
                    <a:lnTo>
                      <a:pt x="29" y="1183"/>
                    </a:lnTo>
                    <a:lnTo>
                      <a:pt x="45" y="1156"/>
                    </a:lnTo>
                    <a:lnTo>
                      <a:pt x="62" y="1124"/>
                    </a:lnTo>
                    <a:lnTo>
                      <a:pt x="84" y="1088"/>
                    </a:lnTo>
                    <a:lnTo>
                      <a:pt x="107" y="1048"/>
                    </a:lnTo>
                    <a:lnTo>
                      <a:pt x="134" y="1003"/>
                    </a:lnTo>
                    <a:lnTo>
                      <a:pt x="162" y="956"/>
                    </a:lnTo>
                    <a:lnTo>
                      <a:pt x="192" y="906"/>
                    </a:lnTo>
                    <a:lnTo>
                      <a:pt x="226" y="855"/>
                    </a:lnTo>
                    <a:lnTo>
                      <a:pt x="261" y="801"/>
                    </a:lnTo>
                    <a:lnTo>
                      <a:pt x="297" y="747"/>
                    </a:lnTo>
                    <a:lnTo>
                      <a:pt x="335" y="691"/>
                    </a:lnTo>
                    <a:lnTo>
                      <a:pt x="374" y="634"/>
                    </a:lnTo>
                    <a:lnTo>
                      <a:pt x="415" y="579"/>
                    </a:lnTo>
                    <a:lnTo>
                      <a:pt x="458" y="522"/>
                    </a:lnTo>
                    <a:lnTo>
                      <a:pt x="500" y="467"/>
                    </a:lnTo>
                    <a:lnTo>
                      <a:pt x="544" y="413"/>
                    </a:lnTo>
                    <a:lnTo>
                      <a:pt x="589" y="362"/>
                    </a:lnTo>
                    <a:lnTo>
                      <a:pt x="633" y="310"/>
                    </a:lnTo>
                    <a:lnTo>
                      <a:pt x="679" y="263"/>
                    </a:lnTo>
                    <a:lnTo>
                      <a:pt x="725" y="219"/>
                    </a:lnTo>
                    <a:lnTo>
                      <a:pt x="771" y="178"/>
                    </a:lnTo>
                    <a:lnTo>
                      <a:pt x="817" y="142"/>
                    </a:lnTo>
                    <a:lnTo>
                      <a:pt x="861" y="108"/>
                    </a:lnTo>
                    <a:lnTo>
                      <a:pt x="907" y="81"/>
                    </a:lnTo>
                    <a:lnTo>
                      <a:pt x="951" y="58"/>
                    </a:lnTo>
                    <a:lnTo>
                      <a:pt x="995" y="41"/>
                    </a:lnTo>
                    <a:lnTo>
                      <a:pt x="1067" y="20"/>
                    </a:lnTo>
                    <a:lnTo>
                      <a:pt x="1140" y="7"/>
                    </a:lnTo>
                    <a:lnTo>
                      <a:pt x="1213" y="0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6"/>
              <p:cNvSpPr>
                <a:spLocks noEditPoints="1"/>
              </p:cNvSpPr>
              <p:nvPr/>
            </p:nvSpPr>
            <p:spPr bwMode="auto">
              <a:xfrm>
                <a:off x="4075907" y="2991093"/>
                <a:ext cx="1884180" cy="1488466"/>
              </a:xfrm>
              <a:custGeom>
                <a:avLst/>
                <a:gdLst>
                  <a:gd name="T0" fmla="*/ 667 w 2078"/>
                  <a:gd name="T1" fmla="*/ 130 h 1640"/>
                  <a:gd name="T2" fmla="*/ 477 w 2078"/>
                  <a:gd name="T3" fmla="*/ 194 h 1640"/>
                  <a:gd name="T4" fmla="*/ 312 w 2078"/>
                  <a:gd name="T5" fmla="*/ 310 h 1640"/>
                  <a:gd name="T6" fmla="*/ 185 w 2078"/>
                  <a:gd name="T7" fmla="*/ 472 h 1640"/>
                  <a:gd name="T8" fmla="*/ 110 w 2078"/>
                  <a:gd name="T9" fmla="*/ 670 h 1640"/>
                  <a:gd name="T10" fmla="*/ 96 w 2078"/>
                  <a:gd name="T11" fmla="*/ 877 h 1640"/>
                  <a:gd name="T12" fmla="*/ 143 w 2078"/>
                  <a:gd name="T13" fmla="*/ 1074 h 1640"/>
                  <a:gd name="T14" fmla="*/ 242 w 2078"/>
                  <a:gd name="T15" fmla="*/ 1248 h 1640"/>
                  <a:gd name="T16" fmla="*/ 389 w 2078"/>
                  <a:gd name="T17" fmla="*/ 1388 h 1640"/>
                  <a:gd name="T18" fmla="*/ 578 w 2078"/>
                  <a:gd name="T19" fmla="*/ 1482 h 1640"/>
                  <a:gd name="T20" fmla="*/ 784 w 2078"/>
                  <a:gd name="T21" fmla="*/ 1516 h 1640"/>
                  <a:gd name="T22" fmla="*/ 985 w 2078"/>
                  <a:gd name="T23" fmla="*/ 1489 h 1640"/>
                  <a:gd name="T24" fmla="*/ 1169 w 2078"/>
                  <a:gd name="T25" fmla="*/ 1407 h 1640"/>
                  <a:gd name="T26" fmla="*/ 1321 w 2078"/>
                  <a:gd name="T27" fmla="*/ 1275 h 1640"/>
                  <a:gd name="T28" fmla="*/ 1433 w 2078"/>
                  <a:gd name="T29" fmla="*/ 1101 h 1640"/>
                  <a:gd name="T30" fmla="*/ 1488 w 2078"/>
                  <a:gd name="T31" fmla="*/ 894 h 1640"/>
                  <a:gd name="T32" fmla="*/ 1480 w 2078"/>
                  <a:gd name="T33" fmla="*/ 691 h 1640"/>
                  <a:gd name="T34" fmla="*/ 1416 w 2078"/>
                  <a:gd name="T35" fmla="*/ 501 h 1640"/>
                  <a:gd name="T36" fmla="*/ 1300 w 2078"/>
                  <a:gd name="T37" fmla="*/ 336 h 1640"/>
                  <a:gd name="T38" fmla="*/ 1139 w 2078"/>
                  <a:gd name="T39" fmla="*/ 209 h 1640"/>
                  <a:gd name="T40" fmla="*/ 941 w 2078"/>
                  <a:gd name="T41" fmla="*/ 134 h 1640"/>
                  <a:gd name="T42" fmla="*/ 794 w 2078"/>
                  <a:gd name="T43" fmla="*/ 0 h 1640"/>
                  <a:gd name="T44" fmla="*/ 1011 w 2078"/>
                  <a:gd name="T45" fmla="*/ 20 h 1640"/>
                  <a:gd name="T46" fmla="*/ 1173 w 2078"/>
                  <a:gd name="T47" fmla="*/ 81 h 1640"/>
                  <a:gd name="T48" fmla="*/ 1309 w 2078"/>
                  <a:gd name="T49" fmla="*/ 178 h 1640"/>
                  <a:gd name="T50" fmla="*/ 1447 w 2078"/>
                  <a:gd name="T51" fmla="*/ 310 h 1640"/>
                  <a:gd name="T52" fmla="*/ 1579 w 2078"/>
                  <a:gd name="T53" fmla="*/ 467 h 1640"/>
                  <a:gd name="T54" fmla="*/ 1706 w 2078"/>
                  <a:gd name="T55" fmla="*/ 634 h 1640"/>
                  <a:gd name="T56" fmla="*/ 1819 w 2078"/>
                  <a:gd name="T57" fmla="*/ 801 h 1640"/>
                  <a:gd name="T58" fmla="*/ 1917 w 2078"/>
                  <a:gd name="T59" fmla="*/ 956 h 1640"/>
                  <a:gd name="T60" fmla="*/ 1996 w 2078"/>
                  <a:gd name="T61" fmla="*/ 1087 h 1640"/>
                  <a:gd name="T62" fmla="*/ 2051 w 2078"/>
                  <a:gd name="T63" fmla="*/ 1183 h 1640"/>
                  <a:gd name="T64" fmla="*/ 2077 w 2078"/>
                  <a:gd name="T65" fmla="*/ 1232 h 1640"/>
                  <a:gd name="T66" fmla="*/ 2064 w 2078"/>
                  <a:gd name="T67" fmla="*/ 1241 h 1640"/>
                  <a:gd name="T68" fmla="*/ 1997 w 2078"/>
                  <a:gd name="T69" fmla="*/ 1273 h 1640"/>
                  <a:gd name="T70" fmla="*/ 1882 w 2078"/>
                  <a:gd name="T71" fmla="*/ 1323 h 1640"/>
                  <a:gd name="T72" fmla="*/ 1731 w 2078"/>
                  <a:gd name="T73" fmla="*/ 1387 h 1640"/>
                  <a:gd name="T74" fmla="*/ 1552 w 2078"/>
                  <a:gd name="T75" fmla="*/ 1455 h 1640"/>
                  <a:gd name="T76" fmla="*/ 1358 w 2078"/>
                  <a:gd name="T77" fmla="*/ 1523 h 1640"/>
                  <a:gd name="T78" fmla="*/ 1157 w 2078"/>
                  <a:gd name="T79" fmla="*/ 1581 h 1640"/>
                  <a:gd name="T80" fmla="*/ 958 w 2078"/>
                  <a:gd name="T81" fmla="*/ 1623 h 1640"/>
                  <a:gd name="T82" fmla="*/ 776 w 2078"/>
                  <a:gd name="T83" fmla="*/ 1640 h 1640"/>
                  <a:gd name="T84" fmla="*/ 617 w 2078"/>
                  <a:gd name="T85" fmla="*/ 1628 h 1640"/>
                  <a:gd name="T86" fmla="*/ 435 w 2078"/>
                  <a:gd name="T87" fmla="*/ 1558 h 1640"/>
                  <a:gd name="T88" fmla="*/ 258 w 2078"/>
                  <a:gd name="T89" fmla="*/ 1431 h 1640"/>
                  <a:gd name="T90" fmla="*/ 124 w 2078"/>
                  <a:gd name="T91" fmla="*/ 1267 h 1640"/>
                  <a:gd name="T92" fmla="*/ 37 w 2078"/>
                  <a:gd name="T93" fmla="*/ 1074 h 1640"/>
                  <a:gd name="T94" fmla="*/ 0 w 2078"/>
                  <a:gd name="T95" fmla="*/ 863 h 1640"/>
                  <a:gd name="T96" fmla="*/ 19 w 2078"/>
                  <a:gd name="T97" fmla="*/ 645 h 1640"/>
                  <a:gd name="T98" fmla="*/ 99 w 2078"/>
                  <a:gd name="T99" fmla="*/ 434 h 1640"/>
                  <a:gd name="T100" fmla="*/ 226 w 2078"/>
                  <a:gd name="T101" fmla="*/ 259 h 1640"/>
                  <a:gd name="T102" fmla="*/ 390 w 2078"/>
                  <a:gd name="T103" fmla="*/ 126 h 1640"/>
                  <a:gd name="T104" fmla="*/ 583 w 2078"/>
                  <a:gd name="T105" fmla="*/ 37 h 1640"/>
                  <a:gd name="T106" fmla="*/ 794 w 2078"/>
                  <a:gd name="T107" fmla="*/ 0 h 1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78" h="1640">
                    <a:moveTo>
                      <a:pt x="802" y="119"/>
                    </a:moveTo>
                    <a:lnTo>
                      <a:pt x="733" y="122"/>
                    </a:lnTo>
                    <a:lnTo>
                      <a:pt x="667" y="130"/>
                    </a:lnTo>
                    <a:lnTo>
                      <a:pt x="601" y="146"/>
                    </a:lnTo>
                    <a:lnTo>
                      <a:pt x="537" y="167"/>
                    </a:lnTo>
                    <a:lnTo>
                      <a:pt x="477" y="194"/>
                    </a:lnTo>
                    <a:lnTo>
                      <a:pt x="417" y="228"/>
                    </a:lnTo>
                    <a:lnTo>
                      <a:pt x="363" y="267"/>
                    </a:lnTo>
                    <a:lnTo>
                      <a:pt x="312" y="310"/>
                    </a:lnTo>
                    <a:lnTo>
                      <a:pt x="265" y="360"/>
                    </a:lnTo>
                    <a:lnTo>
                      <a:pt x="223" y="413"/>
                    </a:lnTo>
                    <a:lnTo>
                      <a:pt x="185" y="472"/>
                    </a:lnTo>
                    <a:lnTo>
                      <a:pt x="154" y="534"/>
                    </a:lnTo>
                    <a:lnTo>
                      <a:pt x="129" y="602"/>
                    </a:lnTo>
                    <a:lnTo>
                      <a:pt x="110" y="670"/>
                    </a:lnTo>
                    <a:lnTo>
                      <a:pt x="99" y="739"/>
                    </a:lnTo>
                    <a:lnTo>
                      <a:pt x="95" y="808"/>
                    </a:lnTo>
                    <a:lnTo>
                      <a:pt x="96" y="877"/>
                    </a:lnTo>
                    <a:lnTo>
                      <a:pt x="106" y="944"/>
                    </a:lnTo>
                    <a:lnTo>
                      <a:pt x="122" y="1010"/>
                    </a:lnTo>
                    <a:lnTo>
                      <a:pt x="143" y="1074"/>
                    </a:lnTo>
                    <a:lnTo>
                      <a:pt x="170" y="1134"/>
                    </a:lnTo>
                    <a:lnTo>
                      <a:pt x="204" y="1192"/>
                    </a:lnTo>
                    <a:lnTo>
                      <a:pt x="242" y="1248"/>
                    </a:lnTo>
                    <a:lnTo>
                      <a:pt x="286" y="1299"/>
                    </a:lnTo>
                    <a:lnTo>
                      <a:pt x="335" y="1346"/>
                    </a:lnTo>
                    <a:lnTo>
                      <a:pt x="389" y="1388"/>
                    </a:lnTo>
                    <a:lnTo>
                      <a:pt x="448" y="1424"/>
                    </a:lnTo>
                    <a:lnTo>
                      <a:pt x="510" y="1457"/>
                    </a:lnTo>
                    <a:lnTo>
                      <a:pt x="578" y="1482"/>
                    </a:lnTo>
                    <a:lnTo>
                      <a:pt x="647" y="1500"/>
                    </a:lnTo>
                    <a:lnTo>
                      <a:pt x="715" y="1512"/>
                    </a:lnTo>
                    <a:lnTo>
                      <a:pt x="784" y="1516"/>
                    </a:lnTo>
                    <a:lnTo>
                      <a:pt x="853" y="1513"/>
                    </a:lnTo>
                    <a:lnTo>
                      <a:pt x="920" y="1504"/>
                    </a:lnTo>
                    <a:lnTo>
                      <a:pt x="985" y="1489"/>
                    </a:lnTo>
                    <a:lnTo>
                      <a:pt x="1050" y="1468"/>
                    </a:lnTo>
                    <a:lnTo>
                      <a:pt x="1111" y="1439"/>
                    </a:lnTo>
                    <a:lnTo>
                      <a:pt x="1169" y="1407"/>
                    </a:lnTo>
                    <a:lnTo>
                      <a:pt x="1224" y="1368"/>
                    </a:lnTo>
                    <a:lnTo>
                      <a:pt x="1275" y="1325"/>
                    </a:lnTo>
                    <a:lnTo>
                      <a:pt x="1321" y="1275"/>
                    </a:lnTo>
                    <a:lnTo>
                      <a:pt x="1364" y="1221"/>
                    </a:lnTo>
                    <a:lnTo>
                      <a:pt x="1401" y="1163"/>
                    </a:lnTo>
                    <a:lnTo>
                      <a:pt x="1433" y="1101"/>
                    </a:lnTo>
                    <a:lnTo>
                      <a:pt x="1457" y="1033"/>
                    </a:lnTo>
                    <a:lnTo>
                      <a:pt x="1476" y="965"/>
                    </a:lnTo>
                    <a:lnTo>
                      <a:pt x="1488" y="894"/>
                    </a:lnTo>
                    <a:lnTo>
                      <a:pt x="1492" y="826"/>
                    </a:lnTo>
                    <a:lnTo>
                      <a:pt x="1490" y="758"/>
                    </a:lnTo>
                    <a:lnTo>
                      <a:pt x="1480" y="691"/>
                    </a:lnTo>
                    <a:lnTo>
                      <a:pt x="1465" y="625"/>
                    </a:lnTo>
                    <a:lnTo>
                      <a:pt x="1444" y="561"/>
                    </a:lnTo>
                    <a:lnTo>
                      <a:pt x="1416" y="501"/>
                    </a:lnTo>
                    <a:lnTo>
                      <a:pt x="1383" y="441"/>
                    </a:lnTo>
                    <a:lnTo>
                      <a:pt x="1344" y="387"/>
                    </a:lnTo>
                    <a:lnTo>
                      <a:pt x="1300" y="336"/>
                    </a:lnTo>
                    <a:lnTo>
                      <a:pt x="1251" y="289"/>
                    </a:lnTo>
                    <a:lnTo>
                      <a:pt x="1197" y="247"/>
                    </a:lnTo>
                    <a:lnTo>
                      <a:pt x="1139" y="209"/>
                    </a:lnTo>
                    <a:lnTo>
                      <a:pt x="1076" y="178"/>
                    </a:lnTo>
                    <a:lnTo>
                      <a:pt x="1009" y="153"/>
                    </a:lnTo>
                    <a:lnTo>
                      <a:pt x="941" y="134"/>
                    </a:lnTo>
                    <a:lnTo>
                      <a:pt x="871" y="123"/>
                    </a:lnTo>
                    <a:lnTo>
                      <a:pt x="802" y="119"/>
                    </a:lnTo>
                    <a:close/>
                    <a:moveTo>
                      <a:pt x="794" y="0"/>
                    </a:moveTo>
                    <a:lnTo>
                      <a:pt x="865" y="0"/>
                    </a:lnTo>
                    <a:lnTo>
                      <a:pt x="938" y="7"/>
                    </a:lnTo>
                    <a:lnTo>
                      <a:pt x="1011" y="20"/>
                    </a:lnTo>
                    <a:lnTo>
                      <a:pt x="1084" y="41"/>
                    </a:lnTo>
                    <a:lnTo>
                      <a:pt x="1128" y="58"/>
                    </a:lnTo>
                    <a:lnTo>
                      <a:pt x="1173" y="81"/>
                    </a:lnTo>
                    <a:lnTo>
                      <a:pt x="1217" y="108"/>
                    </a:lnTo>
                    <a:lnTo>
                      <a:pt x="1263" y="140"/>
                    </a:lnTo>
                    <a:lnTo>
                      <a:pt x="1309" y="178"/>
                    </a:lnTo>
                    <a:lnTo>
                      <a:pt x="1355" y="219"/>
                    </a:lnTo>
                    <a:lnTo>
                      <a:pt x="1401" y="263"/>
                    </a:lnTo>
                    <a:lnTo>
                      <a:pt x="1447" y="310"/>
                    </a:lnTo>
                    <a:lnTo>
                      <a:pt x="1491" y="360"/>
                    </a:lnTo>
                    <a:lnTo>
                      <a:pt x="1536" y="413"/>
                    </a:lnTo>
                    <a:lnTo>
                      <a:pt x="1579" y="467"/>
                    </a:lnTo>
                    <a:lnTo>
                      <a:pt x="1622" y="522"/>
                    </a:lnTo>
                    <a:lnTo>
                      <a:pt x="1664" y="577"/>
                    </a:lnTo>
                    <a:lnTo>
                      <a:pt x="1706" y="634"/>
                    </a:lnTo>
                    <a:lnTo>
                      <a:pt x="1745" y="691"/>
                    </a:lnTo>
                    <a:lnTo>
                      <a:pt x="1782" y="746"/>
                    </a:lnTo>
                    <a:lnTo>
                      <a:pt x="1819" y="801"/>
                    </a:lnTo>
                    <a:lnTo>
                      <a:pt x="1854" y="855"/>
                    </a:lnTo>
                    <a:lnTo>
                      <a:pt x="1886" y="907"/>
                    </a:lnTo>
                    <a:lnTo>
                      <a:pt x="1917" y="956"/>
                    </a:lnTo>
                    <a:lnTo>
                      <a:pt x="1946" y="1004"/>
                    </a:lnTo>
                    <a:lnTo>
                      <a:pt x="1973" y="1048"/>
                    </a:lnTo>
                    <a:lnTo>
                      <a:pt x="1996" y="1087"/>
                    </a:lnTo>
                    <a:lnTo>
                      <a:pt x="2017" y="1124"/>
                    </a:lnTo>
                    <a:lnTo>
                      <a:pt x="2035" y="1156"/>
                    </a:lnTo>
                    <a:lnTo>
                      <a:pt x="2051" y="1183"/>
                    </a:lnTo>
                    <a:lnTo>
                      <a:pt x="2063" y="1205"/>
                    </a:lnTo>
                    <a:lnTo>
                      <a:pt x="2071" y="1221"/>
                    </a:lnTo>
                    <a:lnTo>
                      <a:pt x="2077" y="1232"/>
                    </a:lnTo>
                    <a:lnTo>
                      <a:pt x="2078" y="1234"/>
                    </a:lnTo>
                    <a:lnTo>
                      <a:pt x="2075" y="1237"/>
                    </a:lnTo>
                    <a:lnTo>
                      <a:pt x="2064" y="1241"/>
                    </a:lnTo>
                    <a:lnTo>
                      <a:pt x="2048" y="1249"/>
                    </a:lnTo>
                    <a:lnTo>
                      <a:pt x="2025" y="1260"/>
                    </a:lnTo>
                    <a:lnTo>
                      <a:pt x="1997" y="1273"/>
                    </a:lnTo>
                    <a:lnTo>
                      <a:pt x="1963" y="1288"/>
                    </a:lnTo>
                    <a:lnTo>
                      <a:pt x="1926" y="1306"/>
                    </a:lnTo>
                    <a:lnTo>
                      <a:pt x="1882" y="1323"/>
                    </a:lnTo>
                    <a:lnTo>
                      <a:pt x="1835" y="1343"/>
                    </a:lnTo>
                    <a:lnTo>
                      <a:pt x="1785" y="1365"/>
                    </a:lnTo>
                    <a:lnTo>
                      <a:pt x="1731" y="1387"/>
                    </a:lnTo>
                    <a:lnTo>
                      <a:pt x="1673" y="1410"/>
                    </a:lnTo>
                    <a:lnTo>
                      <a:pt x="1614" y="1433"/>
                    </a:lnTo>
                    <a:lnTo>
                      <a:pt x="1552" y="1455"/>
                    </a:lnTo>
                    <a:lnTo>
                      <a:pt x="1488" y="1478"/>
                    </a:lnTo>
                    <a:lnTo>
                      <a:pt x="1424" y="1501"/>
                    </a:lnTo>
                    <a:lnTo>
                      <a:pt x="1358" y="1523"/>
                    </a:lnTo>
                    <a:lnTo>
                      <a:pt x="1290" y="1543"/>
                    </a:lnTo>
                    <a:lnTo>
                      <a:pt x="1223" y="1563"/>
                    </a:lnTo>
                    <a:lnTo>
                      <a:pt x="1157" y="1581"/>
                    </a:lnTo>
                    <a:lnTo>
                      <a:pt x="1089" y="1597"/>
                    </a:lnTo>
                    <a:lnTo>
                      <a:pt x="1023" y="1611"/>
                    </a:lnTo>
                    <a:lnTo>
                      <a:pt x="958" y="1623"/>
                    </a:lnTo>
                    <a:lnTo>
                      <a:pt x="896" y="1631"/>
                    </a:lnTo>
                    <a:lnTo>
                      <a:pt x="834" y="1638"/>
                    </a:lnTo>
                    <a:lnTo>
                      <a:pt x="776" y="1640"/>
                    </a:lnTo>
                    <a:lnTo>
                      <a:pt x="719" y="1640"/>
                    </a:lnTo>
                    <a:lnTo>
                      <a:pt x="667" y="1636"/>
                    </a:lnTo>
                    <a:lnTo>
                      <a:pt x="617" y="1628"/>
                    </a:lnTo>
                    <a:lnTo>
                      <a:pt x="572" y="1617"/>
                    </a:lnTo>
                    <a:lnTo>
                      <a:pt x="501" y="1590"/>
                    </a:lnTo>
                    <a:lnTo>
                      <a:pt x="435" y="1558"/>
                    </a:lnTo>
                    <a:lnTo>
                      <a:pt x="371" y="1520"/>
                    </a:lnTo>
                    <a:lnTo>
                      <a:pt x="313" y="1478"/>
                    </a:lnTo>
                    <a:lnTo>
                      <a:pt x="258" y="1431"/>
                    </a:lnTo>
                    <a:lnTo>
                      <a:pt x="209" y="1380"/>
                    </a:lnTo>
                    <a:lnTo>
                      <a:pt x="164" y="1325"/>
                    </a:lnTo>
                    <a:lnTo>
                      <a:pt x="124" y="1267"/>
                    </a:lnTo>
                    <a:lnTo>
                      <a:pt x="89" y="1205"/>
                    </a:lnTo>
                    <a:lnTo>
                      <a:pt x="60" y="1141"/>
                    </a:lnTo>
                    <a:lnTo>
                      <a:pt x="37" y="1074"/>
                    </a:lnTo>
                    <a:lnTo>
                      <a:pt x="18" y="1005"/>
                    </a:lnTo>
                    <a:lnTo>
                      <a:pt x="6" y="935"/>
                    </a:lnTo>
                    <a:lnTo>
                      <a:pt x="0" y="863"/>
                    </a:lnTo>
                    <a:lnTo>
                      <a:pt x="0" y="792"/>
                    </a:lnTo>
                    <a:lnTo>
                      <a:pt x="7" y="718"/>
                    </a:lnTo>
                    <a:lnTo>
                      <a:pt x="19" y="645"/>
                    </a:lnTo>
                    <a:lnTo>
                      <a:pt x="39" y="572"/>
                    </a:lnTo>
                    <a:lnTo>
                      <a:pt x="66" y="502"/>
                    </a:lnTo>
                    <a:lnTo>
                      <a:pt x="99" y="434"/>
                    </a:lnTo>
                    <a:lnTo>
                      <a:pt x="137" y="372"/>
                    </a:lnTo>
                    <a:lnTo>
                      <a:pt x="178" y="313"/>
                    </a:lnTo>
                    <a:lnTo>
                      <a:pt x="226" y="259"/>
                    </a:lnTo>
                    <a:lnTo>
                      <a:pt x="277" y="209"/>
                    </a:lnTo>
                    <a:lnTo>
                      <a:pt x="332" y="165"/>
                    </a:lnTo>
                    <a:lnTo>
                      <a:pt x="390" y="126"/>
                    </a:lnTo>
                    <a:lnTo>
                      <a:pt x="452" y="91"/>
                    </a:lnTo>
                    <a:lnTo>
                      <a:pt x="516" y="61"/>
                    </a:lnTo>
                    <a:lnTo>
                      <a:pt x="583" y="37"/>
                    </a:lnTo>
                    <a:lnTo>
                      <a:pt x="652" y="19"/>
                    </a:lnTo>
                    <a:lnTo>
                      <a:pt x="722" y="7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7"/>
              <p:cNvSpPr>
                <a:spLocks noEditPoints="1"/>
              </p:cNvSpPr>
              <p:nvPr/>
            </p:nvSpPr>
            <p:spPr bwMode="auto">
              <a:xfrm>
                <a:off x="4547860" y="4270810"/>
                <a:ext cx="1499358" cy="1717182"/>
              </a:xfrm>
              <a:custGeom>
                <a:avLst/>
                <a:gdLst>
                  <a:gd name="T0" fmla="*/ 699 w 1653"/>
                  <a:gd name="T1" fmla="*/ 403 h 1892"/>
                  <a:gd name="T2" fmla="*/ 506 w 1653"/>
                  <a:gd name="T3" fmla="*/ 462 h 1892"/>
                  <a:gd name="T4" fmla="*/ 336 w 1653"/>
                  <a:gd name="T5" fmla="*/ 577 h 1892"/>
                  <a:gd name="T6" fmla="*/ 202 w 1653"/>
                  <a:gd name="T7" fmla="*/ 741 h 1892"/>
                  <a:gd name="T8" fmla="*/ 127 w 1653"/>
                  <a:gd name="T9" fmla="*/ 934 h 1892"/>
                  <a:gd name="T10" fmla="*/ 109 w 1653"/>
                  <a:gd name="T11" fmla="*/ 1135 h 1892"/>
                  <a:gd name="T12" fmla="*/ 151 w 1653"/>
                  <a:gd name="T13" fmla="*/ 1332 h 1892"/>
                  <a:gd name="T14" fmla="*/ 247 w 1653"/>
                  <a:gd name="T15" fmla="*/ 1510 h 1892"/>
                  <a:gd name="T16" fmla="*/ 397 w 1653"/>
                  <a:gd name="T17" fmla="*/ 1659 h 1892"/>
                  <a:gd name="T18" fmla="*/ 583 w 1653"/>
                  <a:gd name="T19" fmla="*/ 1754 h 1892"/>
                  <a:gd name="T20" fmla="*/ 783 w 1653"/>
                  <a:gd name="T21" fmla="*/ 1791 h 1892"/>
                  <a:gd name="T22" fmla="*/ 982 w 1653"/>
                  <a:gd name="T23" fmla="*/ 1769 h 1892"/>
                  <a:gd name="T24" fmla="*/ 1168 w 1653"/>
                  <a:gd name="T25" fmla="*/ 1691 h 1892"/>
                  <a:gd name="T26" fmla="*/ 1328 w 1653"/>
                  <a:gd name="T27" fmla="*/ 1559 h 1892"/>
                  <a:gd name="T28" fmla="*/ 1445 w 1653"/>
                  <a:gd name="T29" fmla="*/ 1381 h 1892"/>
                  <a:gd name="T30" fmla="*/ 1500 w 1653"/>
                  <a:gd name="T31" fmla="*/ 1184 h 1892"/>
                  <a:gd name="T32" fmla="*/ 1498 w 1653"/>
                  <a:gd name="T33" fmla="*/ 983 h 1892"/>
                  <a:gd name="T34" fmla="*/ 1438 w 1653"/>
                  <a:gd name="T35" fmla="*/ 791 h 1892"/>
                  <a:gd name="T36" fmla="*/ 1324 w 1653"/>
                  <a:gd name="T37" fmla="*/ 621 h 1892"/>
                  <a:gd name="T38" fmla="*/ 1159 w 1653"/>
                  <a:gd name="T39" fmla="*/ 488 h 1892"/>
                  <a:gd name="T40" fmla="*/ 966 w 1653"/>
                  <a:gd name="T41" fmla="*/ 412 h 1892"/>
                  <a:gd name="T42" fmla="*/ 1601 w 1653"/>
                  <a:gd name="T43" fmla="*/ 0 h 1892"/>
                  <a:gd name="T44" fmla="*/ 1607 w 1653"/>
                  <a:gd name="T45" fmla="*/ 37 h 1892"/>
                  <a:gd name="T46" fmla="*/ 1619 w 1653"/>
                  <a:gd name="T47" fmla="*/ 143 h 1892"/>
                  <a:gd name="T48" fmla="*/ 1634 w 1653"/>
                  <a:gd name="T49" fmla="*/ 299 h 1892"/>
                  <a:gd name="T50" fmla="*/ 1646 w 1653"/>
                  <a:gd name="T51" fmla="*/ 493 h 1892"/>
                  <a:gd name="T52" fmla="*/ 1653 w 1653"/>
                  <a:gd name="T53" fmla="*/ 710 h 1892"/>
                  <a:gd name="T54" fmla="*/ 1649 w 1653"/>
                  <a:gd name="T55" fmla="*/ 934 h 1892"/>
                  <a:gd name="T56" fmla="*/ 1630 w 1653"/>
                  <a:gd name="T57" fmla="*/ 1151 h 1892"/>
                  <a:gd name="T58" fmla="*/ 1591 w 1653"/>
                  <a:gd name="T59" fmla="*/ 1348 h 1892"/>
                  <a:gd name="T60" fmla="*/ 1527 w 1653"/>
                  <a:gd name="T61" fmla="*/ 1507 h 1892"/>
                  <a:gd name="T62" fmla="*/ 1402 w 1653"/>
                  <a:gd name="T63" fmla="*/ 1663 h 1892"/>
                  <a:gd name="T64" fmla="*/ 1226 w 1653"/>
                  <a:gd name="T65" fmla="*/ 1791 h 1892"/>
                  <a:gd name="T66" fmla="*/ 1028 w 1653"/>
                  <a:gd name="T67" fmla="*/ 1868 h 1892"/>
                  <a:gd name="T68" fmla="*/ 818 w 1653"/>
                  <a:gd name="T69" fmla="*/ 1892 h 1892"/>
                  <a:gd name="T70" fmla="*/ 606 w 1653"/>
                  <a:gd name="T71" fmla="*/ 1861 h 1892"/>
                  <a:gd name="T72" fmla="*/ 405 w 1653"/>
                  <a:gd name="T73" fmla="*/ 1775 h 1892"/>
                  <a:gd name="T74" fmla="*/ 229 w 1653"/>
                  <a:gd name="T75" fmla="*/ 1636 h 1892"/>
                  <a:gd name="T76" fmla="*/ 101 w 1653"/>
                  <a:gd name="T77" fmla="*/ 1460 h 1892"/>
                  <a:gd name="T78" fmla="*/ 24 w 1653"/>
                  <a:gd name="T79" fmla="*/ 1262 h 1892"/>
                  <a:gd name="T80" fmla="*/ 0 w 1653"/>
                  <a:gd name="T81" fmla="*/ 1052 h 1892"/>
                  <a:gd name="T82" fmla="*/ 31 w 1653"/>
                  <a:gd name="T83" fmla="*/ 840 h 1892"/>
                  <a:gd name="T84" fmla="*/ 117 w 1653"/>
                  <a:gd name="T85" fmla="*/ 639 h 1892"/>
                  <a:gd name="T86" fmla="*/ 229 w 1653"/>
                  <a:gd name="T87" fmla="*/ 499 h 1892"/>
                  <a:gd name="T88" fmla="*/ 378 w 1653"/>
                  <a:gd name="T89" fmla="*/ 393 h 1892"/>
                  <a:gd name="T90" fmla="*/ 563 w 1653"/>
                  <a:gd name="T91" fmla="*/ 300 h 1892"/>
                  <a:gd name="T92" fmla="*/ 769 w 1653"/>
                  <a:gd name="T93" fmla="*/ 218 h 1892"/>
                  <a:gd name="T94" fmla="*/ 981 w 1653"/>
                  <a:gd name="T95" fmla="*/ 149 h 1892"/>
                  <a:gd name="T96" fmla="*/ 1185 w 1653"/>
                  <a:gd name="T97" fmla="*/ 93 h 1892"/>
                  <a:gd name="T98" fmla="*/ 1363 w 1653"/>
                  <a:gd name="T99" fmla="*/ 49 h 1892"/>
                  <a:gd name="T100" fmla="*/ 1502 w 1653"/>
                  <a:gd name="T101" fmla="*/ 18 h 1892"/>
                  <a:gd name="T102" fmla="*/ 1585 w 1653"/>
                  <a:gd name="T103" fmla="*/ 2 h 1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53" h="1892">
                    <a:moveTo>
                      <a:pt x="832" y="395"/>
                    </a:moveTo>
                    <a:lnTo>
                      <a:pt x="765" y="395"/>
                    </a:lnTo>
                    <a:lnTo>
                      <a:pt x="699" y="403"/>
                    </a:lnTo>
                    <a:lnTo>
                      <a:pt x="633" y="416"/>
                    </a:lnTo>
                    <a:lnTo>
                      <a:pt x="568" y="437"/>
                    </a:lnTo>
                    <a:lnTo>
                      <a:pt x="506" y="462"/>
                    </a:lnTo>
                    <a:lnTo>
                      <a:pt x="447" y="495"/>
                    </a:lnTo>
                    <a:lnTo>
                      <a:pt x="390" y="532"/>
                    </a:lnTo>
                    <a:lnTo>
                      <a:pt x="336" y="577"/>
                    </a:lnTo>
                    <a:lnTo>
                      <a:pt x="287" y="627"/>
                    </a:lnTo>
                    <a:lnTo>
                      <a:pt x="242" y="682"/>
                    </a:lnTo>
                    <a:lnTo>
                      <a:pt x="202" y="741"/>
                    </a:lnTo>
                    <a:lnTo>
                      <a:pt x="171" y="805"/>
                    </a:lnTo>
                    <a:lnTo>
                      <a:pt x="146" y="868"/>
                    </a:lnTo>
                    <a:lnTo>
                      <a:pt x="127" y="934"/>
                    </a:lnTo>
                    <a:lnTo>
                      <a:pt x="115" y="1000"/>
                    </a:lnTo>
                    <a:lnTo>
                      <a:pt x="109" y="1068"/>
                    </a:lnTo>
                    <a:lnTo>
                      <a:pt x="109" y="1135"/>
                    </a:lnTo>
                    <a:lnTo>
                      <a:pt x="117" y="1201"/>
                    </a:lnTo>
                    <a:lnTo>
                      <a:pt x="131" y="1267"/>
                    </a:lnTo>
                    <a:lnTo>
                      <a:pt x="151" y="1332"/>
                    </a:lnTo>
                    <a:lnTo>
                      <a:pt x="177" y="1394"/>
                    </a:lnTo>
                    <a:lnTo>
                      <a:pt x="209" y="1454"/>
                    </a:lnTo>
                    <a:lnTo>
                      <a:pt x="247" y="1510"/>
                    </a:lnTo>
                    <a:lnTo>
                      <a:pt x="292" y="1564"/>
                    </a:lnTo>
                    <a:lnTo>
                      <a:pt x="341" y="1613"/>
                    </a:lnTo>
                    <a:lnTo>
                      <a:pt x="397" y="1659"/>
                    </a:lnTo>
                    <a:lnTo>
                      <a:pt x="456" y="1698"/>
                    </a:lnTo>
                    <a:lnTo>
                      <a:pt x="519" y="1729"/>
                    </a:lnTo>
                    <a:lnTo>
                      <a:pt x="583" y="1754"/>
                    </a:lnTo>
                    <a:lnTo>
                      <a:pt x="649" y="1773"/>
                    </a:lnTo>
                    <a:lnTo>
                      <a:pt x="716" y="1785"/>
                    </a:lnTo>
                    <a:lnTo>
                      <a:pt x="783" y="1791"/>
                    </a:lnTo>
                    <a:lnTo>
                      <a:pt x="850" y="1791"/>
                    </a:lnTo>
                    <a:lnTo>
                      <a:pt x="917" y="1783"/>
                    </a:lnTo>
                    <a:lnTo>
                      <a:pt x="982" y="1769"/>
                    </a:lnTo>
                    <a:lnTo>
                      <a:pt x="1047" y="1749"/>
                    </a:lnTo>
                    <a:lnTo>
                      <a:pt x="1109" y="1723"/>
                    </a:lnTo>
                    <a:lnTo>
                      <a:pt x="1168" y="1691"/>
                    </a:lnTo>
                    <a:lnTo>
                      <a:pt x="1225" y="1653"/>
                    </a:lnTo>
                    <a:lnTo>
                      <a:pt x="1279" y="1609"/>
                    </a:lnTo>
                    <a:lnTo>
                      <a:pt x="1328" y="1559"/>
                    </a:lnTo>
                    <a:lnTo>
                      <a:pt x="1373" y="1503"/>
                    </a:lnTo>
                    <a:lnTo>
                      <a:pt x="1413" y="1444"/>
                    </a:lnTo>
                    <a:lnTo>
                      <a:pt x="1445" y="1381"/>
                    </a:lnTo>
                    <a:lnTo>
                      <a:pt x="1469" y="1317"/>
                    </a:lnTo>
                    <a:lnTo>
                      <a:pt x="1488" y="1251"/>
                    </a:lnTo>
                    <a:lnTo>
                      <a:pt x="1500" y="1184"/>
                    </a:lnTo>
                    <a:lnTo>
                      <a:pt x="1506" y="1118"/>
                    </a:lnTo>
                    <a:lnTo>
                      <a:pt x="1506" y="1050"/>
                    </a:lnTo>
                    <a:lnTo>
                      <a:pt x="1498" y="983"/>
                    </a:lnTo>
                    <a:lnTo>
                      <a:pt x="1484" y="918"/>
                    </a:lnTo>
                    <a:lnTo>
                      <a:pt x="1464" y="853"/>
                    </a:lnTo>
                    <a:lnTo>
                      <a:pt x="1438" y="791"/>
                    </a:lnTo>
                    <a:lnTo>
                      <a:pt x="1406" y="732"/>
                    </a:lnTo>
                    <a:lnTo>
                      <a:pt x="1368" y="675"/>
                    </a:lnTo>
                    <a:lnTo>
                      <a:pt x="1324" y="621"/>
                    </a:lnTo>
                    <a:lnTo>
                      <a:pt x="1274" y="573"/>
                    </a:lnTo>
                    <a:lnTo>
                      <a:pt x="1218" y="527"/>
                    </a:lnTo>
                    <a:lnTo>
                      <a:pt x="1159" y="488"/>
                    </a:lnTo>
                    <a:lnTo>
                      <a:pt x="1096" y="455"/>
                    </a:lnTo>
                    <a:lnTo>
                      <a:pt x="1032" y="431"/>
                    </a:lnTo>
                    <a:lnTo>
                      <a:pt x="966" y="412"/>
                    </a:lnTo>
                    <a:lnTo>
                      <a:pt x="900" y="400"/>
                    </a:lnTo>
                    <a:lnTo>
                      <a:pt x="832" y="395"/>
                    </a:lnTo>
                    <a:close/>
                    <a:moveTo>
                      <a:pt x="1601" y="0"/>
                    </a:moveTo>
                    <a:lnTo>
                      <a:pt x="1603" y="4"/>
                    </a:lnTo>
                    <a:lnTo>
                      <a:pt x="1604" y="17"/>
                    </a:lnTo>
                    <a:lnTo>
                      <a:pt x="1607" y="37"/>
                    </a:lnTo>
                    <a:lnTo>
                      <a:pt x="1611" y="66"/>
                    </a:lnTo>
                    <a:lnTo>
                      <a:pt x="1615" y="101"/>
                    </a:lnTo>
                    <a:lnTo>
                      <a:pt x="1619" y="143"/>
                    </a:lnTo>
                    <a:lnTo>
                      <a:pt x="1624" y="190"/>
                    </a:lnTo>
                    <a:lnTo>
                      <a:pt x="1628" y="242"/>
                    </a:lnTo>
                    <a:lnTo>
                      <a:pt x="1634" y="299"/>
                    </a:lnTo>
                    <a:lnTo>
                      <a:pt x="1638" y="361"/>
                    </a:lnTo>
                    <a:lnTo>
                      <a:pt x="1643" y="426"/>
                    </a:lnTo>
                    <a:lnTo>
                      <a:pt x="1646" y="493"/>
                    </a:lnTo>
                    <a:lnTo>
                      <a:pt x="1650" y="563"/>
                    </a:lnTo>
                    <a:lnTo>
                      <a:pt x="1651" y="636"/>
                    </a:lnTo>
                    <a:lnTo>
                      <a:pt x="1653" y="710"/>
                    </a:lnTo>
                    <a:lnTo>
                      <a:pt x="1653" y="785"/>
                    </a:lnTo>
                    <a:lnTo>
                      <a:pt x="1651" y="859"/>
                    </a:lnTo>
                    <a:lnTo>
                      <a:pt x="1649" y="934"/>
                    </a:lnTo>
                    <a:lnTo>
                      <a:pt x="1645" y="1008"/>
                    </a:lnTo>
                    <a:lnTo>
                      <a:pt x="1638" y="1081"/>
                    </a:lnTo>
                    <a:lnTo>
                      <a:pt x="1630" y="1151"/>
                    </a:lnTo>
                    <a:lnTo>
                      <a:pt x="1619" y="1220"/>
                    </a:lnTo>
                    <a:lnTo>
                      <a:pt x="1606" y="1286"/>
                    </a:lnTo>
                    <a:lnTo>
                      <a:pt x="1591" y="1348"/>
                    </a:lnTo>
                    <a:lnTo>
                      <a:pt x="1572" y="1406"/>
                    </a:lnTo>
                    <a:lnTo>
                      <a:pt x="1552" y="1459"/>
                    </a:lnTo>
                    <a:lnTo>
                      <a:pt x="1527" y="1507"/>
                    </a:lnTo>
                    <a:lnTo>
                      <a:pt x="1500" y="1551"/>
                    </a:lnTo>
                    <a:lnTo>
                      <a:pt x="1453" y="1609"/>
                    </a:lnTo>
                    <a:lnTo>
                      <a:pt x="1402" y="1663"/>
                    </a:lnTo>
                    <a:lnTo>
                      <a:pt x="1346" y="1711"/>
                    </a:lnTo>
                    <a:lnTo>
                      <a:pt x="1287" y="1753"/>
                    </a:lnTo>
                    <a:lnTo>
                      <a:pt x="1226" y="1791"/>
                    </a:lnTo>
                    <a:lnTo>
                      <a:pt x="1162" y="1822"/>
                    </a:lnTo>
                    <a:lnTo>
                      <a:pt x="1096" y="1847"/>
                    </a:lnTo>
                    <a:lnTo>
                      <a:pt x="1028" y="1868"/>
                    </a:lnTo>
                    <a:lnTo>
                      <a:pt x="959" y="1881"/>
                    </a:lnTo>
                    <a:lnTo>
                      <a:pt x="889" y="1889"/>
                    </a:lnTo>
                    <a:lnTo>
                      <a:pt x="818" y="1892"/>
                    </a:lnTo>
                    <a:lnTo>
                      <a:pt x="747" y="1888"/>
                    </a:lnTo>
                    <a:lnTo>
                      <a:pt x="676" y="1877"/>
                    </a:lnTo>
                    <a:lnTo>
                      <a:pt x="606" y="1861"/>
                    </a:lnTo>
                    <a:lnTo>
                      <a:pt x="537" y="1839"/>
                    </a:lnTo>
                    <a:lnTo>
                      <a:pt x="471" y="1810"/>
                    </a:lnTo>
                    <a:lnTo>
                      <a:pt x="405" y="1775"/>
                    </a:lnTo>
                    <a:lnTo>
                      <a:pt x="341" y="1734"/>
                    </a:lnTo>
                    <a:lnTo>
                      <a:pt x="283" y="1687"/>
                    </a:lnTo>
                    <a:lnTo>
                      <a:pt x="229" y="1636"/>
                    </a:lnTo>
                    <a:lnTo>
                      <a:pt x="181" y="1580"/>
                    </a:lnTo>
                    <a:lnTo>
                      <a:pt x="139" y="1521"/>
                    </a:lnTo>
                    <a:lnTo>
                      <a:pt x="101" y="1460"/>
                    </a:lnTo>
                    <a:lnTo>
                      <a:pt x="70" y="1396"/>
                    </a:lnTo>
                    <a:lnTo>
                      <a:pt x="45" y="1329"/>
                    </a:lnTo>
                    <a:lnTo>
                      <a:pt x="24" y="1262"/>
                    </a:lnTo>
                    <a:lnTo>
                      <a:pt x="11" y="1193"/>
                    </a:lnTo>
                    <a:lnTo>
                      <a:pt x="3" y="1123"/>
                    </a:lnTo>
                    <a:lnTo>
                      <a:pt x="0" y="1052"/>
                    </a:lnTo>
                    <a:lnTo>
                      <a:pt x="4" y="981"/>
                    </a:lnTo>
                    <a:lnTo>
                      <a:pt x="15" y="910"/>
                    </a:lnTo>
                    <a:lnTo>
                      <a:pt x="31" y="840"/>
                    </a:lnTo>
                    <a:lnTo>
                      <a:pt x="53" y="771"/>
                    </a:lnTo>
                    <a:lnTo>
                      <a:pt x="82" y="705"/>
                    </a:lnTo>
                    <a:lnTo>
                      <a:pt x="117" y="639"/>
                    </a:lnTo>
                    <a:lnTo>
                      <a:pt x="159" y="575"/>
                    </a:lnTo>
                    <a:lnTo>
                      <a:pt x="190" y="536"/>
                    </a:lnTo>
                    <a:lnTo>
                      <a:pt x="229" y="499"/>
                    </a:lnTo>
                    <a:lnTo>
                      <a:pt x="274" y="462"/>
                    </a:lnTo>
                    <a:lnTo>
                      <a:pt x="324" y="427"/>
                    </a:lnTo>
                    <a:lnTo>
                      <a:pt x="378" y="393"/>
                    </a:lnTo>
                    <a:lnTo>
                      <a:pt x="436" y="361"/>
                    </a:lnTo>
                    <a:lnTo>
                      <a:pt x="498" y="330"/>
                    </a:lnTo>
                    <a:lnTo>
                      <a:pt x="563" y="300"/>
                    </a:lnTo>
                    <a:lnTo>
                      <a:pt x="630" y="271"/>
                    </a:lnTo>
                    <a:lnTo>
                      <a:pt x="699" y="244"/>
                    </a:lnTo>
                    <a:lnTo>
                      <a:pt x="769" y="218"/>
                    </a:lnTo>
                    <a:lnTo>
                      <a:pt x="839" y="194"/>
                    </a:lnTo>
                    <a:lnTo>
                      <a:pt x="911" y="171"/>
                    </a:lnTo>
                    <a:lnTo>
                      <a:pt x="981" y="149"/>
                    </a:lnTo>
                    <a:lnTo>
                      <a:pt x="1051" y="129"/>
                    </a:lnTo>
                    <a:lnTo>
                      <a:pt x="1118" y="110"/>
                    </a:lnTo>
                    <a:lnTo>
                      <a:pt x="1185" y="93"/>
                    </a:lnTo>
                    <a:lnTo>
                      <a:pt x="1248" y="76"/>
                    </a:lnTo>
                    <a:lnTo>
                      <a:pt x="1307" y="62"/>
                    </a:lnTo>
                    <a:lnTo>
                      <a:pt x="1363" y="49"/>
                    </a:lnTo>
                    <a:lnTo>
                      <a:pt x="1414" y="37"/>
                    </a:lnTo>
                    <a:lnTo>
                      <a:pt x="1461" y="28"/>
                    </a:lnTo>
                    <a:lnTo>
                      <a:pt x="1502" y="18"/>
                    </a:lnTo>
                    <a:lnTo>
                      <a:pt x="1537" y="12"/>
                    </a:lnTo>
                    <a:lnTo>
                      <a:pt x="1564" y="6"/>
                    </a:lnTo>
                    <a:lnTo>
                      <a:pt x="1585" y="2"/>
                    </a:lnTo>
                    <a:lnTo>
                      <a:pt x="1597" y="1"/>
                    </a:lnTo>
                    <a:lnTo>
                      <a:pt x="16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28"/>
              <p:cNvSpPr>
                <a:spLocks noEditPoints="1"/>
              </p:cNvSpPr>
              <p:nvPr/>
            </p:nvSpPr>
            <p:spPr bwMode="auto">
              <a:xfrm>
                <a:off x="6118010" y="4281701"/>
                <a:ext cx="1501173" cy="1717182"/>
              </a:xfrm>
              <a:custGeom>
                <a:avLst/>
                <a:gdLst>
                  <a:gd name="T0" fmla="*/ 687 w 1653"/>
                  <a:gd name="T1" fmla="*/ 411 h 1892"/>
                  <a:gd name="T2" fmla="*/ 495 w 1653"/>
                  <a:gd name="T3" fmla="*/ 488 h 1892"/>
                  <a:gd name="T4" fmla="*/ 329 w 1653"/>
                  <a:gd name="T5" fmla="*/ 621 h 1892"/>
                  <a:gd name="T6" fmla="*/ 214 w 1653"/>
                  <a:gd name="T7" fmla="*/ 791 h 1892"/>
                  <a:gd name="T8" fmla="*/ 155 w 1653"/>
                  <a:gd name="T9" fmla="*/ 983 h 1892"/>
                  <a:gd name="T10" fmla="*/ 152 w 1653"/>
                  <a:gd name="T11" fmla="*/ 1184 h 1892"/>
                  <a:gd name="T12" fmla="*/ 209 w 1653"/>
                  <a:gd name="T13" fmla="*/ 1381 h 1892"/>
                  <a:gd name="T14" fmla="*/ 325 w 1653"/>
                  <a:gd name="T15" fmla="*/ 1559 h 1892"/>
                  <a:gd name="T16" fmla="*/ 484 w 1653"/>
                  <a:gd name="T17" fmla="*/ 1691 h 1892"/>
                  <a:gd name="T18" fmla="*/ 670 w 1653"/>
                  <a:gd name="T19" fmla="*/ 1769 h 1892"/>
                  <a:gd name="T20" fmla="*/ 870 w 1653"/>
                  <a:gd name="T21" fmla="*/ 1791 h 1892"/>
                  <a:gd name="T22" fmla="*/ 1070 w 1653"/>
                  <a:gd name="T23" fmla="*/ 1754 h 1892"/>
                  <a:gd name="T24" fmla="*/ 1256 w 1653"/>
                  <a:gd name="T25" fmla="*/ 1657 h 1892"/>
                  <a:gd name="T26" fmla="*/ 1406 w 1653"/>
                  <a:gd name="T27" fmla="*/ 1510 h 1892"/>
                  <a:gd name="T28" fmla="*/ 1502 w 1653"/>
                  <a:gd name="T29" fmla="*/ 1331 h 1892"/>
                  <a:gd name="T30" fmla="*/ 1543 w 1653"/>
                  <a:gd name="T31" fmla="*/ 1135 h 1892"/>
                  <a:gd name="T32" fmla="*/ 1526 w 1653"/>
                  <a:gd name="T33" fmla="*/ 934 h 1892"/>
                  <a:gd name="T34" fmla="*/ 1450 w 1653"/>
                  <a:gd name="T35" fmla="*/ 742 h 1892"/>
                  <a:gd name="T36" fmla="*/ 1317 w 1653"/>
                  <a:gd name="T37" fmla="*/ 576 h 1892"/>
                  <a:gd name="T38" fmla="*/ 1147 w 1653"/>
                  <a:gd name="T39" fmla="*/ 462 h 1892"/>
                  <a:gd name="T40" fmla="*/ 955 w 1653"/>
                  <a:gd name="T41" fmla="*/ 402 h 1892"/>
                  <a:gd name="T42" fmla="*/ 51 w 1653"/>
                  <a:gd name="T43" fmla="*/ 0 h 1892"/>
                  <a:gd name="T44" fmla="*/ 89 w 1653"/>
                  <a:gd name="T45" fmla="*/ 6 h 1892"/>
                  <a:gd name="T46" fmla="*/ 193 w 1653"/>
                  <a:gd name="T47" fmla="*/ 27 h 1892"/>
                  <a:gd name="T48" fmla="*/ 345 w 1653"/>
                  <a:gd name="T49" fmla="*/ 62 h 1892"/>
                  <a:gd name="T50" fmla="*/ 534 w 1653"/>
                  <a:gd name="T51" fmla="*/ 109 h 1892"/>
                  <a:gd name="T52" fmla="*/ 742 w 1653"/>
                  <a:gd name="T53" fmla="*/ 171 h 1892"/>
                  <a:gd name="T54" fmla="*/ 954 w 1653"/>
                  <a:gd name="T55" fmla="*/ 244 h 1892"/>
                  <a:gd name="T56" fmla="*/ 1155 w 1653"/>
                  <a:gd name="T57" fmla="*/ 329 h 1892"/>
                  <a:gd name="T58" fmla="*/ 1330 w 1653"/>
                  <a:gd name="T59" fmla="*/ 427 h 1892"/>
                  <a:gd name="T60" fmla="*/ 1462 w 1653"/>
                  <a:gd name="T61" fmla="*/ 537 h 1892"/>
                  <a:gd name="T62" fmla="*/ 1572 w 1653"/>
                  <a:gd name="T63" fmla="*/ 704 h 1892"/>
                  <a:gd name="T64" fmla="*/ 1639 w 1653"/>
                  <a:gd name="T65" fmla="*/ 910 h 1892"/>
                  <a:gd name="T66" fmla="*/ 1650 w 1653"/>
                  <a:gd name="T67" fmla="*/ 1122 h 1892"/>
                  <a:gd name="T68" fmla="*/ 1608 w 1653"/>
                  <a:gd name="T69" fmla="*/ 1330 h 1892"/>
                  <a:gd name="T70" fmla="*/ 1515 w 1653"/>
                  <a:gd name="T71" fmla="*/ 1521 h 1892"/>
                  <a:gd name="T72" fmla="*/ 1371 w 1653"/>
                  <a:gd name="T73" fmla="*/ 1686 h 1892"/>
                  <a:gd name="T74" fmla="*/ 1183 w 1653"/>
                  <a:gd name="T75" fmla="*/ 1810 h 1892"/>
                  <a:gd name="T76" fmla="*/ 977 w 1653"/>
                  <a:gd name="T77" fmla="*/ 1877 h 1892"/>
                  <a:gd name="T78" fmla="*/ 765 w 1653"/>
                  <a:gd name="T79" fmla="*/ 1889 h 1892"/>
                  <a:gd name="T80" fmla="*/ 557 w 1653"/>
                  <a:gd name="T81" fmla="*/ 1847 h 1892"/>
                  <a:gd name="T82" fmla="*/ 366 w 1653"/>
                  <a:gd name="T83" fmla="*/ 1753 h 1892"/>
                  <a:gd name="T84" fmla="*/ 201 w 1653"/>
                  <a:gd name="T85" fmla="*/ 1609 h 1892"/>
                  <a:gd name="T86" fmla="*/ 103 w 1653"/>
                  <a:gd name="T87" fmla="*/ 1459 h 1892"/>
                  <a:gd name="T88" fmla="*/ 47 w 1653"/>
                  <a:gd name="T89" fmla="*/ 1285 h 1892"/>
                  <a:gd name="T90" fmla="*/ 15 w 1653"/>
                  <a:gd name="T91" fmla="*/ 1080 h 1892"/>
                  <a:gd name="T92" fmla="*/ 1 w 1653"/>
                  <a:gd name="T93" fmla="*/ 859 h 1892"/>
                  <a:gd name="T94" fmla="*/ 1 w 1653"/>
                  <a:gd name="T95" fmla="*/ 636 h 1892"/>
                  <a:gd name="T96" fmla="*/ 11 w 1653"/>
                  <a:gd name="T97" fmla="*/ 425 h 1892"/>
                  <a:gd name="T98" fmla="*/ 24 w 1653"/>
                  <a:gd name="T99" fmla="*/ 242 h 1892"/>
                  <a:gd name="T100" fmla="*/ 39 w 1653"/>
                  <a:gd name="T101" fmla="*/ 101 h 1892"/>
                  <a:gd name="T102" fmla="*/ 49 w 1653"/>
                  <a:gd name="T103" fmla="*/ 17 h 1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53" h="1892">
                    <a:moveTo>
                      <a:pt x="820" y="394"/>
                    </a:moveTo>
                    <a:lnTo>
                      <a:pt x="754" y="399"/>
                    </a:lnTo>
                    <a:lnTo>
                      <a:pt x="687" y="411"/>
                    </a:lnTo>
                    <a:lnTo>
                      <a:pt x="621" y="430"/>
                    </a:lnTo>
                    <a:lnTo>
                      <a:pt x="557" y="456"/>
                    </a:lnTo>
                    <a:lnTo>
                      <a:pt x="495" y="488"/>
                    </a:lnTo>
                    <a:lnTo>
                      <a:pt x="434" y="527"/>
                    </a:lnTo>
                    <a:lnTo>
                      <a:pt x="379" y="572"/>
                    </a:lnTo>
                    <a:lnTo>
                      <a:pt x="329" y="621"/>
                    </a:lnTo>
                    <a:lnTo>
                      <a:pt x="285" y="674"/>
                    </a:lnTo>
                    <a:lnTo>
                      <a:pt x="247" y="731"/>
                    </a:lnTo>
                    <a:lnTo>
                      <a:pt x="214" y="791"/>
                    </a:lnTo>
                    <a:lnTo>
                      <a:pt x="189" y="853"/>
                    </a:lnTo>
                    <a:lnTo>
                      <a:pt x="169" y="917"/>
                    </a:lnTo>
                    <a:lnTo>
                      <a:pt x="155" y="983"/>
                    </a:lnTo>
                    <a:lnTo>
                      <a:pt x="147" y="1050"/>
                    </a:lnTo>
                    <a:lnTo>
                      <a:pt x="147" y="1116"/>
                    </a:lnTo>
                    <a:lnTo>
                      <a:pt x="152" y="1184"/>
                    </a:lnTo>
                    <a:lnTo>
                      <a:pt x="165" y="1251"/>
                    </a:lnTo>
                    <a:lnTo>
                      <a:pt x="183" y="1316"/>
                    </a:lnTo>
                    <a:lnTo>
                      <a:pt x="209" y="1381"/>
                    </a:lnTo>
                    <a:lnTo>
                      <a:pt x="241" y="1443"/>
                    </a:lnTo>
                    <a:lnTo>
                      <a:pt x="279" y="1504"/>
                    </a:lnTo>
                    <a:lnTo>
                      <a:pt x="325" y="1559"/>
                    </a:lnTo>
                    <a:lnTo>
                      <a:pt x="374" y="1609"/>
                    </a:lnTo>
                    <a:lnTo>
                      <a:pt x="428" y="1653"/>
                    </a:lnTo>
                    <a:lnTo>
                      <a:pt x="484" y="1691"/>
                    </a:lnTo>
                    <a:lnTo>
                      <a:pt x="544" y="1723"/>
                    </a:lnTo>
                    <a:lnTo>
                      <a:pt x="606" y="1749"/>
                    </a:lnTo>
                    <a:lnTo>
                      <a:pt x="670" y="1769"/>
                    </a:lnTo>
                    <a:lnTo>
                      <a:pt x="737" y="1783"/>
                    </a:lnTo>
                    <a:lnTo>
                      <a:pt x="803" y="1789"/>
                    </a:lnTo>
                    <a:lnTo>
                      <a:pt x="870" y="1791"/>
                    </a:lnTo>
                    <a:lnTo>
                      <a:pt x="938" y="1785"/>
                    </a:lnTo>
                    <a:lnTo>
                      <a:pt x="1004" y="1773"/>
                    </a:lnTo>
                    <a:lnTo>
                      <a:pt x="1070" y="1754"/>
                    </a:lnTo>
                    <a:lnTo>
                      <a:pt x="1133" y="1729"/>
                    </a:lnTo>
                    <a:lnTo>
                      <a:pt x="1197" y="1696"/>
                    </a:lnTo>
                    <a:lnTo>
                      <a:pt x="1256" y="1657"/>
                    </a:lnTo>
                    <a:lnTo>
                      <a:pt x="1311" y="1613"/>
                    </a:lnTo>
                    <a:lnTo>
                      <a:pt x="1361" y="1563"/>
                    </a:lnTo>
                    <a:lnTo>
                      <a:pt x="1406" y="1510"/>
                    </a:lnTo>
                    <a:lnTo>
                      <a:pt x="1444" y="1454"/>
                    </a:lnTo>
                    <a:lnTo>
                      <a:pt x="1476" y="1394"/>
                    </a:lnTo>
                    <a:lnTo>
                      <a:pt x="1502" y="1331"/>
                    </a:lnTo>
                    <a:lnTo>
                      <a:pt x="1522" y="1268"/>
                    </a:lnTo>
                    <a:lnTo>
                      <a:pt x="1535" y="1201"/>
                    </a:lnTo>
                    <a:lnTo>
                      <a:pt x="1543" y="1135"/>
                    </a:lnTo>
                    <a:lnTo>
                      <a:pt x="1543" y="1068"/>
                    </a:lnTo>
                    <a:lnTo>
                      <a:pt x="1538" y="1000"/>
                    </a:lnTo>
                    <a:lnTo>
                      <a:pt x="1526" y="934"/>
                    </a:lnTo>
                    <a:lnTo>
                      <a:pt x="1507" y="868"/>
                    </a:lnTo>
                    <a:lnTo>
                      <a:pt x="1483" y="804"/>
                    </a:lnTo>
                    <a:lnTo>
                      <a:pt x="1450" y="742"/>
                    </a:lnTo>
                    <a:lnTo>
                      <a:pt x="1411" y="682"/>
                    </a:lnTo>
                    <a:lnTo>
                      <a:pt x="1365" y="626"/>
                    </a:lnTo>
                    <a:lnTo>
                      <a:pt x="1317" y="576"/>
                    </a:lnTo>
                    <a:lnTo>
                      <a:pt x="1263" y="532"/>
                    </a:lnTo>
                    <a:lnTo>
                      <a:pt x="1206" y="493"/>
                    </a:lnTo>
                    <a:lnTo>
                      <a:pt x="1147" y="462"/>
                    </a:lnTo>
                    <a:lnTo>
                      <a:pt x="1085" y="435"/>
                    </a:lnTo>
                    <a:lnTo>
                      <a:pt x="1020" y="416"/>
                    </a:lnTo>
                    <a:lnTo>
                      <a:pt x="955" y="402"/>
                    </a:lnTo>
                    <a:lnTo>
                      <a:pt x="888" y="395"/>
                    </a:lnTo>
                    <a:lnTo>
                      <a:pt x="820" y="394"/>
                    </a:lnTo>
                    <a:close/>
                    <a:moveTo>
                      <a:pt x="51" y="0"/>
                    </a:moveTo>
                    <a:lnTo>
                      <a:pt x="55" y="0"/>
                    </a:lnTo>
                    <a:lnTo>
                      <a:pt x="69" y="2"/>
                    </a:lnTo>
                    <a:lnTo>
                      <a:pt x="89" y="6"/>
                    </a:lnTo>
                    <a:lnTo>
                      <a:pt x="117" y="12"/>
                    </a:lnTo>
                    <a:lnTo>
                      <a:pt x="151" y="19"/>
                    </a:lnTo>
                    <a:lnTo>
                      <a:pt x="193" y="27"/>
                    </a:lnTo>
                    <a:lnTo>
                      <a:pt x="239" y="37"/>
                    </a:lnTo>
                    <a:lnTo>
                      <a:pt x="290" y="48"/>
                    </a:lnTo>
                    <a:lnTo>
                      <a:pt x="345" y="62"/>
                    </a:lnTo>
                    <a:lnTo>
                      <a:pt x="406" y="77"/>
                    </a:lnTo>
                    <a:lnTo>
                      <a:pt x="468" y="93"/>
                    </a:lnTo>
                    <a:lnTo>
                      <a:pt x="534" y="109"/>
                    </a:lnTo>
                    <a:lnTo>
                      <a:pt x="602" y="128"/>
                    </a:lnTo>
                    <a:lnTo>
                      <a:pt x="672" y="148"/>
                    </a:lnTo>
                    <a:lnTo>
                      <a:pt x="742" y="171"/>
                    </a:lnTo>
                    <a:lnTo>
                      <a:pt x="813" y="194"/>
                    </a:lnTo>
                    <a:lnTo>
                      <a:pt x="884" y="218"/>
                    </a:lnTo>
                    <a:lnTo>
                      <a:pt x="954" y="244"/>
                    </a:lnTo>
                    <a:lnTo>
                      <a:pt x="1024" y="271"/>
                    </a:lnTo>
                    <a:lnTo>
                      <a:pt x="1090" y="299"/>
                    </a:lnTo>
                    <a:lnTo>
                      <a:pt x="1155" y="329"/>
                    </a:lnTo>
                    <a:lnTo>
                      <a:pt x="1217" y="361"/>
                    </a:lnTo>
                    <a:lnTo>
                      <a:pt x="1275" y="394"/>
                    </a:lnTo>
                    <a:lnTo>
                      <a:pt x="1330" y="427"/>
                    </a:lnTo>
                    <a:lnTo>
                      <a:pt x="1379" y="462"/>
                    </a:lnTo>
                    <a:lnTo>
                      <a:pt x="1423" y="499"/>
                    </a:lnTo>
                    <a:lnTo>
                      <a:pt x="1462" y="537"/>
                    </a:lnTo>
                    <a:lnTo>
                      <a:pt x="1495" y="576"/>
                    </a:lnTo>
                    <a:lnTo>
                      <a:pt x="1537" y="639"/>
                    </a:lnTo>
                    <a:lnTo>
                      <a:pt x="1572" y="704"/>
                    </a:lnTo>
                    <a:lnTo>
                      <a:pt x="1600" y="771"/>
                    </a:lnTo>
                    <a:lnTo>
                      <a:pt x="1623" y="840"/>
                    </a:lnTo>
                    <a:lnTo>
                      <a:pt x="1639" y="910"/>
                    </a:lnTo>
                    <a:lnTo>
                      <a:pt x="1649" y="980"/>
                    </a:lnTo>
                    <a:lnTo>
                      <a:pt x="1653" y="1052"/>
                    </a:lnTo>
                    <a:lnTo>
                      <a:pt x="1650" y="1122"/>
                    </a:lnTo>
                    <a:lnTo>
                      <a:pt x="1642" y="1192"/>
                    </a:lnTo>
                    <a:lnTo>
                      <a:pt x="1628" y="1262"/>
                    </a:lnTo>
                    <a:lnTo>
                      <a:pt x="1608" y="1330"/>
                    </a:lnTo>
                    <a:lnTo>
                      <a:pt x="1582" y="1396"/>
                    </a:lnTo>
                    <a:lnTo>
                      <a:pt x="1551" y="1460"/>
                    </a:lnTo>
                    <a:lnTo>
                      <a:pt x="1515" y="1521"/>
                    </a:lnTo>
                    <a:lnTo>
                      <a:pt x="1472" y="1579"/>
                    </a:lnTo>
                    <a:lnTo>
                      <a:pt x="1423" y="1634"/>
                    </a:lnTo>
                    <a:lnTo>
                      <a:pt x="1371" y="1686"/>
                    </a:lnTo>
                    <a:lnTo>
                      <a:pt x="1311" y="1733"/>
                    </a:lnTo>
                    <a:lnTo>
                      <a:pt x="1248" y="1775"/>
                    </a:lnTo>
                    <a:lnTo>
                      <a:pt x="1183" y="1810"/>
                    </a:lnTo>
                    <a:lnTo>
                      <a:pt x="1116" y="1838"/>
                    </a:lnTo>
                    <a:lnTo>
                      <a:pt x="1047" y="1861"/>
                    </a:lnTo>
                    <a:lnTo>
                      <a:pt x="977" y="1877"/>
                    </a:lnTo>
                    <a:lnTo>
                      <a:pt x="907" y="1888"/>
                    </a:lnTo>
                    <a:lnTo>
                      <a:pt x="835" y="1892"/>
                    </a:lnTo>
                    <a:lnTo>
                      <a:pt x="765" y="1889"/>
                    </a:lnTo>
                    <a:lnTo>
                      <a:pt x="695" y="1881"/>
                    </a:lnTo>
                    <a:lnTo>
                      <a:pt x="625" y="1868"/>
                    </a:lnTo>
                    <a:lnTo>
                      <a:pt x="557" y="1847"/>
                    </a:lnTo>
                    <a:lnTo>
                      <a:pt x="491" y="1822"/>
                    </a:lnTo>
                    <a:lnTo>
                      <a:pt x="426" y="1791"/>
                    </a:lnTo>
                    <a:lnTo>
                      <a:pt x="366" y="1753"/>
                    </a:lnTo>
                    <a:lnTo>
                      <a:pt x="306" y="1711"/>
                    </a:lnTo>
                    <a:lnTo>
                      <a:pt x="252" y="1663"/>
                    </a:lnTo>
                    <a:lnTo>
                      <a:pt x="201" y="1609"/>
                    </a:lnTo>
                    <a:lnTo>
                      <a:pt x="154" y="1549"/>
                    </a:lnTo>
                    <a:lnTo>
                      <a:pt x="125" y="1508"/>
                    </a:lnTo>
                    <a:lnTo>
                      <a:pt x="103" y="1459"/>
                    </a:lnTo>
                    <a:lnTo>
                      <a:pt x="81" y="1405"/>
                    </a:lnTo>
                    <a:lnTo>
                      <a:pt x="63" y="1347"/>
                    </a:lnTo>
                    <a:lnTo>
                      <a:pt x="47" y="1285"/>
                    </a:lnTo>
                    <a:lnTo>
                      <a:pt x="35" y="1220"/>
                    </a:lnTo>
                    <a:lnTo>
                      <a:pt x="24" y="1152"/>
                    </a:lnTo>
                    <a:lnTo>
                      <a:pt x="15" y="1080"/>
                    </a:lnTo>
                    <a:lnTo>
                      <a:pt x="9" y="1007"/>
                    </a:lnTo>
                    <a:lnTo>
                      <a:pt x="4" y="934"/>
                    </a:lnTo>
                    <a:lnTo>
                      <a:pt x="1" y="859"/>
                    </a:lnTo>
                    <a:lnTo>
                      <a:pt x="0" y="785"/>
                    </a:lnTo>
                    <a:lnTo>
                      <a:pt x="0" y="709"/>
                    </a:lnTo>
                    <a:lnTo>
                      <a:pt x="1" y="636"/>
                    </a:lnTo>
                    <a:lnTo>
                      <a:pt x="4" y="563"/>
                    </a:lnTo>
                    <a:lnTo>
                      <a:pt x="7" y="493"/>
                    </a:lnTo>
                    <a:lnTo>
                      <a:pt x="11" y="425"/>
                    </a:lnTo>
                    <a:lnTo>
                      <a:pt x="15" y="360"/>
                    </a:lnTo>
                    <a:lnTo>
                      <a:pt x="19" y="299"/>
                    </a:lnTo>
                    <a:lnTo>
                      <a:pt x="24" y="242"/>
                    </a:lnTo>
                    <a:lnTo>
                      <a:pt x="30" y="190"/>
                    </a:lnTo>
                    <a:lnTo>
                      <a:pt x="34" y="143"/>
                    </a:lnTo>
                    <a:lnTo>
                      <a:pt x="39" y="101"/>
                    </a:lnTo>
                    <a:lnTo>
                      <a:pt x="43" y="66"/>
                    </a:lnTo>
                    <a:lnTo>
                      <a:pt x="46" y="37"/>
                    </a:lnTo>
                    <a:lnTo>
                      <a:pt x="49" y="17"/>
                    </a:lnTo>
                    <a:lnTo>
                      <a:pt x="50" y="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767220" y="2423034"/>
              <a:ext cx="650754" cy="714990"/>
              <a:chOff x="2171700" y="1574800"/>
              <a:chExt cx="739776" cy="812800"/>
            </a:xfrm>
            <a:solidFill>
              <a:schemeClr val="accent1"/>
            </a:solidFill>
          </p:grpSpPr>
          <p:sp>
            <p:nvSpPr>
              <p:cNvPr id="61" name="Freeform 33"/>
              <p:cNvSpPr>
                <a:spLocks noEditPoints="1"/>
              </p:cNvSpPr>
              <p:nvPr/>
            </p:nvSpPr>
            <p:spPr bwMode="auto">
              <a:xfrm>
                <a:off x="2292350" y="1700213"/>
                <a:ext cx="498475" cy="687387"/>
              </a:xfrm>
              <a:custGeom>
                <a:avLst/>
                <a:gdLst>
                  <a:gd name="T0" fmla="*/ 813 w 2197"/>
                  <a:gd name="T1" fmla="*/ 324 h 3032"/>
                  <a:gd name="T2" fmla="*/ 519 w 2197"/>
                  <a:gd name="T3" fmla="*/ 505 h 3032"/>
                  <a:gd name="T4" fmla="*/ 329 w 2197"/>
                  <a:gd name="T5" fmla="*/ 783 h 3032"/>
                  <a:gd name="T6" fmla="*/ 281 w 2197"/>
                  <a:gd name="T7" fmla="*/ 1120 h 3032"/>
                  <a:gd name="T8" fmla="*/ 340 w 2197"/>
                  <a:gd name="T9" fmla="*/ 1390 h 3032"/>
                  <a:gd name="T10" fmla="*/ 449 w 2197"/>
                  <a:gd name="T11" fmla="*/ 1594 h 3032"/>
                  <a:gd name="T12" fmla="*/ 575 w 2197"/>
                  <a:gd name="T13" fmla="*/ 1783 h 3032"/>
                  <a:gd name="T14" fmla="*/ 653 w 2197"/>
                  <a:gd name="T15" fmla="*/ 1996 h 3032"/>
                  <a:gd name="T16" fmla="*/ 700 w 2197"/>
                  <a:gd name="T17" fmla="*/ 2142 h 3032"/>
                  <a:gd name="T18" fmla="*/ 1457 w 2197"/>
                  <a:gd name="T19" fmla="*/ 2178 h 3032"/>
                  <a:gd name="T20" fmla="*/ 1539 w 2197"/>
                  <a:gd name="T21" fmla="*/ 2071 h 3032"/>
                  <a:gd name="T22" fmla="*/ 1581 w 2197"/>
                  <a:gd name="T23" fmla="*/ 1864 h 3032"/>
                  <a:gd name="T24" fmla="*/ 1700 w 2197"/>
                  <a:gd name="T25" fmla="*/ 1666 h 3032"/>
                  <a:gd name="T26" fmla="*/ 1817 w 2197"/>
                  <a:gd name="T27" fmla="*/ 1478 h 3032"/>
                  <a:gd name="T28" fmla="*/ 1902 w 2197"/>
                  <a:gd name="T29" fmla="*/ 1238 h 3032"/>
                  <a:gd name="T30" fmla="*/ 1907 w 2197"/>
                  <a:gd name="T31" fmla="*/ 915 h 3032"/>
                  <a:gd name="T32" fmla="*/ 1769 w 2197"/>
                  <a:gd name="T33" fmla="*/ 606 h 3032"/>
                  <a:gd name="T34" fmla="*/ 1513 w 2197"/>
                  <a:gd name="T35" fmla="*/ 382 h 3032"/>
                  <a:gd name="T36" fmla="*/ 1174 w 2197"/>
                  <a:gd name="T37" fmla="*/ 279 h 3032"/>
                  <a:gd name="T38" fmla="*/ 1362 w 2197"/>
                  <a:gd name="T39" fmla="*/ 32 h 3032"/>
                  <a:gd name="T40" fmla="*/ 1747 w 2197"/>
                  <a:gd name="T41" fmla="*/ 204 h 3032"/>
                  <a:gd name="T42" fmla="*/ 2033 w 2197"/>
                  <a:gd name="T43" fmla="*/ 499 h 3032"/>
                  <a:gd name="T44" fmla="*/ 2182 w 2197"/>
                  <a:gd name="T45" fmla="*/ 883 h 3032"/>
                  <a:gd name="T46" fmla="*/ 2180 w 2197"/>
                  <a:gd name="T47" fmla="*/ 1263 h 3032"/>
                  <a:gd name="T48" fmla="*/ 2095 w 2197"/>
                  <a:gd name="T49" fmla="*/ 1542 h 3032"/>
                  <a:gd name="T50" fmla="*/ 1977 w 2197"/>
                  <a:gd name="T51" fmla="*/ 1752 h 3032"/>
                  <a:gd name="T52" fmla="*/ 1857 w 2197"/>
                  <a:gd name="T53" fmla="*/ 1933 h 3032"/>
                  <a:gd name="T54" fmla="*/ 1816 w 2197"/>
                  <a:gd name="T55" fmla="*/ 2095 h 3032"/>
                  <a:gd name="T56" fmla="*/ 1702 w 2197"/>
                  <a:gd name="T57" fmla="*/ 2328 h 3032"/>
                  <a:gd name="T58" fmla="*/ 1611 w 2197"/>
                  <a:gd name="T59" fmla="*/ 2485 h 3032"/>
                  <a:gd name="T60" fmla="*/ 1603 w 2197"/>
                  <a:gd name="T61" fmla="*/ 2631 h 3032"/>
                  <a:gd name="T62" fmla="*/ 1599 w 2197"/>
                  <a:gd name="T63" fmla="*/ 2699 h 3032"/>
                  <a:gd name="T64" fmla="*/ 1566 w 2197"/>
                  <a:gd name="T65" fmla="*/ 2789 h 3032"/>
                  <a:gd name="T66" fmla="*/ 1452 w 2197"/>
                  <a:gd name="T67" fmla="*/ 2888 h 3032"/>
                  <a:gd name="T68" fmla="*/ 1283 w 2197"/>
                  <a:gd name="T69" fmla="*/ 3010 h 3032"/>
                  <a:gd name="T70" fmla="*/ 965 w 2197"/>
                  <a:gd name="T71" fmla="*/ 3030 h 3032"/>
                  <a:gd name="T72" fmla="*/ 825 w 2197"/>
                  <a:gd name="T73" fmla="*/ 2922 h 3032"/>
                  <a:gd name="T74" fmla="*/ 657 w 2197"/>
                  <a:gd name="T75" fmla="*/ 2823 h 3032"/>
                  <a:gd name="T76" fmla="*/ 602 w 2197"/>
                  <a:gd name="T77" fmla="*/ 2718 h 3032"/>
                  <a:gd name="T78" fmla="*/ 597 w 2197"/>
                  <a:gd name="T79" fmla="*/ 2671 h 3032"/>
                  <a:gd name="T80" fmla="*/ 590 w 2197"/>
                  <a:gd name="T81" fmla="*/ 2546 h 3032"/>
                  <a:gd name="T82" fmla="*/ 582 w 2197"/>
                  <a:gd name="T83" fmla="*/ 2406 h 3032"/>
                  <a:gd name="T84" fmla="*/ 408 w 2197"/>
                  <a:gd name="T85" fmla="*/ 2193 h 3032"/>
                  <a:gd name="T86" fmla="*/ 368 w 2197"/>
                  <a:gd name="T87" fmla="*/ 1991 h 3032"/>
                  <a:gd name="T88" fmla="*/ 268 w 2197"/>
                  <a:gd name="T89" fmla="*/ 1821 h 3032"/>
                  <a:gd name="T90" fmla="*/ 149 w 2197"/>
                  <a:gd name="T91" fmla="*/ 1633 h 3032"/>
                  <a:gd name="T92" fmla="*/ 45 w 2197"/>
                  <a:gd name="T93" fmla="*/ 1384 h 3032"/>
                  <a:gd name="T94" fmla="*/ 0 w 2197"/>
                  <a:gd name="T95" fmla="*/ 1054 h 3032"/>
                  <a:gd name="T96" fmla="*/ 87 w 2197"/>
                  <a:gd name="T97" fmla="*/ 644 h 3032"/>
                  <a:gd name="T98" fmla="*/ 323 w 2197"/>
                  <a:gd name="T99" fmla="*/ 310 h 3032"/>
                  <a:gd name="T100" fmla="*/ 672 w 2197"/>
                  <a:gd name="T101" fmla="*/ 83 h 3032"/>
                  <a:gd name="T102" fmla="*/ 1099 w 2197"/>
                  <a:gd name="T103" fmla="*/ 0 h 3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97" h="3032">
                    <a:moveTo>
                      <a:pt x="1099" y="276"/>
                    </a:moveTo>
                    <a:lnTo>
                      <a:pt x="1024" y="279"/>
                    </a:lnTo>
                    <a:lnTo>
                      <a:pt x="951" y="288"/>
                    </a:lnTo>
                    <a:lnTo>
                      <a:pt x="881" y="304"/>
                    </a:lnTo>
                    <a:lnTo>
                      <a:pt x="813" y="324"/>
                    </a:lnTo>
                    <a:lnTo>
                      <a:pt x="747" y="352"/>
                    </a:lnTo>
                    <a:lnTo>
                      <a:pt x="685" y="383"/>
                    </a:lnTo>
                    <a:lnTo>
                      <a:pt x="626" y="419"/>
                    </a:lnTo>
                    <a:lnTo>
                      <a:pt x="571" y="460"/>
                    </a:lnTo>
                    <a:lnTo>
                      <a:pt x="519" y="505"/>
                    </a:lnTo>
                    <a:lnTo>
                      <a:pt x="471" y="553"/>
                    </a:lnTo>
                    <a:lnTo>
                      <a:pt x="429" y="606"/>
                    </a:lnTo>
                    <a:lnTo>
                      <a:pt x="391" y="662"/>
                    </a:lnTo>
                    <a:lnTo>
                      <a:pt x="358" y="721"/>
                    </a:lnTo>
                    <a:lnTo>
                      <a:pt x="329" y="783"/>
                    </a:lnTo>
                    <a:lnTo>
                      <a:pt x="308" y="848"/>
                    </a:lnTo>
                    <a:lnTo>
                      <a:pt x="292" y="915"/>
                    </a:lnTo>
                    <a:lnTo>
                      <a:pt x="282" y="983"/>
                    </a:lnTo>
                    <a:lnTo>
                      <a:pt x="278" y="1054"/>
                    </a:lnTo>
                    <a:lnTo>
                      <a:pt x="281" y="1120"/>
                    </a:lnTo>
                    <a:lnTo>
                      <a:pt x="286" y="1181"/>
                    </a:lnTo>
                    <a:lnTo>
                      <a:pt x="295" y="1238"/>
                    </a:lnTo>
                    <a:lnTo>
                      <a:pt x="308" y="1292"/>
                    </a:lnTo>
                    <a:lnTo>
                      <a:pt x="323" y="1343"/>
                    </a:lnTo>
                    <a:lnTo>
                      <a:pt x="340" y="1390"/>
                    </a:lnTo>
                    <a:lnTo>
                      <a:pt x="359" y="1435"/>
                    </a:lnTo>
                    <a:lnTo>
                      <a:pt x="380" y="1478"/>
                    </a:lnTo>
                    <a:lnTo>
                      <a:pt x="402" y="1518"/>
                    </a:lnTo>
                    <a:lnTo>
                      <a:pt x="426" y="1557"/>
                    </a:lnTo>
                    <a:lnTo>
                      <a:pt x="449" y="1594"/>
                    </a:lnTo>
                    <a:lnTo>
                      <a:pt x="474" y="1630"/>
                    </a:lnTo>
                    <a:lnTo>
                      <a:pt x="496" y="1665"/>
                    </a:lnTo>
                    <a:lnTo>
                      <a:pt x="523" y="1704"/>
                    </a:lnTo>
                    <a:lnTo>
                      <a:pt x="550" y="1744"/>
                    </a:lnTo>
                    <a:lnTo>
                      <a:pt x="575" y="1783"/>
                    </a:lnTo>
                    <a:lnTo>
                      <a:pt x="597" y="1823"/>
                    </a:lnTo>
                    <a:lnTo>
                      <a:pt x="617" y="1864"/>
                    </a:lnTo>
                    <a:lnTo>
                      <a:pt x="632" y="1906"/>
                    </a:lnTo>
                    <a:lnTo>
                      <a:pt x="645" y="1950"/>
                    </a:lnTo>
                    <a:lnTo>
                      <a:pt x="653" y="1996"/>
                    </a:lnTo>
                    <a:lnTo>
                      <a:pt x="655" y="2044"/>
                    </a:lnTo>
                    <a:lnTo>
                      <a:pt x="658" y="2071"/>
                    </a:lnTo>
                    <a:lnTo>
                      <a:pt x="669" y="2097"/>
                    </a:lnTo>
                    <a:lnTo>
                      <a:pt x="682" y="2121"/>
                    </a:lnTo>
                    <a:lnTo>
                      <a:pt x="700" y="2142"/>
                    </a:lnTo>
                    <a:lnTo>
                      <a:pt x="720" y="2162"/>
                    </a:lnTo>
                    <a:lnTo>
                      <a:pt x="740" y="2178"/>
                    </a:lnTo>
                    <a:lnTo>
                      <a:pt x="759" y="2193"/>
                    </a:lnTo>
                    <a:lnTo>
                      <a:pt x="1438" y="2193"/>
                    </a:lnTo>
                    <a:lnTo>
                      <a:pt x="1457" y="2178"/>
                    </a:lnTo>
                    <a:lnTo>
                      <a:pt x="1478" y="2162"/>
                    </a:lnTo>
                    <a:lnTo>
                      <a:pt x="1498" y="2142"/>
                    </a:lnTo>
                    <a:lnTo>
                      <a:pt x="1515" y="2121"/>
                    </a:lnTo>
                    <a:lnTo>
                      <a:pt x="1529" y="2097"/>
                    </a:lnTo>
                    <a:lnTo>
                      <a:pt x="1539" y="2071"/>
                    </a:lnTo>
                    <a:lnTo>
                      <a:pt x="1542" y="2044"/>
                    </a:lnTo>
                    <a:lnTo>
                      <a:pt x="1545" y="1996"/>
                    </a:lnTo>
                    <a:lnTo>
                      <a:pt x="1553" y="1950"/>
                    </a:lnTo>
                    <a:lnTo>
                      <a:pt x="1565" y="1906"/>
                    </a:lnTo>
                    <a:lnTo>
                      <a:pt x="1581" y="1864"/>
                    </a:lnTo>
                    <a:lnTo>
                      <a:pt x="1600" y="1824"/>
                    </a:lnTo>
                    <a:lnTo>
                      <a:pt x="1623" y="1783"/>
                    </a:lnTo>
                    <a:lnTo>
                      <a:pt x="1647" y="1744"/>
                    </a:lnTo>
                    <a:lnTo>
                      <a:pt x="1673" y="1705"/>
                    </a:lnTo>
                    <a:lnTo>
                      <a:pt x="1700" y="1666"/>
                    </a:lnTo>
                    <a:lnTo>
                      <a:pt x="1724" y="1631"/>
                    </a:lnTo>
                    <a:lnTo>
                      <a:pt x="1748" y="1595"/>
                    </a:lnTo>
                    <a:lnTo>
                      <a:pt x="1772" y="1558"/>
                    </a:lnTo>
                    <a:lnTo>
                      <a:pt x="1796" y="1518"/>
                    </a:lnTo>
                    <a:lnTo>
                      <a:pt x="1817" y="1478"/>
                    </a:lnTo>
                    <a:lnTo>
                      <a:pt x="1839" y="1435"/>
                    </a:lnTo>
                    <a:lnTo>
                      <a:pt x="1858" y="1390"/>
                    </a:lnTo>
                    <a:lnTo>
                      <a:pt x="1875" y="1343"/>
                    </a:lnTo>
                    <a:lnTo>
                      <a:pt x="1890" y="1292"/>
                    </a:lnTo>
                    <a:lnTo>
                      <a:pt x="1902" y="1238"/>
                    </a:lnTo>
                    <a:lnTo>
                      <a:pt x="1911" y="1181"/>
                    </a:lnTo>
                    <a:lnTo>
                      <a:pt x="1917" y="1120"/>
                    </a:lnTo>
                    <a:lnTo>
                      <a:pt x="1919" y="1054"/>
                    </a:lnTo>
                    <a:lnTo>
                      <a:pt x="1916" y="983"/>
                    </a:lnTo>
                    <a:lnTo>
                      <a:pt x="1907" y="915"/>
                    </a:lnTo>
                    <a:lnTo>
                      <a:pt x="1890" y="847"/>
                    </a:lnTo>
                    <a:lnTo>
                      <a:pt x="1868" y="783"/>
                    </a:lnTo>
                    <a:lnTo>
                      <a:pt x="1841" y="721"/>
                    </a:lnTo>
                    <a:lnTo>
                      <a:pt x="1807" y="661"/>
                    </a:lnTo>
                    <a:lnTo>
                      <a:pt x="1769" y="606"/>
                    </a:lnTo>
                    <a:lnTo>
                      <a:pt x="1726" y="553"/>
                    </a:lnTo>
                    <a:lnTo>
                      <a:pt x="1679" y="505"/>
                    </a:lnTo>
                    <a:lnTo>
                      <a:pt x="1628" y="460"/>
                    </a:lnTo>
                    <a:lnTo>
                      <a:pt x="1572" y="418"/>
                    </a:lnTo>
                    <a:lnTo>
                      <a:pt x="1513" y="382"/>
                    </a:lnTo>
                    <a:lnTo>
                      <a:pt x="1451" y="352"/>
                    </a:lnTo>
                    <a:lnTo>
                      <a:pt x="1385" y="324"/>
                    </a:lnTo>
                    <a:lnTo>
                      <a:pt x="1317" y="304"/>
                    </a:lnTo>
                    <a:lnTo>
                      <a:pt x="1246" y="288"/>
                    </a:lnTo>
                    <a:lnTo>
                      <a:pt x="1174" y="279"/>
                    </a:lnTo>
                    <a:lnTo>
                      <a:pt x="1099" y="276"/>
                    </a:lnTo>
                    <a:close/>
                    <a:moveTo>
                      <a:pt x="1099" y="0"/>
                    </a:moveTo>
                    <a:lnTo>
                      <a:pt x="1188" y="3"/>
                    </a:lnTo>
                    <a:lnTo>
                      <a:pt x="1277" y="15"/>
                    </a:lnTo>
                    <a:lnTo>
                      <a:pt x="1362" y="32"/>
                    </a:lnTo>
                    <a:lnTo>
                      <a:pt x="1446" y="54"/>
                    </a:lnTo>
                    <a:lnTo>
                      <a:pt x="1525" y="83"/>
                    </a:lnTo>
                    <a:lnTo>
                      <a:pt x="1603" y="118"/>
                    </a:lnTo>
                    <a:lnTo>
                      <a:pt x="1676" y="159"/>
                    </a:lnTo>
                    <a:lnTo>
                      <a:pt x="1747" y="204"/>
                    </a:lnTo>
                    <a:lnTo>
                      <a:pt x="1813" y="255"/>
                    </a:lnTo>
                    <a:lnTo>
                      <a:pt x="1875" y="310"/>
                    </a:lnTo>
                    <a:lnTo>
                      <a:pt x="1932" y="368"/>
                    </a:lnTo>
                    <a:lnTo>
                      <a:pt x="1985" y="433"/>
                    </a:lnTo>
                    <a:lnTo>
                      <a:pt x="2033" y="499"/>
                    </a:lnTo>
                    <a:lnTo>
                      <a:pt x="2075" y="570"/>
                    </a:lnTo>
                    <a:lnTo>
                      <a:pt x="2111" y="644"/>
                    </a:lnTo>
                    <a:lnTo>
                      <a:pt x="2140" y="722"/>
                    </a:lnTo>
                    <a:lnTo>
                      <a:pt x="2165" y="801"/>
                    </a:lnTo>
                    <a:lnTo>
                      <a:pt x="2182" y="883"/>
                    </a:lnTo>
                    <a:lnTo>
                      <a:pt x="2194" y="968"/>
                    </a:lnTo>
                    <a:lnTo>
                      <a:pt x="2197" y="1054"/>
                    </a:lnTo>
                    <a:lnTo>
                      <a:pt x="2195" y="1128"/>
                    </a:lnTo>
                    <a:lnTo>
                      <a:pt x="2189" y="1197"/>
                    </a:lnTo>
                    <a:lnTo>
                      <a:pt x="2180" y="1263"/>
                    </a:lnTo>
                    <a:lnTo>
                      <a:pt x="2168" y="1326"/>
                    </a:lnTo>
                    <a:lnTo>
                      <a:pt x="2153" y="1384"/>
                    </a:lnTo>
                    <a:lnTo>
                      <a:pt x="2136" y="1440"/>
                    </a:lnTo>
                    <a:lnTo>
                      <a:pt x="2116" y="1493"/>
                    </a:lnTo>
                    <a:lnTo>
                      <a:pt x="2095" y="1542"/>
                    </a:lnTo>
                    <a:lnTo>
                      <a:pt x="2072" y="1588"/>
                    </a:lnTo>
                    <a:lnTo>
                      <a:pt x="2050" y="1632"/>
                    </a:lnTo>
                    <a:lnTo>
                      <a:pt x="2025" y="1675"/>
                    </a:lnTo>
                    <a:lnTo>
                      <a:pt x="2001" y="1714"/>
                    </a:lnTo>
                    <a:lnTo>
                      <a:pt x="1977" y="1752"/>
                    </a:lnTo>
                    <a:lnTo>
                      <a:pt x="1953" y="1787"/>
                    </a:lnTo>
                    <a:lnTo>
                      <a:pt x="1929" y="1820"/>
                    </a:lnTo>
                    <a:lnTo>
                      <a:pt x="1902" y="1862"/>
                    </a:lnTo>
                    <a:lnTo>
                      <a:pt x="1877" y="1899"/>
                    </a:lnTo>
                    <a:lnTo>
                      <a:pt x="1857" y="1933"/>
                    </a:lnTo>
                    <a:lnTo>
                      <a:pt x="1841" y="1963"/>
                    </a:lnTo>
                    <a:lnTo>
                      <a:pt x="1830" y="1991"/>
                    </a:lnTo>
                    <a:lnTo>
                      <a:pt x="1822" y="2019"/>
                    </a:lnTo>
                    <a:lnTo>
                      <a:pt x="1819" y="2044"/>
                    </a:lnTo>
                    <a:lnTo>
                      <a:pt x="1816" y="2095"/>
                    </a:lnTo>
                    <a:lnTo>
                      <a:pt x="1806" y="2145"/>
                    </a:lnTo>
                    <a:lnTo>
                      <a:pt x="1790" y="2193"/>
                    </a:lnTo>
                    <a:lnTo>
                      <a:pt x="1766" y="2240"/>
                    </a:lnTo>
                    <a:lnTo>
                      <a:pt x="1738" y="2285"/>
                    </a:lnTo>
                    <a:lnTo>
                      <a:pt x="1702" y="2328"/>
                    </a:lnTo>
                    <a:lnTo>
                      <a:pt x="1662" y="2369"/>
                    </a:lnTo>
                    <a:lnTo>
                      <a:pt x="1615" y="2406"/>
                    </a:lnTo>
                    <a:lnTo>
                      <a:pt x="1614" y="2429"/>
                    </a:lnTo>
                    <a:lnTo>
                      <a:pt x="1613" y="2456"/>
                    </a:lnTo>
                    <a:lnTo>
                      <a:pt x="1611" y="2485"/>
                    </a:lnTo>
                    <a:lnTo>
                      <a:pt x="1609" y="2515"/>
                    </a:lnTo>
                    <a:lnTo>
                      <a:pt x="1607" y="2546"/>
                    </a:lnTo>
                    <a:lnTo>
                      <a:pt x="1606" y="2576"/>
                    </a:lnTo>
                    <a:lnTo>
                      <a:pt x="1604" y="2605"/>
                    </a:lnTo>
                    <a:lnTo>
                      <a:pt x="1603" y="2631"/>
                    </a:lnTo>
                    <a:lnTo>
                      <a:pt x="1601" y="2653"/>
                    </a:lnTo>
                    <a:lnTo>
                      <a:pt x="1600" y="2671"/>
                    </a:lnTo>
                    <a:lnTo>
                      <a:pt x="1600" y="2682"/>
                    </a:lnTo>
                    <a:lnTo>
                      <a:pt x="1599" y="2685"/>
                    </a:lnTo>
                    <a:lnTo>
                      <a:pt x="1599" y="2699"/>
                    </a:lnTo>
                    <a:lnTo>
                      <a:pt x="1597" y="2715"/>
                    </a:lnTo>
                    <a:lnTo>
                      <a:pt x="1592" y="2732"/>
                    </a:lnTo>
                    <a:lnTo>
                      <a:pt x="1587" y="2750"/>
                    </a:lnTo>
                    <a:lnTo>
                      <a:pt x="1578" y="2770"/>
                    </a:lnTo>
                    <a:lnTo>
                      <a:pt x="1566" y="2789"/>
                    </a:lnTo>
                    <a:lnTo>
                      <a:pt x="1552" y="2809"/>
                    </a:lnTo>
                    <a:lnTo>
                      <a:pt x="1533" y="2831"/>
                    </a:lnTo>
                    <a:lnTo>
                      <a:pt x="1511" y="2850"/>
                    </a:lnTo>
                    <a:lnTo>
                      <a:pt x="1483" y="2870"/>
                    </a:lnTo>
                    <a:lnTo>
                      <a:pt x="1452" y="2888"/>
                    </a:lnTo>
                    <a:lnTo>
                      <a:pt x="1415" y="2906"/>
                    </a:lnTo>
                    <a:lnTo>
                      <a:pt x="1372" y="2922"/>
                    </a:lnTo>
                    <a:lnTo>
                      <a:pt x="1347" y="2953"/>
                    </a:lnTo>
                    <a:lnTo>
                      <a:pt x="1317" y="2983"/>
                    </a:lnTo>
                    <a:lnTo>
                      <a:pt x="1283" y="3010"/>
                    </a:lnTo>
                    <a:lnTo>
                      <a:pt x="1259" y="3022"/>
                    </a:lnTo>
                    <a:lnTo>
                      <a:pt x="1233" y="3030"/>
                    </a:lnTo>
                    <a:lnTo>
                      <a:pt x="1205" y="3032"/>
                    </a:lnTo>
                    <a:lnTo>
                      <a:pt x="992" y="3032"/>
                    </a:lnTo>
                    <a:lnTo>
                      <a:pt x="965" y="3030"/>
                    </a:lnTo>
                    <a:lnTo>
                      <a:pt x="939" y="3022"/>
                    </a:lnTo>
                    <a:lnTo>
                      <a:pt x="915" y="3010"/>
                    </a:lnTo>
                    <a:lnTo>
                      <a:pt x="881" y="2983"/>
                    </a:lnTo>
                    <a:lnTo>
                      <a:pt x="850" y="2953"/>
                    </a:lnTo>
                    <a:lnTo>
                      <a:pt x="825" y="2922"/>
                    </a:lnTo>
                    <a:lnTo>
                      <a:pt x="780" y="2904"/>
                    </a:lnTo>
                    <a:lnTo>
                      <a:pt x="741" y="2886"/>
                    </a:lnTo>
                    <a:lnTo>
                      <a:pt x="707" y="2866"/>
                    </a:lnTo>
                    <a:lnTo>
                      <a:pt x="680" y="2844"/>
                    </a:lnTo>
                    <a:lnTo>
                      <a:pt x="657" y="2823"/>
                    </a:lnTo>
                    <a:lnTo>
                      <a:pt x="639" y="2800"/>
                    </a:lnTo>
                    <a:lnTo>
                      <a:pt x="626" y="2779"/>
                    </a:lnTo>
                    <a:lnTo>
                      <a:pt x="614" y="2757"/>
                    </a:lnTo>
                    <a:lnTo>
                      <a:pt x="607" y="2737"/>
                    </a:lnTo>
                    <a:lnTo>
                      <a:pt x="602" y="2718"/>
                    </a:lnTo>
                    <a:lnTo>
                      <a:pt x="599" y="2701"/>
                    </a:lnTo>
                    <a:lnTo>
                      <a:pt x="598" y="2685"/>
                    </a:lnTo>
                    <a:lnTo>
                      <a:pt x="598" y="2685"/>
                    </a:lnTo>
                    <a:lnTo>
                      <a:pt x="598" y="2682"/>
                    </a:lnTo>
                    <a:lnTo>
                      <a:pt x="597" y="2671"/>
                    </a:lnTo>
                    <a:lnTo>
                      <a:pt x="596" y="2653"/>
                    </a:lnTo>
                    <a:lnTo>
                      <a:pt x="595" y="2631"/>
                    </a:lnTo>
                    <a:lnTo>
                      <a:pt x="594" y="2605"/>
                    </a:lnTo>
                    <a:lnTo>
                      <a:pt x="592" y="2576"/>
                    </a:lnTo>
                    <a:lnTo>
                      <a:pt x="590" y="2546"/>
                    </a:lnTo>
                    <a:lnTo>
                      <a:pt x="588" y="2515"/>
                    </a:lnTo>
                    <a:lnTo>
                      <a:pt x="587" y="2485"/>
                    </a:lnTo>
                    <a:lnTo>
                      <a:pt x="585" y="2456"/>
                    </a:lnTo>
                    <a:lnTo>
                      <a:pt x="584" y="2429"/>
                    </a:lnTo>
                    <a:lnTo>
                      <a:pt x="582" y="2406"/>
                    </a:lnTo>
                    <a:lnTo>
                      <a:pt x="536" y="2369"/>
                    </a:lnTo>
                    <a:lnTo>
                      <a:pt x="495" y="2328"/>
                    </a:lnTo>
                    <a:lnTo>
                      <a:pt x="460" y="2285"/>
                    </a:lnTo>
                    <a:lnTo>
                      <a:pt x="432" y="2240"/>
                    </a:lnTo>
                    <a:lnTo>
                      <a:pt x="408" y="2193"/>
                    </a:lnTo>
                    <a:lnTo>
                      <a:pt x="392" y="2145"/>
                    </a:lnTo>
                    <a:lnTo>
                      <a:pt x="382" y="2095"/>
                    </a:lnTo>
                    <a:lnTo>
                      <a:pt x="378" y="2044"/>
                    </a:lnTo>
                    <a:lnTo>
                      <a:pt x="376" y="2019"/>
                    </a:lnTo>
                    <a:lnTo>
                      <a:pt x="368" y="1991"/>
                    </a:lnTo>
                    <a:lnTo>
                      <a:pt x="357" y="1963"/>
                    </a:lnTo>
                    <a:lnTo>
                      <a:pt x="341" y="1933"/>
                    </a:lnTo>
                    <a:lnTo>
                      <a:pt x="320" y="1899"/>
                    </a:lnTo>
                    <a:lnTo>
                      <a:pt x="297" y="1862"/>
                    </a:lnTo>
                    <a:lnTo>
                      <a:pt x="268" y="1821"/>
                    </a:lnTo>
                    <a:lnTo>
                      <a:pt x="245" y="1788"/>
                    </a:lnTo>
                    <a:lnTo>
                      <a:pt x="222" y="1752"/>
                    </a:lnTo>
                    <a:lnTo>
                      <a:pt x="197" y="1714"/>
                    </a:lnTo>
                    <a:lnTo>
                      <a:pt x="173" y="1675"/>
                    </a:lnTo>
                    <a:lnTo>
                      <a:pt x="149" y="1633"/>
                    </a:lnTo>
                    <a:lnTo>
                      <a:pt x="125" y="1588"/>
                    </a:lnTo>
                    <a:lnTo>
                      <a:pt x="102" y="1542"/>
                    </a:lnTo>
                    <a:lnTo>
                      <a:pt x="82" y="1493"/>
                    </a:lnTo>
                    <a:lnTo>
                      <a:pt x="62" y="1440"/>
                    </a:lnTo>
                    <a:lnTo>
                      <a:pt x="45" y="1384"/>
                    </a:lnTo>
                    <a:lnTo>
                      <a:pt x="30" y="1326"/>
                    </a:lnTo>
                    <a:lnTo>
                      <a:pt x="17" y="1263"/>
                    </a:lnTo>
                    <a:lnTo>
                      <a:pt x="8" y="1197"/>
                    </a:lnTo>
                    <a:lnTo>
                      <a:pt x="3" y="1128"/>
                    </a:lnTo>
                    <a:lnTo>
                      <a:pt x="0" y="1054"/>
                    </a:lnTo>
                    <a:lnTo>
                      <a:pt x="4" y="968"/>
                    </a:lnTo>
                    <a:lnTo>
                      <a:pt x="15" y="883"/>
                    </a:lnTo>
                    <a:lnTo>
                      <a:pt x="32" y="801"/>
                    </a:lnTo>
                    <a:lnTo>
                      <a:pt x="57" y="722"/>
                    </a:lnTo>
                    <a:lnTo>
                      <a:pt x="87" y="644"/>
                    </a:lnTo>
                    <a:lnTo>
                      <a:pt x="123" y="570"/>
                    </a:lnTo>
                    <a:lnTo>
                      <a:pt x="165" y="499"/>
                    </a:lnTo>
                    <a:lnTo>
                      <a:pt x="213" y="433"/>
                    </a:lnTo>
                    <a:lnTo>
                      <a:pt x="266" y="368"/>
                    </a:lnTo>
                    <a:lnTo>
                      <a:pt x="323" y="310"/>
                    </a:lnTo>
                    <a:lnTo>
                      <a:pt x="385" y="255"/>
                    </a:lnTo>
                    <a:lnTo>
                      <a:pt x="451" y="204"/>
                    </a:lnTo>
                    <a:lnTo>
                      <a:pt x="521" y="159"/>
                    </a:lnTo>
                    <a:lnTo>
                      <a:pt x="595" y="118"/>
                    </a:lnTo>
                    <a:lnTo>
                      <a:pt x="672" y="83"/>
                    </a:lnTo>
                    <a:lnTo>
                      <a:pt x="753" y="54"/>
                    </a:lnTo>
                    <a:lnTo>
                      <a:pt x="836" y="32"/>
                    </a:lnTo>
                    <a:lnTo>
                      <a:pt x="921" y="15"/>
                    </a:lnTo>
                    <a:lnTo>
                      <a:pt x="1009" y="3"/>
                    </a:lnTo>
                    <a:lnTo>
                      <a:pt x="10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34"/>
              <p:cNvSpPr>
                <a:spLocks/>
              </p:cNvSpPr>
              <p:nvPr/>
            </p:nvSpPr>
            <p:spPr bwMode="auto">
              <a:xfrm>
                <a:off x="2525713" y="1574800"/>
                <a:ext cx="31750" cy="79375"/>
              </a:xfrm>
              <a:custGeom>
                <a:avLst/>
                <a:gdLst>
                  <a:gd name="T0" fmla="*/ 69 w 138"/>
                  <a:gd name="T1" fmla="*/ 0 h 344"/>
                  <a:gd name="T2" fmla="*/ 69 w 138"/>
                  <a:gd name="T3" fmla="*/ 0 h 344"/>
                  <a:gd name="T4" fmla="*/ 87 w 138"/>
                  <a:gd name="T5" fmla="*/ 3 h 344"/>
                  <a:gd name="T6" fmla="*/ 104 w 138"/>
                  <a:gd name="T7" fmla="*/ 9 h 344"/>
                  <a:gd name="T8" fmla="*/ 118 w 138"/>
                  <a:gd name="T9" fmla="*/ 21 h 344"/>
                  <a:gd name="T10" fmla="*/ 129 w 138"/>
                  <a:gd name="T11" fmla="*/ 34 h 344"/>
                  <a:gd name="T12" fmla="*/ 136 w 138"/>
                  <a:gd name="T13" fmla="*/ 51 h 344"/>
                  <a:gd name="T14" fmla="*/ 138 w 138"/>
                  <a:gd name="T15" fmla="*/ 69 h 344"/>
                  <a:gd name="T16" fmla="*/ 138 w 138"/>
                  <a:gd name="T17" fmla="*/ 275 h 344"/>
                  <a:gd name="T18" fmla="*/ 136 w 138"/>
                  <a:gd name="T19" fmla="*/ 294 h 344"/>
                  <a:gd name="T20" fmla="*/ 129 w 138"/>
                  <a:gd name="T21" fmla="*/ 310 h 344"/>
                  <a:gd name="T22" fmla="*/ 118 w 138"/>
                  <a:gd name="T23" fmla="*/ 325 h 344"/>
                  <a:gd name="T24" fmla="*/ 104 w 138"/>
                  <a:gd name="T25" fmla="*/ 335 h 344"/>
                  <a:gd name="T26" fmla="*/ 87 w 138"/>
                  <a:gd name="T27" fmla="*/ 342 h 344"/>
                  <a:gd name="T28" fmla="*/ 69 w 138"/>
                  <a:gd name="T29" fmla="*/ 344 h 344"/>
                  <a:gd name="T30" fmla="*/ 51 w 138"/>
                  <a:gd name="T31" fmla="*/ 342 h 344"/>
                  <a:gd name="T32" fmla="*/ 34 w 138"/>
                  <a:gd name="T33" fmla="*/ 335 h 344"/>
                  <a:gd name="T34" fmla="*/ 20 w 138"/>
                  <a:gd name="T35" fmla="*/ 325 h 344"/>
                  <a:gd name="T36" fmla="*/ 9 w 138"/>
                  <a:gd name="T37" fmla="*/ 310 h 344"/>
                  <a:gd name="T38" fmla="*/ 2 w 138"/>
                  <a:gd name="T39" fmla="*/ 294 h 344"/>
                  <a:gd name="T40" fmla="*/ 0 w 138"/>
                  <a:gd name="T41" fmla="*/ 275 h 344"/>
                  <a:gd name="T42" fmla="*/ 0 w 138"/>
                  <a:gd name="T43" fmla="*/ 69 h 344"/>
                  <a:gd name="T44" fmla="*/ 2 w 138"/>
                  <a:gd name="T45" fmla="*/ 51 h 344"/>
                  <a:gd name="T46" fmla="*/ 9 w 138"/>
                  <a:gd name="T47" fmla="*/ 34 h 344"/>
                  <a:gd name="T48" fmla="*/ 20 w 138"/>
                  <a:gd name="T49" fmla="*/ 21 h 344"/>
                  <a:gd name="T50" fmla="*/ 34 w 138"/>
                  <a:gd name="T51" fmla="*/ 9 h 344"/>
                  <a:gd name="T52" fmla="*/ 51 w 138"/>
                  <a:gd name="T53" fmla="*/ 3 h 344"/>
                  <a:gd name="T54" fmla="*/ 69 w 138"/>
                  <a:gd name="T5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8" h="344">
                    <a:moveTo>
                      <a:pt x="69" y="0"/>
                    </a:moveTo>
                    <a:lnTo>
                      <a:pt x="69" y="0"/>
                    </a:lnTo>
                    <a:lnTo>
                      <a:pt x="87" y="3"/>
                    </a:lnTo>
                    <a:lnTo>
                      <a:pt x="104" y="9"/>
                    </a:lnTo>
                    <a:lnTo>
                      <a:pt x="118" y="21"/>
                    </a:lnTo>
                    <a:lnTo>
                      <a:pt x="129" y="34"/>
                    </a:lnTo>
                    <a:lnTo>
                      <a:pt x="136" y="51"/>
                    </a:lnTo>
                    <a:lnTo>
                      <a:pt x="138" y="69"/>
                    </a:lnTo>
                    <a:lnTo>
                      <a:pt x="138" y="275"/>
                    </a:lnTo>
                    <a:lnTo>
                      <a:pt x="136" y="294"/>
                    </a:lnTo>
                    <a:lnTo>
                      <a:pt x="129" y="310"/>
                    </a:lnTo>
                    <a:lnTo>
                      <a:pt x="118" y="325"/>
                    </a:lnTo>
                    <a:lnTo>
                      <a:pt x="104" y="335"/>
                    </a:lnTo>
                    <a:lnTo>
                      <a:pt x="87" y="342"/>
                    </a:lnTo>
                    <a:lnTo>
                      <a:pt x="69" y="344"/>
                    </a:lnTo>
                    <a:lnTo>
                      <a:pt x="51" y="342"/>
                    </a:lnTo>
                    <a:lnTo>
                      <a:pt x="34" y="335"/>
                    </a:lnTo>
                    <a:lnTo>
                      <a:pt x="20" y="325"/>
                    </a:lnTo>
                    <a:lnTo>
                      <a:pt x="9" y="310"/>
                    </a:lnTo>
                    <a:lnTo>
                      <a:pt x="2" y="294"/>
                    </a:lnTo>
                    <a:lnTo>
                      <a:pt x="0" y="275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35"/>
              <p:cNvSpPr>
                <a:spLocks/>
              </p:cNvSpPr>
              <p:nvPr/>
            </p:nvSpPr>
            <p:spPr bwMode="auto">
              <a:xfrm>
                <a:off x="2349500" y="1622425"/>
                <a:ext cx="53975" cy="71437"/>
              </a:xfrm>
              <a:custGeom>
                <a:avLst/>
                <a:gdLst>
                  <a:gd name="T0" fmla="*/ 69 w 243"/>
                  <a:gd name="T1" fmla="*/ 0 h 317"/>
                  <a:gd name="T2" fmla="*/ 87 w 243"/>
                  <a:gd name="T3" fmla="*/ 2 h 317"/>
                  <a:gd name="T4" fmla="*/ 103 w 243"/>
                  <a:gd name="T5" fmla="*/ 9 h 317"/>
                  <a:gd name="T6" fmla="*/ 118 w 243"/>
                  <a:gd name="T7" fmla="*/ 20 h 317"/>
                  <a:gd name="T8" fmla="*/ 129 w 243"/>
                  <a:gd name="T9" fmla="*/ 34 h 317"/>
                  <a:gd name="T10" fmla="*/ 233 w 243"/>
                  <a:gd name="T11" fmla="*/ 214 h 317"/>
                  <a:gd name="T12" fmla="*/ 240 w 243"/>
                  <a:gd name="T13" fmla="*/ 230 h 317"/>
                  <a:gd name="T14" fmla="*/ 243 w 243"/>
                  <a:gd name="T15" fmla="*/ 248 h 317"/>
                  <a:gd name="T16" fmla="*/ 240 w 243"/>
                  <a:gd name="T17" fmla="*/ 265 h 317"/>
                  <a:gd name="T18" fmla="*/ 233 w 243"/>
                  <a:gd name="T19" fmla="*/ 282 h 317"/>
                  <a:gd name="T20" fmla="*/ 223 w 243"/>
                  <a:gd name="T21" fmla="*/ 297 h 317"/>
                  <a:gd name="T22" fmla="*/ 209 w 243"/>
                  <a:gd name="T23" fmla="*/ 308 h 317"/>
                  <a:gd name="T24" fmla="*/ 191 w 243"/>
                  <a:gd name="T25" fmla="*/ 315 h 317"/>
                  <a:gd name="T26" fmla="*/ 173 w 243"/>
                  <a:gd name="T27" fmla="*/ 317 h 317"/>
                  <a:gd name="T28" fmla="*/ 155 w 243"/>
                  <a:gd name="T29" fmla="*/ 315 h 317"/>
                  <a:gd name="T30" fmla="*/ 139 w 243"/>
                  <a:gd name="T31" fmla="*/ 308 h 317"/>
                  <a:gd name="T32" fmla="*/ 125 w 243"/>
                  <a:gd name="T33" fmla="*/ 297 h 317"/>
                  <a:gd name="T34" fmla="*/ 113 w 243"/>
                  <a:gd name="T35" fmla="*/ 282 h 317"/>
                  <a:gd name="T36" fmla="*/ 9 w 243"/>
                  <a:gd name="T37" fmla="*/ 103 h 317"/>
                  <a:gd name="T38" fmla="*/ 2 w 243"/>
                  <a:gd name="T39" fmla="*/ 86 h 317"/>
                  <a:gd name="T40" fmla="*/ 0 w 243"/>
                  <a:gd name="T41" fmla="*/ 68 h 317"/>
                  <a:gd name="T42" fmla="*/ 2 w 243"/>
                  <a:gd name="T43" fmla="*/ 51 h 317"/>
                  <a:gd name="T44" fmla="*/ 9 w 243"/>
                  <a:gd name="T45" fmla="*/ 34 h 317"/>
                  <a:gd name="T46" fmla="*/ 20 w 243"/>
                  <a:gd name="T47" fmla="*/ 21 h 317"/>
                  <a:gd name="T48" fmla="*/ 34 w 243"/>
                  <a:gd name="T49" fmla="*/ 10 h 317"/>
                  <a:gd name="T50" fmla="*/ 52 w 243"/>
                  <a:gd name="T51" fmla="*/ 2 h 317"/>
                  <a:gd name="T52" fmla="*/ 69 w 243"/>
                  <a:gd name="T5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7">
                    <a:moveTo>
                      <a:pt x="69" y="0"/>
                    </a:moveTo>
                    <a:lnTo>
                      <a:pt x="87" y="2"/>
                    </a:lnTo>
                    <a:lnTo>
                      <a:pt x="103" y="9"/>
                    </a:lnTo>
                    <a:lnTo>
                      <a:pt x="118" y="20"/>
                    </a:lnTo>
                    <a:lnTo>
                      <a:pt x="129" y="34"/>
                    </a:lnTo>
                    <a:lnTo>
                      <a:pt x="233" y="214"/>
                    </a:lnTo>
                    <a:lnTo>
                      <a:pt x="240" y="230"/>
                    </a:lnTo>
                    <a:lnTo>
                      <a:pt x="243" y="248"/>
                    </a:lnTo>
                    <a:lnTo>
                      <a:pt x="240" y="265"/>
                    </a:lnTo>
                    <a:lnTo>
                      <a:pt x="233" y="282"/>
                    </a:lnTo>
                    <a:lnTo>
                      <a:pt x="223" y="297"/>
                    </a:lnTo>
                    <a:lnTo>
                      <a:pt x="209" y="308"/>
                    </a:lnTo>
                    <a:lnTo>
                      <a:pt x="191" y="315"/>
                    </a:lnTo>
                    <a:lnTo>
                      <a:pt x="173" y="317"/>
                    </a:lnTo>
                    <a:lnTo>
                      <a:pt x="155" y="315"/>
                    </a:lnTo>
                    <a:lnTo>
                      <a:pt x="139" y="308"/>
                    </a:lnTo>
                    <a:lnTo>
                      <a:pt x="125" y="297"/>
                    </a:lnTo>
                    <a:lnTo>
                      <a:pt x="113" y="282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68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10"/>
                    </a:lnTo>
                    <a:lnTo>
                      <a:pt x="52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36"/>
              <p:cNvSpPr>
                <a:spLocks/>
              </p:cNvSpPr>
              <p:nvPr/>
            </p:nvSpPr>
            <p:spPr bwMode="auto">
              <a:xfrm>
                <a:off x="2219325" y="1751013"/>
                <a:ext cx="71438" cy="55562"/>
              </a:xfrm>
              <a:custGeom>
                <a:avLst/>
                <a:gdLst>
                  <a:gd name="T0" fmla="*/ 69 w 319"/>
                  <a:gd name="T1" fmla="*/ 0 h 241"/>
                  <a:gd name="T2" fmla="*/ 86 w 319"/>
                  <a:gd name="T3" fmla="*/ 3 h 241"/>
                  <a:gd name="T4" fmla="*/ 104 w 319"/>
                  <a:gd name="T5" fmla="*/ 9 h 241"/>
                  <a:gd name="T6" fmla="*/ 285 w 319"/>
                  <a:gd name="T7" fmla="*/ 112 h 241"/>
                  <a:gd name="T8" fmla="*/ 299 w 319"/>
                  <a:gd name="T9" fmla="*/ 124 h 241"/>
                  <a:gd name="T10" fmla="*/ 310 w 319"/>
                  <a:gd name="T11" fmla="*/ 138 h 241"/>
                  <a:gd name="T12" fmla="*/ 316 w 319"/>
                  <a:gd name="T13" fmla="*/ 155 h 241"/>
                  <a:gd name="T14" fmla="*/ 319 w 319"/>
                  <a:gd name="T15" fmla="*/ 172 h 241"/>
                  <a:gd name="T16" fmla="*/ 316 w 319"/>
                  <a:gd name="T17" fmla="*/ 190 h 241"/>
                  <a:gd name="T18" fmla="*/ 310 w 319"/>
                  <a:gd name="T19" fmla="*/ 206 h 241"/>
                  <a:gd name="T20" fmla="*/ 298 w 319"/>
                  <a:gd name="T21" fmla="*/ 221 h 241"/>
                  <a:gd name="T22" fmla="*/ 283 w 319"/>
                  <a:gd name="T23" fmla="*/ 232 h 241"/>
                  <a:gd name="T24" fmla="*/ 266 w 319"/>
                  <a:gd name="T25" fmla="*/ 239 h 241"/>
                  <a:gd name="T26" fmla="*/ 249 w 319"/>
                  <a:gd name="T27" fmla="*/ 241 h 241"/>
                  <a:gd name="T28" fmla="*/ 231 w 319"/>
                  <a:gd name="T29" fmla="*/ 239 h 241"/>
                  <a:gd name="T30" fmla="*/ 214 w 319"/>
                  <a:gd name="T31" fmla="*/ 231 h 241"/>
                  <a:gd name="T32" fmla="*/ 34 w 319"/>
                  <a:gd name="T33" fmla="*/ 129 h 241"/>
                  <a:gd name="T34" fmla="*/ 19 w 319"/>
                  <a:gd name="T35" fmla="*/ 118 h 241"/>
                  <a:gd name="T36" fmla="*/ 9 w 319"/>
                  <a:gd name="T37" fmla="*/ 103 h 241"/>
                  <a:gd name="T38" fmla="*/ 2 w 319"/>
                  <a:gd name="T39" fmla="*/ 87 h 241"/>
                  <a:gd name="T40" fmla="*/ 0 w 319"/>
                  <a:gd name="T41" fmla="*/ 69 h 241"/>
                  <a:gd name="T42" fmla="*/ 2 w 319"/>
                  <a:gd name="T43" fmla="*/ 51 h 241"/>
                  <a:gd name="T44" fmla="*/ 9 w 319"/>
                  <a:gd name="T45" fmla="*/ 34 h 241"/>
                  <a:gd name="T46" fmla="*/ 20 w 319"/>
                  <a:gd name="T47" fmla="*/ 20 h 241"/>
                  <a:gd name="T48" fmla="*/ 35 w 319"/>
                  <a:gd name="T49" fmla="*/ 9 h 241"/>
                  <a:gd name="T50" fmla="*/ 51 w 319"/>
                  <a:gd name="T51" fmla="*/ 3 h 241"/>
                  <a:gd name="T52" fmla="*/ 69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69" y="0"/>
                    </a:moveTo>
                    <a:lnTo>
                      <a:pt x="86" y="3"/>
                    </a:lnTo>
                    <a:lnTo>
                      <a:pt x="104" y="9"/>
                    </a:lnTo>
                    <a:lnTo>
                      <a:pt x="285" y="112"/>
                    </a:lnTo>
                    <a:lnTo>
                      <a:pt x="299" y="124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6"/>
                    </a:lnTo>
                    <a:lnTo>
                      <a:pt x="298" y="221"/>
                    </a:lnTo>
                    <a:lnTo>
                      <a:pt x="283" y="232"/>
                    </a:lnTo>
                    <a:lnTo>
                      <a:pt x="266" y="239"/>
                    </a:lnTo>
                    <a:lnTo>
                      <a:pt x="249" y="241"/>
                    </a:lnTo>
                    <a:lnTo>
                      <a:pt x="231" y="239"/>
                    </a:lnTo>
                    <a:lnTo>
                      <a:pt x="214" y="231"/>
                    </a:lnTo>
                    <a:lnTo>
                      <a:pt x="34" y="129"/>
                    </a:lnTo>
                    <a:lnTo>
                      <a:pt x="19" y="118"/>
                    </a:lnTo>
                    <a:lnTo>
                      <a:pt x="9" y="103"/>
                    </a:lnTo>
                    <a:lnTo>
                      <a:pt x="2" y="87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37"/>
              <p:cNvSpPr>
                <a:spLocks/>
              </p:cNvSpPr>
              <p:nvPr/>
            </p:nvSpPr>
            <p:spPr bwMode="auto">
              <a:xfrm>
                <a:off x="2171700" y="1927225"/>
                <a:ext cx="77788" cy="31750"/>
              </a:xfrm>
              <a:custGeom>
                <a:avLst/>
                <a:gdLst>
                  <a:gd name="T0" fmla="*/ 69 w 347"/>
                  <a:gd name="T1" fmla="*/ 0 h 139"/>
                  <a:gd name="T2" fmla="*/ 278 w 347"/>
                  <a:gd name="T3" fmla="*/ 0 h 139"/>
                  <a:gd name="T4" fmla="*/ 296 w 347"/>
                  <a:gd name="T5" fmla="*/ 4 h 139"/>
                  <a:gd name="T6" fmla="*/ 313 w 347"/>
                  <a:gd name="T7" fmla="*/ 10 h 139"/>
                  <a:gd name="T8" fmla="*/ 327 w 347"/>
                  <a:gd name="T9" fmla="*/ 21 h 139"/>
                  <a:gd name="T10" fmla="*/ 338 w 347"/>
                  <a:gd name="T11" fmla="*/ 35 h 139"/>
                  <a:gd name="T12" fmla="*/ 345 w 347"/>
                  <a:gd name="T13" fmla="*/ 51 h 139"/>
                  <a:gd name="T14" fmla="*/ 347 w 347"/>
                  <a:gd name="T15" fmla="*/ 70 h 139"/>
                  <a:gd name="T16" fmla="*/ 345 w 347"/>
                  <a:gd name="T17" fmla="*/ 88 h 139"/>
                  <a:gd name="T18" fmla="*/ 338 w 347"/>
                  <a:gd name="T19" fmla="*/ 104 h 139"/>
                  <a:gd name="T20" fmla="*/ 327 w 347"/>
                  <a:gd name="T21" fmla="*/ 119 h 139"/>
                  <a:gd name="T22" fmla="*/ 313 w 347"/>
                  <a:gd name="T23" fmla="*/ 129 h 139"/>
                  <a:gd name="T24" fmla="*/ 296 w 347"/>
                  <a:gd name="T25" fmla="*/ 137 h 139"/>
                  <a:gd name="T26" fmla="*/ 278 w 347"/>
                  <a:gd name="T27" fmla="*/ 139 h 139"/>
                  <a:gd name="T28" fmla="*/ 69 w 347"/>
                  <a:gd name="T29" fmla="*/ 139 h 139"/>
                  <a:gd name="T30" fmla="*/ 51 w 347"/>
                  <a:gd name="T31" fmla="*/ 137 h 139"/>
                  <a:gd name="T32" fmla="*/ 35 w 347"/>
                  <a:gd name="T33" fmla="*/ 129 h 139"/>
                  <a:gd name="T34" fmla="*/ 20 w 347"/>
                  <a:gd name="T35" fmla="*/ 119 h 139"/>
                  <a:gd name="T36" fmla="*/ 10 w 347"/>
                  <a:gd name="T37" fmla="*/ 104 h 139"/>
                  <a:gd name="T38" fmla="*/ 2 w 347"/>
                  <a:gd name="T39" fmla="*/ 88 h 139"/>
                  <a:gd name="T40" fmla="*/ 0 w 347"/>
                  <a:gd name="T41" fmla="*/ 70 h 139"/>
                  <a:gd name="T42" fmla="*/ 2 w 347"/>
                  <a:gd name="T43" fmla="*/ 51 h 139"/>
                  <a:gd name="T44" fmla="*/ 10 w 347"/>
                  <a:gd name="T45" fmla="*/ 35 h 139"/>
                  <a:gd name="T46" fmla="*/ 20 w 347"/>
                  <a:gd name="T47" fmla="*/ 21 h 139"/>
                  <a:gd name="T48" fmla="*/ 35 w 347"/>
                  <a:gd name="T49" fmla="*/ 10 h 139"/>
                  <a:gd name="T50" fmla="*/ 51 w 347"/>
                  <a:gd name="T51" fmla="*/ 4 h 139"/>
                  <a:gd name="T52" fmla="*/ 69 w 34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6" y="4"/>
                    </a:lnTo>
                    <a:lnTo>
                      <a:pt x="313" y="10"/>
                    </a:lnTo>
                    <a:lnTo>
                      <a:pt x="327" y="21"/>
                    </a:lnTo>
                    <a:lnTo>
                      <a:pt x="338" y="35"/>
                    </a:lnTo>
                    <a:lnTo>
                      <a:pt x="345" y="51"/>
                    </a:lnTo>
                    <a:lnTo>
                      <a:pt x="347" y="70"/>
                    </a:lnTo>
                    <a:lnTo>
                      <a:pt x="345" y="88"/>
                    </a:lnTo>
                    <a:lnTo>
                      <a:pt x="338" y="104"/>
                    </a:lnTo>
                    <a:lnTo>
                      <a:pt x="327" y="119"/>
                    </a:lnTo>
                    <a:lnTo>
                      <a:pt x="313" y="129"/>
                    </a:lnTo>
                    <a:lnTo>
                      <a:pt x="296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29"/>
                    </a:lnTo>
                    <a:lnTo>
                      <a:pt x="20" y="119"/>
                    </a:lnTo>
                    <a:lnTo>
                      <a:pt x="10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10" y="35"/>
                    </a:lnTo>
                    <a:lnTo>
                      <a:pt x="20" y="21"/>
                    </a:lnTo>
                    <a:lnTo>
                      <a:pt x="35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38"/>
              <p:cNvSpPr>
                <a:spLocks/>
              </p:cNvSpPr>
              <p:nvPr/>
            </p:nvSpPr>
            <p:spPr bwMode="auto">
              <a:xfrm>
                <a:off x="2219325" y="2079625"/>
                <a:ext cx="71438" cy="55562"/>
              </a:xfrm>
              <a:custGeom>
                <a:avLst/>
                <a:gdLst>
                  <a:gd name="T0" fmla="*/ 249 w 319"/>
                  <a:gd name="T1" fmla="*/ 0 h 242"/>
                  <a:gd name="T2" fmla="*/ 268 w 319"/>
                  <a:gd name="T3" fmla="*/ 3 h 242"/>
                  <a:gd name="T4" fmla="*/ 283 w 319"/>
                  <a:gd name="T5" fmla="*/ 9 h 242"/>
                  <a:gd name="T6" fmla="*/ 298 w 319"/>
                  <a:gd name="T7" fmla="*/ 20 h 242"/>
                  <a:gd name="T8" fmla="*/ 310 w 319"/>
                  <a:gd name="T9" fmla="*/ 35 h 242"/>
                  <a:gd name="T10" fmla="*/ 316 w 319"/>
                  <a:gd name="T11" fmla="*/ 52 h 242"/>
                  <a:gd name="T12" fmla="*/ 319 w 319"/>
                  <a:gd name="T13" fmla="*/ 70 h 242"/>
                  <a:gd name="T14" fmla="*/ 316 w 319"/>
                  <a:gd name="T15" fmla="*/ 86 h 242"/>
                  <a:gd name="T16" fmla="*/ 310 w 319"/>
                  <a:gd name="T17" fmla="*/ 103 h 242"/>
                  <a:gd name="T18" fmla="*/ 298 w 319"/>
                  <a:gd name="T19" fmla="*/ 118 h 242"/>
                  <a:gd name="T20" fmla="*/ 285 w 319"/>
                  <a:gd name="T21" fmla="*/ 129 h 242"/>
                  <a:gd name="T22" fmla="*/ 104 w 319"/>
                  <a:gd name="T23" fmla="*/ 232 h 242"/>
                  <a:gd name="T24" fmla="*/ 87 w 319"/>
                  <a:gd name="T25" fmla="*/ 239 h 242"/>
                  <a:gd name="T26" fmla="*/ 69 w 319"/>
                  <a:gd name="T27" fmla="*/ 242 h 242"/>
                  <a:gd name="T28" fmla="*/ 51 w 319"/>
                  <a:gd name="T29" fmla="*/ 239 h 242"/>
                  <a:gd name="T30" fmla="*/ 35 w 319"/>
                  <a:gd name="T31" fmla="*/ 233 h 242"/>
                  <a:gd name="T32" fmla="*/ 20 w 319"/>
                  <a:gd name="T33" fmla="*/ 222 h 242"/>
                  <a:gd name="T34" fmla="*/ 9 w 319"/>
                  <a:gd name="T35" fmla="*/ 207 h 242"/>
                  <a:gd name="T36" fmla="*/ 2 w 319"/>
                  <a:gd name="T37" fmla="*/ 190 h 242"/>
                  <a:gd name="T38" fmla="*/ 0 w 319"/>
                  <a:gd name="T39" fmla="*/ 172 h 242"/>
                  <a:gd name="T40" fmla="*/ 2 w 319"/>
                  <a:gd name="T41" fmla="*/ 155 h 242"/>
                  <a:gd name="T42" fmla="*/ 9 w 319"/>
                  <a:gd name="T43" fmla="*/ 138 h 242"/>
                  <a:gd name="T44" fmla="*/ 19 w 319"/>
                  <a:gd name="T45" fmla="*/ 125 h 242"/>
                  <a:gd name="T46" fmla="*/ 34 w 319"/>
                  <a:gd name="T47" fmla="*/ 114 h 242"/>
                  <a:gd name="T48" fmla="*/ 214 w 319"/>
                  <a:gd name="T49" fmla="*/ 10 h 242"/>
                  <a:gd name="T50" fmla="*/ 232 w 319"/>
                  <a:gd name="T51" fmla="*/ 2 h 242"/>
                  <a:gd name="T52" fmla="*/ 24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249" y="0"/>
                    </a:moveTo>
                    <a:lnTo>
                      <a:pt x="268" y="3"/>
                    </a:lnTo>
                    <a:lnTo>
                      <a:pt x="283" y="9"/>
                    </a:lnTo>
                    <a:lnTo>
                      <a:pt x="298" y="20"/>
                    </a:lnTo>
                    <a:lnTo>
                      <a:pt x="310" y="35"/>
                    </a:lnTo>
                    <a:lnTo>
                      <a:pt x="316" y="52"/>
                    </a:lnTo>
                    <a:lnTo>
                      <a:pt x="319" y="70"/>
                    </a:lnTo>
                    <a:lnTo>
                      <a:pt x="316" y="86"/>
                    </a:lnTo>
                    <a:lnTo>
                      <a:pt x="310" y="103"/>
                    </a:lnTo>
                    <a:lnTo>
                      <a:pt x="298" y="118"/>
                    </a:lnTo>
                    <a:lnTo>
                      <a:pt x="285" y="129"/>
                    </a:lnTo>
                    <a:lnTo>
                      <a:pt x="104" y="232"/>
                    </a:lnTo>
                    <a:lnTo>
                      <a:pt x="87" y="239"/>
                    </a:lnTo>
                    <a:lnTo>
                      <a:pt x="69" y="242"/>
                    </a:lnTo>
                    <a:lnTo>
                      <a:pt x="51" y="239"/>
                    </a:lnTo>
                    <a:lnTo>
                      <a:pt x="35" y="233"/>
                    </a:lnTo>
                    <a:lnTo>
                      <a:pt x="20" y="222"/>
                    </a:lnTo>
                    <a:lnTo>
                      <a:pt x="9" y="207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19" y="125"/>
                    </a:lnTo>
                    <a:lnTo>
                      <a:pt x="34" y="114"/>
                    </a:lnTo>
                    <a:lnTo>
                      <a:pt x="214" y="10"/>
                    </a:lnTo>
                    <a:lnTo>
                      <a:pt x="232" y="2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39"/>
              <p:cNvSpPr>
                <a:spLocks/>
              </p:cNvSpPr>
              <p:nvPr/>
            </p:nvSpPr>
            <p:spPr bwMode="auto">
              <a:xfrm>
                <a:off x="2792413" y="2079625"/>
                <a:ext cx="71438" cy="55562"/>
              </a:xfrm>
              <a:custGeom>
                <a:avLst/>
                <a:gdLst>
                  <a:gd name="T0" fmla="*/ 69 w 319"/>
                  <a:gd name="T1" fmla="*/ 0 h 242"/>
                  <a:gd name="T2" fmla="*/ 87 w 319"/>
                  <a:gd name="T3" fmla="*/ 2 h 242"/>
                  <a:gd name="T4" fmla="*/ 104 w 319"/>
                  <a:gd name="T5" fmla="*/ 10 h 242"/>
                  <a:gd name="T6" fmla="*/ 285 w 319"/>
                  <a:gd name="T7" fmla="*/ 114 h 242"/>
                  <a:gd name="T8" fmla="*/ 299 w 319"/>
                  <a:gd name="T9" fmla="*/ 125 h 242"/>
                  <a:gd name="T10" fmla="*/ 310 w 319"/>
                  <a:gd name="T11" fmla="*/ 138 h 242"/>
                  <a:gd name="T12" fmla="*/ 316 w 319"/>
                  <a:gd name="T13" fmla="*/ 155 h 242"/>
                  <a:gd name="T14" fmla="*/ 319 w 319"/>
                  <a:gd name="T15" fmla="*/ 172 h 242"/>
                  <a:gd name="T16" fmla="*/ 316 w 319"/>
                  <a:gd name="T17" fmla="*/ 190 h 242"/>
                  <a:gd name="T18" fmla="*/ 310 w 319"/>
                  <a:gd name="T19" fmla="*/ 207 h 242"/>
                  <a:gd name="T20" fmla="*/ 298 w 319"/>
                  <a:gd name="T21" fmla="*/ 222 h 242"/>
                  <a:gd name="T22" fmla="*/ 284 w 319"/>
                  <a:gd name="T23" fmla="*/ 233 h 242"/>
                  <a:gd name="T24" fmla="*/ 268 w 319"/>
                  <a:gd name="T25" fmla="*/ 239 h 242"/>
                  <a:gd name="T26" fmla="*/ 250 w 319"/>
                  <a:gd name="T27" fmla="*/ 242 h 242"/>
                  <a:gd name="T28" fmla="*/ 231 w 319"/>
                  <a:gd name="T29" fmla="*/ 239 h 242"/>
                  <a:gd name="T30" fmla="*/ 214 w 319"/>
                  <a:gd name="T31" fmla="*/ 232 h 242"/>
                  <a:gd name="T32" fmla="*/ 34 w 319"/>
                  <a:gd name="T33" fmla="*/ 129 h 242"/>
                  <a:gd name="T34" fmla="*/ 20 w 319"/>
                  <a:gd name="T35" fmla="*/ 118 h 242"/>
                  <a:gd name="T36" fmla="*/ 9 w 319"/>
                  <a:gd name="T37" fmla="*/ 103 h 242"/>
                  <a:gd name="T38" fmla="*/ 2 w 319"/>
                  <a:gd name="T39" fmla="*/ 86 h 242"/>
                  <a:gd name="T40" fmla="*/ 0 w 319"/>
                  <a:gd name="T41" fmla="*/ 70 h 242"/>
                  <a:gd name="T42" fmla="*/ 2 w 319"/>
                  <a:gd name="T43" fmla="*/ 52 h 242"/>
                  <a:gd name="T44" fmla="*/ 9 w 319"/>
                  <a:gd name="T45" fmla="*/ 35 h 242"/>
                  <a:gd name="T46" fmla="*/ 20 w 319"/>
                  <a:gd name="T47" fmla="*/ 20 h 242"/>
                  <a:gd name="T48" fmla="*/ 35 w 319"/>
                  <a:gd name="T49" fmla="*/ 9 h 242"/>
                  <a:gd name="T50" fmla="*/ 51 w 319"/>
                  <a:gd name="T51" fmla="*/ 3 h 242"/>
                  <a:gd name="T52" fmla="*/ 69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69" y="0"/>
                    </a:moveTo>
                    <a:lnTo>
                      <a:pt x="87" y="2"/>
                    </a:lnTo>
                    <a:lnTo>
                      <a:pt x="104" y="10"/>
                    </a:lnTo>
                    <a:lnTo>
                      <a:pt x="285" y="114"/>
                    </a:lnTo>
                    <a:lnTo>
                      <a:pt x="299" y="125"/>
                    </a:lnTo>
                    <a:lnTo>
                      <a:pt x="310" y="138"/>
                    </a:lnTo>
                    <a:lnTo>
                      <a:pt x="316" y="155"/>
                    </a:lnTo>
                    <a:lnTo>
                      <a:pt x="319" y="172"/>
                    </a:lnTo>
                    <a:lnTo>
                      <a:pt x="316" y="190"/>
                    </a:lnTo>
                    <a:lnTo>
                      <a:pt x="310" y="207"/>
                    </a:lnTo>
                    <a:lnTo>
                      <a:pt x="298" y="222"/>
                    </a:lnTo>
                    <a:lnTo>
                      <a:pt x="284" y="233"/>
                    </a:lnTo>
                    <a:lnTo>
                      <a:pt x="268" y="239"/>
                    </a:lnTo>
                    <a:lnTo>
                      <a:pt x="250" y="242"/>
                    </a:lnTo>
                    <a:lnTo>
                      <a:pt x="231" y="239"/>
                    </a:lnTo>
                    <a:lnTo>
                      <a:pt x="214" y="232"/>
                    </a:lnTo>
                    <a:lnTo>
                      <a:pt x="34" y="129"/>
                    </a:lnTo>
                    <a:lnTo>
                      <a:pt x="20" y="118"/>
                    </a:lnTo>
                    <a:lnTo>
                      <a:pt x="9" y="103"/>
                    </a:lnTo>
                    <a:lnTo>
                      <a:pt x="2" y="86"/>
                    </a:lnTo>
                    <a:lnTo>
                      <a:pt x="0" y="70"/>
                    </a:lnTo>
                    <a:lnTo>
                      <a:pt x="2" y="52"/>
                    </a:lnTo>
                    <a:lnTo>
                      <a:pt x="9" y="35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40"/>
              <p:cNvSpPr>
                <a:spLocks/>
              </p:cNvSpPr>
              <p:nvPr/>
            </p:nvSpPr>
            <p:spPr bwMode="auto">
              <a:xfrm>
                <a:off x="2833688" y="1927225"/>
                <a:ext cx="77788" cy="31750"/>
              </a:xfrm>
              <a:custGeom>
                <a:avLst/>
                <a:gdLst>
                  <a:gd name="T0" fmla="*/ 70 w 348"/>
                  <a:gd name="T1" fmla="*/ 0 h 139"/>
                  <a:gd name="T2" fmla="*/ 278 w 348"/>
                  <a:gd name="T3" fmla="*/ 0 h 139"/>
                  <a:gd name="T4" fmla="*/ 297 w 348"/>
                  <a:gd name="T5" fmla="*/ 4 h 139"/>
                  <a:gd name="T6" fmla="*/ 314 w 348"/>
                  <a:gd name="T7" fmla="*/ 10 h 139"/>
                  <a:gd name="T8" fmla="*/ 327 w 348"/>
                  <a:gd name="T9" fmla="*/ 21 h 139"/>
                  <a:gd name="T10" fmla="*/ 337 w 348"/>
                  <a:gd name="T11" fmla="*/ 35 h 139"/>
                  <a:gd name="T12" fmla="*/ 345 w 348"/>
                  <a:gd name="T13" fmla="*/ 51 h 139"/>
                  <a:gd name="T14" fmla="*/ 348 w 348"/>
                  <a:gd name="T15" fmla="*/ 70 h 139"/>
                  <a:gd name="T16" fmla="*/ 345 w 348"/>
                  <a:gd name="T17" fmla="*/ 88 h 139"/>
                  <a:gd name="T18" fmla="*/ 337 w 348"/>
                  <a:gd name="T19" fmla="*/ 104 h 139"/>
                  <a:gd name="T20" fmla="*/ 327 w 348"/>
                  <a:gd name="T21" fmla="*/ 119 h 139"/>
                  <a:gd name="T22" fmla="*/ 314 w 348"/>
                  <a:gd name="T23" fmla="*/ 129 h 139"/>
                  <a:gd name="T24" fmla="*/ 297 w 348"/>
                  <a:gd name="T25" fmla="*/ 137 h 139"/>
                  <a:gd name="T26" fmla="*/ 278 w 348"/>
                  <a:gd name="T27" fmla="*/ 139 h 139"/>
                  <a:gd name="T28" fmla="*/ 70 w 348"/>
                  <a:gd name="T29" fmla="*/ 139 h 139"/>
                  <a:gd name="T30" fmla="*/ 52 w 348"/>
                  <a:gd name="T31" fmla="*/ 137 h 139"/>
                  <a:gd name="T32" fmla="*/ 34 w 348"/>
                  <a:gd name="T33" fmla="*/ 129 h 139"/>
                  <a:gd name="T34" fmla="*/ 21 w 348"/>
                  <a:gd name="T35" fmla="*/ 119 h 139"/>
                  <a:gd name="T36" fmla="*/ 10 w 348"/>
                  <a:gd name="T37" fmla="*/ 104 h 139"/>
                  <a:gd name="T38" fmla="*/ 3 w 348"/>
                  <a:gd name="T39" fmla="*/ 88 h 139"/>
                  <a:gd name="T40" fmla="*/ 0 w 348"/>
                  <a:gd name="T41" fmla="*/ 70 h 139"/>
                  <a:gd name="T42" fmla="*/ 3 w 348"/>
                  <a:gd name="T43" fmla="*/ 51 h 139"/>
                  <a:gd name="T44" fmla="*/ 10 w 348"/>
                  <a:gd name="T45" fmla="*/ 35 h 139"/>
                  <a:gd name="T46" fmla="*/ 21 w 348"/>
                  <a:gd name="T47" fmla="*/ 21 h 139"/>
                  <a:gd name="T48" fmla="*/ 34 w 348"/>
                  <a:gd name="T49" fmla="*/ 10 h 139"/>
                  <a:gd name="T50" fmla="*/ 52 w 348"/>
                  <a:gd name="T51" fmla="*/ 4 h 139"/>
                  <a:gd name="T52" fmla="*/ 70 w 34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8" h="139">
                    <a:moveTo>
                      <a:pt x="70" y="0"/>
                    </a:moveTo>
                    <a:lnTo>
                      <a:pt x="278" y="0"/>
                    </a:lnTo>
                    <a:lnTo>
                      <a:pt x="297" y="4"/>
                    </a:lnTo>
                    <a:lnTo>
                      <a:pt x="314" y="10"/>
                    </a:lnTo>
                    <a:lnTo>
                      <a:pt x="327" y="21"/>
                    </a:lnTo>
                    <a:lnTo>
                      <a:pt x="337" y="35"/>
                    </a:lnTo>
                    <a:lnTo>
                      <a:pt x="345" y="51"/>
                    </a:lnTo>
                    <a:lnTo>
                      <a:pt x="348" y="70"/>
                    </a:lnTo>
                    <a:lnTo>
                      <a:pt x="345" y="88"/>
                    </a:lnTo>
                    <a:lnTo>
                      <a:pt x="337" y="104"/>
                    </a:lnTo>
                    <a:lnTo>
                      <a:pt x="327" y="119"/>
                    </a:lnTo>
                    <a:lnTo>
                      <a:pt x="314" y="129"/>
                    </a:lnTo>
                    <a:lnTo>
                      <a:pt x="297" y="137"/>
                    </a:lnTo>
                    <a:lnTo>
                      <a:pt x="278" y="139"/>
                    </a:lnTo>
                    <a:lnTo>
                      <a:pt x="70" y="139"/>
                    </a:lnTo>
                    <a:lnTo>
                      <a:pt x="52" y="137"/>
                    </a:lnTo>
                    <a:lnTo>
                      <a:pt x="34" y="129"/>
                    </a:lnTo>
                    <a:lnTo>
                      <a:pt x="21" y="119"/>
                    </a:lnTo>
                    <a:lnTo>
                      <a:pt x="10" y="104"/>
                    </a:lnTo>
                    <a:lnTo>
                      <a:pt x="3" y="88"/>
                    </a:lnTo>
                    <a:lnTo>
                      <a:pt x="0" y="70"/>
                    </a:lnTo>
                    <a:lnTo>
                      <a:pt x="3" y="51"/>
                    </a:lnTo>
                    <a:lnTo>
                      <a:pt x="10" y="35"/>
                    </a:lnTo>
                    <a:lnTo>
                      <a:pt x="21" y="21"/>
                    </a:lnTo>
                    <a:lnTo>
                      <a:pt x="34" y="10"/>
                    </a:lnTo>
                    <a:lnTo>
                      <a:pt x="52" y="4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41"/>
              <p:cNvSpPr>
                <a:spLocks/>
              </p:cNvSpPr>
              <p:nvPr/>
            </p:nvSpPr>
            <p:spPr bwMode="auto">
              <a:xfrm>
                <a:off x="2792413" y="1751013"/>
                <a:ext cx="71438" cy="55562"/>
              </a:xfrm>
              <a:custGeom>
                <a:avLst/>
                <a:gdLst>
                  <a:gd name="T0" fmla="*/ 250 w 319"/>
                  <a:gd name="T1" fmla="*/ 0 h 241"/>
                  <a:gd name="T2" fmla="*/ 268 w 319"/>
                  <a:gd name="T3" fmla="*/ 3 h 241"/>
                  <a:gd name="T4" fmla="*/ 284 w 319"/>
                  <a:gd name="T5" fmla="*/ 9 h 241"/>
                  <a:gd name="T6" fmla="*/ 298 w 319"/>
                  <a:gd name="T7" fmla="*/ 20 h 241"/>
                  <a:gd name="T8" fmla="*/ 310 w 319"/>
                  <a:gd name="T9" fmla="*/ 34 h 241"/>
                  <a:gd name="T10" fmla="*/ 316 w 319"/>
                  <a:gd name="T11" fmla="*/ 51 h 241"/>
                  <a:gd name="T12" fmla="*/ 319 w 319"/>
                  <a:gd name="T13" fmla="*/ 69 h 241"/>
                  <a:gd name="T14" fmla="*/ 316 w 319"/>
                  <a:gd name="T15" fmla="*/ 87 h 241"/>
                  <a:gd name="T16" fmla="*/ 310 w 319"/>
                  <a:gd name="T17" fmla="*/ 103 h 241"/>
                  <a:gd name="T18" fmla="*/ 299 w 319"/>
                  <a:gd name="T19" fmla="*/ 118 h 241"/>
                  <a:gd name="T20" fmla="*/ 285 w 319"/>
                  <a:gd name="T21" fmla="*/ 129 h 241"/>
                  <a:gd name="T22" fmla="*/ 104 w 319"/>
                  <a:gd name="T23" fmla="*/ 231 h 241"/>
                  <a:gd name="T24" fmla="*/ 87 w 319"/>
                  <a:gd name="T25" fmla="*/ 239 h 241"/>
                  <a:gd name="T26" fmla="*/ 69 w 319"/>
                  <a:gd name="T27" fmla="*/ 241 h 241"/>
                  <a:gd name="T28" fmla="*/ 52 w 319"/>
                  <a:gd name="T29" fmla="*/ 239 h 241"/>
                  <a:gd name="T30" fmla="*/ 35 w 319"/>
                  <a:gd name="T31" fmla="*/ 232 h 241"/>
                  <a:gd name="T32" fmla="*/ 20 w 319"/>
                  <a:gd name="T33" fmla="*/ 221 h 241"/>
                  <a:gd name="T34" fmla="*/ 9 w 319"/>
                  <a:gd name="T35" fmla="*/ 206 h 241"/>
                  <a:gd name="T36" fmla="*/ 2 w 319"/>
                  <a:gd name="T37" fmla="*/ 190 h 241"/>
                  <a:gd name="T38" fmla="*/ 0 w 319"/>
                  <a:gd name="T39" fmla="*/ 172 h 241"/>
                  <a:gd name="T40" fmla="*/ 2 w 319"/>
                  <a:gd name="T41" fmla="*/ 155 h 241"/>
                  <a:gd name="T42" fmla="*/ 9 w 319"/>
                  <a:gd name="T43" fmla="*/ 138 h 241"/>
                  <a:gd name="T44" fmla="*/ 20 w 319"/>
                  <a:gd name="T45" fmla="*/ 124 h 241"/>
                  <a:gd name="T46" fmla="*/ 34 w 319"/>
                  <a:gd name="T47" fmla="*/ 112 h 241"/>
                  <a:gd name="T48" fmla="*/ 214 w 319"/>
                  <a:gd name="T49" fmla="*/ 9 h 241"/>
                  <a:gd name="T50" fmla="*/ 233 w 319"/>
                  <a:gd name="T51" fmla="*/ 3 h 241"/>
                  <a:gd name="T52" fmla="*/ 250 w 319"/>
                  <a:gd name="T5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1">
                    <a:moveTo>
                      <a:pt x="250" y="0"/>
                    </a:moveTo>
                    <a:lnTo>
                      <a:pt x="268" y="3"/>
                    </a:lnTo>
                    <a:lnTo>
                      <a:pt x="284" y="9"/>
                    </a:lnTo>
                    <a:lnTo>
                      <a:pt x="298" y="20"/>
                    </a:lnTo>
                    <a:lnTo>
                      <a:pt x="310" y="34"/>
                    </a:lnTo>
                    <a:lnTo>
                      <a:pt x="316" y="51"/>
                    </a:lnTo>
                    <a:lnTo>
                      <a:pt x="319" y="69"/>
                    </a:lnTo>
                    <a:lnTo>
                      <a:pt x="316" y="87"/>
                    </a:lnTo>
                    <a:lnTo>
                      <a:pt x="310" y="103"/>
                    </a:lnTo>
                    <a:lnTo>
                      <a:pt x="299" y="118"/>
                    </a:lnTo>
                    <a:lnTo>
                      <a:pt x="285" y="129"/>
                    </a:lnTo>
                    <a:lnTo>
                      <a:pt x="104" y="231"/>
                    </a:lnTo>
                    <a:lnTo>
                      <a:pt x="87" y="239"/>
                    </a:lnTo>
                    <a:lnTo>
                      <a:pt x="69" y="241"/>
                    </a:lnTo>
                    <a:lnTo>
                      <a:pt x="52" y="239"/>
                    </a:lnTo>
                    <a:lnTo>
                      <a:pt x="35" y="232"/>
                    </a:lnTo>
                    <a:lnTo>
                      <a:pt x="20" y="221"/>
                    </a:lnTo>
                    <a:lnTo>
                      <a:pt x="9" y="206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20" y="124"/>
                    </a:lnTo>
                    <a:lnTo>
                      <a:pt x="34" y="112"/>
                    </a:lnTo>
                    <a:lnTo>
                      <a:pt x="214" y="9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42"/>
              <p:cNvSpPr>
                <a:spLocks/>
              </p:cNvSpPr>
              <p:nvPr/>
            </p:nvSpPr>
            <p:spPr bwMode="auto">
              <a:xfrm>
                <a:off x="2679700" y="1622425"/>
                <a:ext cx="55563" cy="71437"/>
              </a:xfrm>
              <a:custGeom>
                <a:avLst/>
                <a:gdLst>
                  <a:gd name="T0" fmla="*/ 172 w 243"/>
                  <a:gd name="T1" fmla="*/ 0 h 316"/>
                  <a:gd name="T2" fmla="*/ 191 w 243"/>
                  <a:gd name="T3" fmla="*/ 2 h 316"/>
                  <a:gd name="T4" fmla="*/ 208 w 243"/>
                  <a:gd name="T5" fmla="*/ 10 h 316"/>
                  <a:gd name="T6" fmla="*/ 222 w 243"/>
                  <a:gd name="T7" fmla="*/ 21 h 316"/>
                  <a:gd name="T8" fmla="*/ 234 w 243"/>
                  <a:gd name="T9" fmla="*/ 34 h 316"/>
                  <a:gd name="T10" fmla="*/ 241 w 243"/>
                  <a:gd name="T11" fmla="*/ 51 h 316"/>
                  <a:gd name="T12" fmla="*/ 243 w 243"/>
                  <a:gd name="T13" fmla="*/ 68 h 316"/>
                  <a:gd name="T14" fmla="*/ 241 w 243"/>
                  <a:gd name="T15" fmla="*/ 86 h 316"/>
                  <a:gd name="T16" fmla="*/ 234 w 243"/>
                  <a:gd name="T17" fmla="*/ 103 h 316"/>
                  <a:gd name="T18" fmla="*/ 129 w 243"/>
                  <a:gd name="T19" fmla="*/ 282 h 316"/>
                  <a:gd name="T20" fmla="*/ 118 w 243"/>
                  <a:gd name="T21" fmla="*/ 297 h 316"/>
                  <a:gd name="T22" fmla="*/ 103 w 243"/>
                  <a:gd name="T23" fmla="*/ 308 h 316"/>
                  <a:gd name="T24" fmla="*/ 87 w 243"/>
                  <a:gd name="T25" fmla="*/ 314 h 316"/>
                  <a:gd name="T26" fmla="*/ 69 w 243"/>
                  <a:gd name="T27" fmla="*/ 316 h 316"/>
                  <a:gd name="T28" fmla="*/ 52 w 243"/>
                  <a:gd name="T29" fmla="*/ 314 h 316"/>
                  <a:gd name="T30" fmla="*/ 35 w 243"/>
                  <a:gd name="T31" fmla="*/ 307 h 316"/>
                  <a:gd name="T32" fmla="*/ 19 w 243"/>
                  <a:gd name="T33" fmla="*/ 296 h 316"/>
                  <a:gd name="T34" fmla="*/ 9 w 243"/>
                  <a:gd name="T35" fmla="*/ 282 h 316"/>
                  <a:gd name="T36" fmla="*/ 2 w 243"/>
                  <a:gd name="T37" fmla="*/ 265 h 316"/>
                  <a:gd name="T38" fmla="*/ 0 w 243"/>
                  <a:gd name="T39" fmla="*/ 248 h 316"/>
                  <a:gd name="T40" fmla="*/ 2 w 243"/>
                  <a:gd name="T41" fmla="*/ 230 h 316"/>
                  <a:gd name="T42" fmla="*/ 9 w 243"/>
                  <a:gd name="T43" fmla="*/ 214 h 316"/>
                  <a:gd name="T44" fmla="*/ 113 w 243"/>
                  <a:gd name="T45" fmla="*/ 34 h 316"/>
                  <a:gd name="T46" fmla="*/ 125 w 243"/>
                  <a:gd name="T47" fmla="*/ 20 h 316"/>
                  <a:gd name="T48" fmla="*/ 140 w 243"/>
                  <a:gd name="T49" fmla="*/ 9 h 316"/>
                  <a:gd name="T50" fmla="*/ 155 w 243"/>
                  <a:gd name="T51" fmla="*/ 2 h 316"/>
                  <a:gd name="T52" fmla="*/ 172 w 243"/>
                  <a:gd name="T53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6">
                    <a:moveTo>
                      <a:pt x="172" y="0"/>
                    </a:moveTo>
                    <a:lnTo>
                      <a:pt x="191" y="2"/>
                    </a:lnTo>
                    <a:lnTo>
                      <a:pt x="208" y="10"/>
                    </a:lnTo>
                    <a:lnTo>
                      <a:pt x="222" y="21"/>
                    </a:lnTo>
                    <a:lnTo>
                      <a:pt x="234" y="34"/>
                    </a:lnTo>
                    <a:lnTo>
                      <a:pt x="241" y="51"/>
                    </a:lnTo>
                    <a:lnTo>
                      <a:pt x="243" y="68"/>
                    </a:lnTo>
                    <a:lnTo>
                      <a:pt x="241" y="86"/>
                    </a:lnTo>
                    <a:lnTo>
                      <a:pt x="234" y="103"/>
                    </a:lnTo>
                    <a:lnTo>
                      <a:pt x="129" y="282"/>
                    </a:lnTo>
                    <a:lnTo>
                      <a:pt x="118" y="297"/>
                    </a:lnTo>
                    <a:lnTo>
                      <a:pt x="103" y="308"/>
                    </a:lnTo>
                    <a:lnTo>
                      <a:pt x="87" y="314"/>
                    </a:lnTo>
                    <a:lnTo>
                      <a:pt x="69" y="316"/>
                    </a:lnTo>
                    <a:lnTo>
                      <a:pt x="52" y="314"/>
                    </a:lnTo>
                    <a:lnTo>
                      <a:pt x="35" y="307"/>
                    </a:lnTo>
                    <a:lnTo>
                      <a:pt x="19" y="296"/>
                    </a:lnTo>
                    <a:lnTo>
                      <a:pt x="9" y="282"/>
                    </a:lnTo>
                    <a:lnTo>
                      <a:pt x="2" y="265"/>
                    </a:lnTo>
                    <a:lnTo>
                      <a:pt x="0" y="248"/>
                    </a:lnTo>
                    <a:lnTo>
                      <a:pt x="2" y="230"/>
                    </a:lnTo>
                    <a:lnTo>
                      <a:pt x="9" y="214"/>
                    </a:lnTo>
                    <a:lnTo>
                      <a:pt x="113" y="34"/>
                    </a:lnTo>
                    <a:lnTo>
                      <a:pt x="125" y="20"/>
                    </a:lnTo>
                    <a:lnTo>
                      <a:pt x="140" y="9"/>
                    </a:lnTo>
                    <a:lnTo>
                      <a:pt x="155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43"/>
              <p:cNvSpPr>
                <a:spLocks/>
              </p:cNvSpPr>
              <p:nvPr/>
            </p:nvSpPr>
            <p:spPr bwMode="auto">
              <a:xfrm>
                <a:off x="2503488" y="1811338"/>
                <a:ext cx="76200" cy="242887"/>
              </a:xfrm>
              <a:custGeom>
                <a:avLst/>
                <a:gdLst>
                  <a:gd name="T0" fmla="*/ 167 w 334"/>
                  <a:gd name="T1" fmla="*/ 0 h 1073"/>
                  <a:gd name="T2" fmla="*/ 201 w 334"/>
                  <a:gd name="T3" fmla="*/ 2 h 1073"/>
                  <a:gd name="T4" fmla="*/ 230 w 334"/>
                  <a:gd name="T5" fmla="*/ 8 h 1073"/>
                  <a:gd name="T6" fmla="*/ 258 w 334"/>
                  <a:gd name="T7" fmla="*/ 18 h 1073"/>
                  <a:gd name="T8" fmla="*/ 280 w 334"/>
                  <a:gd name="T9" fmla="*/ 33 h 1073"/>
                  <a:gd name="T10" fmla="*/ 300 w 334"/>
                  <a:gd name="T11" fmla="*/ 51 h 1073"/>
                  <a:gd name="T12" fmla="*/ 314 w 334"/>
                  <a:gd name="T13" fmla="*/ 72 h 1073"/>
                  <a:gd name="T14" fmla="*/ 326 w 334"/>
                  <a:gd name="T15" fmla="*/ 98 h 1073"/>
                  <a:gd name="T16" fmla="*/ 331 w 334"/>
                  <a:gd name="T17" fmla="*/ 128 h 1073"/>
                  <a:gd name="T18" fmla="*/ 334 w 334"/>
                  <a:gd name="T19" fmla="*/ 162 h 1073"/>
                  <a:gd name="T20" fmla="*/ 334 w 334"/>
                  <a:gd name="T21" fmla="*/ 406 h 1073"/>
                  <a:gd name="T22" fmla="*/ 332 w 334"/>
                  <a:gd name="T23" fmla="*/ 438 h 1073"/>
                  <a:gd name="T24" fmla="*/ 329 w 334"/>
                  <a:gd name="T25" fmla="*/ 471 h 1073"/>
                  <a:gd name="T26" fmla="*/ 326 w 334"/>
                  <a:gd name="T27" fmla="*/ 505 h 1073"/>
                  <a:gd name="T28" fmla="*/ 260 w 334"/>
                  <a:gd name="T29" fmla="*/ 996 h 1073"/>
                  <a:gd name="T30" fmla="*/ 255 w 334"/>
                  <a:gd name="T31" fmla="*/ 1019 h 1073"/>
                  <a:gd name="T32" fmla="*/ 247 w 334"/>
                  <a:gd name="T33" fmla="*/ 1039 h 1073"/>
                  <a:gd name="T34" fmla="*/ 237 w 334"/>
                  <a:gd name="T35" fmla="*/ 1052 h 1073"/>
                  <a:gd name="T36" fmla="*/ 224 w 334"/>
                  <a:gd name="T37" fmla="*/ 1062 h 1073"/>
                  <a:gd name="T38" fmla="*/ 208 w 334"/>
                  <a:gd name="T39" fmla="*/ 1069 h 1073"/>
                  <a:gd name="T40" fmla="*/ 188 w 334"/>
                  <a:gd name="T41" fmla="*/ 1072 h 1073"/>
                  <a:gd name="T42" fmla="*/ 167 w 334"/>
                  <a:gd name="T43" fmla="*/ 1073 h 1073"/>
                  <a:gd name="T44" fmla="*/ 145 w 334"/>
                  <a:gd name="T45" fmla="*/ 1072 h 1073"/>
                  <a:gd name="T46" fmla="*/ 126 w 334"/>
                  <a:gd name="T47" fmla="*/ 1069 h 1073"/>
                  <a:gd name="T48" fmla="*/ 110 w 334"/>
                  <a:gd name="T49" fmla="*/ 1062 h 1073"/>
                  <a:gd name="T50" fmla="*/ 96 w 334"/>
                  <a:gd name="T51" fmla="*/ 1052 h 1073"/>
                  <a:gd name="T52" fmla="*/ 86 w 334"/>
                  <a:gd name="T53" fmla="*/ 1039 h 1073"/>
                  <a:gd name="T54" fmla="*/ 78 w 334"/>
                  <a:gd name="T55" fmla="*/ 1019 h 1073"/>
                  <a:gd name="T56" fmla="*/ 74 w 334"/>
                  <a:gd name="T57" fmla="*/ 996 h 1073"/>
                  <a:gd name="T58" fmla="*/ 8 w 334"/>
                  <a:gd name="T59" fmla="*/ 505 h 1073"/>
                  <a:gd name="T60" fmla="*/ 5 w 334"/>
                  <a:gd name="T61" fmla="*/ 471 h 1073"/>
                  <a:gd name="T62" fmla="*/ 1 w 334"/>
                  <a:gd name="T63" fmla="*/ 438 h 1073"/>
                  <a:gd name="T64" fmla="*/ 0 w 334"/>
                  <a:gd name="T65" fmla="*/ 406 h 1073"/>
                  <a:gd name="T66" fmla="*/ 0 w 334"/>
                  <a:gd name="T67" fmla="*/ 162 h 1073"/>
                  <a:gd name="T68" fmla="*/ 2 w 334"/>
                  <a:gd name="T69" fmla="*/ 128 h 1073"/>
                  <a:gd name="T70" fmla="*/ 8 w 334"/>
                  <a:gd name="T71" fmla="*/ 98 h 1073"/>
                  <a:gd name="T72" fmla="*/ 19 w 334"/>
                  <a:gd name="T73" fmla="*/ 72 h 1073"/>
                  <a:gd name="T74" fmla="*/ 34 w 334"/>
                  <a:gd name="T75" fmla="*/ 51 h 1073"/>
                  <a:gd name="T76" fmla="*/ 53 w 334"/>
                  <a:gd name="T77" fmla="*/ 33 h 1073"/>
                  <a:gd name="T78" fmla="*/ 76 w 334"/>
                  <a:gd name="T79" fmla="*/ 18 h 1073"/>
                  <a:gd name="T80" fmla="*/ 103 w 334"/>
                  <a:gd name="T81" fmla="*/ 8 h 1073"/>
                  <a:gd name="T82" fmla="*/ 133 w 334"/>
                  <a:gd name="T83" fmla="*/ 2 h 1073"/>
                  <a:gd name="T84" fmla="*/ 167 w 334"/>
                  <a:gd name="T85" fmla="*/ 0 h 1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1073">
                    <a:moveTo>
                      <a:pt x="167" y="0"/>
                    </a:moveTo>
                    <a:lnTo>
                      <a:pt x="201" y="2"/>
                    </a:lnTo>
                    <a:lnTo>
                      <a:pt x="230" y="8"/>
                    </a:lnTo>
                    <a:lnTo>
                      <a:pt x="258" y="18"/>
                    </a:lnTo>
                    <a:lnTo>
                      <a:pt x="280" y="33"/>
                    </a:lnTo>
                    <a:lnTo>
                      <a:pt x="300" y="51"/>
                    </a:lnTo>
                    <a:lnTo>
                      <a:pt x="314" y="72"/>
                    </a:lnTo>
                    <a:lnTo>
                      <a:pt x="326" y="98"/>
                    </a:lnTo>
                    <a:lnTo>
                      <a:pt x="331" y="128"/>
                    </a:lnTo>
                    <a:lnTo>
                      <a:pt x="334" y="162"/>
                    </a:lnTo>
                    <a:lnTo>
                      <a:pt x="334" y="406"/>
                    </a:lnTo>
                    <a:lnTo>
                      <a:pt x="332" y="438"/>
                    </a:lnTo>
                    <a:lnTo>
                      <a:pt x="329" y="471"/>
                    </a:lnTo>
                    <a:lnTo>
                      <a:pt x="326" y="505"/>
                    </a:lnTo>
                    <a:lnTo>
                      <a:pt x="260" y="996"/>
                    </a:lnTo>
                    <a:lnTo>
                      <a:pt x="255" y="1019"/>
                    </a:lnTo>
                    <a:lnTo>
                      <a:pt x="247" y="1039"/>
                    </a:lnTo>
                    <a:lnTo>
                      <a:pt x="237" y="1052"/>
                    </a:lnTo>
                    <a:lnTo>
                      <a:pt x="224" y="1062"/>
                    </a:lnTo>
                    <a:lnTo>
                      <a:pt x="208" y="1069"/>
                    </a:lnTo>
                    <a:lnTo>
                      <a:pt x="188" y="1072"/>
                    </a:lnTo>
                    <a:lnTo>
                      <a:pt x="167" y="1073"/>
                    </a:lnTo>
                    <a:lnTo>
                      <a:pt x="145" y="1072"/>
                    </a:lnTo>
                    <a:lnTo>
                      <a:pt x="126" y="1069"/>
                    </a:lnTo>
                    <a:lnTo>
                      <a:pt x="110" y="1062"/>
                    </a:lnTo>
                    <a:lnTo>
                      <a:pt x="96" y="1052"/>
                    </a:lnTo>
                    <a:lnTo>
                      <a:pt x="86" y="1039"/>
                    </a:lnTo>
                    <a:lnTo>
                      <a:pt x="78" y="1019"/>
                    </a:lnTo>
                    <a:lnTo>
                      <a:pt x="74" y="996"/>
                    </a:lnTo>
                    <a:lnTo>
                      <a:pt x="8" y="505"/>
                    </a:lnTo>
                    <a:lnTo>
                      <a:pt x="5" y="471"/>
                    </a:lnTo>
                    <a:lnTo>
                      <a:pt x="1" y="438"/>
                    </a:lnTo>
                    <a:lnTo>
                      <a:pt x="0" y="406"/>
                    </a:lnTo>
                    <a:lnTo>
                      <a:pt x="0" y="162"/>
                    </a:lnTo>
                    <a:lnTo>
                      <a:pt x="2" y="128"/>
                    </a:lnTo>
                    <a:lnTo>
                      <a:pt x="8" y="98"/>
                    </a:lnTo>
                    <a:lnTo>
                      <a:pt x="19" y="72"/>
                    </a:lnTo>
                    <a:lnTo>
                      <a:pt x="34" y="51"/>
                    </a:lnTo>
                    <a:lnTo>
                      <a:pt x="53" y="33"/>
                    </a:lnTo>
                    <a:lnTo>
                      <a:pt x="76" y="18"/>
                    </a:lnTo>
                    <a:lnTo>
                      <a:pt x="103" y="8"/>
                    </a:lnTo>
                    <a:lnTo>
                      <a:pt x="133" y="2"/>
                    </a:lnTo>
                    <a:lnTo>
                      <a:pt x="1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4"/>
              <p:cNvSpPr>
                <a:spLocks/>
              </p:cNvSpPr>
              <p:nvPr/>
            </p:nvSpPr>
            <p:spPr bwMode="auto">
              <a:xfrm>
                <a:off x="2501900" y="2085975"/>
                <a:ext cx="79375" cy="77787"/>
              </a:xfrm>
              <a:custGeom>
                <a:avLst/>
                <a:gdLst>
                  <a:gd name="T0" fmla="*/ 174 w 347"/>
                  <a:gd name="T1" fmla="*/ 0 h 344"/>
                  <a:gd name="T2" fmla="*/ 209 w 347"/>
                  <a:gd name="T3" fmla="*/ 4 h 344"/>
                  <a:gd name="T4" fmla="*/ 241 w 347"/>
                  <a:gd name="T5" fmla="*/ 14 h 344"/>
                  <a:gd name="T6" fmla="*/ 270 w 347"/>
                  <a:gd name="T7" fmla="*/ 30 h 344"/>
                  <a:gd name="T8" fmla="*/ 296 w 347"/>
                  <a:gd name="T9" fmla="*/ 50 h 344"/>
                  <a:gd name="T10" fmla="*/ 318 w 347"/>
                  <a:gd name="T11" fmla="*/ 76 h 344"/>
                  <a:gd name="T12" fmla="*/ 334 w 347"/>
                  <a:gd name="T13" fmla="*/ 106 h 344"/>
                  <a:gd name="T14" fmla="*/ 344 w 347"/>
                  <a:gd name="T15" fmla="*/ 138 h 344"/>
                  <a:gd name="T16" fmla="*/ 347 w 347"/>
                  <a:gd name="T17" fmla="*/ 172 h 344"/>
                  <a:gd name="T18" fmla="*/ 344 w 347"/>
                  <a:gd name="T19" fmla="*/ 207 h 344"/>
                  <a:gd name="T20" fmla="*/ 334 w 347"/>
                  <a:gd name="T21" fmla="*/ 240 h 344"/>
                  <a:gd name="T22" fmla="*/ 318 w 347"/>
                  <a:gd name="T23" fmla="*/ 269 h 344"/>
                  <a:gd name="T24" fmla="*/ 296 w 347"/>
                  <a:gd name="T25" fmla="*/ 294 h 344"/>
                  <a:gd name="T26" fmla="*/ 270 w 347"/>
                  <a:gd name="T27" fmla="*/ 315 h 344"/>
                  <a:gd name="T28" fmla="*/ 241 w 347"/>
                  <a:gd name="T29" fmla="*/ 331 h 344"/>
                  <a:gd name="T30" fmla="*/ 209 w 347"/>
                  <a:gd name="T31" fmla="*/ 341 h 344"/>
                  <a:gd name="T32" fmla="*/ 174 w 347"/>
                  <a:gd name="T33" fmla="*/ 344 h 344"/>
                  <a:gd name="T34" fmla="*/ 139 w 347"/>
                  <a:gd name="T35" fmla="*/ 341 h 344"/>
                  <a:gd name="T36" fmla="*/ 107 w 347"/>
                  <a:gd name="T37" fmla="*/ 331 h 344"/>
                  <a:gd name="T38" fmla="*/ 77 w 347"/>
                  <a:gd name="T39" fmla="*/ 315 h 344"/>
                  <a:gd name="T40" fmla="*/ 51 w 347"/>
                  <a:gd name="T41" fmla="*/ 294 h 344"/>
                  <a:gd name="T42" fmla="*/ 30 w 347"/>
                  <a:gd name="T43" fmla="*/ 269 h 344"/>
                  <a:gd name="T44" fmla="*/ 14 w 347"/>
                  <a:gd name="T45" fmla="*/ 240 h 344"/>
                  <a:gd name="T46" fmla="*/ 4 w 347"/>
                  <a:gd name="T47" fmla="*/ 207 h 344"/>
                  <a:gd name="T48" fmla="*/ 0 w 347"/>
                  <a:gd name="T49" fmla="*/ 172 h 344"/>
                  <a:gd name="T50" fmla="*/ 4 w 347"/>
                  <a:gd name="T51" fmla="*/ 138 h 344"/>
                  <a:gd name="T52" fmla="*/ 14 w 347"/>
                  <a:gd name="T53" fmla="*/ 106 h 344"/>
                  <a:gd name="T54" fmla="*/ 30 w 347"/>
                  <a:gd name="T55" fmla="*/ 76 h 344"/>
                  <a:gd name="T56" fmla="*/ 51 w 347"/>
                  <a:gd name="T57" fmla="*/ 50 h 344"/>
                  <a:gd name="T58" fmla="*/ 77 w 347"/>
                  <a:gd name="T59" fmla="*/ 30 h 344"/>
                  <a:gd name="T60" fmla="*/ 107 w 347"/>
                  <a:gd name="T61" fmla="*/ 14 h 344"/>
                  <a:gd name="T62" fmla="*/ 139 w 347"/>
                  <a:gd name="T63" fmla="*/ 4 h 344"/>
                  <a:gd name="T64" fmla="*/ 174 w 347"/>
                  <a:gd name="T6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7" h="344">
                    <a:moveTo>
                      <a:pt x="174" y="0"/>
                    </a:moveTo>
                    <a:lnTo>
                      <a:pt x="209" y="4"/>
                    </a:lnTo>
                    <a:lnTo>
                      <a:pt x="241" y="14"/>
                    </a:lnTo>
                    <a:lnTo>
                      <a:pt x="270" y="30"/>
                    </a:lnTo>
                    <a:lnTo>
                      <a:pt x="296" y="50"/>
                    </a:lnTo>
                    <a:lnTo>
                      <a:pt x="318" y="76"/>
                    </a:lnTo>
                    <a:lnTo>
                      <a:pt x="334" y="106"/>
                    </a:lnTo>
                    <a:lnTo>
                      <a:pt x="344" y="138"/>
                    </a:lnTo>
                    <a:lnTo>
                      <a:pt x="347" y="172"/>
                    </a:lnTo>
                    <a:lnTo>
                      <a:pt x="344" y="207"/>
                    </a:lnTo>
                    <a:lnTo>
                      <a:pt x="334" y="240"/>
                    </a:lnTo>
                    <a:lnTo>
                      <a:pt x="318" y="269"/>
                    </a:lnTo>
                    <a:lnTo>
                      <a:pt x="296" y="294"/>
                    </a:lnTo>
                    <a:lnTo>
                      <a:pt x="270" y="315"/>
                    </a:lnTo>
                    <a:lnTo>
                      <a:pt x="241" y="331"/>
                    </a:lnTo>
                    <a:lnTo>
                      <a:pt x="209" y="341"/>
                    </a:lnTo>
                    <a:lnTo>
                      <a:pt x="174" y="344"/>
                    </a:lnTo>
                    <a:lnTo>
                      <a:pt x="139" y="341"/>
                    </a:lnTo>
                    <a:lnTo>
                      <a:pt x="107" y="331"/>
                    </a:lnTo>
                    <a:lnTo>
                      <a:pt x="77" y="315"/>
                    </a:lnTo>
                    <a:lnTo>
                      <a:pt x="51" y="294"/>
                    </a:lnTo>
                    <a:lnTo>
                      <a:pt x="30" y="269"/>
                    </a:lnTo>
                    <a:lnTo>
                      <a:pt x="14" y="240"/>
                    </a:lnTo>
                    <a:lnTo>
                      <a:pt x="4" y="207"/>
                    </a:lnTo>
                    <a:lnTo>
                      <a:pt x="0" y="172"/>
                    </a:lnTo>
                    <a:lnTo>
                      <a:pt x="4" y="138"/>
                    </a:lnTo>
                    <a:lnTo>
                      <a:pt x="14" y="106"/>
                    </a:lnTo>
                    <a:lnTo>
                      <a:pt x="30" y="76"/>
                    </a:lnTo>
                    <a:lnTo>
                      <a:pt x="51" y="50"/>
                    </a:lnTo>
                    <a:lnTo>
                      <a:pt x="77" y="30"/>
                    </a:lnTo>
                    <a:lnTo>
                      <a:pt x="107" y="14"/>
                    </a:lnTo>
                    <a:lnTo>
                      <a:pt x="139" y="4"/>
                    </a:lnTo>
                    <a:lnTo>
                      <a:pt x="1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Freeform 49"/>
            <p:cNvSpPr>
              <a:spLocks noEditPoints="1"/>
            </p:cNvSpPr>
            <p:nvPr/>
          </p:nvSpPr>
          <p:spPr bwMode="auto">
            <a:xfrm>
              <a:off x="7130965" y="3464081"/>
              <a:ext cx="615949" cy="615949"/>
            </a:xfrm>
            <a:custGeom>
              <a:avLst/>
              <a:gdLst>
                <a:gd name="T0" fmla="*/ 2959 w 3962"/>
                <a:gd name="T1" fmla="*/ 2546 h 3963"/>
                <a:gd name="T2" fmla="*/ 3397 w 3962"/>
                <a:gd name="T3" fmla="*/ 2984 h 3963"/>
                <a:gd name="T4" fmla="*/ 3464 w 3962"/>
                <a:gd name="T5" fmla="*/ 3124 h 3963"/>
                <a:gd name="T6" fmla="*/ 3343 w 3962"/>
                <a:gd name="T7" fmla="*/ 3219 h 3963"/>
                <a:gd name="T8" fmla="*/ 2736 w 3962"/>
                <a:gd name="T9" fmla="*/ 3150 h 3963"/>
                <a:gd name="T10" fmla="*/ 2752 w 3962"/>
                <a:gd name="T11" fmla="*/ 2523 h 3963"/>
                <a:gd name="T12" fmla="*/ 2896 w 3962"/>
                <a:gd name="T13" fmla="*/ 2232 h 3963"/>
                <a:gd name="T14" fmla="*/ 2500 w 3962"/>
                <a:gd name="T15" fmla="*/ 2399 h 3963"/>
                <a:gd name="T16" fmla="*/ 2262 w 3962"/>
                <a:gd name="T17" fmla="*/ 2752 h 3963"/>
                <a:gd name="T18" fmla="*/ 2262 w 3962"/>
                <a:gd name="T19" fmla="*/ 3193 h 3963"/>
                <a:gd name="T20" fmla="*/ 2500 w 3962"/>
                <a:gd name="T21" fmla="*/ 3544 h 3963"/>
                <a:gd name="T22" fmla="*/ 2896 w 3962"/>
                <a:gd name="T23" fmla="*/ 3711 h 3963"/>
                <a:gd name="T24" fmla="*/ 3325 w 3962"/>
                <a:gd name="T25" fmla="*/ 3625 h 3963"/>
                <a:gd name="T26" fmla="*/ 3625 w 3962"/>
                <a:gd name="T27" fmla="*/ 3325 h 3963"/>
                <a:gd name="T28" fmla="*/ 3711 w 3962"/>
                <a:gd name="T29" fmla="*/ 2896 h 3963"/>
                <a:gd name="T30" fmla="*/ 3544 w 3962"/>
                <a:gd name="T31" fmla="*/ 2500 h 3963"/>
                <a:gd name="T32" fmla="*/ 3193 w 3962"/>
                <a:gd name="T33" fmla="*/ 2262 h 3963"/>
                <a:gd name="T34" fmla="*/ 1734 w 3962"/>
                <a:gd name="T35" fmla="*/ 2724 h 3963"/>
                <a:gd name="T36" fmla="*/ 495 w 3962"/>
                <a:gd name="T37" fmla="*/ 2724 h 3963"/>
                <a:gd name="T38" fmla="*/ 3300 w 3962"/>
                <a:gd name="T39" fmla="*/ 2037 h 3963"/>
                <a:gd name="T40" fmla="*/ 3700 w 3962"/>
                <a:gd name="T41" fmla="*/ 2300 h 3963"/>
                <a:gd name="T42" fmla="*/ 3930 w 3962"/>
                <a:gd name="T43" fmla="*/ 2722 h 3963"/>
                <a:gd name="T44" fmla="*/ 3930 w 3962"/>
                <a:gd name="T45" fmla="*/ 3222 h 3963"/>
                <a:gd name="T46" fmla="*/ 3700 w 3962"/>
                <a:gd name="T47" fmla="*/ 3643 h 3963"/>
                <a:gd name="T48" fmla="*/ 3300 w 3962"/>
                <a:gd name="T49" fmla="*/ 3907 h 3963"/>
                <a:gd name="T50" fmla="*/ 2802 w 3962"/>
                <a:gd name="T51" fmla="*/ 3948 h 3963"/>
                <a:gd name="T52" fmla="*/ 2361 w 3962"/>
                <a:gd name="T53" fmla="*/ 3752 h 3963"/>
                <a:gd name="T54" fmla="*/ 2067 w 3962"/>
                <a:gd name="T55" fmla="*/ 3376 h 3963"/>
                <a:gd name="T56" fmla="*/ 1984 w 3962"/>
                <a:gd name="T57" fmla="*/ 2887 h 3963"/>
                <a:gd name="T58" fmla="*/ 2144 w 3962"/>
                <a:gd name="T59" fmla="*/ 2426 h 3963"/>
                <a:gd name="T60" fmla="*/ 2495 w 3962"/>
                <a:gd name="T61" fmla="*/ 2103 h 3963"/>
                <a:gd name="T62" fmla="*/ 2972 w 3962"/>
                <a:gd name="T63" fmla="*/ 1982 h 3963"/>
                <a:gd name="T64" fmla="*/ 1238 w 3962"/>
                <a:gd name="T65" fmla="*/ 1486 h 3963"/>
                <a:gd name="T66" fmla="*/ 990 w 3962"/>
                <a:gd name="T67" fmla="*/ 1486 h 3963"/>
                <a:gd name="T68" fmla="*/ 371 w 3962"/>
                <a:gd name="T69" fmla="*/ 619 h 3963"/>
                <a:gd name="T70" fmla="*/ 473 w 3962"/>
                <a:gd name="T71" fmla="*/ 819 h 3963"/>
                <a:gd name="T72" fmla="*/ 697 w 3962"/>
                <a:gd name="T73" fmla="*/ 854 h 3963"/>
                <a:gd name="T74" fmla="*/ 854 w 3962"/>
                <a:gd name="T75" fmla="*/ 697 h 3963"/>
                <a:gd name="T76" fmla="*/ 2355 w 3962"/>
                <a:gd name="T77" fmla="*/ 659 h 3963"/>
                <a:gd name="T78" fmla="*/ 2487 w 3962"/>
                <a:gd name="T79" fmla="*/ 839 h 3963"/>
                <a:gd name="T80" fmla="*/ 2714 w 3962"/>
                <a:gd name="T81" fmla="*/ 839 h 3963"/>
                <a:gd name="T82" fmla="*/ 2844 w 3962"/>
                <a:gd name="T83" fmla="*/ 659 h 3963"/>
                <a:gd name="T84" fmla="*/ 3074 w 3962"/>
                <a:gd name="T85" fmla="*/ 526 h 3963"/>
                <a:gd name="T86" fmla="*/ 3215 w 3962"/>
                <a:gd name="T87" fmla="*/ 724 h 3963"/>
                <a:gd name="T88" fmla="*/ 248 w 3962"/>
                <a:gd name="T89" fmla="*/ 2947 h 3963"/>
                <a:gd name="T90" fmla="*/ 268 w 3962"/>
                <a:gd name="T91" fmla="*/ 3219 h 3963"/>
                <a:gd name="T92" fmla="*/ 52 w 3962"/>
                <a:gd name="T93" fmla="*/ 3108 h 3963"/>
                <a:gd name="T94" fmla="*/ 3 w 3962"/>
                <a:gd name="T95" fmla="*/ 724 h 3963"/>
                <a:gd name="T96" fmla="*/ 144 w 3962"/>
                <a:gd name="T97" fmla="*/ 526 h 3963"/>
                <a:gd name="T98" fmla="*/ 2654 w 3962"/>
                <a:gd name="T99" fmla="*/ 13 h 3963"/>
                <a:gd name="T100" fmla="*/ 2724 w 3962"/>
                <a:gd name="T101" fmla="*/ 619 h 3963"/>
                <a:gd name="T102" fmla="*/ 2629 w 3962"/>
                <a:gd name="T103" fmla="*/ 739 h 3963"/>
                <a:gd name="T104" fmla="*/ 2489 w 3962"/>
                <a:gd name="T105" fmla="*/ 673 h 3963"/>
                <a:gd name="T106" fmla="*/ 2503 w 3962"/>
                <a:gd name="T107" fmla="*/ 47 h 3963"/>
                <a:gd name="T108" fmla="*/ 647 w 3962"/>
                <a:gd name="T109" fmla="*/ 3 h 3963"/>
                <a:gd name="T110" fmla="*/ 743 w 3962"/>
                <a:gd name="T111" fmla="*/ 124 h 3963"/>
                <a:gd name="T112" fmla="*/ 673 w 3962"/>
                <a:gd name="T113" fmla="*/ 730 h 3963"/>
                <a:gd name="T114" fmla="*/ 523 w 3962"/>
                <a:gd name="T115" fmla="*/ 696 h 3963"/>
                <a:gd name="T116" fmla="*/ 508 w 3962"/>
                <a:gd name="T117" fmla="*/ 69 h 3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2" h="3963">
                  <a:moveTo>
                    <a:pt x="2848" y="2477"/>
                  </a:moveTo>
                  <a:lnTo>
                    <a:pt x="2876" y="2479"/>
                  </a:lnTo>
                  <a:lnTo>
                    <a:pt x="2902" y="2489"/>
                  </a:lnTo>
                  <a:lnTo>
                    <a:pt x="2925" y="2503"/>
                  </a:lnTo>
                  <a:lnTo>
                    <a:pt x="2944" y="2523"/>
                  </a:lnTo>
                  <a:lnTo>
                    <a:pt x="2959" y="2546"/>
                  </a:lnTo>
                  <a:lnTo>
                    <a:pt x="2968" y="2572"/>
                  </a:lnTo>
                  <a:lnTo>
                    <a:pt x="2972" y="2600"/>
                  </a:lnTo>
                  <a:lnTo>
                    <a:pt x="2972" y="2972"/>
                  </a:lnTo>
                  <a:lnTo>
                    <a:pt x="3343" y="2972"/>
                  </a:lnTo>
                  <a:lnTo>
                    <a:pt x="3371" y="2975"/>
                  </a:lnTo>
                  <a:lnTo>
                    <a:pt x="3397" y="2984"/>
                  </a:lnTo>
                  <a:lnTo>
                    <a:pt x="3420" y="2999"/>
                  </a:lnTo>
                  <a:lnTo>
                    <a:pt x="3440" y="3018"/>
                  </a:lnTo>
                  <a:lnTo>
                    <a:pt x="3454" y="3041"/>
                  </a:lnTo>
                  <a:lnTo>
                    <a:pt x="3464" y="3067"/>
                  </a:lnTo>
                  <a:lnTo>
                    <a:pt x="3467" y="3096"/>
                  </a:lnTo>
                  <a:lnTo>
                    <a:pt x="3464" y="3124"/>
                  </a:lnTo>
                  <a:lnTo>
                    <a:pt x="3454" y="3150"/>
                  </a:lnTo>
                  <a:lnTo>
                    <a:pt x="3440" y="3173"/>
                  </a:lnTo>
                  <a:lnTo>
                    <a:pt x="3420" y="3193"/>
                  </a:lnTo>
                  <a:lnTo>
                    <a:pt x="3397" y="3207"/>
                  </a:lnTo>
                  <a:lnTo>
                    <a:pt x="3371" y="3217"/>
                  </a:lnTo>
                  <a:lnTo>
                    <a:pt x="3343" y="3219"/>
                  </a:lnTo>
                  <a:lnTo>
                    <a:pt x="2848" y="3219"/>
                  </a:lnTo>
                  <a:lnTo>
                    <a:pt x="2819" y="3217"/>
                  </a:lnTo>
                  <a:lnTo>
                    <a:pt x="2794" y="3207"/>
                  </a:lnTo>
                  <a:lnTo>
                    <a:pt x="2771" y="3193"/>
                  </a:lnTo>
                  <a:lnTo>
                    <a:pt x="2752" y="3173"/>
                  </a:lnTo>
                  <a:lnTo>
                    <a:pt x="2736" y="3150"/>
                  </a:lnTo>
                  <a:lnTo>
                    <a:pt x="2727" y="3124"/>
                  </a:lnTo>
                  <a:lnTo>
                    <a:pt x="2724" y="3096"/>
                  </a:lnTo>
                  <a:lnTo>
                    <a:pt x="2724" y="2600"/>
                  </a:lnTo>
                  <a:lnTo>
                    <a:pt x="2727" y="2572"/>
                  </a:lnTo>
                  <a:lnTo>
                    <a:pt x="2736" y="2546"/>
                  </a:lnTo>
                  <a:lnTo>
                    <a:pt x="2752" y="2523"/>
                  </a:lnTo>
                  <a:lnTo>
                    <a:pt x="2771" y="2503"/>
                  </a:lnTo>
                  <a:lnTo>
                    <a:pt x="2794" y="2489"/>
                  </a:lnTo>
                  <a:lnTo>
                    <a:pt x="2819" y="2479"/>
                  </a:lnTo>
                  <a:lnTo>
                    <a:pt x="2848" y="2477"/>
                  </a:lnTo>
                  <a:close/>
                  <a:moveTo>
                    <a:pt x="2972" y="2229"/>
                  </a:moveTo>
                  <a:lnTo>
                    <a:pt x="2896" y="2232"/>
                  </a:lnTo>
                  <a:lnTo>
                    <a:pt x="2821" y="2244"/>
                  </a:lnTo>
                  <a:lnTo>
                    <a:pt x="2750" y="2262"/>
                  </a:lnTo>
                  <a:lnTo>
                    <a:pt x="2683" y="2288"/>
                  </a:lnTo>
                  <a:lnTo>
                    <a:pt x="2618" y="2319"/>
                  </a:lnTo>
                  <a:lnTo>
                    <a:pt x="2556" y="2356"/>
                  </a:lnTo>
                  <a:lnTo>
                    <a:pt x="2500" y="2399"/>
                  </a:lnTo>
                  <a:lnTo>
                    <a:pt x="2447" y="2447"/>
                  </a:lnTo>
                  <a:lnTo>
                    <a:pt x="2399" y="2500"/>
                  </a:lnTo>
                  <a:lnTo>
                    <a:pt x="2355" y="2556"/>
                  </a:lnTo>
                  <a:lnTo>
                    <a:pt x="2318" y="2618"/>
                  </a:lnTo>
                  <a:lnTo>
                    <a:pt x="2287" y="2683"/>
                  </a:lnTo>
                  <a:lnTo>
                    <a:pt x="2262" y="2752"/>
                  </a:lnTo>
                  <a:lnTo>
                    <a:pt x="2243" y="2823"/>
                  </a:lnTo>
                  <a:lnTo>
                    <a:pt x="2232" y="2896"/>
                  </a:lnTo>
                  <a:lnTo>
                    <a:pt x="2229" y="2972"/>
                  </a:lnTo>
                  <a:lnTo>
                    <a:pt x="2232" y="3048"/>
                  </a:lnTo>
                  <a:lnTo>
                    <a:pt x="2243" y="3122"/>
                  </a:lnTo>
                  <a:lnTo>
                    <a:pt x="2262" y="3193"/>
                  </a:lnTo>
                  <a:lnTo>
                    <a:pt x="2287" y="3261"/>
                  </a:lnTo>
                  <a:lnTo>
                    <a:pt x="2318" y="3325"/>
                  </a:lnTo>
                  <a:lnTo>
                    <a:pt x="2355" y="3387"/>
                  </a:lnTo>
                  <a:lnTo>
                    <a:pt x="2399" y="3444"/>
                  </a:lnTo>
                  <a:lnTo>
                    <a:pt x="2447" y="3497"/>
                  </a:lnTo>
                  <a:lnTo>
                    <a:pt x="2500" y="3544"/>
                  </a:lnTo>
                  <a:lnTo>
                    <a:pt x="2556" y="3588"/>
                  </a:lnTo>
                  <a:lnTo>
                    <a:pt x="2618" y="3625"/>
                  </a:lnTo>
                  <a:lnTo>
                    <a:pt x="2683" y="3657"/>
                  </a:lnTo>
                  <a:lnTo>
                    <a:pt x="2750" y="3682"/>
                  </a:lnTo>
                  <a:lnTo>
                    <a:pt x="2821" y="3700"/>
                  </a:lnTo>
                  <a:lnTo>
                    <a:pt x="2896" y="3711"/>
                  </a:lnTo>
                  <a:lnTo>
                    <a:pt x="2972" y="3714"/>
                  </a:lnTo>
                  <a:lnTo>
                    <a:pt x="3048" y="3711"/>
                  </a:lnTo>
                  <a:lnTo>
                    <a:pt x="3121" y="3700"/>
                  </a:lnTo>
                  <a:lnTo>
                    <a:pt x="3193" y="3682"/>
                  </a:lnTo>
                  <a:lnTo>
                    <a:pt x="3260" y="3657"/>
                  </a:lnTo>
                  <a:lnTo>
                    <a:pt x="3325" y="3625"/>
                  </a:lnTo>
                  <a:lnTo>
                    <a:pt x="3386" y="3588"/>
                  </a:lnTo>
                  <a:lnTo>
                    <a:pt x="3444" y="3544"/>
                  </a:lnTo>
                  <a:lnTo>
                    <a:pt x="3496" y="3497"/>
                  </a:lnTo>
                  <a:lnTo>
                    <a:pt x="3544" y="3444"/>
                  </a:lnTo>
                  <a:lnTo>
                    <a:pt x="3588" y="3387"/>
                  </a:lnTo>
                  <a:lnTo>
                    <a:pt x="3625" y="3325"/>
                  </a:lnTo>
                  <a:lnTo>
                    <a:pt x="3656" y="3261"/>
                  </a:lnTo>
                  <a:lnTo>
                    <a:pt x="3680" y="3193"/>
                  </a:lnTo>
                  <a:lnTo>
                    <a:pt x="3700" y="3122"/>
                  </a:lnTo>
                  <a:lnTo>
                    <a:pt x="3711" y="3048"/>
                  </a:lnTo>
                  <a:lnTo>
                    <a:pt x="3714" y="2972"/>
                  </a:lnTo>
                  <a:lnTo>
                    <a:pt x="3711" y="2896"/>
                  </a:lnTo>
                  <a:lnTo>
                    <a:pt x="3700" y="2823"/>
                  </a:lnTo>
                  <a:lnTo>
                    <a:pt x="3680" y="2752"/>
                  </a:lnTo>
                  <a:lnTo>
                    <a:pt x="3656" y="2683"/>
                  </a:lnTo>
                  <a:lnTo>
                    <a:pt x="3625" y="2618"/>
                  </a:lnTo>
                  <a:lnTo>
                    <a:pt x="3588" y="2556"/>
                  </a:lnTo>
                  <a:lnTo>
                    <a:pt x="3544" y="2500"/>
                  </a:lnTo>
                  <a:lnTo>
                    <a:pt x="3496" y="2447"/>
                  </a:lnTo>
                  <a:lnTo>
                    <a:pt x="3444" y="2399"/>
                  </a:lnTo>
                  <a:lnTo>
                    <a:pt x="3386" y="2356"/>
                  </a:lnTo>
                  <a:lnTo>
                    <a:pt x="3325" y="2319"/>
                  </a:lnTo>
                  <a:lnTo>
                    <a:pt x="3260" y="2288"/>
                  </a:lnTo>
                  <a:lnTo>
                    <a:pt x="3193" y="2262"/>
                  </a:lnTo>
                  <a:lnTo>
                    <a:pt x="3121" y="2244"/>
                  </a:lnTo>
                  <a:lnTo>
                    <a:pt x="3048" y="2232"/>
                  </a:lnTo>
                  <a:lnTo>
                    <a:pt x="2972" y="2229"/>
                  </a:lnTo>
                  <a:close/>
                  <a:moveTo>
                    <a:pt x="1238" y="2229"/>
                  </a:moveTo>
                  <a:lnTo>
                    <a:pt x="1734" y="2229"/>
                  </a:lnTo>
                  <a:lnTo>
                    <a:pt x="1734" y="2724"/>
                  </a:lnTo>
                  <a:lnTo>
                    <a:pt x="1238" y="2724"/>
                  </a:lnTo>
                  <a:lnTo>
                    <a:pt x="1238" y="2229"/>
                  </a:lnTo>
                  <a:close/>
                  <a:moveTo>
                    <a:pt x="495" y="2229"/>
                  </a:moveTo>
                  <a:lnTo>
                    <a:pt x="990" y="2229"/>
                  </a:lnTo>
                  <a:lnTo>
                    <a:pt x="990" y="2724"/>
                  </a:lnTo>
                  <a:lnTo>
                    <a:pt x="495" y="2724"/>
                  </a:lnTo>
                  <a:lnTo>
                    <a:pt x="495" y="2229"/>
                  </a:lnTo>
                  <a:close/>
                  <a:moveTo>
                    <a:pt x="2972" y="1982"/>
                  </a:moveTo>
                  <a:lnTo>
                    <a:pt x="3058" y="1985"/>
                  </a:lnTo>
                  <a:lnTo>
                    <a:pt x="3141" y="1996"/>
                  </a:lnTo>
                  <a:lnTo>
                    <a:pt x="3221" y="2013"/>
                  </a:lnTo>
                  <a:lnTo>
                    <a:pt x="3300" y="2037"/>
                  </a:lnTo>
                  <a:lnTo>
                    <a:pt x="3376" y="2067"/>
                  </a:lnTo>
                  <a:lnTo>
                    <a:pt x="3448" y="2103"/>
                  </a:lnTo>
                  <a:lnTo>
                    <a:pt x="3517" y="2144"/>
                  </a:lnTo>
                  <a:lnTo>
                    <a:pt x="3582" y="2191"/>
                  </a:lnTo>
                  <a:lnTo>
                    <a:pt x="3643" y="2243"/>
                  </a:lnTo>
                  <a:lnTo>
                    <a:pt x="3700" y="2300"/>
                  </a:lnTo>
                  <a:lnTo>
                    <a:pt x="3752" y="2361"/>
                  </a:lnTo>
                  <a:lnTo>
                    <a:pt x="3799" y="2426"/>
                  </a:lnTo>
                  <a:lnTo>
                    <a:pt x="3841" y="2495"/>
                  </a:lnTo>
                  <a:lnTo>
                    <a:pt x="3876" y="2567"/>
                  </a:lnTo>
                  <a:lnTo>
                    <a:pt x="3906" y="2643"/>
                  </a:lnTo>
                  <a:lnTo>
                    <a:pt x="3930" y="2722"/>
                  </a:lnTo>
                  <a:lnTo>
                    <a:pt x="3948" y="2803"/>
                  </a:lnTo>
                  <a:lnTo>
                    <a:pt x="3959" y="2887"/>
                  </a:lnTo>
                  <a:lnTo>
                    <a:pt x="3962" y="2972"/>
                  </a:lnTo>
                  <a:lnTo>
                    <a:pt x="3959" y="3058"/>
                  </a:lnTo>
                  <a:lnTo>
                    <a:pt x="3948" y="3141"/>
                  </a:lnTo>
                  <a:lnTo>
                    <a:pt x="3930" y="3222"/>
                  </a:lnTo>
                  <a:lnTo>
                    <a:pt x="3906" y="3300"/>
                  </a:lnTo>
                  <a:lnTo>
                    <a:pt x="3876" y="3376"/>
                  </a:lnTo>
                  <a:lnTo>
                    <a:pt x="3841" y="3448"/>
                  </a:lnTo>
                  <a:lnTo>
                    <a:pt x="3799" y="3518"/>
                  </a:lnTo>
                  <a:lnTo>
                    <a:pt x="3752" y="3583"/>
                  </a:lnTo>
                  <a:lnTo>
                    <a:pt x="3700" y="3643"/>
                  </a:lnTo>
                  <a:lnTo>
                    <a:pt x="3643" y="3700"/>
                  </a:lnTo>
                  <a:lnTo>
                    <a:pt x="3582" y="3752"/>
                  </a:lnTo>
                  <a:lnTo>
                    <a:pt x="3517" y="3799"/>
                  </a:lnTo>
                  <a:lnTo>
                    <a:pt x="3448" y="3841"/>
                  </a:lnTo>
                  <a:lnTo>
                    <a:pt x="3376" y="3877"/>
                  </a:lnTo>
                  <a:lnTo>
                    <a:pt x="3300" y="3907"/>
                  </a:lnTo>
                  <a:lnTo>
                    <a:pt x="3221" y="3931"/>
                  </a:lnTo>
                  <a:lnTo>
                    <a:pt x="3141" y="3948"/>
                  </a:lnTo>
                  <a:lnTo>
                    <a:pt x="3058" y="3959"/>
                  </a:lnTo>
                  <a:lnTo>
                    <a:pt x="2972" y="3963"/>
                  </a:lnTo>
                  <a:lnTo>
                    <a:pt x="2886" y="3959"/>
                  </a:lnTo>
                  <a:lnTo>
                    <a:pt x="2802" y="3948"/>
                  </a:lnTo>
                  <a:lnTo>
                    <a:pt x="2721" y="3931"/>
                  </a:lnTo>
                  <a:lnTo>
                    <a:pt x="2643" y="3907"/>
                  </a:lnTo>
                  <a:lnTo>
                    <a:pt x="2567" y="3877"/>
                  </a:lnTo>
                  <a:lnTo>
                    <a:pt x="2495" y="3841"/>
                  </a:lnTo>
                  <a:lnTo>
                    <a:pt x="2426" y="3799"/>
                  </a:lnTo>
                  <a:lnTo>
                    <a:pt x="2361" y="3752"/>
                  </a:lnTo>
                  <a:lnTo>
                    <a:pt x="2300" y="3700"/>
                  </a:lnTo>
                  <a:lnTo>
                    <a:pt x="2243" y="3643"/>
                  </a:lnTo>
                  <a:lnTo>
                    <a:pt x="2191" y="3583"/>
                  </a:lnTo>
                  <a:lnTo>
                    <a:pt x="2144" y="3518"/>
                  </a:lnTo>
                  <a:lnTo>
                    <a:pt x="2103" y="3448"/>
                  </a:lnTo>
                  <a:lnTo>
                    <a:pt x="2067" y="3376"/>
                  </a:lnTo>
                  <a:lnTo>
                    <a:pt x="2037" y="3300"/>
                  </a:lnTo>
                  <a:lnTo>
                    <a:pt x="2013" y="3222"/>
                  </a:lnTo>
                  <a:lnTo>
                    <a:pt x="1995" y="3141"/>
                  </a:lnTo>
                  <a:lnTo>
                    <a:pt x="1984" y="3058"/>
                  </a:lnTo>
                  <a:lnTo>
                    <a:pt x="1980" y="2972"/>
                  </a:lnTo>
                  <a:lnTo>
                    <a:pt x="1984" y="2887"/>
                  </a:lnTo>
                  <a:lnTo>
                    <a:pt x="1995" y="2803"/>
                  </a:lnTo>
                  <a:lnTo>
                    <a:pt x="2013" y="2722"/>
                  </a:lnTo>
                  <a:lnTo>
                    <a:pt x="2037" y="2643"/>
                  </a:lnTo>
                  <a:lnTo>
                    <a:pt x="2067" y="2567"/>
                  </a:lnTo>
                  <a:lnTo>
                    <a:pt x="2103" y="2495"/>
                  </a:lnTo>
                  <a:lnTo>
                    <a:pt x="2144" y="2426"/>
                  </a:lnTo>
                  <a:lnTo>
                    <a:pt x="2191" y="2361"/>
                  </a:lnTo>
                  <a:lnTo>
                    <a:pt x="2243" y="2300"/>
                  </a:lnTo>
                  <a:lnTo>
                    <a:pt x="2300" y="2243"/>
                  </a:lnTo>
                  <a:lnTo>
                    <a:pt x="2361" y="2191"/>
                  </a:lnTo>
                  <a:lnTo>
                    <a:pt x="2426" y="2144"/>
                  </a:lnTo>
                  <a:lnTo>
                    <a:pt x="2495" y="2103"/>
                  </a:lnTo>
                  <a:lnTo>
                    <a:pt x="2567" y="2067"/>
                  </a:lnTo>
                  <a:lnTo>
                    <a:pt x="2643" y="2037"/>
                  </a:lnTo>
                  <a:lnTo>
                    <a:pt x="2721" y="2013"/>
                  </a:lnTo>
                  <a:lnTo>
                    <a:pt x="2802" y="1996"/>
                  </a:lnTo>
                  <a:lnTo>
                    <a:pt x="2886" y="1985"/>
                  </a:lnTo>
                  <a:lnTo>
                    <a:pt x="2972" y="1982"/>
                  </a:lnTo>
                  <a:close/>
                  <a:moveTo>
                    <a:pt x="1980" y="1486"/>
                  </a:moveTo>
                  <a:lnTo>
                    <a:pt x="2476" y="1486"/>
                  </a:lnTo>
                  <a:lnTo>
                    <a:pt x="2476" y="1982"/>
                  </a:lnTo>
                  <a:lnTo>
                    <a:pt x="1980" y="1982"/>
                  </a:lnTo>
                  <a:lnTo>
                    <a:pt x="1980" y="1486"/>
                  </a:lnTo>
                  <a:close/>
                  <a:moveTo>
                    <a:pt x="1238" y="1486"/>
                  </a:moveTo>
                  <a:lnTo>
                    <a:pt x="1734" y="1486"/>
                  </a:lnTo>
                  <a:lnTo>
                    <a:pt x="1734" y="1982"/>
                  </a:lnTo>
                  <a:lnTo>
                    <a:pt x="1238" y="1982"/>
                  </a:lnTo>
                  <a:lnTo>
                    <a:pt x="1238" y="1486"/>
                  </a:lnTo>
                  <a:close/>
                  <a:moveTo>
                    <a:pt x="495" y="1486"/>
                  </a:moveTo>
                  <a:lnTo>
                    <a:pt x="990" y="1486"/>
                  </a:lnTo>
                  <a:lnTo>
                    <a:pt x="990" y="1982"/>
                  </a:lnTo>
                  <a:lnTo>
                    <a:pt x="495" y="1982"/>
                  </a:lnTo>
                  <a:lnTo>
                    <a:pt x="495" y="1486"/>
                  </a:lnTo>
                  <a:close/>
                  <a:moveTo>
                    <a:pt x="268" y="495"/>
                  </a:moveTo>
                  <a:lnTo>
                    <a:pt x="371" y="495"/>
                  </a:lnTo>
                  <a:lnTo>
                    <a:pt x="371" y="619"/>
                  </a:lnTo>
                  <a:lnTo>
                    <a:pt x="374" y="659"/>
                  </a:lnTo>
                  <a:lnTo>
                    <a:pt x="384" y="697"/>
                  </a:lnTo>
                  <a:lnTo>
                    <a:pt x="399" y="732"/>
                  </a:lnTo>
                  <a:lnTo>
                    <a:pt x="419" y="765"/>
                  </a:lnTo>
                  <a:lnTo>
                    <a:pt x="444" y="794"/>
                  </a:lnTo>
                  <a:lnTo>
                    <a:pt x="473" y="819"/>
                  </a:lnTo>
                  <a:lnTo>
                    <a:pt x="505" y="839"/>
                  </a:lnTo>
                  <a:lnTo>
                    <a:pt x="541" y="854"/>
                  </a:lnTo>
                  <a:lnTo>
                    <a:pt x="579" y="864"/>
                  </a:lnTo>
                  <a:lnTo>
                    <a:pt x="619" y="867"/>
                  </a:lnTo>
                  <a:lnTo>
                    <a:pt x="659" y="864"/>
                  </a:lnTo>
                  <a:lnTo>
                    <a:pt x="697" y="854"/>
                  </a:lnTo>
                  <a:lnTo>
                    <a:pt x="732" y="839"/>
                  </a:lnTo>
                  <a:lnTo>
                    <a:pt x="765" y="819"/>
                  </a:lnTo>
                  <a:lnTo>
                    <a:pt x="794" y="794"/>
                  </a:lnTo>
                  <a:lnTo>
                    <a:pt x="819" y="765"/>
                  </a:lnTo>
                  <a:lnTo>
                    <a:pt x="838" y="732"/>
                  </a:lnTo>
                  <a:lnTo>
                    <a:pt x="854" y="697"/>
                  </a:lnTo>
                  <a:lnTo>
                    <a:pt x="864" y="659"/>
                  </a:lnTo>
                  <a:lnTo>
                    <a:pt x="866" y="619"/>
                  </a:lnTo>
                  <a:lnTo>
                    <a:pt x="866" y="495"/>
                  </a:lnTo>
                  <a:lnTo>
                    <a:pt x="2353" y="495"/>
                  </a:lnTo>
                  <a:lnTo>
                    <a:pt x="2353" y="619"/>
                  </a:lnTo>
                  <a:lnTo>
                    <a:pt x="2355" y="659"/>
                  </a:lnTo>
                  <a:lnTo>
                    <a:pt x="2365" y="697"/>
                  </a:lnTo>
                  <a:lnTo>
                    <a:pt x="2380" y="732"/>
                  </a:lnTo>
                  <a:lnTo>
                    <a:pt x="2400" y="765"/>
                  </a:lnTo>
                  <a:lnTo>
                    <a:pt x="2425" y="794"/>
                  </a:lnTo>
                  <a:lnTo>
                    <a:pt x="2454" y="819"/>
                  </a:lnTo>
                  <a:lnTo>
                    <a:pt x="2487" y="839"/>
                  </a:lnTo>
                  <a:lnTo>
                    <a:pt x="2521" y="854"/>
                  </a:lnTo>
                  <a:lnTo>
                    <a:pt x="2560" y="864"/>
                  </a:lnTo>
                  <a:lnTo>
                    <a:pt x="2600" y="867"/>
                  </a:lnTo>
                  <a:lnTo>
                    <a:pt x="2641" y="864"/>
                  </a:lnTo>
                  <a:lnTo>
                    <a:pt x="2678" y="854"/>
                  </a:lnTo>
                  <a:lnTo>
                    <a:pt x="2714" y="839"/>
                  </a:lnTo>
                  <a:lnTo>
                    <a:pt x="2747" y="819"/>
                  </a:lnTo>
                  <a:lnTo>
                    <a:pt x="2776" y="794"/>
                  </a:lnTo>
                  <a:lnTo>
                    <a:pt x="2800" y="765"/>
                  </a:lnTo>
                  <a:lnTo>
                    <a:pt x="2820" y="732"/>
                  </a:lnTo>
                  <a:lnTo>
                    <a:pt x="2835" y="697"/>
                  </a:lnTo>
                  <a:lnTo>
                    <a:pt x="2844" y="659"/>
                  </a:lnTo>
                  <a:lnTo>
                    <a:pt x="2848" y="619"/>
                  </a:lnTo>
                  <a:lnTo>
                    <a:pt x="2848" y="495"/>
                  </a:lnTo>
                  <a:lnTo>
                    <a:pt x="2952" y="495"/>
                  </a:lnTo>
                  <a:lnTo>
                    <a:pt x="2995" y="498"/>
                  </a:lnTo>
                  <a:lnTo>
                    <a:pt x="3036" y="509"/>
                  </a:lnTo>
                  <a:lnTo>
                    <a:pt x="3074" y="526"/>
                  </a:lnTo>
                  <a:lnTo>
                    <a:pt x="3109" y="548"/>
                  </a:lnTo>
                  <a:lnTo>
                    <a:pt x="3141" y="574"/>
                  </a:lnTo>
                  <a:lnTo>
                    <a:pt x="3167" y="607"/>
                  </a:lnTo>
                  <a:lnTo>
                    <a:pt x="3189" y="642"/>
                  </a:lnTo>
                  <a:lnTo>
                    <a:pt x="3206" y="682"/>
                  </a:lnTo>
                  <a:lnTo>
                    <a:pt x="3215" y="724"/>
                  </a:lnTo>
                  <a:lnTo>
                    <a:pt x="3219" y="767"/>
                  </a:lnTo>
                  <a:lnTo>
                    <a:pt x="3219" y="1733"/>
                  </a:lnTo>
                  <a:lnTo>
                    <a:pt x="2972" y="1733"/>
                  </a:lnTo>
                  <a:lnTo>
                    <a:pt x="2972" y="1238"/>
                  </a:lnTo>
                  <a:lnTo>
                    <a:pt x="248" y="1238"/>
                  </a:lnTo>
                  <a:lnTo>
                    <a:pt x="248" y="2947"/>
                  </a:lnTo>
                  <a:lnTo>
                    <a:pt x="250" y="2959"/>
                  </a:lnTo>
                  <a:lnTo>
                    <a:pt x="258" y="2969"/>
                  </a:lnTo>
                  <a:lnTo>
                    <a:pt x="268" y="2972"/>
                  </a:lnTo>
                  <a:lnTo>
                    <a:pt x="1734" y="2972"/>
                  </a:lnTo>
                  <a:lnTo>
                    <a:pt x="1734" y="3219"/>
                  </a:lnTo>
                  <a:lnTo>
                    <a:pt x="268" y="3219"/>
                  </a:lnTo>
                  <a:lnTo>
                    <a:pt x="225" y="3216"/>
                  </a:lnTo>
                  <a:lnTo>
                    <a:pt x="183" y="3206"/>
                  </a:lnTo>
                  <a:lnTo>
                    <a:pt x="144" y="3189"/>
                  </a:lnTo>
                  <a:lnTo>
                    <a:pt x="109" y="3167"/>
                  </a:lnTo>
                  <a:lnTo>
                    <a:pt x="78" y="3140"/>
                  </a:lnTo>
                  <a:lnTo>
                    <a:pt x="52" y="3108"/>
                  </a:lnTo>
                  <a:lnTo>
                    <a:pt x="30" y="3072"/>
                  </a:lnTo>
                  <a:lnTo>
                    <a:pt x="13" y="3034"/>
                  </a:lnTo>
                  <a:lnTo>
                    <a:pt x="3" y="2991"/>
                  </a:lnTo>
                  <a:lnTo>
                    <a:pt x="0" y="2947"/>
                  </a:lnTo>
                  <a:lnTo>
                    <a:pt x="0" y="767"/>
                  </a:lnTo>
                  <a:lnTo>
                    <a:pt x="3" y="724"/>
                  </a:lnTo>
                  <a:lnTo>
                    <a:pt x="13" y="682"/>
                  </a:lnTo>
                  <a:lnTo>
                    <a:pt x="30" y="642"/>
                  </a:lnTo>
                  <a:lnTo>
                    <a:pt x="52" y="607"/>
                  </a:lnTo>
                  <a:lnTo>
                    <a:pt x="78" y="574"/>
                  </a:lnTo>
                  <a:lnTo>
                    <a:pt x="109" y="548"/>
                  </a:lnTo>
                  <a:lnTo>
                    <a:pt x="144" y="526"/>
                  </a:lnTo>
                  <a:lnTo>
                    <a:pt x="183" y="509"/>
                  </a:lnTo>
                  <a:lnTo>
                    <a:pt x="225" y="498"/>
                  </a:lnTo>
                  <a:lnTo>
                    <a:pt x="268" y="495"/>
                  </a:lnTo>
                  <a:close/>
                  <a:moveTo>
                    <a:pt x="2600" y="0"/>
                  </a:moveTo>
                  <a:lnTo>
                    <a:pt x="2629" y="3"/>
                  </a:lnTo>
                  <a:lnTo>
                    <a:pt x="2654" y="13"/>
                  </a:lnTo>
                  <a:lnTo>
                    <a:pt x="2678" y="27"/>
                  </a:lnTo>
                  <a:lnTo>
                    <a:pt x="2696" y="47"/>
                  </a:lnTo>
                  <a:lnTo>
                    <a:pt x="2712" y="69"/>
                  </a:lnTo>
                  <a:lnTo>
                    <a:pt x="2720" y="95"/>
                  </a:lnTo>
                  <a:lnTo>
                    <a:pt x="2724" y="124"/>
                  </a:lnTo>
                  <a:lnTo>
                    <a:pt x="2724" y="619"/>
                  </a:lnTo>
                  <a:lnTo>
                    <a:pt x="2720" y="648"/>
                  </a:lnTo>
                  <a:lnTo>
                    <a:pt x="2712" y="673"/>
                  </a:lnTo>
                  <a:lnTo>
                    <a:pt x="2696" y="696"/>
                  </a:lnTo>
                  <a:lnTo>
                    <a:pt x="2678" y="715"/>
                  </a:lnTo>
                  <a:lnTo>
                    <a:pt x="2654" y="730"/>
                  </a:lnTo>
                  <a:lnTo>
                    <a:pt x="2629" y="739"/>
                  </a:lnTo>
                  <a:lnTo>
                    <a:pt x="2600" y="743"/>
                  </a:lnTo>
                  <a:lnTo>
                    <a:pt x="2572" y="739"/>
                  </a:lnTo>
                  <a:lnTo>
                    <a:pt x="2546" y="730"/>
                  </a:lnTo>
                  <a:lnTo>
                    <a:pt x="2523" y="715"/>
                  </a:lnTo>
                  <a:lnTo>
                    <a:pt x="2503" y="696"/>
                  </a:lnTo>
                  <a:lnTo>
                    <a:pt x="2489" y="673"/>
                  </a:lnTo>
                  <a:lnTo>
                    <a:pt x="2479" y="648"/>
                  </a:lnTo>
                  <a:lnTo>
                    <a:pt x="2476" y="619"/>
                  </a:lnTo>
                  <a:lnTo>
                    <a:pt x="2476" y="124"/>
                  </a:lnTo>
                  <a:lnTo>
                    <a:pt x="2479" y="95"/>
                  </a:lnTo>
                  <a:lnTo>
                    <a:pt x="2489" y="69"/>
                  </a:lnTo>
                  <a:lnTo>
                    <a:pt x="2503" y="47"/>
                  </a:lnTo>
                  <a:lnTo>
                    <a:pt x="2523" y="27"/>
                  </a:lnTo>
                  <a:lnTo>
                    <a:pt x="2546" y="13"/>
                  </a:lnTo>
                  <a:lnTo>
                    <a:pt x="2572" y="3"/>
                  </a:lnTo>
                  <a:lnTo>
                    <a:pt x="2600" y="0"/>
                  </a:lnTo>
                  <a:close/>
                  <a:moveTo>
                    <a:pt x="619" y="0"/>
                  </a:moveTo>
                  <a:lnTo>
                    <a:pt x="647" y="3"/>
                  </a:lnTo>
                  <a:lnTo>
                    <a:pt x="673" y="13"/>
                  </a:lnTo>
                  <a:lnTo>
                    <a:pt x="696" y="27"/>
                  </a:lnTo>
                  <a:lnTo>
                    <a:pt x="715" y="47"/>
                  </a:lnTo>
                  <a:lnTo>
                    <a:pt x="730" y="69"/>
                  </a:lnTo>
                  <a:lnTo>
                    <a:pt x="740" y="95"/>
                  </a:lnTo>
                  <a:lnTo>
                    <a:pt x="743" y="124"/>
                  </a:lnTo>
                  <a:lnTo>
                    <a:pt x="743" y="619"/>
                  </a:lnTo>
                  <a:lnTo>
                    <a:pt x="740" y="648"/>
                  </a:lnTo>
                  <a:lnTo>
                    <a:pt x="730" y="673"/>
                  </a:lnTo>
                  <a:lnTo>
                    <a:pt x="715" y="696"/>
                  </a:lnTo>
                  <a:lnTo>
                    <a:pt x="696" y="715"/>
                  </a:lnTo>
                  <a:lnTo>
                    <a:pt x="673" y="730"/>
                  </a:lnTo>
                  <a:lnTo>
                    <a:pt x="647" y="739"/>
                  </a:lnTo>
                  <a:lnTo>
                    <a:pt x="619" y="743"/>
                  </a:lnTo>
                  <a:lnTo>
                    <a:pt x="590" y="739"/>
                  </a:lnTo>
                  <a:lnTo>
                    <a:pt x="565" y="730"/>
                  </a:lnTo>
                  <a:lnTo>
                    <a:pt x="542" y="715"/>
                  </a:lnTo>
                  <a:lnTo>
                    <a:pt x="523" y="696"/>
                  </a:lnTo>
                  <a:lnTo>
                    <a:pt x="508" y="673"/>
                  </a:lnTo>
                  <a:lnTo>
                    <a:pt x="499" y="648"/>
                  </a:lnTo>
                  <a:lnTo>
                    <a:pt x="495" y="619"/>
                  </a:lnTo>
                  <a:lnTo>
                    <a:pt x="495" y="124"/>
                  </a:lnTo>
                  <a:lnTo>
                    <a:pt x="499" y="95"/>
                  </a:lnTo>
                  <a:lnTo>
                    <a:pt x="508" y="69"/>
                  </a:lnTo>
                  <a:lnTo>
                    <a:pt x="523" y="47"/>
                  </a:lnTo>
                  <a:lnTo>
                    <a:pt x="542" y="27"/>
                  </a:lnTo>
                  <a:lnTo>
                    <a:pt x="565" y="13"/>
                  </a:lnTo>
                  <a:lnTo>
                    <a:pt x="590" y="3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59245" y="3525194"/>
              <a:ext cx="479425" cy="477838"/>
              <a:chOff x="4575175" y="3521076"/>
              <a:chExt cx="479425" cy="477838"/>
            </a:xfrm>
          </p:grpSpPr>
          <p:sp>
            <p:nvSpPr>
              <p:cNvPr id="55" name="Freeform 54"/>
              <p:cNvSpPr>
                <a:spLocks/>
              </p:cNvSpPr>
              <p:nvPr/>
            </p:nvSpPr>
            <p:spPr bwMode="auto">
              <a:xfrm>
                <a:off x="4657725" y="3606801"/>
                <a:ext cx="206375" cy="42863"/>
              </a:xfrm>
              <a:custGeom>
                <a:avLst/>
                <a:gdLst>
                  <a:gd name="T0" fmla="*/ 151 w 1438"/>
                  <a:gd name="T1" fmla="*/ 0 h 302"/>
                  <a:gd name="T2" fmla="*/ 1287 w 1438"/>
                  <a:gd name="T3" fmla="*/ 0 h 302"/>
                  <a:gd name="T4" fmla="*/ 1318 w 1438"/>
                  <a:gd name="T5" fmla="*/ 3 h 302"/>
                  <a:gd name="T6" fmla="*/ 1346 w 1438"/>
                  <a:gd name="T7" fmla="*/ 12 h 302"/>
                  <a:gd name="T8" fmla="*/ 1372 w 1438"/>
                  <a:gd name="T9" fmla="*/ 26 h 302"/>
                  <a:gd name="T10" fmla="*/ 1394 w 1438"/>
                  <a:gd name="T11" fmla="*/ 45 h 302"/>
                  <a:gd name="T12" fmla="*/ 1413 w 1438"/>
                  <a:gd name="T13" fmla="*/ 67 h 302"/>
                  <a:gd name="T14" fmla="*/ 1426 w 1438"/>
                  <a:gd name="T15" fmla="*/ 93 h 302"/>
                  <a:gd name="T16" fmla="*/ 1435 w 1438"/>
                  <a:gd name="T17" fmla="*/ 121 h 302"/>
                  <a:gd name="T18" fmla="*/ 1438 w 1438"/>
                  <a:gd name="T19" fmla="*/ 151 h 302"/>
                  <a:gd name="T20" fmla="*/ 1435 w 1438"/>
                  <a:gd name="T21" fmla="*/ 181 h 302"/>
                  <a:gd name="T22" fmla="*/ 1426 w 1438"/>
                  <a:gd name="T23" fmla="*/ 209 h 302"/>
                  <a:gd name="T24" fmla="*/ 1413 w 1438"/>
                  <a:gd name="T25" fmla="*/ 235 h 302"/>
                  <a:gd name="T26" fmla="*/ 1394 w 1438"/>
                  <a:gd name="T27" fmla="*/ 257 h 302"/>
                  <a:gd name="T28" fmla="*/ 1372 w 1438"/>
                  <a:gd name="T29" fmla="*/ 276 h 302"/>
                  <a:gd name="T30" fmla="*/ 1346 w 1438"/>
                  <a:gd name="T31" fmla="*/ 289 h 302"/>
                  <a:gd name="T32" fmla="*/ 1318 w 1438"/>
                  <a:gd name="T33" fmla="*/ 298 h 302"/>
                  <a:gd name="T34" fmla="*/ 1287 w 1438"/>
                  <a:gd name="T35" fmla="*/ 302 h 302"/>
                  <a:gd name="T36" fmla="*/ 151 w 1438"/>
                  <a:gd name="T37" fmla="*/ 302 h 302"/>
                  <a:gd name="T38" fmla="*/ 121 w 1438"/>
                  <a:gd name="T39" fmla="*/ 298 h 302"/>
                  <a:gd name="T40" fmla="*/ 93 w 1438"/>
                  <a:gd name="T41" fmla="*/ 289 h 302"/>
                  <a:gd name="T42" fmla="*/ 66 w 1438"/>
                  <a:gd name="T43" fmla="*/ 276 h 302"/>
                  <a:gd name="T44" fmla="*/ 44 w 1438"/>
                  <a:gd name="T45" fmla="*/ 257 h 302"/>
                  <a:gd name="T46" fmla="*/ 26 w 1438"/>
                  <a:gd name="T47" fmla="*/ 235 h 302"/>
                  <a:gd name="T48" fmla="*/ 12 w 1438"/>
                  <a:gd name="T49" fmla="*/ 209 h 302"/>
                  <a:gd name="T50" fmla="*/ 4 w 1438"/>
                  <a:gd name="T51" fmla="*/ 181 h 302"/>
                  <a:gd name="T52" fmla="*/ 0 w 1438"/>
                  <a:gd name="T53" fmla="*/ 151 h 302"/>
                  <a:gd name="T54" fmla="*/ 4 w 1438"/>
                  <a:gd name="T55" fmla="*/ 121 h 302"/>
                  <a:gd name="T56" fmla="*/ 12 w 1438"/>
                  <a:gd name="T57" fmla="*/ 93 h 302"/>
                  <a:gd name="T58" fmla="*/ 26 w 1438"/>
                  <a:gd name="T59" fmla="*/ 67 h 302"/>
                  <a:gd name="T60" fmla="*/ 44 w 1438"/>
                  <a:gd name="T61" fmla="*/ 45 h 302"/>
                  <a:gd name="T62" fmla="*/ 66 w 1438"/>
                  <a:gd name="T63" fmla="*/ 26 h 302"/>
                  <a:gd name="T64" fmla="*/ 93 w 1438"/>
                  <a:gd name="T65" fmla="*/ 12 h 302"/>
                  <a:gd name="T66" fmla="*/ 121 w 1438"/>
                  <a:gd name="T67" fmla="*/ 3 h 302"/>
                  <a:gd name="T68" fmla="*/ 151 w 1438"/>
                  <a:gd name="T6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2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5"/>
                    </a:lnTo>
                    <a:lnTo>
                      <a:pt x="1413" y="67"/>
                    </a:lnTo>
                    <a:lnTo>
                      <a:pt x="1426" y="93"/>
                    </a:lnTo>
                    <a:lnTo>
                      <a:pt x="1435" y="121"/>
                    </a:lnTo>
                    <a:lnTo>
                      <a:pt x="1438" y="151"/>
                    </a:lnTo>
                    <a:lnTo>
                      <a:pt x="1435" y="181"/>
                    </a:lnTo>
                    <a:lnTo>
                      <a:pt x="1426" y="209"/>
                    </a:lnTo>
                    <a:lnTo>
                      <a:pt x="1413" y="235"/>
                    </a:lnTo>
                    <a:lnTo>
                      <a:pt x="1394" y="257"/>
                    </a:lnTo>
                    <a:lnTo>
                      <a:pt x="1372" y="276"/>
                    </a:lnTo>
                    <a:lnTo>
                      <a:pt x="1346" y="289"/>
                    </a:lnTo>
                    <a:lnTo>
                      <a:pt x="1318" y="298"/>
                    </a:lnTo>
                    <a:lnTo>
                      <a:pt x="1287" y="302"/>
                    </a:lnTo>
                    <a:lnTo>
                      <a:pt x="151" y="302"/>
                    </a:lnTo>
                    <a:lnTo>
                      <a:pt x="121" y="298"/>
                    </a:lnTo>
                    <a:lnTo>
                      <a:pt x="93" y="289"/>
                    </a:lnTo>
                    <a:lnTo>
                      <a:pt x="66" y="276"/>
                    </a:lnTo>
                    <a:lnTo>
                      <a:pt x="44" y="257"/>
                    </a:lnTo>
                    <a:lnTo>
                      <a:pt x="26" y="235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4" y="45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55"/>
              <p:cNvSpPr>
                <a:spLocks/>
              </p:cNvSpPr>
              <p:nvPr/>
            </p:nvSpPr>
            <p:spPr bwMode="auto">
              <a:xfrm>
                <a:off x="4657725" y="3687763"/>
                <a:ext cx="206375" cy="42863"/>
              </a:xfrm>
              <a:custGeom>
                <a:avLst/>
                <a:gdLst>
                  <a:gd name="T0" fmla="*/ 151 w 1438"/>
                  <a:gd name="T1" fmla="*/ 0 h 301"/>
                  <a:gd name="T2" fmla="*/ 1287 w 1438"/>
                  <a:gd name="T3" fmla="*/ 0 h 301"/>
                  <a:gd name="T4" fmla="*/ 1318 w 1438"/>
                  <a:gd name="T5" fmla="*/ 3 h 301"/>
                  <a:gd name="T6" fmla="*/ 1346 w 1438"/>
                  <a:gd name="T7" fmla="*/ 12 h 301"/>
                  <a:gd name="T8" fmla="*/ 1372 w 1438"/>
                  <a:gd name="T9" fmla="*/ 26 h 301"/>
                  <a:gd name="T10" fmla="*/ 1394 w 1438"/>
                  <a:gd name="T11" fmla="*/ 44 h 301"/>
                  <a:gd name="T12" fmla="*/ 1413 w 1438"/>
                  <a:gd name="T13" fmla="*/ 66 h 301"/>
                  <a:gd name="T14" fmla="*/ 1426 w 1438"/>
                  <a:gd name="T15" fmla="*/ 92 h 301"/>
                  <a:gd name="T16" fmla="*/ 1435 w 1438"/>
                  <a:gd name="T17" fmla="*/ 120 h 301"/>
                  <a:gd name="T18" fmla="*/ 1438 w 1438"/>
                  <a:gd name="T19" fmla="*/ 150 h 301"/>
                  <a:gd name="T20" fmla="*/ 1435 w 1438"/>
                  <a:gd name="T21" fmla="*/ 181 h 301"/>
                  <a:gd name="T22" fmla="*/ 1426 w 1438"/>
                  <a:gd name="T23" fmla="*/ 210 h 301"/>
                  <a:gd name="T24" fmla="*/ 1413 w 1438"/>
                  <a:gd name="T25" fmla="*/ 235 h 301"/>
                  <a:gd name="T26" fmla="*/ 1394 w 1438"/>
                  <a:gd name="T27" fmla="*/ 258 h 301"/>
                  <a:gd name="T28" fmla="*/ 1372 w 1438"/>
                  <a:gd name="T29" fmla="*/ 275 h 301"/>
                  <a:gd name="T30" fmla="*/ 1346 w 1438"/>
                  <a:gd name="T31" fmla="*/ 290 h 301"/>
                  <a:gd name="T32" fmla="*/ 1318 w 1438"/>
                  <a:gd name="T33" fmla="*/ 298 h 301"/>
                  <a:gd name="T34" fmla="*/ 1287 w 1438"/>
                  <a:gd name="T35" fmla="*/ 301 h 301"/>
                  <a:gd name="T36" fmla="*/ 151 w 1438"/>
                  <a:gd name="T37" fmla="*/ 301 h 301"/>
                  <a:gd name="T38" fmla="*/ 121 w 1438"/>
                  <a:gd name="T39" fmla="*/ 298 h 301"/>
                  <a:gd name="T40" fmla="*/ 93 w 1438"/>
                  <a:gd name="T41" fmla="*/ 290 h 301"/>
                  <a:gd name="T42" fmla="*/ 66 w 1438"/>
                  <a:gd name="T43" fmla="*/ 275 h 301"/>
                  <a:gd name="T44" fmla="*/ 44 w 1438"/>
                  <a:gd name="T45" fmla="*/ 258 h 301"/>
                  <a:gd name="T46" fmla="*/ 26 w 1438"/>
                  <a:gd name="T47" fmla="*/ 235 h 301"/>
                  <a:gd name="T48" fmla="*/ 12 w 1438"/>
                  <a:gd name="T49" fmla="*/ 210 h 301"/>
                  <a:gd name="T50" fmla="*/ 4 w 1438"/>
                  <a:gd name="T51" fmla="*/ 181 h 301"/>
                  <a:gd name="T52" fmla="*/ 0 w 1438"/>
                  <a:gd name="T53" fmla="*/ 150 h 301"/>
                  <a:gd name="T54" fmla="*/ 4 w 1438"/>
                  <a:gd name="T55" fmla="*/ 120 h 301"/>
                  <a:gd name="T56" fmla="*/ 12 w 1438"/>
                  <a:gd name="T57" fmla="*/ 92 h 301"/>
                  <a:gd name="T58" fmla="*/ 26 w 1438"/>
                  <a:gd name="T59" fmla="*/ 66 h 301"/>
                  <a:gd name="T60" fmla="*/ 44 w 1438"/>
                  <a:gd name="T61" fmla="*/ 44 h 301"/>
                  <a:gd name="T62" fmla="*/ 66 w 1438"/>
                  <a:gd name="T63" fmla="*/ 26 h 301"/>
                  <a:gd name="T64" fmla="*/ 93 w 1438"/>
                  <a:gd name="T65" fmla="*/ 12 h 301"/>
                  <a:gd name="T66" fmla="*/ 121 w 1438"/>
                  <a:gd name="T67" fmla="*/ 3 h 301"/>
                  <a:gd name="T68" fmla="*/ 151 w 1438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8" h="301">
                    <a:moveTo>
                      <a:pt x="151" y="0"/>
                    </a:moveTo>
                    <a:lnTo>
                      <a:pt x="1287" y="0"/>
                    </a:lnTo>
                    <a:lnTo>
                      <a:pt x="1318" y="3"/>
                    </a:lnTo>
                    <a:lnTo>
                      <a:pt x="1346" y="12"/>
                    </a:lnTo>
                    <a:lnTo>
                      <a:pt x="1372" y="26"/>
                    </a:lnTo>
                    <a:lnTo>
                      <a:pt x="1394" y="44"/>
                    </a:lnTo>
                    <a:lnTo>
                      <a:pt x="1413" y="66"/>
                    </a:lnTo>
                    <a:lnTo>
                      <a:pt x="1426" y="92"/>
                    </a:lnTo>
                    <a:lnTo>
                      <a:pt x="1435" y="120"/>
                    </a:lnTo>
                    <a:lnTo>
                      <a:pt x="1438" y="150"/>
                    </a:lnTo>
                    <a:lnTo>
                      <a:pt x="1435" y="181"/>
                    </a:lnTo>
                    <a:lnTo>
                      <a:pt x="1426" y="210"/>
                    </a:lnTo>
                    <a:lnTo>
                      <a:pt x="1413" y="235"/>
                    </a:lnTo>
                    <a:lnTo>
                      <a:pt x="1394" y="258"/>
                    </a:lnTo>
                    <a:lnTo>
                      <a:pt x="1372" y="275"/>
                    </a:lnTo>
                    <a:lnTo>
                      <a:pt x="1346" y="290"/>
                    </a:lnTo>
                    <a:lnTo>
                      <a:pt x="1318" y="298"/>
                    </a:lnTo>
                    <a:lnTo>
                      <a:pt x="1287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8"/>
                    </a:lnTo>
                    <a:lnTo>
                      <a:pt x="26" y="235"/>
                    </a:lnTo>
                    <a:lnTo>
                      <a:pt x="12" y="210"/>
                    </a:lnTo>
                    <a:lnTo>
                      <a:pt x="4" y="181"/>
                    </a:lnTo>
                    <a:lnTo>
                      <a:pt x="0" y="150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6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56"/>
              <p:cNvSpPr>
                <a:spLocks/>
              </p:cNvSpPr>
              <p:nvPr/>
            </p:nvSpPr>
            <p:spPr bwMode="auto">
              <a:xfrm>
                <a:off x="4657725" y="3768726"/>
                <a:ext cx="125413" cy="44450"/>
              </a:xfrm>
              <a:custGeom>
                <a:avLst/>
                <a:gdLst>
                  <a:gd name="T0" fmla="*/ 151 w 870"/>
                  <a:gd name="T1" fmla="*/ 0 h 301"/>
                  <a:gd name="T2" fmla="*/ 720 w 870"/>
                  <a:gd name="T3" fmla="*/ 0 h 301"/>
                  <a:gd name="T4" fmla="*/ 750 w 870"/>
                  <a:gd name="T5" fmla="*/ 4 h 301"/>
                  <a:gd name="T6" fmla="*/ 778 w 870"/>
                  <a:gd name="T7" fmla="*/ 12 h 301"/>
                  <a:gd name="T8" fmla="*/ 805 w 870"/>
                  <a:gd name="T9" fmla="*/ 26 h 301"/>
                  <a:gd name="T10" fmla="*/ 827 w 870"/>
                  <a:gd name="T11" fmla="*/ 44 h 301"/>
                  <a:gd name="T12" fmla="*/ 845 w 870"/>
                  <a:gd name="T13" fmla="*/ 67 h 301"/>
                  <a:gd name="T14" fmla="*/ 859 w 870"/>
                  <a:gd name="T15" fmla="*/ 92 h 301"/>
                  <a:gd name="T16" fmla="*/ 867 w 870"/>
                  <a:gd name="T17" fmla="*/ 120 h 301"/>
                  <a:gd name="T18" fmla="*/ 870 w 870"/>
                  <a:gd name="T19" fmla="*/ 151 h 301"/>
                  <a:gd name="T20" fmla="*/ 867 w 870"/>
                  <a:gd name="T21" fmla="*/ 181 h 301"/>
                  <a:gd name="T22" fmla="*/ 859 w 870"/>
                  <a:gd name="T23" fmla="*/ 209 h 301"/>
                  <a:gd name="T24" fmla="*/ 845 w 870"/>
                  <a:gd name="T25" fmla="*/ 234 h 301"/>
                  <a:gd name="T26" fmla="*/ 827 w 870"/>
                  <a:gd name="T27" fmla="*/ 257 h 301"/>
                  <a:gd name="T28" fmla="*/ 805 w 870"/>
                  <a:gd name="T29" fmla="*/ 275 h 301"/>
                  <a:gd name="T30" fmla="*/ 778 w 870"/>
                  <a:gd name="T31" fmla="*/ 290 h 301"/>
                  <a:gd name="T32" fmla="*/ 750 w 870"/>
                  <a:gd name="T33" fmla="*/ 298 h 301"/>
                  <a:gd name="T34" fmla="*/ 720 w 870"/>
                  <a:gd name="T35" fmla="*/ 301 h 301"/>
                  <a:gd name="T36" fmla="*/ 151 w 870"/>
                  <a:gd name="T37" fmla="*/ 301 h 301"/>
                  <a:gd name="T38" fmla="*/ 121 w 870"/>
                  <a:gd name="T39" fmla="*/ 298 h 301"/>
                  <a:gd name="T40" fmla="*/ 93 w 870"/>
                  <a:gd name="T41" fmla="*/ 290 h 301"/>
                  <a:gd name="T42" fmla="*/ 66 w 870"/>
                  <a:gd name="T43" fmla="*/ 275 h 301"/>
                  <a:gd name="T44" fmla="*/ 44 w 870"/>
                  <a:gd name="T45" fmla="*/ 257 h 301"/>
                  <a:gd name="T46" fmla="*/ 26 w 870"/>
                  <a:gd name="T47" fmla="*/ 234 h 301"/>
                  <a:gd name="T48" fmla="*/ 12 w 870"/>
                  <a:gd name="T49" fmla="*/ 209 h 301"/>
                  <a:gd name="T50" fmla="*/ 4 w 870"/>
                  <a:gd name="T51" fmla="*/ 181 h 301"/>
                  <a:gd name="T52" fmla="*/ 0 w 870"/>
                  <a:gd name="T53" fmla="*/ 151 h 301"/>
                  <a:gd name="T54" fmla="*/ 4 w 870"/>
                  <a:gd name="T55" fmla="*/ 120 h 301"/>
                  <a:gd name="T56" fmla="*/ 12 w 870"/>
                  <a:gd name="T57" fmla="*/ 92 h 301"/>
                  <a:gd name="T58" fmla="*/ 26 w 870"/>
                  <a:gd name="T59" fmla="*/ 67 h 301"/>
                  <a:gd name="T60" fmla="*/ 44 w 870"/>
                  <a:gd name="T61" fmla="*/ 44 h 301"/>
                  <a:gd name="T62" fmla="*/ 66 w 870"/>
                  <a:gd name="T63" fmla="*/ 26 h 301"/>
                  <a:gd name="T64" fmla="*/ 93 w 870"/>
                  <a:gd name="T65" fmla="*/ 12 h 301"/>
                  <a:gd name="T66" fmla="*/ 121 w 870"/>
                  <a:gd name="T67" fmla="*/ 4 h 301"/>
                  <a:gd name="T68" fmla="*/ 151 w 870"/>
                  <a:gd name="T6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70" h="301">
                    <a:moveTo>
                      <a:pt x="151" y="0"/>
                    </a:moveTo>
                    <a:lnTo>
                      <a:pt x="720" y="0"/>
                    </a:lnTo>
                    <a:lnTo>
                      <a:pt x="750" y="4"/>
                    </a:lnTo>
                    <a:lnTo>
                      <a:pt x="778" y="12"/>
                    </a:lnTo>
                    <a:lnTo>
                      <a:pt x="805" y="26"/>
                    </a:lnTo>
                    <a:lnTo>
                      <a:pt x="827" y="44"/>
                    </a:lnTo>
                    <a:lnTo>
                      <a:pt x="845" y="67"/>
                    </a:lnTo>
                    <a:lnTo>
                      <a:pt x="859" y="92"/>
                    </a:lnTo>
                    <a:lnTo>
                      <a:pt x="867" y="120"/>
                    </a:lnTo>
                    <a:lnTo>
                      <a:pt x="870" y="151"/>
                    </a:lnTo>
                    <a:lnTo>
                      <a:pt x="867" y="181"/>
                    </a:lnTo>
                    <a:lnTo>
                      <a:pt x="859" y="209"/>
                    </a:lnTo>
                    <a:lnTo>
                      <a:pt x="845" y="234"/>
                    </a:lnTo>
                    <a:lnTo>
                      <a:pt x="827" y="257"/>
                    </a:lnTo>
                    <a:lnTo>
                      <a:pt x="805" y="275"/>
                    </a:lnTo>
                    <a:lnTo>
                      <a:pt x="778" y="290"/>
                    </a:lnTo>
                    <a:lnTo>
                      <a:pt x="750" y="298"/>
                    </a:lnTo>
                    <a:lnTo>
                      <a:pt x="720" y="301"/>
                    </a:lnTo>
                    <a:lnTo>
                      <a:pt x="151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6" y="275"/>
                    </a:lnTo>
                    <a:lnTo>
                      <a:pt x="44" y="257"/>
                    </a:lnTo>
                    <a:lnTo>
                      <a:pt x="26" y="234"/>
                    </a:lnTo>
                    <a:lnTo>
                      <a:pt x="12" y="209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0"/>
                    </a:lnTo>
                    <a:lnTo>
                      <a:pt x="12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6" y="26"/>
                    </a:lnTo>
                    <a:lnTo>
                      <a:pt x="93" y="12"/>
                    </a:lnTo>
                    <a:lnTo>
                      <a:pt x="121" y="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4575175" y="3521076"/>
                <a:ext cx="371475" cy="477838"/>
              </a:xfrm>
              <a:custGeom>
                <a:avLst/>
                <a:gdLst>
                  <a:gd name="T0" fmla="*/ 152 w 2574"/>
                  <a:gd name="T1" fmla="*/ 0 h 3310"/>
                  <a:gd name="T2" fmla="*/ 2423 w 2574"/>
                  <a:gd name="T3" fmla="*/ 0 h 3310"/>
                  <a:gd name="T4" fmla="*/ 2453 w 2574"/>
                  <a:gd name="T5" fmla="*/ 3 h 3310"/>
                  <a:gd name="T6" fmla="*/ 2481 w 2574"/>
                  <a:gd name="T7" fmla="*/ 12 h 3310"/>
                  <a:gd name="T8" fmla="*/ 2507 w 2574"/>
                  <a:gd name="T9" fmla="*/ 26 h 3310"/>
                  <a:gd name="T10" fmla="*/ 2529 w 2574"/>
                  <a:gd name="T11" fmla="*/ 44 h 3310"/>
                  <a:gd name="T12" fmla="*/ 2548 w 2574"/>
                  <a:gd name="T13" fmla="*/ 67 h 3310"/>
                  <a:gd name="T14" fmla="*/ 2562 w 2574"/>
                  <a:gd name="T15" fmla="*/ 92 h 3310"/>
                  <a:gd name="T16" fmla="*/ 2571 w 2574"/>
                  <a:gd name="T17" fmla="*/ 120 h 3310"/>
                  <a:gd name="T18" fmla="*/ 2574 w 2574"/>
                  <a:gd name="T19" fmla="*/ 150 h 3310"/>
                  <a:gd name="T20" fmla="*/ 2574 w 2574"/>
                  <a:gd name="T21" fmla="*/ 374 h 3310"/>
                  <a:gd name="T22" fmla="*/ 2272 w 2574"/>
                  <a:gd name="T23" fmla="*/ 896 h 3310"/>
                  <a:gd name="T24" fmla="*/ 2272 w 2574"/>
                  <a:gd name="T25" fmla="*/ 301 h 3310"/>
                  <a:gd name="T26" fmla="*/ 304 w 2574"/>
                  <a:gd name="T27" fmla="*/ 301 h 3310"/>
                  <a:gd name="T28" fmla="*/ 304 w 2574"/>
                  <a:gd name="T29" fmla="*/ 3008 h 3310"/>
                  <a:gd name="T30" fmla="*/ 2272 w 2574"/>
                  <a:gd name="T31" fmla="*/ 3008 h 3310"/>
                  <a:gd name="T32" fmla="*/ 2272 w 2574"/>
                  <a:gd name="T33" fmla="*/ 2634 h 3310"/>
                  <a:gd name="T34" fmla="*/ 2430 w 2574"/>
                  <a:gd name="T35" fmla="*/ 2530 h 3310"/>
                  <a:gd name="T36" fmla="*/ 2458 w 2574"/>
                  <a:gd name="T37" fmla="*/ 2508 h 3310"/>
                  <a:gd name="T38" fmla="*/ 2482 w 2574"/>
                  <a:gd name="T39" fmla="*/ 2483 h 3310"/>
                  <a:gd name="T40" fmla="*/ 2502 w 2574"/>
                  <a:gd name="T41" fmla="*/ 2454 h 3310"/>
                  <a:gd name="T42" fmla="*/ 2574 w 2574"/>
                  <a:gd name="T43" fmla="*/ 2330 h 3310"/>
                  <a:gd name="T44" fmla="*/ 2574 w 2574"/>
                  <a:gd name="T45" fmla="*/ 3159 h 3310"/>
                  <a:gd name="T46" fmla="*/ 2571 w 2574"/>
                  <a:gd name="T47" fmla="*/ 3189 h 3310"/>
                  <a:gd name="T48" fmla="*/ 2562 w 2574"/>
                  <a:gd name="T49" fmla="*/ 3217 h 3310"/>
                  <a:gd name="T50" fmla="*/ 2548 w 2574"/>
                  <a:gd name="T51" fmla="*/ 3243 h 3310"/>
                  <a:gd name="T52" fmla="*/ 2529 w 2574"/>
                  <a:gd name="T53" fmla="*/ 3265 h 3310"/>
                  <a:gd name="T54" fmla="*/ 2507 w 2574"/>
                  <a:gd name="T55" fmla="*/ 3284 h 3310"/>
                  <a:gd name="T56" fmla="*/ 2481 w 2574"/>
                  <a:gd name="T57" fmla="*/ 3297 h 3310"/>
                  <a:gd name="T58" fmla="*/ 2453 w 2574"/>
                  <a:gd name="T59" fmla="*/ 3307 h 3310"/>
                  <a:gd name="T60" fmla="*/ 2423 w 2574"/>
                  <a:gd name="T61" fmla="*/ 3310 h 3310"/>
                  <a:gd name="T62" fmla="*/ 152 w 2574"/>
                  <a:gd name="T63" fmla="*/ 3310 h 3310"/>
                  <a:gd name="T64" fmla="*/ 121 w 2574"/>
                  <a:gd name="T65" fmla="*/ 3307 h 3310"/>
                  <a:gd name="T66" fmla="*/ 93 w 2574"/>
                  <a:gd name="T67" fmla="*/ 3297 h 3310"/>
                  <a:gd name="T68" fmla="*/ 67 w 2574"/>
                  <a:gd name="T69" fmla="*/ 3284 h 3310"/>
                  <a:gd name="T70" fmla="*/ 45 w 2574"/>
                  <a:gd name="T71" fmla="*/ 3265 h 3310"/>
                  <a:gd name="T72" fmla="*/ 26 w 2574"/>
                  <a:gd name="T73" fmla="*/ 3243 h 3310"/>
                  <a:gd name="T74" fmla="*/ 13 w 2574"/>
                  <a:gd name="T75" fmla="*/ 3217 h 3310"/>
                  <a:gd name="T76" fmla="*/ 3 w 2574"/>
                  <a:gd name="T77" fmla="*/ 3189 h 3310"/>
                  <a:gd name="T78" fmla="*/ 0 w 2574"/>
                  <a:gd name="T79" fmla="*/ 3159 h 3310"/>
                  <a:gd name="T80" fmla="*/ 0 w 2574"/>
                  <a:gd name="T81" fmla="*/ 150 h 3310"/>
                  <a:gd name="T82" fmla="*/ 3 w 2574"/>
                  <a:gd name="T83" fmla="*/ 120 h 3310"/>
                  <a:gd name="T84" fmla="*/ 13 w 2574"/>
                  <a:gd name="T85" fmla="*/ 92 h 3310"/>
                  <a:gd name="T86" fmla="*/ 26 w 2574"/>
                  <a:gd name="T87" fmla="*/ 67 h 3310"/>
                  <a:gd name="T88" fmla="*/ 45 w 2574"/>
                  <a:gd name="T89" fmla="*/ 44 h 3310"/>
                  <a:gd name="T90" fmla="*/ 67 w 2574"/>
                  <a:gd name="T91" fmla="*/ 26 h 3310"/>
                  <a:gd name="T92" fmla="*/ 93 w 2574"/>
                  <a:gd name="T93" fmla="*/ 12 h 3310"/>
                  <a:gd name="T94" fmla="*/ 121 w 2574"/>
                  <a:gd name="T95" fmla="*/ 3 h 3310"/>
                  <a:gd name="T96" fmla="*/ 152 w 2574"/>
                  <a:gd name="T97" fmla="*/ 0 h 3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74" h="3310">
                    <a:moveTo>
                      <a:pt x="152" y="0"/>
                    </a:moveTo>
                    <a:lnTo>
                      <a:pt x="2423" y="0"/>
                    </a:lnTo>
                    <a:lnTo>
                      <a:pt x="2453" y="3"/>
                    </a:lnTo>
                    <a:lnTo>
                      <a:pt x="2481" y="12"/>
                    </a:lnTo>
                    <a:lnTo>
                      <a:pt x="2507" y="26"/>
                    </a:lnTo>
                    <a:lnTo>
                      <a:pt x="2529" y="44"/>
                    </a:lnTo>
                    <a:lnTo>
                      <a:pt x="2548" y="67"/>
                    </a:lnTo>
                    <a:lnTo>
                      <a:pt x="2562" y="92"/>
                    </a:lnTo>
                    <a:lnTo>
                      <a:pt x="2571" y="120"/>
                    </a:lnTo>
                    <a:lnTo>
                      <a:pt x="2574" y="150"/>
                    </a:lnTo>
                    <a:lnTo>
                      <a:pt x="2574" y="374"/>
                    </a:lnTo>
                    <a:lnTo>
                      <a:pt x="2272" y="896"/>
                    </a:lnTo>
                    <a:lnTo>
                      <a:pt x="2272" y="301"/>
                    </a:lnTo>
                    <a:lnTo>
                      <a:pt x="304" y="301"/>
                    </a:lnTo>
                    <a:lnTo>
                      <a:pt x="304" y="3008"/>
                    </a:lnTo>
                    <a:lnTo>
                      <a:pt x="2272" y="3008"/>
                    </a:lnTo>
                    <a:lnTo>
                      <a:pt x="2272" y="2634"/>
                    </a:lnTo>
                    <a:lnTo>
                      <a:pt x="2430" y="2530"/>
                    </a:lnTo>
                    <a:lnTo>
                      <a:pt x="2458" y="2508"/>
                    </a:lnTo>
                    <a:lnTo>
                      <a:pt x="2482" y="2483"/>
                    </a:lnTo>
                    <a:lnTo>
                      <a:pt x="2502" y="2454"/>
                    </a:lnTo>
                    <a:lnTo>
                      <a:pt x="2574" y="2330"/>
                    </a:lnTo>
                    <a:lnTo>
                      <a:pt x="2574" y="3159"/>
                    </a:lnTo>
                    <a:lnTo>
                      <a:pt x="2571" y="3189"/>
                    </a:lnTo>
                    <a:lnTo>
                      <a:pt x="2562" y="3217"/>
                    </a:lnTo>
                    <a:lnTo>
                      <a:pt x="2548" y="3243"/>
                    </a:lnTo>
                    <a:lnTo>
                      <a:pt x="2529" y="3265"/>
                    </a:lnTo>
                    <a:lnTo>
                      <a:pt x="2507" y="3284"/>
                    </a:lnTo>
                    <a:lnTo>
                      <a:pt x="2481" y="3297"/>
                    </a:lnTo>
                    <a:lnTo>
                      <a:pt x="2453" y="3307"/>
                    </a:lnTo>
                    <a:lnTo>
                      <a:pt x="2423" y="3310"/>
                    </a:lnTo>
                    <a:lnTo>
                      <a:pt x="152" y="3310"/>
                    </a:lnTo>
                    <a:lnTo>
                      <a:pt x="121" y="3307"/>
                    </a:lnTo>
                    <a:lnTo>
                      <a:pt x="93" y="3297"/>
                    </a:lnTo>
                    <a:lnTo>
                      <a:pt x="67" y="3284"/>
                    </a:lnTo>
                    <a:lnTo>
                      <a:pt x="45" y="3265"/>
                    </a:lnTo>
                    <a:lnTo>
                      <a:pt x="26" y="3243"/>
                    </a:lnTo>
                    <a:lnTo>
                      <a:pt x="13" y="3217"/>
                    </a:lnTo>
                    <a:lnTo>
                      <a:pt x="3" y="3189"/>
                    </a:lnTo>
                    <a:lnTo>
                      <a:pt x="0" y="3159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3" y="92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58"/>
              <p:cNvSpPr>
                <a:spLocks noEditPoints="1"/>
              </p:cNvSpPr>
              <p:nvPr/>
            </p:nvSpPr>
            <p:spPr bwMode="auto">
              <a:xfrm>
                <a:off x="4826000" y="3575051"/>
                <a:ext cx="228600" cy="341313"/>
              </a:xfrm>
              <a:custGeom>
                <a:avLst/>
                <a:gdLst>
                  <a:gd name="T0" fmla="*/ 131 w 1591"/>
                  <a:gd name="T1" fmla="*/ 1996 h 2370"/>
                  <a:gd name="T2" fmla="*/ 223 w 1591"/>
                  <a:gd name="T3" fmla="*/ 2040 h 2370"/>
                  <a:gd name="T4" fmla="*/ 308 w 1591"/>
                  <a:gd name="T5" fmla="*/ 2097 h 2370"/>
                  <a:gd name="T6" fmla="*/ 439 w 1591"/>
                  <a:gd name="T7" fmla="*/ 1980 h 2370"/>
                  <a:gd name="T8" fmla="*/ 389 w 1591"/>
                  <a:gd name="T9" fmla="*/ 1934 h 2370"/>
                  <a:gd name="T10" fmla="*/ 314 w 1591"/>
                  <a:gd name="T11" fmla="*/ 1883 h 2370"/>
                  <a:gd name="T12" fmla="*/ 245 w 1591"/>
                  <a:gd name="T13" fmla="*/ 1849 h 2370"/>
                  <a:gd name="T14" fmla="*/ 187 w 1591"/>
                  <a:gd name="T15" fmla="*/ 1829 h 2370"/>
                  <a:gd name="T16" fmla="*/ 141 w 1591"/>
                  <a:gd name="T17" fmla="*/ 1820 h 2370"/>
                  <a:gd name="T18" fmla="*/ 1118 w 1591"/>
                  <a:gd name="T19" fmla="*/ 0 h 2370"/>
                  <a:gd name="T20" fmla="*/ 1173 w 1591"/>
                  <a:gd name="T21" fmla="*/ 7 h 2370"/>
                  <a:gd name="T22" fmla="*/ 1240 w 1591"/>
                  <a:gd name="T23" fmla="*/ 25 h 2370"/>
                  <a:gd name="T24" fmla="*/ 1319 w 1591"/>
                  <a:gd name="T25" fmla="*/ 57 h 2370"/>
                  <a:gd name="T26" fmla="*/ 1407 w 1591"/>
                  <a:gd name="T27" fmla="*/ 108 h 2370"/>
                  <a:gd name="T28" fmla="*/ 1478 w 1591"/>
                  <a:gd name="T29" fmla="*/ 163 h 2370"/>
                  <a:gd name="T30" fmla="*/ 1528 w 1591"/>
                  <a:gd name="T31" fmla="*/ 215 h 2370"/>
                  <a:gd name="T32" fmla="*/ 1561 w 1591"/>
                  <a:gd name="T33" fmla="*/ 261 h 2370"/>
                  <a:gd name="T34" fmla="*/ 1580 w 1591"/>
                  <a:gd name="T35" fmla="*/ 297 h 2370"/>
                  <a:gd name="T36" fmla="*/ 1588 w 1591"/>
                  <a:gd name="T37" fmla="*/ 320 h 2370"/>
                  <a:gd name="T38" fmla="*/ 1591 w 1591"/>
                  <a:gd name="T39" fmla="*/ 344 h 2370"/>
                  <a:gd name="T40" fmla="*/ 1581 w 1591"/>
                  <a:gd name="T41" fmla="*/ 379 h 2370"/>
                  <a:gd name="T42" fmla="*/ 625 w 1591"/>
                  <a:gd name="T43" fmla="*/ 2021 h 2370"/>
                  <a:gd name="T44" fmla="*/ 116 w 1591"/>
                  <a:gd name="T45" fmla="*/ 2357 h 2370"/>
                  <a:gd name="T46" fmla="*/ 77 w 1591"/>
                  <a:gd name="T47" fmla="*/ 2370 h 2370"/>
                  <a:gd name="T48" fmla="*/ 36 w 1591"/>
                  <a:gd name="T49" fmla="*/ 2359 h 2370"/>
                  <a:gd name="T50" fmla="*/ 12 w 1591"/>
                  <a:gd name="T51" fmla="*/ 2338 h 2370"/>
                  <a:gd name="T52" fmla="*/ 0 w 1591"/>
                  <a:gd name="T53" fmla="*/ 2306 h 2370"/>
                  <a:gd name="T54" fmla="*/ 34 w 1591"/>
                  <a:gd name="T55" fmla="*/ 1702 h 2370"/>
                  <a:gd name="T56" fmla="*/ 45 w 1591"/>
                  <a:gd name="T57" fmla="*/ 1670 h 2370"/>
                  <a:gd name="T58" fmla="*/ 1002 w 1591"/>
                  <a:gd name="T59" fmla="*/ 27 h 2370"/>
                  <a:gd name="T60" fmla="*/ 1034 w 1591"/>
                  <a:gd name="T61" fmla="*/ 7 h 2370"/>
                  <a:gd name="T62" fmla="*/ 1048 w 1591"/>
                  <a:gd name="T63" fmla="*/ 4 h 2370"/>
                  <a:gd name="T64" fmla="*/ 1076 w 1591"/>
                  <a:gd name="T65" fmla="*/ 0 h 2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91" h="2370">
                    <a:moveTo>
                      <a:pt x="141" y="1820"/>
                    </a:moveTo>
                    <a:lnTo>
                      <a:pt x="131" y="1996"/>
                    </a:lnTo>
                    <a:lnTo>
                      <a:pt x="177" y="2016"/>
                    </a:lnTo>
                    <a:lnTo>
                      <a:pt x="223" y="2040"/>
                    </a:lnTo>
                    <a:lnTo>
                      <a:pt x="267" y="2067"/>
                    </a:lnTo>
                    <a:lnTo>
                      <a:pt x="308" y="2097"/>
                    </a:lnTo>
                    <a:lnTo>
                      <a:pt x="455" y="2000"/>
                    </a:lnTo>
                    <a:lnTo>
                      <a:pt x="439" y="1980"/>
                    </a:lnTo>
                    <a:lnTo>
                      <a:pt x="417" y="1958"/>
                    </a:lnTo>
                    <a:lnTo>
                      <a:pt x="389" y="1934"/>
                    </a:lnTo>
                    <a:lnTo>
                      <a:pt x="355" y="1909"/>
                    </a:lnTo>
                    <a:lnTo>
                      <a:pt x="314" y="1883"/>
                    </a:lnTo>
                    <a:lnTo>
                      <a:pt x="278" y="1864"/>
                    </a:lnTo>
                    <a:lnTo>
                      <a:pt x="245" y="1849"/>
                    </a:lnTo>
                    <a:lnTo>
                      <a:pt x="214" y="1837"/>
                    </a:lnTo>
                    <a:lnTo>
                      <a:pt x="187" y="1829"/>
                    </a:lnTo>
                    <a:lnTo>
                      <a:pt x="163" y="1824"/>
                    </a:lnTo>
                    <a:lnTo>
                      <a:pt x="141" y="1820"/>
                    </a:lnTo>
                    <a:close/>
                    <a:moveTo>
                      <a:pt x="1095" y="0"/>
                    </a:moveTo>
                    <a:lnTo>
                      <a:pt x="1118" y="0"/>
                    </a:lnTo>
                    <a:lnTo>
                      <a:pt x="1144" y="2"/>
                    </a:lnTo>
                    <a:lnTo>
                      <a:pt x="1173" y="7"/>
                    </a:lnTo>
                    <a:lnTo>
                      <a:pt x="1205" y="14"/>
                    </a:lnTo>
                    <a:lnTo>
                      <a:pt x="1240" y="25"/>
                    </a:lnTo>
                    <a:lnTo>
                      <a:pt x="1278" y="39"/>
                    </a:lnTo>
                    <a:lnTo>
                      <a:pt x="1319" y="57"/>
                    </a:lnTo>
                    <a:lnTo>
                      <a:pt x="1362" y="81"/>
                    </a:lnTo>
                    <a:lnTo>
                      <a:pt x="1407" y="108"/>
                    </a:lnTo>
                    <a:lnTo>
                      <a:pt x="1446" y="136"/>
                    </a:lnTo>
                    <a:lnTo>
                      <a:pt x="1478" y="163"/>
                    </a:lnTo>
                    <a:lnTo>
                      <a:pt x="1505" y="190"/>
                    </a:lnTo>
                    <a:lnTo>
                      <a:pt x="1528" y="215"/>
                    </a:lnTo>
                    <a:lnTo>
                      <a:pt x="1546" y="239"/>
                    </a:lnTo>
                    <a:lnTo>
                      <a:pt x="1561" y="261"/>
                    </a:lnTo>
                    <a:lnTo>
                      <a:pt x="1571" y="280"/>
                    </a:lnTo>
                    <a:lnTo>
                      <a:pt x="1580" y="297"/>
                    </a:lnTo>
                    <a:lnTo>
                      <a:pt x="1585" y="311"/>
                    </a:lnTo>
                    <a:lnTo>
                      <a:pt x="1588" y="320"/>
                    </a:lnTo>
                    <a:lnTo>
                      <a:pt x="1589" y="325"/>
                    </a:lnTo>
                    <a:lnTo>
                      <a:pt x="1591" y="344"/>
                    </a:lnTo>
                    <a:lnTo>
                      <a:pt x="1588" y="363"/>
                    </a:lnTo>
                    <a:lnTo>
                      <a:pt x="1581" y="379"/>
                    </a:lnTo>
                    <a:lnTo>
                      <a:pt x="634" y="2008"/>
                    </a:lnTo>
                    <a:lnTo>
                      <a:pt x="625" y="2021"/>
                    </a:lnTo>
                    <a:lnTo>
                      <a:pt x="611" y="2033"/>
                    </a:lnTo>
                    <a:lnTo>
                      <a:pt x="116" y="2357"/>
                    </a:lnTo>
                    <a:lnTo>
                      <a:pt x="97" y="2367"/>
                    </a:lnTo>
                    <a:lnTo>
                      <a:pt x="77" y="2370"/>
                    </a:lnTo>
                    <a:lnTo>
                      <a:pt x="56" y="2368"/>
                    </a:lnTo>
                    <a:lnTo>
                      <a:pt x="36" y="2359"/>
                    </a:lnTo>
                    <a:lnTo>
                      <a:pt x="23" y="2350"/>
                    </a:lnTo>
                    <a:lnTo>
                      <a:pt x="12" y="2338"/>
                    </a:lnTo>
                    <a:lnTo>
                      <a:pt x="5" y="2323"/>
                    </a:lnTo>
                    <a:lnTo>
                      <a:pt x="0" y="2306"/>
                    </a:lnTo>
                    <a:lnTo>
                      <a:pt x="0" y="2290"/>
                    </a:lnTo>
                    <a:lnTo>
                      <a:pt x="34" y="1702"/>
                    </a:lnTo>
                    <a:lnTo>
                      <a:pt x="38" y="1685"/>
                    </a:lnTo>
                    <a:lnTo>
                      <a:pt x="45" y="1670"/>
                    </a:lnTo>
                    <a:lnTo>
                      <a:pt x="991" y="41"/>
                    </a:lnTo>
                    <a:lnTo>
                      <a:pt x="1002" y="27"/>
                    </a:lnTo>
                    <a:lnTo>
                      <a:pt x="1016" y="15"/>
                    </a:lnTo>
                    <a:lnTo>
                      <a:pt x="1034" y="7"/>
                    </a:lnTo>
                    <a:lnTo>
                      <a:pt x="1038" y="6"/>
                    </a:lnTo>
                    <a:lnTo>
                      <a:pt x="1048" y="4"/>
                    </a:lnTo>
                    <a:lnTo>
                      <a:pt x="1060" y="2"/>
                    </a:lnTo>
                    <a:lnTo>
                      <a:pt x="1076" y="0"/>
                    </a:lnTo>
                    <a:lnTo>
                      <a:pt x="109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>
                <a:off x="4645025" y="3849688"/>
                <a:ext cx="166688" cy="84138"/>
              </a:xfrm>
              <a:custGeom>
                <a:avLst/>
                <a:gdLst>
                  <a:gd name="T0" fmla="*/ 557 w 1155"/>
                  <a:gd name="T1" fmla="*/ 5 h 591"/>
                  <a:gd name="T2" fmla="*/ 583 w 1155"/>
                  <a:gd name="T3" fmla="*/ 28 h 591"/>
                  <a:gd name="T4" fmla="*/ 591 w 1155"/>
                  <a:gd name="T5" fmla="*/ 111 h 591"/>
                  <a:gd name="T6" fmla="*/ 560 w 1155"/>
                  <a:gd name="T7" fmla="*/ 199 h 591"/>
                  <a:gd name="T8" fmla="*/ 569 w 1155"/>
                  <a:gd name="T9" fmla="*/ 242 h 591"/>
                  <a:gd name="T10" fmla="*/ 587 w 1155"/>
                  <a:gd name="T11" fmla="*/ 270 h 591"/>
                  <a:gd name="T12" fmla="*/ 637 w 1155"/>
                  <a:gd name="T13" fmla="*/ 278 h 591"/>
                  <a:gd name="T14" fmla="*/ 681 w 1155"/>
                  <a:gd name="T15" fmla="*/ 323 h 591"/>
                  <a:gd name="T16" fmla="*/ 693 w 1155"/>
                  <a:gd name="T17" fmla="*/ 357 h 591"/>
                  <a:gd name="T18" fmla="*/ 847 w 1155"/>
                  <a:gd name="T19" fmla="*/ 351 h 591"/>
                  <a:gd name="T20" fmla="*/ 996 w 1155"/>
                  <a:gd name="T21" fmla="*/ 366 h 591"/>
                  <a:gd name="T22" fmla="*/ 1118 w 1155"/>
                  <a:gd name="T23" fmla="*/ 373 h 591"/>
                  <a:gd name="T24" fmla="*/ 1149 w 1155"/>
                  <a:gd name="T25" fmla="*/ 400 h 591"/>
                  <a:gd name="T26" fmla="*/ 1154 w 1155"/>
                  <a:gd name="T27" fmla="*/ 441 h 591"/>
                  <a:gd name="T28" fmla="*/ 1131 w 1155"/>
                  <a:gd name="T29" fmla="*/ 475 h 591"/>
                  <a:gd name="T30" fmla="*/ 1066 w 1155"/>
                  <a:gd name="T31" fmla="*/ 482 h 591"/>
                  <a:gd name="T32" fmla="*/ 957 w 1155"/>
                  <a:gd name="T33" fmla="*/ 467 h 591"/>
                  <a:gd name="T34" fmla="*/ 843 w 1155"/>
                  <a:gd name="T35" fmla="*/ 452 h 591"/>
                  <a:gd name="T36" fmla="*/ 738 w 1155"/>
                  <a:gd name="T37" fmla="*/ 461 h 591"/>
                  <a:gd name="T38" fmla="*/ 679 w 1155"/>
                  <a:gd name="T39" fmla="*/ 486 h 591"/>
                  <a:gd name="T40" fmla="*/ 636 w 1155"/>
                  <a:gd name="T41" fmla="*/ 492 h 591"/>
                  <a:gd name="T42" fmla="*/ 603 w 1155"/>
                  <a:gd name="T43" fmla="*/ 477 h 591"/>
                  <a:gd name="T44" fmla="*/ 576 w 1155"/>
                  <a:gd name="T45" fmla="*/ 454 h 591"/>
                  <a:gd name="T46" fmla="*/ 571 w 1155"/>
                  <a:gd name="T47" fmla="*/ 407 h 591"/>
                  <a:gd name="T48" fmla="*/ 537 w 1155"/>
                  <a:gd name="T49" fmla="*/ 457 h 591"/>
                  <a:gd name="T50" fmla="*/ 495 w 1155"/>
                  <a:gd name="T51" fmla="*/ 471 h 591"/>
                  <a:gd name="T52" fmla="*/ 455 w 1155"/>
                  <a:gd name="T53" fmla="*/ 456 h 591"/>
                  <a:gd name="T54" fmla="*/ 439 w 1155"/>
                  <a:gd name="T55" fmla="*/ 419 h 591"/>
                  <a:gd name="T56" fmla="*/ 450 w 1155"/>
                  <a:gd name="T57" fmla="*/ 390 h 591"/>
                  <a:gd name="T58" fmla="*/ 458 w 1155"/>
                  <a:gd name="T59" fmla="*/ 369 h 591"/>
                  <a:gd name="T60" fmla="*/ 422 w 1155"/>
                  <a:gd name="T61" fmla="*/ 404 h 591"/>
                  <a:gd name="T62" fmla="*/ 379 w 1155"/>
                  <a:gd name="T63" fmla="*/ 428 h 591"/>
                  <a:gd name="T64" fmla="*/ 335 w 1155"/>
                  <a:gd name="T65" fmla="*/ 417 h 591"/>
                  <a:gd name="T66" fmla="*/ 314 w 1155"/>
                  <a:gd name="T67" fmla="*/ 379 h 591"/>
                  <a:gd name="T68" fmla="*/ 364 w 1155"/>
                  <a:gd name="T69" fmla="*/ 288 h 591"/>
                  <a:gd name="T70" fmla="*/ 252 w 1155"/>
                  <a:gd name="T71" fmla="*/ 393 h 591"/>
                  <a:gd name="T72" fmla="*/ 96 w 1155"/>
                  <a:gd name="T73" fmla="*/ 581 h 591"/>
                  <a:gd name="T74" fmla="*/ 49 w 1155"/>
                  <a:gd name="T75" fmla="*/ 590 h 591"/>
                  <a:gd name="T76" fmla="*/ 9 w 1155"/>
                  <a:gd name="T77" fmla="*/ 569 h 591"/>
                  <a:gd name="T78" fmla="*/ 2 w 1155"/>
                  <a:gd name="T79" fmla="*/ 527 h 591"/>
                  <a:gd name="T80" fmla="*/ 138 w 1155"/>
                  <a:gd name="T81" fmla="*/ 351 h 591"/>
                  <a:gd name="T82" fmla="*/ 344 w 1155"/>
                  <a:gd name="T83" fmla="*/ 123 h 591"/>
                  <a:gd name="T84" fmla="*/ 398 w 1155"/>
                  <a:gd name="T85" fmla="*/ 70 h 591"/>
                  <a:gd name="T86" fmla="*/ 462 w 1155"/>
                  <a:gd name="T87" fmla="*/ 20 h 591"/>
                  <a:gd name="T88" fmla="*/ 534 w 1155"/>
                  <a:gd name="T89" fmla="*/ 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5" h="591">
                    <a:moveTo>
                      <a:pt x="534" y="0"/>
                    </a:moveTo>
                    <a:lnTo>
                      <a:pt x="545" y="2"/>
                    </a:lnTo>
                    <a:lnTo>
                      <a:pt x="557" y="5"/>
                    </a:lnTo>
                    <a:lnTo>
                      <a:pt x="567" y="10"/>
                    </a:lnTo>
                    <a:lnTo>
                      <a:pt x="576" y="18"/>
                    </a:lnTo>
                    <a:lnTo>
                      <a:pt x="583" y="28"/>
                    </a:lnTo>
                    <a:lnTo>
                      <a:pt x="591" y="54"/>
                    </a:lnTo>
                    <a:lnTo>
                      <a:pt x="593" y="82"/>
                    </a:lnTo>
                    <a:lnTo>
                      <a:pt x="591" y="111"/>
                    </a:lnTo>
                    <a:lnTo>
                      <a:pt x="584" y="140"/>
                    </a:lnTo>
                    <a:lnTo>
                      <a:pt x="573" y="170"/>
                    </a:lnTo>
                    <a:lnTo>
                      <a:pt x="560" y="199"/>
                    </a:lnTo>
                    <a:lnTo>
                      <a:pt x="543" y="230"/>
                    </a:lnTo>
                    <a:lnTo>
                      <a:pt x="557" y="235"/>
                    </a:lnTo>
                    <a:lnTo>
                      <a:pt x="569" y="242"/>
                    </a:lnTo>
                    <a:lnTo>
                      <a:pt x="579" y="254"/>
                    </a:lnTo>
                    <a:lnTo>
                      <a:pt x="583" y="263"/>
                    </a:lnTo>
                    <a:lnTo>
                      <a:pt x="587" y="270"/>
                    </a:lnTo>
                    <a:lnTo>
                      <a:pt x="604" y="269"/>
                    </a:lnTo>
                    <a:lnTo>
                      <a:pt x="620" y="272"/>
                    </a:lnTo>
                    <a:lnTo>
                      <a:pt x="637" y="278"/>
                    </a:lnTo>
                    <a:lnTo>
                      <a:pt x="653" y="289"/>
                    </a:lnTo>
                    <a:lnTo>
                      <a:pt x="668" y="303"/>
                    </a:lnTo>
                    <a:lnTo>
                      <a:pt x="681" y="323"/>
                    </a:lnTo>
                    <a:lnTo>
                      <a:pt x="689" y="338"/>
                    </a:lnTo>
                    <a:lnTo>
                      <a:pt x="692" y="349"/>
                    </a:lnTo>
                    <a:lnTo>
                      <a:pt x="693" y="357"/>
                    </a:lnTo>
                    <a:lnTo>
                      <a:pt x="746" y="351"/>
                    </a:lnTo>
                    <a:lnTo>
                      <a:pt x="797" y="350"/>
                    </a:lnTo>
                    <a:lnTo>
                      <a:pt x="847" y="351"/>
                    </a:lnTo>
                    <a:lnTo>
                      <a:pt x="897" y="355"/>
                    </a:lnTo>
                    <a:lnTo>
                      <a:pt x="946" y="361"/>
                    </a:lnTo>
                    <a:lnTo>
                      <a:pt x="996" y="366"/>
                    </a:lnTo>
                    <a:lnTo>
                      <a:pt x="1048" y="369"/>
                    </a:lnTo>
                    <a:lnTo>
                      <a:pt x="1101" y="371"/>
                    </a:lnTo>
                    <a:lnTo>
                      <a:pt x="1118" y="373"/>
                    </a:lnTo>
                    <a:lnTo>
                      <a:pt x="1131" y="379"/>
                    </a:lnTo>
                    <a:lnTo>
                      <a:pt x="1142" y="389"/>
                    </a:lnTo>
                    <a:lnTo>
                      <a:pt x="1149" y="400"/>
                    </a:lnTo>
                    <a:lnTo>
                      <a:pt x="1154" y="413"/>
                    </a:lnTo>
                    <a:lnTo>
                      <a:pt x="1155" y="427"/>
                    </a:lnTo>
                    <a:lnTo>
                      <a:pt x="1154" y="441"/>
                    </a:lnTo>
                    <a:lnTo>
                      <a:pt x="1149" y="454"/>
                    </a:lnTo>
                    <a:lnTo>
                      <a:pt x="1142" y="466"/>
                    </a:lnTo>
                    <a:lnTo>
                      <a:pt x="1131" y="475"/>
                    </a:lnTo>
                    <a:lnTo>
                      <a:pt x="1118" y="481"/>
                    </a:lnTo>
                    <a:lnTo>
                      <a:pt x="1101" y="483"/>
                    </a:lnTo>
                    <a:lnTo>
                      <a:pt x="1066" y="482"/>
                    </a:lnTo>
                    <a:lnTo>
                      <a:pt x="1031" y="478"/>
                    </a:lnTo>
                    <a:lnTo>
                      <a:pt x="993" y="473"/>
                    </a:lnTo>
                    <a:lnTo>
                      <a:pt x="957" y="467"/>
                    </a:lnTo>
                    <a:lnTo>
                      <a:pt x="919" y="460"/>
                    </a:lnTo>
                    <a:lnTo>
                      <a:pt x="881" y="455"/>
                    </a:lnTo>
                    <a:lnTo>
                      <a:pt x="843" y="452"/>
                    </a:lnTo>
                    <a:lnTo>
                      <a:pt x="807" y="451"/>
                    </a:lnTo>
                    <a:lnTo>
                      <a:pt x="771" y="454"/>
                    </a:lnTo>
                    <a:lnTo>
                      <a:pt x="738" y="461"/>
                    </a:lnTo>
                    <a:lnTo>
                      <a:pt x="705" y="474"/>
                    </a:lnTo>
                    <a:lnTo>
                      <a:pt x="693" y="480"/>
                    </a:lnTo>
                    <a:lnTo>
                      <a:pt x="679" y="486"/>
                    </a:lnTo>
                    <a:lnTo>
                      <a:pt x="664" y="492"/>
                    </a:lnTo>
                    <a:lnTo>
                      <a:pt x="651" y="494"/>
                    </a:lnTo>
                    <a:lnTo>
                      <a:pt x="636" y="492"/>
                    </a:lnTo>
                    <a:lnTo>
                      <a:pt x="626" y="487"/>
                    </a:lnTo>
                    <a:lnTo>
                      <a:pt x="614" y="482"/>
                    </a:lnTo>
                    <a:lnTo>
                      <a:pt x="603" y="477"/>
                    </a:lnTo>
                    <a:lnTo>
                      <a:pt x="592" y="471"/>
                    </a:lnTo>
                    <a:lnTo>
                      <a:pt x="584" y="464"/>
                    </a:lnTo>
                    <a:lnTo>
                      <a:pt x="576" y="454"/>
                    </a:lnTo>
                    <a:lnTo>
                      <a:pt x="572" y="442"/>
                    </a:lnTo>
                    <a:lnTo>
                      <a:pt x="571" y="423"/>
                    </a:lnTo>
                    <a:lnTo>
                      <a:pt x="571" y="407"/>
                    </a:lnTo>
                    <a:lnTo>
                      <a:pt x="560" y="427"/>
                    </a:lnTo>
                    <a:lnTo>
                      <a:pt x="547" y="446"/>
                    </a:lnTo>
                    <a:lnTo>
                      <a:pt x="537" y="457"/>
                    </a:lnTo>
                    <a:lnTo>
                      <a:pt x="524" y="466"/>
                    </a:lnTo>
                    <a:lnTo>
                      <a:pt x="509" y="470"/>
                    </a:lnTo>
                    <a:lnTo>
                      <a:pt x="495" y="471"/>
                    </a:lnTo>
                    <a:lnTo>
                      <a:pt x="480" y="469"/>
                    </a:lnTo>
                    <a:lnTo>
                      <a:pt x="467" y="464"/>
                    </a:lnTo>
                    <a:lnTo>
                      <a:pt x="455" y="456"/>
                    </a:lnTo>
                    <a:lnTo>
                      <a:pt x="446" y="446"/>
                    </a:lnTo>
                    <a:lnTo>
                      <a:pt x="440" y="433"/>
                    </a:lnTo>
                    <a:lnTo>
                      <a:pt x="439" y="419"/>
                    </a:lnTo>
                    <a:lnTo>
                      <a:pt x="444" y="402"/>
                    </a:lnTo>
                    <a:lnTo>
                      <a:pt x="447" y="396"/>
                    </a:lnTo>
                    <a:lnTo>
                      <a:pt x="450" y="390"/>
                    </a:lnTo>
                    <a:lnTo>
                      <a:pt x="450" y="390"/>
                    </a:lnTo>
                    <a:lnTo>
                      <a:pt x="449" y="390"/>
                    </a:lnTo>
                    <a:lnTo>
                      <a:pt x="458" y="369"/>
                    </a:lnTo>
                    <a:lnTo>
                      <a:pt x="445" y="378"/>
                    </a:lnTo>
                    <a:lnTo>
                      <a:pt x="432" y="390"/>
                    </a:lnTo>
                    <a:lnTo>
                      <a:pt x="422" y="404"/>
                    </a:lnTo>
                    <a:lnTo>
                      <a:pt x="409" y="417"/>
                    </a:lnTo>
                    <a:lnTo>
                      <a:pt x="394" y="425"/>
                    </a:lnTo>
                    <a:lnTo>
                      <a:pt x="379" y="428"/>
                    </a:lnTo>
                    <a:lnTo>
                      <a:pt x="363" y="428"/>
                    </a:lnTo>
                    <a:lnTo>
                      <a:pt x="348" y="424"/>
                    </a:lnTo>
                    <a:lnTo>
                      <a:pt x="335" y="417"/>
                    </a:lnTo>
                    <a:lnTo>
                      <a:pt x="324" y="406"/>
                    </a:lnTo>
                    <a:lnTo>
                      <a:pt x="317" y="394"/>
                    </a:lnTo>
                    <a:lnTo>
                      <a:pt x="314" y="379"/>
                    </a:lnTo>
                    <a:lnTo>
                      <a:pt x="316" y="364"/>
                    </a:lnTo>
                    <a:lnTo>
                      <a:pt x="323" y="347"/>
                    </a:lnTo>
                    <a:lnTo>
                      <a:pt x="364" y="288"/>
                    </a:lnTo>
                    <a:lnTo>
                      <a:pt x="404" y="226"/>
                    </a:lnTo>
                    <a:lnTo>
                      <a:pt x="326" y="309"/>
                    </a:lnTo>
                    <a:lnTo>
                      <a:pt x="252" y="393"/>
                    </a:lnTo>
                    <a:lnTo>
                      <a:pt x="179" y="480"/>
                    </a:lnTo>
                    <a:lnTo>
                      <a:pt x="108" y="569"/>
                    </a:lnTo>
                    <a:lnTo>
                      <a:pt x="96" y="581"/>
                    </a:lnTo>
                    <a:lnTo>
                      <a:pt x="80" y="588"/>
                    </a:lnTo>
                    <a:lnTo>
                      <a:pt x="65" y="591"/>
                    </a:lnTo>
                    <a:lnTo>
                      <a:pt x="49" y="590"/>
                    </a:lnTo>
                    <a:lnTo>
                      <a:pt x="33" y="586"/>
                    </a:lnTo>
                    <a:lnTo>
                      <a:pt x="21" y="579"/>
                    </a:lnTo>
                    <a:lnTo>
                      <a:pt x="9" y="569"/>
                    </a:lnTo>
                    <a:lnTo>
                      <a:pt x="2" y="556"/>
                    </a:lnTo>
                    <a:lnTo>
                      <a:pt x="0" y="542"/>
                    </a:lnTo>
                    <a:lnTo>
                      <a:pt x="2" y="527"/>
                    </a:lnTo>
                    <a:lnTo>
                      <a:pt x="11" y="511"/>
                    </a:lnTo>
                    <a:lnTo>
                      <a:pt x="74" y="431"/>
                    </a:lnTo>
                    <a:lnTo>
                      <a:pt x="138" y="351"/>
                    </a:lnTo>
                    <a:lnTo>
                      <a:pt x="204" y="273"/>
                    </a:lnTo>
                    <a:lnTo>
                      <a:pt x="273" y="196"/>
                    </a:lnTo>
                    <a:lnTo>
                      <a:pt x="344" y="123"/>
                    </a:lnTo>
                    <a:lnTo>
                      <a:pt x="361" y="107"/>
                    </a:lnTo>
                    <a:lnTo>
                      <a:pt x="380" y="89"/>
                    </a:lnTo>
                    <a:lnTo>
                      <a:pt x="398" y="70"/>
                    </a:lnTo>
                    <a:lnTo>
                      <a:pt x="418" y="52"/>
                    </a:lnTo>
                    <a:lnTo>
                      <a:pt x="439" y="35"/>
                    </a:lnTo>
                    <a:lnTo>
                      <a:pt x="462" y="20"/>
                    </a:lnTo>
                    <a:lnTo>
                      <a:pt x="485" y="9"/>
                    </a:lnTo>
                    <a:lnTo>
                      <a:pt x="509" y="2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967287" y="4953001"/>
              <a:ext cx="650639" cy="625476"/>
              <a:chOff x="4967288" y="5026025"/>
              <a:chExt cx="574676" cy="552451"/>
            </a:xfrm>
          </p:grpSpPr>
          <p:sp>
            <p:nvSpPr>
              <p:cNvPr id="49" name="Freeform 64"/>
              <p:cNvSpPr>
                <a:spLocks/>
              </p:cNvSpPr>
              <p:nvPr/>
            </p:nvSpPr>
            <p:spPr bwMode="auto">
              <a:xfrm>
                <a:off x="5049838" y="5100638"/>
                <a:ext cx="131763" cy="128588"/>
              </a:xfrm>
              <a:custGeom>
                <a:avLst/>
                <a:gdLst>
                  <a:gd name="T0" fmla="*/ 327 w 833"/>
                  <a:gd name="T1" fmla="*/ 0 h 811"/>
                  <a:gd name="T2" fmla="*/ 372 w 833"/>
                  <a:gd name="T3" fmla="*/ 3 h 811"/>
                  <a:gd name="T4" fmla="*/ 414 w 833"/>
                  <a:gd name="T5" fmla="*/ 12 h 811"/>
                  <a:gd name="T6" fmla="*/ 454 w 833"/>
                  <a:gd name="T7" fmla="*/ 25 h 811"/>
                  <a:gd name="T8" fmla="*/ 492 w 833"/>
                  <a:gd name="T9" fmla="*/ 44 h 811"/>
                  <a:gd name="T10" fmla="*/ 527 w 833"/>
                  <a:gd name="T11" fmla="*/ 68 h 811"/>
                  <a:gd name="T12" fmla="*/ 558 w 833"/>
                  <a:gd name="T13" fmla="*/ 95 h 811"/>
                  <a:gd name="T14" fmla="*/ 586 w 833"/>
                  <a:gd name="T15" fmla="*/ 127 h 811"/>
                  <a:gd name="T16" fmla="*/ 609 w 833"/>
                  <a:gd name="T17" fmla="*/ 162 h 811"/>
                  <a:gd name="T18" fmla="*/ 628 w 833"/>
                  <a:gd name="T19" fmla="*/ 200 h 811"/>
                  <a:gd name="T20" fmla="*/ 642 w 833"/>
                  <a:gd name="T21" fmla="*/ 239 h 811"/>
                  <a:gd name="T22" fmla="*/ 651 w 833"/>
                  <a:gd name="T23" fmla="*/ 283 h 811"/>
                  <a:gd name="T24" fmla="*/ 654 w 833"/>
                  <a:gd name="T25" fmla="*/ 327 h 811"/>
                  <a:gd name="T26" fmla="*/ 651 w 833"/>
                  <a:gd name="T27" fmla="*/ 369 h 811"/>
                  <a:gd name="T28" fmla="*/ 642 w 833"/>
                  <a:gd name="T29" fmla="*/ 409 h 811"/>
                  <a:gd name="T30" fmla="*/ 629 w 833"/>
                  <a:gd name="T31" fmla="*/ 447 h 811"/>
                  <a:gd name="T32" fmla="*/ 612 w 833"/>
                  <a:gd name="T33" fmla="*/ 483 h 811"/>
                  <a:gd name="T34" fmla="*/ 833 w 833"/>
                  <a:gd name="T35" fmla="*/ 692 h 811"/>
                  <a:gd name="T36" fmla="*/ 792 w 833"/>
                  <a:gd name="T37" fmla="*/ 729 h 811"/>
                  <a:gd name="T38" fmla="*/ 754 w 833"/>
                  <a:gd name="T39" fmla="*/ 768 h 811"/>
                  <a:gd name="T40" fmla="*/ 720 w 833"/>
                  <a:gd name="T41" fmla="*/ 811 h 811"/>
                  <a:gd name="T42" fmla="*/ 499 w 833"/>
                  <a:gd name="T43" fmla="*/ 603 h 811"/>
                  <a:gd name="T44" fmla="*/ 461 w 833"/>
                  <a:gd name="T45" fmla="*/ 624 h 811"/>
                  <a:gd name="T46" fmla="*/ 418 w 833"/>
                  <a:gd name="T47" fmla="*/ 640 h 811"/>
                  <a:gd name="T48" fmla="*/ 374 w 833"/>
                  <a:gd name="T49" fmla="*/ 650 h 811"/>
                  <a:gd name="T50" fmla="*/ 327 w 833"/>
                  <a:gd name="T51" fmla="*/ 653 h 811"/>
                  <a:gd name="T52" fmla="*/ 283 w 833"/>
                  <a:gd name="T53" fmla="*/ 651 h 811"/>
                  <a:gd name="T54" fmla="*/ 240 w 833"/>
                  <a:gd name="T55" fmla="*/ 642 h 811"/>
                  <a:gd name="T56" fmla="*/ 200 w 833"/>
                  <a:gd name="T57" fmla="*/ 628 h 811"/>
                  <a:gd name="T58" fmla="*/ 162 w 833"/>
                  <a:gd name="T59" fmla="*/ 609 h 811"/>
                  <a:gd name="T60" fmla="*/ 127 w 833"/>
                  <a:gd name="T61" fmla="*/ 585 h 811"/>
                  <a:gd name="T62" fmla="*/ 96 w 833"/>
                  <a:gd name="T63" fmla="*/ 558 h 811"/>
                  <a:gd name="T64" fmla="*/ 68 w 833"/>
                  <a:gd name="T65" fmla="*/ 527 h 811"/>
                  <a:gd name="T66" fmla="*/ 45 w 833"/>
                  <a:gd name="T67" fmla="*/ 491 h 811"/>
                  <a:gd name="T68" fmla="*/ 26 w 833"/>
                  <a:gd name="T69" fmla="*/ 454 h 811"/>
                  <a:gd name="T70" fmla="*/ 11 w 833"/>
                  <a:gd name="T71" fmla="*/ 414 h 811"/>
                  <a:gd name="T72" fmla="*/ 4 w 833"/>
                  <a:gd name="T73" fmla="*/ 371 h 811"/>
                  <a:gd name="T74" fmla="*/ 0 w 833"/>
                  <a:gd name="T75" fmla="*/ 327 h 811"/>
                  <a:gd name="T76" fmla="*/ 4 w 833"/>
                  <a:gd name="T77" fmla="*/ 283 h 811"/>
                  <a:gd name="T78" fmla="*/ 11 w 833"/>
                  <a:gd name="T79" fmla="*/ 239 h 811"/>
                  <a:gd name="T80" fmla="*/ 26 w 833"/>
                  <a:gd name="T81" fmla="*/ 200 h 811"/>
                  <a:gd name="T82" fmla="*/ 45 w 833"/>
                  <a:gd name="T83" fmla="*/ 162 h 811"/>
                  <a:gd name="T84" fmla="*/ 68 w 833"/>
                  <a:gd name="T85" fmla="*/ 127 h 811"/>
                  <a:gd name="T86" fmla="*/ 96 w 833"/>
                  <a:gd name="T87" fmla="*/ 95 h 811"/>
                  <a:gd name="T88" fmla="*/ 127 w 833"/>
                  <a:gd name="T89" fmla="*/ 68 h 811"/>
                  <a:gd name="T90" fmla="*/ 162 w 833"/>
                  <a:gd name="T91" fmla="*/ 44 h 811"/>
                  <a:gd name="T92" fmla="*/ 200 w 833"/>
                  <a:gd name="T93" fmla="*/ 25 h 811"/>
                  <a:gd name="T94" fmla="*/ 240 w 833"/>
                  <a:gd name="T95" fmla="*/ 12 h 811"/>
                  <a:gd name="T96" fmla="*/ 283 w 833"/>
                  <a:gd name="T97" fmla="*/ 3 h 811"/>
                  <a:gd name="T98" fmla="*/ 327 w 833"/>
                  <a:gd name="T99" fmla="*/ 0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33" h="811">
                    <a:moveTo>
                      <a:pt x="327" y="0"/>
                    </a:moveTo>
                    <a:lnTo>
                      <a:pt x="372" y="3"/>
                    </a:lnTo>
                    <a:lnTo>
                      <a:pt x="414" y="12"/>
                    </a:lnTo>
                    <a:lnTo>
                      <a:pt x="454" y="25"/>
                    </a:lnTo>
                    <a:lnTo>
                      <a:pt x="492" y="44"/>
                    </a:lnTo>
                    <a:lnTo>
                      <a:pt x="527" y="68"/>
                    </a:lnTo>
                    <a:lnTo>
                      <a:pt x="558" y="95"/>
                    </a:lnTo>
                    <a:lnTo>
                      <a:pt x="586" y="127"/>
                    </a:lnTo>
                    <a:lnTo>
                      <a:pt x="609" y="162"/>
                    </a:lnTo>
                    <a:lnTo>
                      <a:pt x="628" y="200"/>
                    </a:lnTo>
                    <a:lnTo>
                      <a:pt x="642" y="239"/>
                    </a:lnTo>
                    <a:lnTo>
                      <a:pt x="651" y="283"/>
                    </a:lnTo>
                    <a:lnTo>
                      <a:pt x="654" y="327"/>
                    </a:lnTo>
                    <a:lnTo>
                      <a:pt x="651" y="369"/>
                    </a:lnTo>
                    <a:lnTo>
                      <a:pt x="642" y="409"/>
                    </a:lnTo>
                    <a:lnTo>
                      <a:pt x="629" y="447"/>
                    </a:lnTo>
                    <a:lnTo>
                      <a:pt x="612" y="483"/>
                    </a:lnTo>
                    <a:lnTo>
                      <a:pt x="833" y="692"/>
                    </a:lnTo>
                    <a:lnTo>
                      <a:pt x="792" y="729"/>
                    </a:lnTo>
                    <a:lnTo>
                      <a:pt x="754" y="768"/>
                    </a:lnTo>
                    <a:lnTo>
                      <a:pt x="720" y="811"/>
                    </a:lnTo>
                    <a:lnTo>
                      <a:pt x="499" y="603"/>
                    </a:lnTo>
                    <a:lnTo>
                      <a:pt x="461" y="624"/>
                    </a:lnTo>
                    <a:lnTo>
                      <a:pt x="418" y="640"/>
                    </a:lnTo>
                    <a:lnTo>
                      <a:pt x="374" y="650"/>
                    </a:lnTo>
                    <a:lnTo>
                      <a:pt x="327" y="653"/>
                    </a:lnTo>
                    <a:lnTo>
                      <a:pt x="283" y="651"/>
                    </a:lnTo>
                    <a:lnTo>
                      <a:pt x="240" y="642"/>
                    </a:lnTo>
                    <a:lnTo>
                      <a:pt x="200" y="628"/>
                    </a:lnTo>
                    <a:lnTo>
                      <a:pt x="162" y="609"/>
                    </a:lnTo>
                    <a:lnTo>
                      <a:pt x="127" y="585"/>
                    </a:lnTo>
                    <a:lnTo>
                      <a:pt x="96" y="558"/>
                    </a:lnTo>
                    <a:lnTo>
                      <a:pt x="68" y="527"/>
                    </a:lnTo>
                    <a:lnTo>
                      <a:pt x="45" y="491"/>
                    </a:lnTo>
                    <a:lnTo>
                      <a:pt x="26" y="454"/>
                    </a:lnTo>
                    <a:lnTo>
                      <a:pt x="11" y="414"/>
                    </a:lnTo>
                    <a:lnTo>
                      <a:pt x="4" y="371"/>
                    </a:lnTo>
                    <a:lnTo>
                      <a:pt x="0" y="327"/>
                    </a:lnTo>
                    <a:lnTo>
                      <a:pt x="4" y="283"/>
                    </a:lnTo>
                    <a:lnTo>
                      <a:pt x="11" y="239"/>
                    </a:lnTo>
                    <a:lnTo>
                      <a:pt x="26" y="200"/>
                    </a:lnTo>
                    <a:lnTo>
                      <a:pt x="45" y="162"/>
                    </a:lnTo>
                    <a:lnTo>
                      <a:pt x="68" y="127"/>
                    </a:lnTo>
                    <a:lnTo>
                      <a:pt x="96" y="95"/>
                    </a:lnTo>
                    <a:lnTo>
                      <a:pt x="127" y="68"/>
                    </a:lnTo>
                    <a:lnTo>
                      <a:pt x="162" y="44"/>
                    </a:lnTo>
                    <a:lnTo>
                      <a:pt x="200" y="25"/>
                    </a:lnTo>
                    <a:lnTo>
                      <a:pt x="240" y="12"/>
                    </a:lnTo>
                    <a:lnTo>
                      <a:pt x="283" y="3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65"/>
              <p:cNvSpPr>
                <a:spLocks/>
              </p:cNvSpPr>
              <p:nvPr/>
            </p:nvSpPr>
            <p:spPr bwMode="auto">
              <a:xfrm>
                <a:off x="5307013" y="5026025"/>
                <a:ext cx="136525" cy="179388"/>
              </a:xfrm>
              <a:custGeom>
                <a:avLst/>
                <a:gdLst>
                  <a:gd name="T0" fmla="*/ 524 w 852"/>
                  <a:gd name="T1" fmla="*/ 0 h 1132"/>
                  <a:gd name="T2" fmla="*/ 524 w 852"/>
                  <a:gd name="T3" fmla="*/ 0 h 1132"/>
                  <a:gd name="T4" fmla="*/ 569 w 852"/>
                  <a:gd name="T5" fmla="*/ 3 h 1132"/>
                  <a:gd name="T6" fmla="*/ 611 w 852"/>
                  <a:gd name="T7" fmla="*/ 12 h 1132"/>
                  <a:gd name="T8" fmla="*/ 652 w 852"/>
                  <a:gd name="T9" fmla="*/ 27 h 1132"/>
                  <a:gd name="T10" fmla="*/ 690 w 852"/>
                  <a:gd name="T11" fmla="*/ 45 h 1132"/>
                  <a:gd name="T12" fmla="*/ 724 w 852"/>
                  <a:gd name="T13" fmla="*/ 69 h 1132"/>
                  <a:gd name="T14" fmla="*/ 755 w 852"/>
                  <a:gd name="T15" fmla="*/ 96 h 1132"/>
                  <a:gd name="T16" fmla="*/ 783 w 852"/>
                  <a:gd name="T17" fmla="*/ 128 h 1132"/>
                  <a:gd name="T18" fmla="*/ 806 w 852"/>
                  <a:gd name="T19" fmla="*/ 162 h 1132"/>
                  <a:gd name="T20" fmla="*/ 825 w 852"/>
                  <a:gd name="T21" fmla="*/ 200 h 1132"/>
                  <a:gd name="T22" fmla="*/ 839 w 852"/>
                  <a:gd name="T23" fmla="*/ 241 h 1132"/>
                  <a:gd name="T24" fmla="*/ 848 w 852"/>
                  <a:gd name="T25" fmla="*/ 283 h 1132"/>
                  <a:gd name="T26" fmla="*/ 852 w 852"/>
                  <a:gd name="T27" fmla="*/ 327 h 1132"/>
                  <a:gd name="T28" fmla="*/ 848 w 852"/>
                  <a:gd name="T29" fmla="*/ 372 h 1132"/>
                  <a:gd name="T30" fmla="*/ 839 w 852"/>
                  <a:gd name="T31" fmla="*/ 414 h 1132"/>
                  <a:gd name="T32" fmla="*/ 825 w 852"/>
                  <a:gd name="T33" fmla="*/ 455 h 1132"/>
                  <a:gd name="T34" fmla="*/ 806 w 852"/>
                  <a:gd name="T35" fmla="*/ 492 h 1132"/>
                  <a:gd name="T36" fmla="*/ 783 w 852"/>
                  <a:gd name="T37" fmla="*/ 527 h 1132"/>
                  <a:gd name="T38" fmla="*/ 755 w 852"/>
                  <a:gd name="T39" fmla="*/ 558 h 1132"/>
                  <a:gd name="T40" fmla="*/ 724 w 852"/>
                  <a:gd name="T41" fmla="*/ 586 h 1132"/>
                  <a:gd name="T42" fmla="*/ 690 w 852"/>
                  <a:gd name="T43" fmla="*/ 609 h 1132"/>
                  <a:gd name="T44" fmla="*/ 652 w 852"/>
                  <a:gd name="T45" fmla="*/ 628 h 1132"/>
                  <a:gd name="T46" fmla="*/ 611 w 852"/>
                  <a:gd name="T47" fmla="*/ 642 h 1132"/>
                  <a:gd name="T48" fmla="*/ 569 w 852"/>
                  <a:gd name="T49" fmla="*/ 651 h 1132"/>
                  <a:gd name="T50" fmla="*/ 524 w 852"/>
                  <a:gd name="T51" fmla="*/ 654 h 1132"/>
                  <a:gd name="T52" fmla="*/ 493 w 852"/>
                  <a:gd name="T53" fmla="*/ 652 h 1132"/>
                  <a:gd name="T54" fmla="*/ 463 w 852"/>
                  <a:gd name="T55" fmla="*/ 647 h 1132"/>
                  <a:gd name="T56" fmla="*/ 434 w 852"/>
                  <a:gd name="T57" fmla="*/ 640 h 1132"/>
                  <a:gd name="T58" fmla="*/ 142 w 852"/>
                  <a:gd name="T59" fmla="*/ 1132 h 1132"/>
                  <a:gd name="T60" fmla="*/ 96 w 852"/>
                  <a:gd name="T61" fmla="*/ 1100 h 1132"/>
                  <a:gd name="T62" fmla="*/ 50 w 852"/>
                  <a:gd name="T63" fmla="*/ 1072 h 1132"/>
                  <a:gd name="T64" fmla="*/ 0 w 852"/>
                  <a:gd name="T65" fmla="*/ 1048 h 1132"/>
                  <a:gd name="T66" fmla="*/ 292 w 852"/>
                  <a:gd name="T67" fmla="*/ 557 h 1132"/>
                  <a:gd name="T68" fmla="*/ 265 w 852"/>
                  <a:gd name="T69" fmla="*/ 526 h 1132"/>
                  <a:gd name="T70" fmla="*/ 242 w 852"/>
                  <a:gd name="T71" fmla="*/ 491 h 1132"/>
                  <a:gd name="T72" fmla="*/ 223 w 852"/>
                  <a:gd name="T73" fmla="*/ 454 h 1132"/>
                  <a:gd name="T74" fmla="*/ 209 w 852"/>
                  <a:gd name="T75" fmla="*/ 414 h 1132"/>
                  <a:gd name="T76" fmla="*/ 201 w 852"/>
                  <a:gd name="T77" fmla="*/ 372 h 1132"/>
                  <a:gd name="T78" fmla="*/ 197 w 852"/>
                  <a:gd name="T79" fmla="*/ 327 h 1132"/>
                  <a:gd name="T80" fmla="*/ 201 w 852"/>
                  <a:gd name="T81" fmla="*/ 283 h 1132"/>
                  <a:gd name="T82" fmla="*/ 209 w 852"/>
                  <a:gd name="T83" fmla="*/ 240 h 1132"/>
                  <a:gd name="T84" fmla="*/ 223 w 852"/>
                  <a:gd name="T85" fmla="*/ 200 h 1132"/>
                  <a:gd name="T86" fmla="*/ 242 w 852"/>
                  <a:gd name="T87" fmla="*/ 162 h 1132"/>
                  <a:gd name="T88" fmla="*/ 266 w 852"/>
                  <a:gd name="T89" fmla="*/ 128 h 1132"/>
                  <a:gd name="T90" fmla="*/ 293 w 852"/>
                  <a:gd name="T91" fmla="*/ 96 h 1132"/>
                  <a:gd name="T92" fmla="*/ 325 w 852"/>
                  <a:gd name="T93" fmla="*/ 69 h 1132"/>
                  <a:gd name="T94" fmla="*/ 359 w 852"/>
                  <a:gd name="T95" fmla="*/ 45 h 1132"/>
                  <a:gd name="T96" fmla="*/ 397 w 852"/>
                  <a:gd name="T97" fmla="*/ 27 h 1132"/>
                  <a:gd name="T98" fmla="*/ 437 w 852"/>
                  <a:gd name="T99" fmla="*/ 12 h 1132"/>
                  <a:gd name="T100" fmla="*/ 480 w 852"/>
                  <a:gd name="T101" fmla="*/ 3 h 1132"/>
                  <a:gd name="T102" fmla="*/ 524 w 852"/>
                  <a:gd name="T103" fmla="*/ 0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2" h="1132">
                    <a:moveTo>
                      <a:pt x="524" y="0"/>
                    </a:moveTo>
                    <a:lnTo>
                      <a:pt x="524" y="0"/>
                    </a:lnTo>
                    <a:lnTo>
                      <a:pt x="569" y="3"/>
                    </a:lnTo>
                    <a:lnTo>
                      <a:pt x="611" y="12"/>
                    </a:lnTo>
                    <a:lnTo>
                      <a:pt x="652" y="27"/>
                    </a:lnTo>
                    <a:lnTo>
                      <a:pt x="690" y="45"/>
                    </a:lnTo>
                    <a:lnTo>
                      <a:pt x="724" y="69"/>
                    </a:lnTo>
                    <a:lnTo>
                      <a:pt x="755" y="96"/>
                    </a:lnTo>
                    <a:lnTo>
                      <a:pt x="783" y="128"/>
                    </a:lnTo>
                    <a:lnTo>
                      <a:pt x="806" y="162"/>
                    </a:lnTo>
                    <a:lnTo>
                      <a:pt x="825" y="200"/>
                    </a:lnTo>
                    <a:lnTo>
                      <a:pt x="839" y="241"/>
                    </a:lnTo>
                    <a:lnTo>
                      <a:pt x="848" y="283"/>
                    </a:lnTo>
                    <a:lnTo>
                      <a:pt x="852" y="327"/>
                    </a:lnTo>
                    <a:lnTo>
                      <a:pt x="848" y="372"/>
                    </a:lnTo>
                    <a:lnTo>
                      <a:pt x="839" y="414"/>
                    </a:lnTo>
                    <a:lnTo>
                      <a:pt x="825" y="455"/>
                    </a:lnTo>
                    <a:lnTo>
                      <a:pt x="806" y="492"/>
                    </a:lnTo>
                    <a:lnTo>
                      <a:pt x="783" y="527"/>
                    </a:lnTo>
                    <a:lnTo>
                      <a:pt x="755" y="558"/>
                    </a:lnTo>
                    <a:lnTo>
                      <a:pt x="724" y="586"/>
                    </a:lnTo>
                    <a:lnTo>
                      <a:pt x="690" y="609"/>
                    </a:lnTo>
                    <a:lnTo>
                      <a:pt x="652" y="628"/>
                    </a:lnTo>
                    <a:lnTo>
                      <a:pt x="611" y="642"/>
                    </a:lnTo>
                    <a:lnTo>
                      <a:pt x="569" y="651"/>
                    </a:lnTo>
                    <a:lnTo>
                      <a:pt x="524" y="654"/>
                    </a:lnTo>
                    <a:lnTo>
                      <a:pt x="493" y="652"/>
                    </a:lnTo>
                    <a:lnTo>
                      <a:pt x="463" y="647"/>
                    </a:lnTo>
                    <a:lnTo>
                      <a:pt x="434" y="640"/>
                    </a:lnTo>
                    <a:lnTo>
                      <a:pt x="142" y="1132"/>
                    </a:lnTo>
                    <a:lnTo>
                      <a:pt x="96" y="1100"/>
                    </a:lnTo>
                    <a:lnTo>
                      <a:pt x="50" y="1072"/>
                    </a:lnTo>
                    <a:lnTo>
                      <a:pt x="0" y="1048"/>
                    </a:lnTo>
                    <a:lnTo>
                      <a:pt x="292" y="557"/>
                    </a:lnTo>
                    <a:lnTo>
                      <a:pt x="265" y="526"/>
                    </a:lnTo>
                    <a:lnTo>
                      <a:pt x="242" y="491"/>
                    </a:lnTo>
                    <a:lnTo>
                      <a:pt x="223" y="454"/>
                    </a:lnTo>
                    <a:lnTo>
                      <a:pt x="209" y="414"/>
                    </a:lnTo>
                    <a:lnTo>
                      <a:pt x="201" y="372"/>
                    </a:lnTo>
                    <a:lnTo>
                      <a:pt x="197" y="327"/>
                    </a:lnTo>
                    <a:lnTo>
                      <a:pt x="201" y="283"/>
                    </a:lnTo>
                    <a:lnTo>
                      <a:pt x="209" y="240"/>
                    </a:lnTo>
                    <a:lnTo>
                      <a:pt x="223" y="200"/>
                    </a:lnTo>
                    <a:lnTo>
                      <a:pt x="242" y="162"/>
                    </a:lnTo>
                    <a:lnTo>
                      <a:pt x="266" y="128"/>
                    </a:lnTo>
                    <a:lnTo>
                      <a:pt x="293" y="96"/>
                    </a:lnTo>
                    <a:lnTo>
                      <a:pt x="325" y="69"/>
                    </a:lnTo>
                    <a:lnTo>
                      <a:pt x="359" y="45"/>
                    </a:lnTo>
                    <a:lnTo>
                      <a:pt x="397" y="27"/>
                    </a:lnTo>
                    <a:lnTo>
                      <a:pt x="437" y="12"/>
                    </a:lnTo>
                    <a:lnTo>
                      <a:pt x="480" y="3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66"/>
              <p:cNvSpPr>
                <a:spLocks/>
              </p:cNvSpPr>
              <p:nvPr/>
            </p:nvSpPr>
            <p:spPr bwMode="auto">
              <a:xfrm>
                <a:off x="5375276" y="5272088"/>
                <a:ext cx="166688" cy="103188"/>
              </a:xfrm>
              <a:custGeom>
                <a:avLst/>
                <a:gdLst>
                  <a:gd name="T0" fmla="*/ 729 w 1055"/>
                  <a:gd name="T1" fmla="*/ 0 h 653"/>
                  <a:gd name="T2" fmla="*/ 773 w 1055"/>
                  <a:gd name="T3" fmla="*/ 2 h 653"/>
                  <a:gd name="T4" fmla="*/ 816 w 1055"/>
                  <a:gd name="T5" fmla="*/ 11 h 653"/>
                  <a:gd name="T6" fmla="*/ 856 w 1055"/>
                  <a:gd name="T7" fmla="*/ 25 h 653"/>
                  <a:gd name="T8" fmla="*/ 893 w 1055"/>
                  <a:gd name="T9" fmla="*/ 44 h 653"/>
                  <a:gd name="T10" fmla="*/ 929 w 1055"/>
                  <a:gd name="T11" fmla="*/ 68 h 653"/>
                  <a:gd name="T12" fmla="*/ 960 w 1055"/>
                  <a:gd name="T13" fmla="*/ 95 h 653"/>
                  <a:gd name="T14" fmla="*/ 988 w 1055"/>
                  <a:gd name="T15" fmla="*/ 126 h 653"/>
                  <a:gd name="T16" fmla="*/ 1011 w 1055"/>
                  <a:gd name="T17" fmla="*/ 162 h 653"/>
                  <a:gd name="T18" fmla="*/ 1030 w 1055"/>
                  <a:gd name="T19" fmla="*/ 200 h 653"/>
                  <a:gd name="T20" fmla="*/ 1044 w 1055"/>
                  <a:gd name="T21" fmla="*/ 239 h 653"/>
                  <a:gd name="T22" fmla="*/ 1053 w 1055"/>
                  <a:gd name="T23" fmla="*/ 282 h 653"/>
                  <a:gd name="T24" fmla="*/ 1055 w 1055"/>
                  <a:gd name="T25" fmla="*/ 326 h 653"/>
                  <a:gd name="T26" fmla="*/ 1053 w 1055"/>
                  <a:gd name="T27" fmla="*/ 370 h 653"/>
                  <a:gd name="T28" fmla="*/ 1044 w 1055"/>
                  <a:gd name="T29" fmla="*/ 414 h 653"/>
                  <a:gd name="T30" fmla="*/ 1030 w 1055"/>
                  <a:gd name="T31" fmla="*/ 454 h 653"/>
                  <a:gd name="T32" fmla="*/ 1011 w 1055"/>
                  <a:gd name="T33" fmla="*/ 491 h 653"/>
                  <a:gd name="T34" fmla="*/ 988 w 1055"/>
                  <a:gd name="T35" fmla="*/ 526 h 653"/>
                  <a:gd name="T36" fmla="*/ 960 w 1055"/>
                  <a:gd name="T37" fmla="*/ 558 h 653"/>
                  <a:gd name="T38" fmla="*/ 929 w 1055"/>
                  <a:gd name="T39" fmla="*/ 584 h 653"/>
                  <a:gd name="T40" fmla="*/ 893 w 1055"/>
                  <a:gd name="T41" fmla="*/ 609 h 653"/>
                  <a:gd name="T42" fmla="*/ 856 w 1055"/>
                  <a:gd name="T43" fmla="*/ 628 h 653"/>
                  <a:gd name="T44" fmla="*/ 816 w 1055"/>
                  <a:gd name="T45" fmla="*/ 641 h 653"/>
                  <a:gd name="T46" fmla="*/ 773 w 1055"/>
                  <a:gd name="T47" fmla="*/ 650 h 653"/>
                  <a:gd name="T48" fmla="*/ 729 w 1055"/>
                  <a:gd name="T49" fmla="*/ 653 h 653"/>
                  <a:gd name="T50" fmla="*/ 685 w 1055"/>
                  <a:gd name="T51" fmla="*/ 650 h 653"/>
                  <a:gd name="T52" fmla="*/ 644 w 1055"/>
                  <a:gd name="T53" fmla="*/ 642 h 653"/>
                  <a:gd name="T54" fmla="*/ 604 w 1055"/>
                  <a:gd name="T55" fmla="*/ 628 h 653"/>
                  <a:gd name="T56" fmla="*/ 566 w 1055"/>
                  <a:gd name="T57" fmla="*/ 610 h 653"/>
                  <a:gd name="T58" fmla="*/ 532 w 1055"/>
                  <a:gd name="T59" fmla="*/ 587 h 653"/>
                  <a:gd name="T60" fmla="*/ 501 w 1055"/>
                  <a:gd name="T61" fmla="*/ 560 h 653"/>
                  <a:gd name="T62" fmla="*/ 474 w 1055"/>
                  <a:gd name="T63" fmla="*/ 529 h 653"/>
                  <a:gd name="T64" fmla="*/ 450 w 1055"/>
                  <a:gd name="T65" fmla="*/ 495 h 653"/>
                  <a:gd name="T66" fmla="*/ 431 w 1055"/>
                  <a:gd name="T67" fmla="*/ 458 h 653"/>
                  <a:gd name="T68" fmla="*/ 416 w 1055"/>
                  <a:gd name="T69" fmla="*/ 419 h 653"/>
                  <a:gd name="T70" fmla="*/ 407 w 1055"/>
                  <a:gd name="T71" fmla="*/ 377 h 653"/>
                  <a:gd name="T72" fmla="*/ 0 w 1055"/>
                  <a:gd name="T73" fmla="*/ 337 h 653"/>
                  <a:gd name="T74" fmla="*/ 9 w 1055"/>
                  <a:gd name="T75" fmla="*/ 287 h 653"/>
                  <a:gd name="T76" fmla="*/ 15 w 1055"/>
                  <a:gd name="T77" fmla="*/ 235 h 653"/>
                  <a:gd name="T78" fmla="*/ 17 w 1055"/>
                  <a:gd name="T79" fmla="*/ 182 h 653"/>
                  <a:gd name="T80" fmla="*/ 16 w 1055"/>
                  <a:gd name="T81" fmla="*/ 173 h 653"/>
                  <a:gd name="T82" fmla="*/ 423 w 1055"/>
                  <a:gd name="T83" fmla="*/ 214 h 653"/>
                  <a:gd name="T84" fmla="*/ 441 w 1055"/>
                  <a:gd name="T85" fmla="*/ 173 h 653"/>
                  <a:gd name="T86" fmla="*/ 464 w 1055"/>
                  <a:gd name="T87" fmla="*/ 136 h 653"/>
                  <a:gd name="T88" fmla="*/ 492 w 1055"/>
                  <a:gd name="T89" fmla="*/ 103 h 653"/>
                  <a:gd name="T90" fmla="*/ 524 w 1055"/>
                  <a:gd name="T91" fmla="*/ 73 h 653"/>
                  <a:gd name="T92" fmla="*/ 558 w 1055"/>
                  <a:gd name="T93" fmla="*/ 48 h 653"/>
                  <a:gd name="T94" fmla="*/ 597 w 1055"/>
                  <a:gd name="T95" fmla="*/ 28 h 653"/>
                  <a:gd name="T96" fmla="*/ 639 w 1055"/>
                  <a:gd name="T97" fmla="*/ 12 h 653"/>
                  <a:gd name="T98" fmla="*/ 683 w 1055"/>
                  <a:gd name="T99" fmla="*/ 3 h 653"/>
                  <a:gd name="T100" fmla="*/ 729 w 1055"/>
                  <a:gd name="T101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55" h="653">
                    <a:moveTo>
                      <a:pt x="729" y="0"/>
                    </a:moveTo>
                    <a:lnTo>
                      <a:pt x="773" y="2"/>
                    </a:lnTo>
                    <a:lnTo>
                      <a:pt x="816" y="11"/>
                    </a:lnTo>
                    <a:lnTo>
                      <a:pt x="856" y="25"/>
                    </a:lnTo>
                    <a:lnTo>
                      <a:pt x="893" y="44"/>
                    </a:lnTo>
                    <a:lnTo>
                      <a:pt x="929" y="68"/>
                    </a:lnTo>
                    <a:lnTo>
                      <a:pt x="960" y="95"/>
                    </a:lnTo>
                    <a:lnTo>
                      <a:pt x="988" y="126"/>
                    </a:lnTo>
                    <a:lnTo>
                      <a:pt x="1011" y="162"/>
                    </a:lnTo>
                    <a:lnTo>
                      <a:pt x="1030" y="200"/>
                    </a:lnTo>
                    <a:lnTo>
                      <a:pt x="1044" y="239"/>
                    </a:lnTo>
                    <a:lnTo>
                      <a:pt x="1053" y="282"/>
                    </a:lnTo>
                    <a:lnTo>
                      <a:pt x="1055" y="326"/>
                    </a:lnTo>
                    <a:lnTo>
                      <a:pt x="1053" y="370"/>
                    </a:lnTo>
                    <a:lnTo>
                      <a:pt x="1044" y="414"/>
                    </a:lnTo>
                    <a:lnTo>
                      <a:pt x="1030" y="454"/>
                    </a:lnTo>
                    <a:lnTo>
                      <a:pt x="1011" y="491"/>
                    </a:lnTo>
                    <a:lnTo>
                      <a:pt x="988" y="526"/>
                    </a:lnTo>
                    <a:lnTo>
                      <a:pt x="960" y="558"/>
                    </a:lnTo>
                    <a:lnTo>
                      <a:pt x="929" y="584"/>
                    </a:lnTo>
                    <a:lnTo>
                      <a:pt x="893" y="609"/>
                    </a:lnTo>
                    <a:lnTo>
                      <a:pt x="856" y="628"/>
                    </a:lnTo>
                    <a:lnTo>
                      <a:pt x="816" y="641"/>
                    </a:lnTo>
                    <a:lnTo>
                      <a:pt x="773" y="650"/>
                    </a:lnTo>
                    <a:lnTo>
                      <a:pt x="729" y="653"/>
                    </a:lnTo>
                    <a:lnTo>
                      <a:pt x="685" y="650"/>
                    </a:lnTo>
                    <a:lnTo>
                      <a:pt x="644" y="642"/>
                    </a:lnTo>
                    <a:lnTo>
                      <a:pt x="604" y="628"/>
                    </a:lnTo>
                    <a:lnTo>
                      <a:pt x="566" y="610"/>
                    </a:lnTo>
                    <a:lnTo>
                      <a:pt x="532" y="587"/>
                    </a:lnTo>
                    <a:lnTo>
                      <a:pt x="501" y="560"/>
                    </a:lnTo>
                    <a:lnTo>
                      <a:pt x="474" y="529"/>
                    </a:lnTo>
                    <a:lnTo>
                      <a:pt x="450" y="495"/>
                    </a:lnTo>
                    <a:lnTo>
                      <a:pt x="431" y="458"/>
                    </a:lnTo>
                    <a:lnTo>
                      <a:pt x="416" y="419"/>
                    </a:lnTo>
                    <a:lnTo>
                      <a:pt x="407" y="377"/>
                    </a:lnTo>
                    <a:lnTo>
                      <a:pt x="0" y="337"/>
                    </a:lnTo>
                    <a:lnTo>
                      <a:pt x="9" y="287"/>
                    </a:lnTo>
                    <a:lnTo>
                      <a:pt x="15" y="235"/>
                    </a:lnTo>
                    <a:lnTo>
                      <a:pt x="17" y="182"/>
                    </a:lnTo>
                    <a:lnTo>
                      <a:pt x="16" y="173"/>
                    </a:lnTo>
                    <a:lnTo>
                      <a:pt x="423" y="214"/>
                    </a:lnTo>
                    <a:lnTo>
                      <a:pt x="441" y="173"/>
                    </a:lnTo>
                    <a:lnTo>
                      <a:pt x="464" y="136"/>
                    </a:lnTo>
                    <a:lnTo>
                      <a:pt x="492" y="103"/>
                    </a:lnTo>
                    <a:lnTo>
                      <a:pt x="524" y="73"/>
                    </a:lnTo>
                    <a:lnTo>
                      <a:pt x="558" y="48"/>
                    </a:lnTo>
                    <a:lnTo>
                      <a:pt x="597" y="28"/>
                    </a:lnTo>
                    <a:lnTo>
                      <a:pt x="639" y="12"/>
                    </a:lnTo>
                    <a:lnTo>
                      <a:pt x="683" y="3"/>
                    </a:lnTo>
                    <a:lnTo>
                      <a:pt x="7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67"/>
              <p:cNvSpPr>
                <a:spLocks/>
              </p:cNvSpPr>
              <p:nvPr/>
            </p:nvSpPr>
            <p:spPr bwMode="auto">
              <a:xfrm>
                <a:off x="5259388" y="5411788"/>
                <a:ext cx="103188" cy="166688"/>
              </a:xfrm>
              <a:custGeom>
                <a:avLst/>
                <a:gdLst>
                  <a:gd name="T0" fmla="*/ 246 w 654"/>
                  <a:gd name="T1" fmla="*/ 0 h 1049"/>
                  <a:gd name="T2" fmla="*/ 337 w 654"/>
                  <a:gd name="T3" fmla="*/ 397 h 1049"/>
                  <a:gd name="T4" fmla="*/ 383 w 654"/>
                  <a:gd name="T5" fmla="*/ 402 h 1049"/>
                  <a:gd name="T6" fmla="*/ 429 w 654"/>
                  <a:gd name="T7" fmla="*/ 413 h 1049"/>
                  <a:gd name="T8" fmla="*/ 471 w 654"/>
                  <a:gd name="T9" fmla="*/ 431 h 1049"/>
                  <a:gd name="T10" fmla="*/ 510 w 654"/>
                  <a:gd name="T11" fmla="*/ 453 h 1049"/>
                  <a:gd name="T12" fmla="*/ 545 w 654"/>
                  <a:gd name="T13" fmla="*/ 480 h 1049"/>
                  <a:gd name="T14" fmla="*/ 576 w 654"/>
                  <a:gd name="T15" fmla="*/ 513 h 1049"/>
                  <a:gd name="T16" fmla="*/ 603 w 654"/>
                  <a:gd name="T17" fmla="*/ 548 h 1049"/>
                  <a:gd name="T18" fmla="*/ 624 w 654"/>
                  <a:gd name="T19" fmla="*/ 588 h 1049"/>
                  <a:gd name="T20" fmla="*/ 641 w 654"/>
                  <a:gd name="T21" fmla="*/ 630 h 1049"/>
                  <a:gd name="T22" fmla="*/ 651 w 654"/>
                  <a:gd name="T23" fmla="*/ 676 h 1049"/>
                  <a:gd name="T24" fmla="*/ 654 w 654"/>
                  <a:gd name="T25" fmla="*/ 723 h 1049"/>
                  <a:gd name="T26" fmla="*/ 651 w 654"/>
                  <a:gd name="T27" fmla="*/ 768 h 1049"/>
                  <a:gd name="T28" fmla="*/ 642 w 654"/>
                  <a:gd name="T29" fmla="*/ 810 h 1049"/>
                  <a:gd name="T30" fmla="*/ 628 w 654"/>
                  <a:gd name="T31" fmla="*/ 850 h 1049"/>
                  <a:gd name="T32" fmla="*/ 608 w 654"/>
                  <a:gd name="T33" fmla="*/ 887 h 1049"/>
                  <a:gd name="T34" fmla="*/ 585 w 654"/>
                  <a:gd name="T35" fmla="*/ 923 h 1049"/>
                  <a:gd name="T36" fmla="*/ 557 w 654"/>
                  <a:gd name="T37" fmla="*/ 954 h 1049"/>
                  <a:gd name="T38" fmla="*/ 526 w 654"/>
                  <a:gd name="T39" fmla="*/ 982 h 1049"/>
                  <a:gd name="T40" fmla="*/ 492 w 654"/>
                  <a:gd name="T41" fmla="*/ 1005 h 1049"/>
                  <a:gd name="T42" fmla="*/ 454 w 654"/>
                  <a:gd name="T43" fmla="*/ 1024 h 1049"/>
                  <a:gd name="T44" fmla="*/ 413 w 654"/>
                  <a:gd name="T45" fmla="*/ 1038 h 1049"/>
                  <a:gd name="T46" fmla="*/ 371 w 654"/>
                  <a:gd name="T47" fmla="*/ 1047 h 1049"/>
                  <a:gd name="T48" fmla="*/ 327 w 654"/>
                  <a:gd name="T49" fmla="*/ 1049 h 1049"/>
                  <a:gd name="T50" fmla="*/ 282 w 654"/>
                  <a:gd name="T51" fmla="*/ 1047 h 1049"/>
                  <a:gd name="T52" fmla="*/ 240 w 654"/>
                  <a:gd name="T53" fmla="*/ 1038 h 1049"/>
                  <a:gd name="T54" fmla="*/ 199 w 654"/>
                  <a:gd name="T55" fmla="*/ 1024 h 1049"/>
                  <a:gd name="T56" fmla="*/ 161 w 654"/>
                  <a:gd name="T57" fmla="*/ 1005 h 1049"/>
                  <a:gd name="T58" fmla="*/ 127 w 654"/>
                  <a:gd name="T59" fmla="*/ 982 h 1049"/>
                  <a:gd name="T60" fmla="*/ 96 w 654"/>
                  <a:gd name="T61" fmla="*/ 954 h 1049"/>
                  <a:gd name="T62" fmla="*/ 68 w 654"/>
                  <a:gd name="T63" fmla="*/ 923 h 1049"/>
                  <a:gd name="T64" fmla="*/ 45 w 654"/>
                  <a:gd name="T65" fmla="*/ 887 h 1049"/>
                  <a:gd name="T66" fmla="*/ 26 w 654"/>
                  <a:gd name="T67" fmla="*/ 850 h 1049"/>
                  <a:gd name="T68" fmla="*/ 12 w 654"/>
                  <a:gd name="T69" fmla="*/ 810 h 1049"/>
                  <a:gd name="T70" fmla="*/ 3 w 654"/>
                  <a:gd name="T71" fmla="*/ 768 h 1049"/>
                  <a:gd name="T72" fmla="*/ 0 w 654"/>
                  <a:gd name="T73" fmla="*/ 723 h 1049"/>
                  <a:gd name="T74" fmla="*/ 3 w 654"/>
                  <a:gd name="T75" fmla="*/ 677 h 1049"/>
                  <a:gd name="T76" fmla="*/ 13 w 654"/>
                  <a:gd name="T77" fmla="*/ 632 h 1049"/>
                  <a:gd name="T78" fmla="*/ 28 w 654"/>
                  <a:gd name="T79" fmla="*/ 591 h 1049"/>
                  <a:gd name="T80" fmla="*/ 49 w 654"/>
                  <a:gd name="T81" fmla="*/ 553 h 1049"/>
                  <a:gd name="T82" fmla="*/ 75 w 654"/>
                  <a:gd name="T83" fmla="*/ 517 h 1049"/>
                  <a:gd name="T84" fmla="*/ 105 w 654"/>
                  <a:gd name="T85" fmla="*/ 485 h 1049"/>
                  <a:gd name="T86" fmla="*/ 139 w 654"/>
                  <a:gd name="T87" fmla="*/ 457 h 1049"/>
                  <a:gd name="T88" fmla="*/ 177 w 654"/>
                  <a:gd name="T89" fmla="*/ 435 h 1049"/>
                  <a:gd name="T90" fmla="*/ 85 w 654"/>
                  <a:gd name="T91" fmla="*/ 37 h 1049"/>
                  <a:gd name="T92" fmla="*/ 140 w 654"/>
                  <a:gd name="T93" fmla="*/ 28 h 1049"/>
                  <a:gd name="T94" fmla="*/ 194 w 654"/>
                  <a:gd name="T95" fmla="*/ 16 h 1049"/>
                  <a:gd name="T96" fmla="*/ 246 w 654"/>
                  <a:gd name="T97" fmla="*/ 0 h 1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4" h="1049">
                    <a:moveTo>
                      <a:pt x="246" y="0"/>
                    </a:moveTo>
                    <a:lnTo>
                      <a:pt x="337" y="397"/>
                    </a:lnTo>
                    <a:lnTo>
                      <a:pt x="383" y="402"/>
                    </a:lnTo>
                    <a:lnTo>
                      <a:pt x="429" y="413"/>
                    </a:lnTo>
                    <a:lnTo>
                      <a:pt x="471" y="431"/>
                    </a:lnTo>
                    <a:lnTo>
                      <a:pt x="510" y="453"/>
                    </a:lnTo>
                    <a:lnTo>
                      <a:pt x="545" y="480"/>
                    </a:lnTo>
                    <a:lnTo>
                      <a:pt x="576" y="513"/>
                    </a:lnTo>
                    <a:lnTo>
                      <a:pt x="603" y="548"/>
                    </a:lnTo>
                    <a:lnTo>
                      <a:pt x="624" y="588"/>
                    </a:lnTo>
                    <a:lnTo>
                      <a:pt x="641" y="630"/>
                    </a:lnTo>
                    <a:lnTo>
                      <a:pt x="651" y="676"/>
                    </a:lnTo>
                    <a:lnTo>
                      <a:pt x="654" y="723"/>
                    </a:lnTo>
                    <a:lnTo>
                      <a:pt x="651" y="768"/>
                    </a:lnTo>
                    <a:lnTo>
                      <a:pt x="642" y="810"/>
                    </a:lnTo>
                    <a:lnTo>
                      <a:pt x="628" y="850"/>
                    </a:lnTo>
                    <a:lnTo>
                      <a:pt x="608" y="887"/>
                    </a:lnTo>
                    <a:lnTo>
                      <a:pt x="585" y="923"/>
                    </a:lnTo>
                    <a:lnTo>
                      <a:pt x="557" y="954"/>
                    </a:lnTo>
                    <a:lnTo>
                      <a:pt x="526" y="982"/>
                    </a:lnTo>
                    <a:lnTo>
                      <a:pt x="492" y="1005"/>
                    </a:lnTo>
                    <a:lnTo>
                      <a:pt x="454" y="1024"/>
                    </a:lnTo>
                    <a:lnTo>
                      <a:pt x="413" y="1038"/>
                    </a:lnTo>
                    <a:lnTo>
                      <a:pt x="371" y="1047"/>
                    </a:lnTo>
                    <a:lnTo>
                      <a:pt x="327" y="1049"/>
                    </a:lnTo>
                    <a:lnTo>
                      <a:pt x="282" y="1047"/>
                    </a:lnTo>
                    <a:lnTo>
                      <a:pt x="240" y="1038"/>
                    </a:lnTo>
                    <a:lnTo>
                      <a:pt x="199" y="1024"/>
                    </a:lnTo>
                    <a:lnTo>
                      <a:pt x="161" y="1005"/>
                    </a:lnTo>
                    <a:lnTo>
                      <a:pt x="127" y="982"/>
                    </a:lnTo>
                    <a:lnTo>
                      <a:pt x="96" y="954"/>
                    </a:lnTo>
                    <a:lnTo>
                      <a:pt x="68" y="923"/>
                    </a:lnTo>
                    <a:lnTo>
                      <a:pt x="45" y="887"/>
                    </a:lnTo>
                    <a:lnTo>
                      <a:pt x="26" y="850"/>
                    </a:lnTo>
                    <a:lnTo>
                      <a:pt x="12" y="810"/>
                    </a:lnTo>
                    <a:lnTo>
                      <a:pt x="3" y="768"/>
                    </a:lnTo>
                    <a:lnTo>
                      <a:pt x="0" y="723"/>
                    </a:lnTo>
                    <a:lnTo>
                      <a:pt x="3" y="677"/>
                    </a:lnTo>
                    <a:lnTo>
                      <a:pt x="13" y="632"/>
                    </a:lnTo>
                    <a:lnTo>
                      <a:pt x="28" y="591"/>
                    </a:lnTo>
                    <a:lnTo>
                      <a:pt x="49" y="553"/>
                    </a:lnTo>
                    <a:lnTo>
                      <a:pt x="75" y="517"/>
                    </a:lnTo>
                    <a:lnTo>
                      <a:pt x="105" y="485"/>
                    </a:lnTo>
                    <a:lnTo>
                      <a:pt x="139" y="457"/>
                    </a:lnTo>
                    <a:lnTo>
                      <a:pt x="177" y="435"/>
                    </a:lnTo>
                    <a:lnTo>
                      <a:pt x="85" y="37"/>
                    </a:lnTo>
                    <a:lnTo>
                      <a:pt x="140" y="28"/>
                    </a:lnTo>
                    <a:lnTo>
                      <a:pt x="194" y="16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68"/>
              <p:cNvSpPr>
                <a:spLocks/>
              </p:cNvSpPr>
              <p:nvPr/>
            </p:nvSpPr>
            <p:spPr bwMode="auto">
              <a:xfrm>
                <a:off x="4967288" y="5326063"/>
                <a:ext cx="184150" cy="106363"/>
              </a:xfrm>
              <a:custGeom>
                <a:avLst/>
                <a:gdLst>
                  <a:gd name="T0" fmla="*/ 1106 w 1159"/>
                  <a:gd name="T1" fmla="*/ 0 h 675"/>
                  <a:gd name="T2" fmla="*/ 1120 w 1159"/>
                  <a:gd name="T3" fmla="*/ 54 h 675"/>
                  <a:gd name="T4" fmla="*/ 1138 w 1159"/>
                  <a:gd name="T5" fmla="*/ 106 h 675"/>
                  <a:gd name="T6" fmla="*/ 1159 w 1159"/>
                  <a:gd name="T7" fmla="*/ 156 h 675"/>
                  <a:gd name="T8" fmla="*/ 651 w 1159"/>
                  <a:gd name="T9" fmla="*/ 326 h 675"/>
                  <a:gd name="T10" fmla="*/ 652 w 1159"/>
                  <a:gd name="T11" fmla="*/ 336 h 675"/>
                  <a:gd name="T12" fmla="*/ 653 w 1159"/>
                  <a:gd name="T13" fmla="*/ 348 h 675"/>
                  <a:gd name="T14" fmla="*/ 651 w 1159"/>
                  <a:gd name="T15" fmla="*/ 392 h 675"/>
                  <a:gd name="T16" fmla="*/ 642 w 1159"/>
                  <a:gd name="T17" fmla="*/ 435 h 675"/>
                  <a:gd name="T18" fmla="*/ 628 w 1159"/>
                  <a:gd name="T19" fmla="*/ 475 h 675"/>
                  <a:gd name="T20" fmla="*/ 609 w 1159"/>
                  <a:gd name="T21" fmla="*/ 513 h 675"/>
                  <a:gd name="T22" fmla="*/ 586 w 1159"/>
                  <a:gd name="T23" fmla="*/ 547 h 675"/>
                  <a:gd name="T24" fmla="*/ 558 w 1159"/>
                  <a:gd name="T25" fmla="*/ 579 h 675"/>
                  <a:gd name="T26" fmla="*/ 527 w 1159"/>
                  <a:gd name="T27" fmla="*/ 607 h 675"/>
                  <a:gd name="T28" fmla="*/ 491 w 1159"/>
                  <a:gd name="T29" fmla="*/ 630 h 675"/>
                  <a:gd name="T30" fmla="*/ 454 w 1159"/>
                  <a:gd name="T31" fmla="*/ 649 h 675"/>
                  <a:gd name="T32" fmla="*/ 414 w 1159"/>
                  <a:gd name="T33" fmla="*/ 664 h 675"/>
                  <a:gd name="T34" fmla="*/ 370 w 1159"/>
                  <a:gd name="T35" fmla="*/ 671 h 675"/>
                  <a:gd name="T36" fmla="*/ 326 w 1159"/>
                  <a:gd name="T37" fmla="*/ 675 h 675"/>
                  <a:gd name="T38" fmla="*/ 282 w 1159"/>
                  <a:gd name="T39" fmla="*/ 671 h 675"/>
                  <a:gd name="T40" fmla="*/ 240 w 1159"/>
                  <a:gd name="T41" fmla="*/ 664 h 675"/>
                  <a:gd name="T42" fmla="*/ 200 w 1159"/>
                  <a:gd name="T43" fmla="*/ 649 h 675"/>
                  <a:gd name="T44" fmla="*/ 162 w 1159"/>
                  <a:gd name="T45" fmla="*/ 630 h 675"/>
                  <a:gd name="T46" fmla="*/ 126 w 1159"/>
                  <a:gd name="T47" fmla="*/ 607 h 675"/>
                  <a:gd name="T48" fmla="*/ 95 w 1159"/>
                  <a:gd name="T49" fmla="*/ 579 h 675"/>
                  <a:gd name="T50" fmla="*/ 68 w 1159"/>
                  <a:gd name="T51" fmla="*/ 547 h 675"/>
                  <a:gd name="T52" fmla="*/ 44 w 1159"/>
                  <a:gd name="T53" fmla="*/ 513 h 675"/>
                  <a:gd name="T54" fmla="*/ 26 w 1159"/>
                  <a:gd name="T55" fmla="*/ 475 h 675"/>
                  <a:gd name="T56" fmla="*/ 12 w 1159"/>
                  <a:gd name="T57" fmla="*/ 435 h 675"/>
                  <a:gd name="T58" fmla="*/ 3 w 1159"/>
                  <a:gd name="T59" fmla="*/ 392 h 675"/>
                  <a:gd name="T60" fmla="*/ 0 w 1159"/>
                  <a:gd name="T61" fmla="*/ 348 h 675"/>
                  <a:gd name="T62" fmla="*/ 3 w 1159"/>
                  <a:gd name="T63" fmla="*/ 303 h 675"/>
                  <a:gd name="T64" fmla="*/ 12 w 1159"/>
                  <a:gd name="T65" fmla="*/ 261 h 675"/>
                  <a:gd name="T66" fmla="*/ 26 w 1159"/>
                  <a:gd name="T67" fmla="*/ 221 h 675"/>
                  <a:gd name="T68" fmla="*/ 44 w 1159"/>
                  <a:gd name="T69" fmla="*/ 183 h 675"/>
                  <a:gd name="T70" fmla="*/ 68 w 1159"/>
                  <a:gd name="T71" fmla="*/ 148 h 675"/>
                  <a:gd name="T72" fmla="*/ 95 w 1159"/>
                  <a:gd name="T73" fmla="*/ 117 h 675"/>
                  <a:gd name="T74" fmla="*/ 126 w 1159"/>
                  <a:gd name="T75" fmla="*/ 89 h 675"/>
                  <a:gd name="T76" fmla="*/ 162 w 1159"/>
                  <a:gd name="T77" fmla="*/ 66 h 675"/>
                  <a:gd name="T78" fmla="*/ 200 w 1159"/>
                  <a:gd name="T79" fmla="*/ 47 h 675"/>
                  <a:gd name="T80" fmla="*/ 240 w 1159"/>
                  <a:gd name="T81" fmla="*/ 33 h 675"/>
                  <a:gd name="T82" fmla="*/ 282 w 1159"/>
                  <a:gd name="T83" fmla="*/ 25 h 675"/>
                  <a:gd name="T84" fmla="*/ 326 w 1159"/>
                  <a:gd name="T85" fmla="*/ 21 h 675"/>
                  <a:gd name="T86" fmla="*/ 369 w 1159"/>
                  <a:gd name="T87" fmla="*/ 24 h 675"/>
                  <a:gd name="T88" fmla="*/ 409 w 1159"/>
                  <a:gd name="T89" fmla="*/ 33 h 675"/>
                  <a:gd name="T90" fmla="*/ 448 w 1159"/>
                  <a:gd name="T91" fmla="*/ 45 h 675"/>
                  <a:gd name="T92" fmla="*/ 485 w 1159"/>
                  <a:gd name="T93" fmla="*/ 63 h 675"/>
                  <a:gd name="T94" fmla="*/ 518 w 1159"/>
                  <a:gd name="T95" fmla="*/ 84 h 675"/>
                  <a:gd name="T96" fmla="*/ 549 w 1159"/>
                  <a:gd name="T97" fmla="*/ 109 h 675"/>
                  <a:gd name="T98" fmla="*/ 577 w 1159"/>
                  <a:gd name="T99" fmla="*/ 138 h 675"/>
                  <a:gd name="T100" fmla="*/ 600 w 1159"/>
                  <a:gd name="T101" fmla="*/ 170 h 675"/>
                  <a:gd name="T102" fmla="*/ 1106 w 1159"/>
                  <a:gd name="T103" fmla="*/ 0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59" h="675">
                    <a:moveTo>
                      <a:pt x="1106" y="0"/>
                    </a:moveTo>
                    <a:lnTo>
                      <a:pt x="1120" y="54"/>
                    </a:lnTo>
                    <a:lnTo>
                      <a:pt x="1138" y="106"/>
                    </a:lnTo>
                    <a:lnTo>
                      <a:pt x="1159" y="156"/>
                    </a:lnTo>
                    <a:lnTo>
                      <a:pt x="651" y="326"/>
                    </a:lnTo>
                    <a:lnTo>
                      <a:pt x="652" y="336"/>
                    </a:lnTo>
                    <a:lnTo>
                      <a:pt x="653" y="348"/>
                    </a:lnTo>
                    <a:lnTo>
                      <a:pt x="651" y="392"/>
                    </a:lnTo>
                    <a:lnTo>
                      <a:pt x="642" y="435"/>
                    </a:lnTo>
                    <a:lnTo>
                      <a:pt x="628" y="475"/>
                    </a:lnTo>
                    <a:lnTo>
                      <a:pt x="609" y="513"/>
                    </a:lnTo>
                    <a:lnTo>
                      <a:pt x="586" y="547"/>
                    </a:lnTo>
                    <a:lnTo>
                      <a:pt x="558" y="579"/>
                    </a:lnTo>
                    <a:lnTo>
                      <a:pt x="527" y="607"/>
                    </a:lnTo>
                    <a:lnTo>
                      <a:pt x="491" y="630"/>
                    </a:lnTo>
                    <a:lnTo>
                      <a:pt x="454" y="649"/>
                    </a:lnTo>
                    <a:lnTo>
                      <a:pt x="414" y="664"/>
                    </a:lnTo>
                    <a:lnTo>
                      <a:pt x="370" y="671"/>
                    </a:lnTo>
                    <a:lnTo>
                      <a:pt x="326" y="675"/>
                    </a:lnTo>
                    <a:lnTo>
                      <a:pt x="282" y="671"/>
                    </a:lnTo>
                    <a:lnTo>
                      <a:pt x="240" y="664"/>
                    </a:lnTo>
                    <a:lnTo>
                      <a:pt x="200" y="649"/>
                    </a:lnTo>
                    <a:lnTo>
                      <a:pt x="162" y="630"/>
                    </a:lnTo>
                    <a:lnTo>
                      <a:pt x="126" y="607"/>
                    </a:lnTo>
                    <a:lnTo>
                      <a:pt x="95" y="579"/>
                    </a:lnTo>
                    <a:lnTo>
                      <a:pt x="68" y="547"/>
                    </a:lnTo>
                    <a:lnTo>
                      <a:pt x="44" y="513"/>
                    </a:lnTo>
                    <a:lnTo>
                      <a:pt x="26" y="475"/>
                    </a:lnTo>
                    <a:lnTo>
                      <a:pt x="12" y="435"/>
                    </a:lnTo>
                    <a:lnTo>
                      <a:pt x="3" y="392"/>
                    </a:lnTo>
                    <a:lnTo>
                      <a:pt x="0" y="348"/>
                    </a:lnTo>
                    <a:lnTo>
                      <a:pt x="3" y="303"/>
                    </a:lnTo>
                    <a:lnTo>
                      <a:pt x="12" y="261"/>
                    </a:lnTo>
                    <a:lnTo>
                      <a:pt x="26" y="221"/>
                    </a:lnTo>
                    <a:lnTo>
                      <a:pt x="44" y="183"/>
                    </a:lnTo>
                    <a:lnTo>
                      <a:pt x="68" y="148"/>
                    </a:lnTo>
                    <a:lnTo>
                      <a:pt x="95" y="117"/>
                    </a:lnTo>
                    <a:lnTo>
                      <a:pt x="126" y="89"/>
                    </a:lnTo>
                    <a:lnTo>
                      <a:pt x="162" y="66"/>
                    </a:lnTo>
                    <a:lnTo>
                      <a:pt x="200" y="47"/>
                    </a:lnTo>
                    <a:lnTo>
                      <a:pt x="240" y="33"/>
                    </a:lnTo>
                    <a:lnTo>
                      <a:pt x="282" y="25"/>
                    </a:lnTo>
                    <a:lnTo>
                      <a:pt x="326" y="21"/>
                    </a:lnTo>
                    <a:lnTo>
                      <a:pt x="369" y="24"/>
                    </a:lnTo>
                    <a:lnTo>
                      <a:pt x="409" y="33"/>
                    </a:lnTo>
                    <a:lnTo>
                      <a:pt x="448" y="45"/>
                    </a:lnTo>
                    <a:lnTo>
                      <a:pt x="485" y="63"/>
                    </a:lnTo>
                    <a:lnTo>
                      <a:pt x="518" y="84"/>
                    </a:lnTo>
                    <a:lnTo>
                      <a:pt x="549" y="109"/>
                    </a:lnTo>
                    <a:lnTo>
                      <a:pt x="577" y="138"/>
                    </a:lnTo>
                    <a:lnTo>
                      <a:pt x="600" y="170"/>
                    </a:lnTo>
                    <a:lnTo>
                      <a:pt x="110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69"/>
              <p:cNvSpPr>
                <a:spLocks/>
              </p:cNvSpPr>
              <p:nvPr/>
            </p:nvSpPr>
            <p:spPr bwMode="auto">
              <a:xfrm>
                <a:off x="5170488" y="5211763"/>
                <a:ext cx="177800" cy="177800"/>
              </a:xfrm>
              <a:custGeom>
                <a:avLst/>
                <a:gdLst>
                  <a:gd name="T0" fmla="*/ 561 w 1122"/>
                  <a:gd name="T1" fmla="*/ 0 h 1121"/>
                  <a:gd name="T2" fmla="*/ 622 w 1122"/>
                  <a:gd name="T3" fmla="*/ 3 h 1121"/>
                  <a:gd name="T4" fmla="*/ 681 w 1122"/>
                  <a:gd name="T5" fmla="*/ 13 h 1121"/>
                  <a:gd name="T6" fmla="*/ 738 w 1122"/>
                  <a:gd name="T7" fmla="*/ 29 h 1121"/>
                  <a:gd name="T8" fmla="*/ 792 w 1122"/>
                  <a:gd name="T9" fmla="*/ 50 h 1121"/>
                  <a:gd name="T10" fmla="*/ 843 w 1122"/>
                  <a:gd name="T11" fmla="*/ 76 h 1121"/>
                  <a:gd name="T12" fmla="*/ 892 w 1122"/>
                  <a:gd name="T13" fmla="*/ 108 h 1121"/>
                  <a:gd name="T14" fmla="*/ 937 w 1122"/>
                  <a:gd name="T15" fmla="*/ 145 h 1121"/>
                  <a:gd name="T16" fmla="*/ 976 w 1122"/>
                  <a:gd name="T17" fmla="*/ 185 h 1121"/>
                  <a:gd name="T18" fmla="*/ 1013 w 1122"/>
                  <a:gd name="T19" fmla="*/ 229 h 1121"/>
                  <a:gd name="T20" fmla="*/ 1045 w 1122"/>
                  <a:gd name="T21" fmla="*/ 278 h 1121"/>
                  <a:gd name="T22" fmla="*/ 1072 w 1122"/>
                  <a:gd name="T23" fmla="*/ 329 h 1121"/>
                  <a:gd name="T24" fmla="*/ 1093 w 1122"/>
                  <a:gd name="T25" fmla="*/ 383 h 1121"/>
                  <a:gd name="T26" fmla="*/ 1108 w 1122"/>
                  <a:gd name="T27" fmla="*/ 440 h 1121"/>
                  <a:gd name="T28" fmla="*/ 1118 w 1122"/>
                  <a:gd name="T29" fmla="*/ 499 h 1121"/>
                  <a:gd name="T30" fmla="*/ 1122 w 1122"/>
                  <a:gd name="T31" fmla="*/ 560 h 1121"/>
                  <a:gd name="T32" fmla="*/ 1118 w 1122"/>
                  <a:gd name="T33" fmla="*/ 621 h 1121"/>
                  <a:gd name="T34" fmla="*/ 1108 w 1122"/>
                  <a:gd name="T35" fmla="*/ 681 h 1121"/>
                  <a:gd name="T36" fmla="*/ 1093 w 1122"/>
                  <a:gd name="T37" fmla="*/ 737 h 1121"/>
                  <a:gd name="T38" fmla="*/ 1072 w 1122"/>
                  <a:gd name="T39" fmla="*/ 792 h 1121"/>
                  <a:gd name="T40" fmla="*/ 1045 w 1122"/>
                  <a:gd name="T41" fmla="*/ 843 h 1121"/>
                  <a:gd name="T42" fmla="*/ 1013 w 1122"/>
                  <a:gd name="T43" fmla="*/ 891 h 1121"/>
                  <a:gd name="T44" fmla="*/ 976 w 1122"/>
                  <a:gd name="T45" fmla="*/ 936 h 1121"/>
                  <a:gd name="T46" fmla="*/ 937 w 1122"/>
                  <a:gd name="T47" fmla="*/ 977 h 1121"/>
                  <a:gd name="T48" fmla="*/ 892 w 1122"/>
                  <a:gd name="T49" fmla="*/ 1012 h 1121"/>
                  <a:gd name="T50" fmla="*/ 843 w 1122"/>
                  <a:gd name="T51" fmla="*/ 1044 h 1121"/>
                  <a:gd name="T52" fmla="*/ 792 w 1122"/>
                  <a:gd name="T53" fmla="*/ 1071 h 1121"/>
                  <a:gd name="T54" fmla="*/ 738 w 1122"/>
                  <a:gd name="T55" fmla="*/ 1092 h 1121"/>
                  <a:gd name="T56" fmla="*/ 681 w 1122"/>
                  <a:gd name="T57" fmla="*/ 1108 h 1121"/>
                  <a:gd name="T58" fmla="*/ 622 w 1122"/>
                  <a:gd name="T59" fmla="*/ 1118 h 1121"/>
                  <a:gd name="T60" fmla="*/ 561 w 1122"/>
                  <a:gd name="T61" fmla="*/ 1121 h 1121"/>
                  <a:gd name="T62" fmla="*/ 500 w 1122"/>
                  <a:gd name="T63" fmla="*/ 1118 h 1121"/>
                  <a:gd name="T64" fmla="*/ 441 w 1122"/>
                  <a:gd name="T65" fmla="*/ 1108 h 1121"/>
                  <a:gd name="T66" fmla="*/ 384 w 1122"/>
                  <a:gd name="T67" fmla="*/ 1092 h 1121"/>
                  <a:gd name="T68" fmla="*/ 330 w 1122"/>
                  <a:gd name="T69" fmla="*/ 1071 h 1121"/>
                  <a:gd name="T70" fmla="*/ 279 w 1122"/>
                  <a:gd name="T71" fmla="*/ 1044 h 1121"/>
                  <a:gd name="T72" fmla="*/ 230 w 1122"/>
                  <a:gd name="T73" fmla="*/ 1012 h 1121"/>
                  <a:gd name="T74" fmla="*/ 186 w 1122"/>
                  <a:gd name="T75" fmla="*/ 977 h 1121"/>
                  <a:gd name="T76" fmla="*/ 145 w 1122"/>
                  <a:gd name="T77" fmla="*/ 936 h 1121"/>
                  <a:gd name="T78" fmla="*/ 109 w 1122"/>
                  <a:gd name="T79" fmla="*/ 891 h 1121"/>
                  <a:gd name="T80" fmla="*/ 77 w 1122"/>
                  <a:gd name="T81" fmla="*/ 843 h 1121"/>
                  <a:gd name="T82" fmla="*/ 50 w 1122"/>
                  <a:gd name="T83" fmla="*/ 792 h 1121"/>
                  <a:gd name="T84" fmla="*/ 29 w 1122"/>
                  <a:gd name="T85" fmla="*/ 737 h 1121"/>
                  <a:gd name="T86" fmla="*/ 14 w 1122"/>
                  <a:gd name="T87" fmla="*/ 681 h 1121"/>
                  <a:gd name="T88" fmla="*/ 4 w 1122"/>
                  <a:gd name="T89" fmla="*/ 621 h 1121"/>
                  <a:gd name="T90" fmla="*/ 0 w 1122"/>
                  <a:gd name="T91" fmla="*/ 560 h 1121"/>
                  <a:gd name="T92" fmla="*/ 4 w 1122"/>
                  <a:gd name="T93" fmla="*/ 499 h 1121"/>
                  <a:gd name="T94" fmla="*/ 14 w 1122"/>
                  <a:gd name="T95" fmla="*/ 440 h 1121"/>
                  <a:gd name="T96" fmla="*/ 29 w 1122"/>
                  <a:gd name="T97" fmla="*/ 383 h 1121"/>
                  <a:gd name="T98" fmla="*/ 50 w 1122"/>
                  <a:gd name="T99" fmla="*/ 329 h 1121"/>
                  <a:gd name="T100" fmla="*/ 77 w 1122"/>
                  <a:gd name="T101" fmla="*/ 278 h 1121"/>
                  <a:gd name="T102" fmla="*/ 109 w 1122"/>
                  <a:gd name="T103" fmla="*/ 229 h 1121"/>
                  <a:gd name="T104" fmla="*/ 145 w 1122"/>
                  <a:gd name="T105" fmla="*/ 185 h 1121"/>
                  <a:gd name="T106" fmla="*/ 186 w 1122"/>
                  <a:gd name="T107" fmla="*/ 145 h 1121"/>
                  <a:gd name="T108" fmla="*/ 230 w 1122"/>
                  <a:gd name="T109" fmla="*/ 108 h 1121"/>
                  <a:gd name="T110" fmla="*/ 279 w 1122"/>
                  <a:gd name="T111" fmla="*/ 76 h 1121"/>
                  <a:gd name="T112" fmla="*/ 330 w 1122"/>
                  <a:gd name="T113" fmla="*/ 50 h 1121"/>
                  <a:gd name="T114" fmla="*/ 384 w 1122"/>
                  <a:gd name="T115" fmla="*/ 29 h 1121"/>
                  <a:gd name="T116" fmla="*/ 441 w 1122"/>
                  <a:gd name="T117" fmla="*/ 13 h 1121"/>
                  <a:gd name="T118" fmla="*/ 500 w 1122"/>
                  <a:gd name="T119" fmla="*/ 3 h 1121"/>
                  <a:gd name="T120" fmla="*/ 561 w 1122"/>
                  <a:gd name="T121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22" h="1121">
                    <a:moveTo>
                      <a:pt x="561" y="0"/>
                    </a:moveTo>
                    <a:lnTo>
                      <a:pt x="622" y="3"/>
                    </a:lnTo>
                    <a:lnTo>
                      <a:pt x="681" y="13"/>
                    </a:lnTo>
                    <a:lnTo>
                      <a:pt x="738" y="29"/>
                    </a:lnTo>
                    <a:lnTo>
                      <a:pt x="792" y="50"/>
                    </a:lnTo>
                    <a:lnTo>
                      <a:pt x="843" y="76"/>
                    </a:lnTo>
                    <a:lnTo>
                      <a:pt x="892" y="108"/>
                    </a:lnTo>
                    <a:lnTo>
                      <a:pt x="937" y="145"/>
                    </a:lnTo>
                    <a:lnTo>
                      <a:pt x="976" y="185"/>
                    </a:lnTo>
                    <a:lnTo>
                      <a:pt x="1013" y="229"/>
                    </a:lnTo>
                    <a:lnTo>
                      <a:pt x="1045" y="278"/>
                    </a:lnTo>
                    <a:lnTo>
                      <a:pt x="1072" y="329"/>
                    </a:lnTo>
                    <a:lnTo>
                      <a:pt x="1093" y="383"/>
                    </a:lnTo>
                    <a:lnTo>
                      <a:pt x="1108" y="440"/>
                    </a:lnTo>
                    <a:lnTo>
                      <a:pt x="1118" y="499"/>
                    </a:lnTo>
                    <a:lnTo>
                      <a:pt x="1122" y="560"/>
                    </a:lnTo>
                    <a:lnTo>
                      <a:pt x="1118" y="621"/>
                    </a:lnTo>
                    <a:lnTo>
                      <a:pt x="1108" y="681"/>
                    </a:lnTo>
                    <a:lnTo>
                      <a:pt x="1093" y="737"/>
                    </a:lnTo>
                    <a:lnTo>
                      <a:pt x="1072" y="792"/>
                    </a:lnTo>
                    <a:lnTo>
                      <a:pt x="1045" y="843"/>
                    </a:lnTo>
                    <a:lnTo>
                      <a:pt x="1013" y="891"/>
                    </a:lnTo>
                    <a:lnTo>
                      <a:pt x="976" y="936"/>
                    </a:lnTo>
                    <a:lnTo>
                      <a:pt x="937" y="977"/>
                    </a:lnTo>
                    <a:lnTo>
                      <a:pt x="892" y="1012"/>
                    </a:lnTo>
                    <a:lnTo>
                      <a:pt x="843" y="1044"/>
                    </a:lnTo>
                    <a:lnTo>
                      <a:pt x="792" y="1071"/>
                    </a:lnTo>
                    <a:lnTo>
                      <a:pt x="738" y="1092"/>
                    </a:lnTo>
                    <a:lnTo>
                      <a:pt x="681" y="1108"/>
                    </a:lnTo>
                    <a:lnTo>
                      <a:pt x="622" y="1118"/>
                    </a:lnTo>
                    <a:lnTo>
                      <a:pt x="561" y="1121"/>
                    </a:lnTo>
                    <a:lnTo>
                      <a:pt x="500" y="1118"/>
                    </a:lnTo>
                    <a:lnTo>
                      <a:pt x="441" y="1108"/>
                    </a:lnTo>
                    <a:lnTo>
                      <a:pt x="384" y="1092"/>
                    </a:lnTo>
                    <a:lnTo>
                      <a:pt x="330" y="1071"/>
                    </a:lnTo>
                    <a:lnTo>
                      <a:pt x="279" y="1044"/>
                    </a:lnTo>
                    <a:lnTo>
                      <a:pt x="230" y="1012"/>
                    </a:lnTo>
                    <a:lnTo>
                      <a:pt x="186" y="977"/>
                    </a:lnTo>
                    <a:lnTo>
                      <a:pt x="145" y="936"/>
                    </a:lnTo>
                    <a:lnTo>
                      <a:pt x="109" y="891"/>
                    </a:lnTo>
                    <a:lnTo>
                      <a:pt x="77" y="843"/>
                    </a:lnTo>
                    <a:lnTo>
                      <a:pt x="50" y="792"/>
                    </a:lnTo>
                    <a:lnTo>
                      <a:pt x="29" y="737"/>
                    </a:lnTo>
                    <a:lnTo>
                      <a:pt x="14" y="681"/>
                    </a:lnTo>
                    <a:lnTo>
                      <a:pt x="4" y="621"/>
                    </a:lnTo>
                    <a:lnTo>
                      <a:pt x="0" y="560"/>
                    </a:lnTo>
                    <a:lnTo>
                      <a:pt x="4" y="499"/>
                    </a:lnTo>
                    <a:lnTo>
                      <a:pt x="14" y="440"/>
                    </a:lnTo>
                    <a:lnTo>
                      <a:pt x="29" y="383"/>
                    </a:lnTo>
                    <a:lnTo>
                      <a:pt x="50" y="329"/>
                    </a:lnTo>
                    <a:lnTo>
                      <a:pt x="77" y="278"/>
                    </a:lnTo>
                    <a:lnTo>
                      <a:pt x="109" y="229"/>
                    </a:lnTo>
                    <a:lnTo>
                      <a:pt x="145" y="185"/>
                    </a:lnTo>
                    <a:lnTo>
                      <a:pt x="186" y="145"/>
                    </a:lnTo>
                    <a:lnTo>
                      <a:pt x="230" y="108"/>
                    </a:lnTo>
                    <a:lnTo>
                      <a:pt x="279" y="76"/>
                    </a:lnTo>
                    <a:lnTo>
                      <a:pt x="330" y="50"/>
                    </a:lnTo>
                    <a:lnTo>
                      <a:pt x="384" y="29"/>
                    </a:lnTo>
                    <a:lnTo>
                      <a:pt x="441" y="13"/>
                    </a:lnTo>
                    <a:lnTo>
                      <a:pt x="500" y="3"/>
                    </a:lnTo>
                    <a:lnTo>
                      <a:pt x="56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" name="Freeform 74"/>
            <p:cNvSpPr>
              <a:spLocks noEditPoints="1"/>
            </p:cNvSpPr>
            <p:nvPr/>
          </p:nvSpPr>
          <p:spPr bwMode="auto">
            <a:xfrm>
              <a:off x="6650038" y="4946650"/>
              <a:ext cx="517525" cy="635000"/>
            </a:xfrm>
            <a:custGeom>
              <a:avLst/>
              <a:gdLst>
                <a:gd name="T0" fmla="*/ 2003 w 2939"/>
                <a:gd name="T1" fmla="*/ 2890 h 3600"/>
                <a:gd name="T2" fmla="*/ 1859 w 2939"/>
                <a:gd name="T3" fmla="*/ 2961 h 3600"/>
                <a:gd name="T4" fmla="*/ 2195 w 2939"/>
                <a:gd name="T5" fmla="*/ 3289 h 3600"/>
                <a:gd name="T6" fmla="*/ 2729 w 2939"/>
                <a:gd name="T7" fmla="*/ 2753 h 3600"/>
                <a:gd name="T8" fmla="*/ 2634 w 2939"/>
                <a:gd name="T9" fmla="*/ 2623 h 3600"/>
                <a:gd name="T10" fmla="*/ 1495 w 2939"/>
                <a:gd name="T11" fmla="*/ 2623 h 3600"/>
                <a:gd name="T12" fmla="*/ 949 w 2939"/>
                <a:gd name="T13" fmla="*/ 2664 h 3600"/>
                <a:gd name="T14" fmla="*/ 963 w 2939"/>
                <a:gd name="T15" fmla="*/ 2522 h 3600"/>
                <a:gd name="T16" fmla="*/ 838 w 2939"/>
                <a:gd name="T17" fmla="*/ 2470 h 3600"/>
                <a:gd name="T18" fmla="*/ 456 w 2939"/>
                <a:gd name="T19" fmla="*/ 2606 h 3600"/>
                <a:gd name="T20" fmla="*/ 488 w 2939"/>
                <a:gd name="T21" fmla="*/ 2522 h 3600"/>
                <a:gd name="T22" fmla="*/ 2269 w 2939"/>
                <a:gd name="T23" fmla="*/ 2263 h 3600"/>
                <a:gd name="T24" fmla="*/ 2743 w 2939"/>
                <a:gd name="T25" fmla="*/ 2459 h 3600"/>
                <a:gd name="T26" fmla="*/ 2939 w 2939"/>
                <a:gd name="T27" fmla="*/ 2931 h 3600"/>
                <a:gd name="T28" fmla="*/ 2743 w 2939"/>
                <a:gd name="T29" fmla="*/ 3404 h 3600"/>
                <a:gd name="T30" fmla="*/ 2269 w 2939"/>
                <a:gd name="T31" fmla="*/ 3600 h 3600"/>
                <a:gd name="T32" fmla="*/ 1795 w 2939"/>
                <a:gd name="T33" fmla="*/ 3404 h 3600"/>
                <a:gd name="T34" fmla="*/ 1599 w 2939"/>
                <a:gd name="T35" fmla="*/ 2931 h 3600"/>
                <a:gd name="T36" fmla="*/ 1795 w 2939"/>
                <a:gd name="T37" fmla="*/ 2459 h 3600"/>
                <a:gd name="T38" fmla="*/ 2269 w 2939"/>
                <a:gd name="T39" fmla="*/ 2263 h 3600"/>
                <a:gd name="T40" fmla="*/ 1599 w 2939"/>
                <a:gd name="T41" fmla="*/ 2160 h 3600"/>
                <a:gd name="T42" fmla="*/ 949 w 2939"/>
                <a:gd name="T43" fmla="*/ 2201 h 3600"/>
                <a:gd name="T44" fmla="*/ 963 w 2939"/>
                <a:gd name="T45" fmla="*/ 2060 h 3600"/>
                <a:gd name="T46" fmla="*/ 838 w 2939"/>
                <a:gd name="T47" fmla="*/ 2029 h 3600"/>
                <a:gd name="T48" fmla="*/ 456 w 2939"/>
                <a:gd name="T49" fmla="*/ 2165 h 3600"/>
                <a:gd name="T50" fmla="*/ 488 w 2939"/>
                <a:gd name="T51" fmla="*/ 2081 h 3600"/>
                <a:gd name="T52" fmla="*/ 980 w 2939"/>
                <a:gd name="T53" fmla="*/ 1646 h 3600"/>
                <a:gd name="T54" fmla="*/ 1854 w 2939"/>
                <a:gd name="T55" fmla="*/ 1765 h 3600"/>
                <a:gd name="T56" fmla="*/ 938 w 2939"/>
                <a:gd name="T57" fmla="*/ 1779 h 3600"/>
                <a:gd name="T58" fmla="*/ 980 w 2939"/>
                <a:gd name="T59" fmla="*/ 1646 h 3600"/>
                <a:gd name="T60" fmla="*/ 830 w 2939"/>
                <a:gd name="T61" fmla="*/ 1605 h 3600"/>
                <a:gd name="T62" fmla="*/ 446 w 2939"/>
                <a:gd name="T63" fmla="*/ 1717 h 3600"/>
                <a:gd name="T64" fmla="*/ 502 w 2939"/>
                <a:gd name="T65" fmla="*/ 1647 h 3600"/>
                <a:gd name="T66" fmla="*/ 1804 w 2939"/>
                <a:gd name="T67" fmla="*/ 1183 h 3600"/>
                <a:gd name="T68" fmla="*/ 1846 w 2939"/>
                <a:gd name="T69" fmla="*/ 1316 h 3600"/>
                <a:gd name="T70" fmla="*/ 931 w 2939"/>
                <a:gd name="T71" fmla="*/ 1301 h 3600"/>
                <a:gd name="T72" fmla="*/ 798 w 2939"/>
                <a:gd name="T73" fmla="*/ 1068 h 3600"/>
                <a:gd name="T74" fmla="*/ 640 w 2939"/>
                <a:gd name="T75" fmla="*/ 1360 h 3600"/>
                <a:gd name="T76" fmla="*/ 440 w 2939"/>
                <a:gd name="T77" fmla="*/ 1246 h 3600"/>
                <a:gd name="T78" fmla="*/ 515 w 2939"/>
                <a:gd name="T79" fmla="*/ 1197 h 3600"/>
                <a:gd name="T80" fmla="*/ 569 w 2939"/>
                <a:gd name="T81" fmla="*/ 386 h 3600"/>
                <a:gd name="T82" fmla="*/ 706 w 2939"/>
                <a:gd name="T83" fmla="*/ 640 h 3600"/>
                <a:gd name="T84" fmla="*/ 1648 w 2939"/>
                <a:gd name="T85" fmla="*/ 619 h 3600"/>
                <a:gd name="T86" fmla="*/ 1748 w 2939"/>
                <a:gd name="T87" fmla="*/ 360 h 3600"/>
                <a:gd name="T88" fmla="*/ 2285 w 2939"/>
                <a:gd name="T89" fmla="*/ 454 h 3600"/>
                <a:gd name="T90" fmla="*/ 2198 w 2939"/>
                <a:gd name="T91" fmla="*/ 2112 h 3600"/>
                <a:gd name="T92" fmla="*/ 1465 w 2939"/>
                <a:gd name="T93" fmla="*/ 3116 h 3600"/>
                <a:gd name="T94" fmla="*/ 49 w 2939"/>
                <a:gd name="T95" fmla="*/ 3167 h 3600"/>
                <a:gd name="T96" fmla="*/ 22 w 2939"/>
                <a:gd name="T97" fmla="*/ 471 h 3600"/>
                <a:gd name="T98" fmla="*/ 1160 w 2939"/>
                <a:gd name="T99" fmla="*/ 103 h 3600"/>
                <a:gd name="T100" fmla="*/ 1094 w 2939"/>
                <a:gd name="T101" fmla="*/ 219 h 3600"/>
                <a:gd name="T102" fmla="*/ 1227 w 2939"/>
                <a:gd name="T103" fmla="*/ 219 h 3600"/>
                <a:gd name="T104" fmla="*/ 1160 w 2939"/>
                <a:gd name="T105" fmla="*/ 103 h 3600"/>
                <a:gd name="T106" fmla="*/ 1317 w 2939"/>
                <a:gd name="T107" fmla="*/ 88 h 3600"/>
                <a:gd name="T108" fmla="*/ 1379 w 2939"/>
                <a:gd name="T109" fmla="*/ 247 h 3600"/>
                <a:gd name="T110" fmla="*/ 1624 w 2939"/>
                <a:gd name="T111" fmla="*/ 324 h 3600"/>
                <a:gd name="T112" fmla="*/ 1605 w 2939"/>
                <a:gd name="T113" fmla="*/ 521 h 3600"/>
                <a:gd name="T114" fmla="*/ 738 w 2939"/>
                <a:gd name="T115" fmla="*/ 540 h 3600"/>
                <a:gd name="T116" fmla="*/ 682 w 2939"/>
                <a:gd name="T117" fmla="*/ 350 h 3600"/>
                <a:gd name="T118" fmla="*/ 923 w 2939"/>
                <a:gd name="T119" fmla="*/ 254 h 3600"/>
                <a:gd name="T120" fmla="*/ 991 w 2939"/>
                <a:gd name="T121" fmla="*/ 116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39" h="3600">
                  <a:moveTo>
                    <a:pt x="2634" y="2623"/>
                  </a:moveTo>
                  <a:lnTo>
                    <a:pt x="2613" y="2625"/>
                  </a:lnTo>
                  <a:lnTo>
                    <a:pt x="2591" y="2630"/>
                  </a:lnTo>
                  <a:lnTo>
                    <a:pt x="2570" y="2641"/>
                  </a:lnTo>
                  <a:lnTo>
                    <a:pt x="2552" y="2657"/>
                  </a:lnTo>
                  <a:lnTo>
                    <a:pt x="2205" y="3047"/>
                  </a:lnTo>
                  <a:lnTo>
                    <a:pt x="2024" y="2903"/>
                  </a:lnTo>
                  <a:lnTo>
                    <a:pt x="2003" y="2890"/>
                  </a:lnTo>
                  <a:lnTo>
                    <a:pt x="1982" y="2882"/>
                  </a:lnTo>
                  <a:lnTo>
                    <a:pt x="1960" y="2880"/>
                  </a:lnTo>
                  <a:lnTo>
                    <a:pt x="1937" y="2882"/>
                  </a:lnTo>
                  <a:lnTo>
                    <a:pt x="1915" y="2890"/>
                  </a:lnTo>
                  <a:lnTo>
                    <a:pt x="1895" y="2902"/>
                  </a:lnTo>
                  <a:lnTo>
                    <a:pt x="1879" y="2918"/>
                  </a:lnTo>
                  <a:lnTo>
                    <a:pt x="1866" y="2939"/>
                  </a:lnTo>
                  <a:lnTo>
                    <a:pt x="1859" y="2961"/>
                  </a:lnTo>
                  <a:lnTo>
                    <a:pt x="1856" y="2983"/>
                  </a:lnTo>
                  <a:lnTo>
                    <a:pt x="1859" y="3005"/>
                  </a:lnTo>
                  <a:lnTo>
                    <a:pt x="1866" y="3027"/>
                  </a:lnTo>
                  <a:lnTo>
                    <a:pt x="1878" y="3046"/>
                  </a:lnTo>
                  <a:lnTo>
                    <a:pt x="1895" y="3063"/>
                  </a:lnTo>
                  <a:lnTo>
                    <a:pt x="2152" y="3268"/>
                  </a:lnTo>
                  <a:lnTo>
                    <a:pt x="2173" y="3281"/>
                  </a:lnTo>
                  <a:lnTo>
                    <a:pt x="2195" y="3289"/>
                  </a:lnTo>
                  <a:lnTo>
                    <a:pt x="2217" y="3291"/>
                  </a:lnTo>
                  <a:lnTo>
                    <a:pt x="2239" y="3289"/>
                  </a:lnTo>
                  <a:lnTo>
                    <a:pt x="2258" y="3283"/>
                  </a:lnTo>
                  <a:lnTo>
                    <a:pt x="2278" y="3272"/>
                  </a:lnTo>
                  <a:lnTo>
                    <a:pt x="2294" y="3257"/>
                  </a:lnTo>
                  <a:lnTo>
                    <a:pt x="2707" y="2794"/>
                  </a:lnTo>
                  <a:lnTo>
                    <a:pt x="2720" y="2774"/>
                  </a:lnTo>
                  <a:lnTo>
                    <a:pt x="2729" y="2753"/>
                  </a:lnTo>
                  <a:lnTo>
                    <a:pt x="2733" y="2731"/>
                  </a:lnTo>
                  <a:lnTo>
                    <a:pt x="2731" y="2709"/>
                  </a:lnTo>
                  <a:lnTo>
                    <a:pt x="2725" y="2687"/>
                  </a:lnTo>
                  <a:lnTo>
                    <a:pt x="2714" y="2666"/>
                  </a:lnTo>
                  <a:lnTo>
                    <a:pt x="2698" y="2649"/>
                  </a:lnTo>
                  <a:lnTo>
                    <a:pt x="2678" y="2636"/>
                  </a:lnTo>
                  <a:lnTo>
                    <a:pt x="2657" y="2627"/>
                  </a:lnTo>
                  <a:lnTo>
                    <a:pt x="2634" y="2623"/>
                  </a:lnTo>
                  <a:close/>
                  <a:moveTo>
                    <a:pt x="980" y="2520"/>
                  </a:moveTo>
                  <a:lnTo>
                    <a:pt x="1444" y="2520"/>
                  </a:lnTo>
                  <a:lnTo>
                    <a:pt x="1460" y="2522"/>
                  </a:lnTo>
                  <a:lnTo>
                    <a:pt x="1474" y="2530"/>
                  </a:lnTo>
                  <a:lnTo>
                    <a:pt x="1485" y="2541"/>
                  </a:lnTo>
                  <a:lnTo>
                    <a:pt x="1493" y="2555"/>
                  </a:lnTo>
                  <a:lnTo>
                    <a:pt x="1495" y="2571"/>
                  </a:lnTo>
                  <a:lnTo>
                    <a:pt x="1495" y="2623"/>
                  </a:lnTo>
                  <a:lnTo>
                    <a:pt x="1493" y="2639"/>
                  </a:lnTo>
                  <a:lnTo>
                    <a:pt x="1485" y="2653"/>
                  </a:lnTo>
                  <a:lnTo>
                    <a:pt x="1474" y="2664"/>
                  </a:lnTo>
                  <a:lnTo>
                    <a:pt x="1460" y="2672"/>
                  </a:lnTo>
                  <a:lnTo>
                    <a:pt x="1444" y="2674"/>
                  </a:lnTo>
                  <a:lnTo>
                    <a:pt x="980" y="2674"/>
                  </a:lnTo>
                  <a:lnTo>
                    <a:pt x="963" y="2672"/>
                  </a:lnTo>
                  <a:lnTo>
                    <a:pt x="949" y="2664"/>
                  </a:lnTo>
                  <a:lnTo>
                    <a:pt x="938" y="2653"/>
                  </a:lnTo>
                  <a:lnTo>
                    <a:pt x="931" y="2639"/>
                  </a:lnTo>
                  <a:lnTo>
                    <a:pt x="928" y="2623"/>
                  </a:lnTo>
                  <a:lnTo>
                    <a:pt x="928" y="2571"/>
                  </a:lnTo>
                  <a:lnTo>
                    <a:pt x="931" y="2555"/>
                  </a:lnTo>
                  <a:lnTo>
                    <a:pt x="938" y="2541"/>
                  </a:lnTo>
                  <a:lnTo>
                    <a:pt x="949" y="2530"/>
                  </a:lnTo>
                  <a:lnTo>
                    <a:pt x="963" y="2522"/>
                  </a:lnTo>
                  <a:lnTo>
                    <a:pt x="980" y="2520"/>
                  </a:lnTo>
                  <a:close/>
                  <a:moveTo>
                    <a:pt x="798" y="2404"/>
                  </a:moveTo>
                  <a:lnTo>
                    <a:pt x="812" y="2408"/>
                  </a:lnTo>
                  <a:lnTo>
                    <a:pt x="826" y="2416"/>
                  </a:lnTo>
                  <a:lnTo>
                    <a:pt x="835" y="2427"/>
                  </a:lnTo>
                  <a:lnTo>
                    <a:pt x="841" y="2441"/>
                  </a:lnTo>
                  <a:lnTo>
                    <a:pt x="841" y="2456"/>
                  </a:lnTo>
                  <a:lnTo>
                    <a:pt x="838" y="2470"/>
                  </a:lnTo>
                  <a:lnTo>
                    <a:pt x="830" y="2483"/>
                  </a:lnTo>
                  <a:lnTo>
                    <a:pt x="640" y="2696"/>
                  </a:lnTo>
                  <a:lnTo>
                    <a:pt x="629" y="2704"/>
                  </a:lnTo>
                  <a:lnTo>
                    <a:pt x="617" y="2710"/>
                  </a:lnTo>
                  <a:lnTo>
                    <a:pt x="604" y="2712"/>
                  </a:lnTo>
                  <a:lnTo>
                    <a:pt x="588" y="2709"/>
                  </a:lnTo>
                  <a:lnTo>
                    <a:pt x="574" y="2701"/>
                  </a:lnTo>
                  <a:lnTo>
                    <a:pt x="456" y="2606"/>
                  </a:lnTo>
                  <a:lnTo>
                    <a:pt x="446" y="2595"/>
                  </a:lnTo>
                  <a:lnTo>
                    <a:pt x="440" y="2582"/>
                  </a:lnTo>
                  <a:lnTo>
                    <a:pt x="438" y="2568"/>
                  </a:lnTo>
                  <a:lnTo>
                    <a:pt x="441" y="2554"/>
                  </a:lnTo>
                  <a:lnTo>
                    <a:pt x="448" y="2540"/>
                  </a:lnTo>
                  <a:lnTo>
                    <a:pt x="459" y="2530"/>
                  </a:lnTo>
                  <a:lnTo>
                    <a:pt x="473" y="2524"/>
                  </a:lnTo>
                  <a:lnTo>
                    <a:pt x="488" y="2522"/>
                  </a:lnTo>
                  <a:lnTo>
                    <a:pt x="502" y="2525"/>
                  </a:lnTo>
                  <a:lnTo>
                    <a:pt x="515" y="2533"/>
                  </a:lnTo>
                  <a:lnTo>
                    <a:pt x="598" y="2600"/>
                  </a:lnTo>
                  <a:lnTo>
                    <a:pt x="759" y="2420"/>
                  </a:lnTo>
                  <a:lnTo>
                    <a:pt x="770" y="2410"/>
                  </a:lnTo>
                  <a:lnTo>
                    <a:pt x="784" y="2405"/>
                  </a:lnTo>
                  <a:lnTo>
                    <a:pt x="798" y="2404"/>
                  </a:lnTo>
                  <a:close/>
                  <a:moveTo>
                    <a:pt x="2269" y="2263"/>
                  </a:moveTo>
                  <a:lnTo>
                    <a:pt x="2337" y="2266"/>
                  </a:lnTo>
                  <a:lnTo>
                    <a:pt x="2404" y="2277"/>
                  </a:lnTo>
                  <a:lnTo>
                    <a:pt x="2468" y="2293"/>
                  </a:lnTo>
                  <a:lnTo>
                    <a:pt x="2530" y="2315"/>
                  </a:lnTo>
                  <a:lnTo>
                    <a:pt x="2589" y="2343"/>
                  </a:lnTo>
                  <a:lnTo>
                    <a:pt x="2643" y="2377"/>
                  </a:lnTo>
                  <a:lnTo>
                    <a:pt x="2695" y="2415"/>
                  </a:lnTo>
                  <a:lnTo>
                    <a:pt x="2743" y="2459"/>
                  </a:lnTo>
                  <a:lnTo>
                    <a:pt x="2785" y="2506"/>
                  </a:lnTo>
                  <a:lnTo>
                    <a:pt x="2825" y="2557"/>
                  </a:lnTo>
                  <a:lnTo>
                    <a:pt x="2858" y="2613"/>
                  </a:lnTo>
                  <a:lnTo>
                    <a:pt x="2886" y="2672"/>
                  </a:lnTo>
                  <a:lnTo>
                    <a:pt x="2909" y="2733"/>
                  </a:lnTo>
                  <a:lnTo>
                    <a:pt x="2925" y="2797"/>
                  </a:lnTo>
                  <a:lnTo>
                    <a:pt x="2935" y="2863"/>
                  </a:lnTo>
                  <a:lnTo>
                    <a:pt x="2939" y="2931"/>
                  </a:lnTo>
                  <a:lnTo>
                    <a:pt x="2935" y="3000"/>
                  </a:lnTo>
                  <a:lnTo>
                    <a:pt x="2925" y="3067"/>
                  </a:lnTo>
                  <a:lnTo>
                    <a:pt x="2909" y="3130"/>
                  </a:lnTo>
                  <a:lnTo>
                    <a:pt x="2886" y="3192"/>
                  </a:lnTo>
                  <a:lnTo>
                    <a:pt x="2858" y="3250"/>
                  </a:lnTo>
                  <a:lnTo>
                    <a:pt x="2825" y="3305"/>
                  </a:lnTo>
                  <a:lnTo>
                    <a:pt x="2785" y="3357"/>
                  </a:lnTo>
                  <a:lnTo>
                    <a:pt x="2743" y="3404"/>
                  </a:lnTo>
                  <a:lnTo>
                    <a:pt x="2695" y="3447"/>
                  </a:lnTo>
                  <a:lnTo>
                    <a:pt x="2643" y="3485"/>
                  </a:lnTo>
                  <a:lnTo>
                    <a:pt x="2589" y="3519"/>
                  </a:lnTo>
                  <a:lnTo>
                    <a:pt x="2530" y="3548"/>
                  </a:lnTo>
                  <a:lnTo>
                    <a:pt x="2468" y="3569"/>
                  </a:lnTo>
                  <a:lnTo>
                    <a:pt x="2404" y="3587"/>
                  </a:lnTo>
                  <a:lnTo>
                    <a:pt x="2337" y="3597"/>
                  </a:lnTo>
                  <a:lnTo>
                    <a:pt x="2269" y="3600"/>
                  </a:lnTo>
                  <a:lnTo>
                    <a:pt x="2200" y="3597"/>
                  </a:lnTo>
                  <a:lnTo>
                    <a:pt x="2134" y="3587"/>
                  </a:lnTo>
                  <a:lnTo>
                    <a:pt x="2069" y="3569"/>
                  </a:lnTo>
                  <a:lnTo>
                    <a:pt x="2008" y="3548"/>
                  </a:lnTo>
                  <a:lnTo>
                    <a:pt x="1949" y="3519"/>
                  </a:lnTo>
                  <a:lnTo>
                    <a:pt x="1894" y="3485"/>
                  </a:lnTo>
                  <a:lnTo>
                    <a:pt x="1843" y="3447"/>
                  </a:lnTo>
                  <a:lnTo>
                    <a:pt x="1795" y="3404"/>
                  </a:lnTo>
                  <a:lnTo>
                    <a:pt x="1752" y="3357"/>
                  </a:lnTo>
                  <a:lnTo>
                    <a:pt x="1713" y="3305"/>
                  </a:lnTo>
                  <a:lnTo>
                    <a:pt x="1680" y="3250"/>
                  </a:lnTo>
                  <a:lnTo>
                    <a:pt x="1651" y="3192"/>
                  </a:lnTo>
                  <a:lnTo>
                    <a:pt x="1628" y="3130"/>
                  </a:lnTo>
                  <a:lnTo>
                    <a:pt x="1612" y="3067"/>
                  </a:lnTo>
                  <a:lnTo>
                    <a:pt x="1602" y="3000"/>
                  </a:lnTo>
                  <a:lnTo>
                    <a:pt x="1599" y="2931"/>
                  </a:lnTo>
                  <a:lnTo>
                    <a:pt x="1602" y="2863"/>
                  </a:lnTo>
                  <a:lnTo>
                    <a:pt x="1612" y="2797"/>
                  </a:lnTo>
                  <a:lnTo>
                    <a:pt x="1628" y="2733"/>
                  </a:lnTo>
                  <a:lnTo>
                    <a:pt x="1651" y="2672"/>
                  </a:lnTo>
                  <a:lnTo>
                    <a:pt x="1680" y="2613"/>
                  </a:lnTo>
                  <a:lnTo>
                    <a:pt x="1713" y="2557"/>
                  </a:lnTo>
                  <a:lnTo>
                    <a:pt x="1752" y="2506"/>
                  </a:lnTo>
                  <a:lnTo>
                    <a:pt x="1795" y="2459"/>
                  </a:lnTo>
                  <a:lnTo>
                    <a:pt x="1843" y="2415"/>
                  </a:lnTo>
                  <a:lnTo>
                    <a:pt x="1894" y="2377"/>
                  </a:lnTo>
                  <a:lnTo>
                    <a:pt x="1949" y="2343"/>
                  </a:lnTo>
                  <a:lnTo>
                    <a:pt x="2008" y="2315"/>
                  </a:lnTo>
                  <a:lnTo>
                    <a:pt x="2069" y="2293"/>
                  </a:lnTo>
                  <a:lnTo>
                    <a:pt x="2134" y="2277"/>
                  </a:lnTo>
                  <a:lnTo>
                    <a:pt x="2200" y="2266"/>
                  </a:lnTo>
                  <a:lnTo>
                    <a:pt x="2269" y="2263"/>
                  </a:lnTo>
                  <a:close/>
                  <a:moveTo>
                    <a:pt x="980" y="2057"/>
                  </a:moveTo>
                  <a:lnTo>
                    <a:pt x="1547" y="2057"/>
                  </a:lnTo>
                  <a:lnTo>
                    <a:pt x="1563" y="2060"/>
                  </a:lnTo>
                  <a:lnTo>
                    <a:pt x="1577" y="2067"/>
                  </a:lnTo>
                  <a:lnTo>
                    <a:pt x="1589" y="2078"/>
                  </a:lnTo>
                  <a:lnTo>
                    <a:pt x="1596" y="2092"/>
                  </a:lnTo>
                  <a:lnTo>
                    <a:pt x="1599" y="2109"/>
                  </a:lnTo>
                  <a:lnTo>
                    <a:pt x="1599" y="2160"/>
                  </a:lnTo>
                  <a:lnTo>
                    <a:pt x="1596" y="2176"/>
                  </a:lnTo>
                  <a:lnTo>
                    <a:pt x="1589" y="2191"/>
                  </a:lnTo>
                  <a:lnTo>
                    <a:pt x="1577" y="2201"/>
                  </a:lnTo>
                  <a:lnTo>
                    <a:pt x="1563" y="2209"/>
                  </a:lnTo>
                  <a:lnTo>
                    <a:pt x="1547" y="2211"/>
                  </a:lnTo>
                  <a:lnTo>
                    <a:pt x="980" y="2211"/>
                  </a:lnTo>
                  <a:lnTo>
                    <a:pt x="963" y="2209"/>
                  </a:lnTo>
                  <a:lnTo>
                    <a:pt x="949" y="2201"/>
                  </a:lnTo>
                  <a:lnTo>
                    <a:pt x="938" y="2191"/>
                  </a:lnTo>
                  <a:lnTo>
                    <a:pt x="931" y="2176"/>
                  </a:lnTo>
                  <a:lnTo>
                    <a:pt x="928" y="2160"/>
                  </a:lnTo>
                  <a:lnTo>
                    <a:pt x="928" y="2109"/>
                  </a:lnTo>
                  <a:lnTo>
                    <a:pt x="931" y="2092"/>
                  </a:lnTo>
                  <a:lnTo>
                    <a:pt x="938" y="2078"/>
                  </a:lnTo>
                  <a:lnTo>
                    <a:pt x="949" y="2067"/>
                  </a:lnTo>
                  <a:lnTo>
                    <a:pt x="963" y="2060"/>
                  </a:lnTo>
                  <a:lnTo>
                    <a:pt x="980" y="2057"/>
                  </a:lnTo>
                  <a:close/>
                  <a:moveTo>
                    <a:pt x="798" y="1964"/>
                  </a:moveTo>
                  <a:lnTo>
                    <a:pt x="812" y="1967"/>
                  </a:lnTo>
                  <a:lnTo>
                    <a:pt x="826" y="1976"/>
                  </a:lnTo>
                  <a:lnTo>
                    <a:pt x="835" y="1987"/>
                  </a:lnTo>
                  <a:lnTo>
                    <a:pt x="841" y="2001"/>
                  </a:lnTo>
                  <a:lnTo>
                    <a:pt x="841" y="2015"/>
                  </a:lnTo>
                  <a:lnTo>
                    <a:pt x="838" y="2029"/>
                  </a:lnTo>
                  <a:lnTo>
                    <a:pt x="830" y="2042"/>
                  </a:lnTo>
                  <a:lnTo>
                    <a:pt x="640" y="2255"/>
                  </a:lnTo>
                  <a:lnTo>
                    <a:pt x="629" y="2264"/>
                  </a:lnTo>
                  <a:lnTo>
                    <a:pt x="617" y="2269"/>
                  </a:lnTo>
                  <a:lnTo>
                    <a:pt x="604" y="2271"/>
                  </a:lnTo>
                  <a:lnTo>
                    <a:pt x="588" y="2268"/>
                  </a:lnTo>
                  <a:lnTo>
                    <a:pt x="574" y="2260"/>
                  </a:lnTo>
                  <a:lnTo>
                    <a:pt x="456" y="2165"/>
                  </a:lnTo>
                  <a:lnTo>
                    <a:pt x="446" y="2155"/>
                  </a:lnTo>
                  <a:lnTo>
                    <a:pt x="440" y="2141"/>
                  </a:lnTo>
                  <a:lnTo>
                    <a:pt x="438" y="2127"/>
                  </a:lnTo>
                  <a:lnTo>
                    <a:pt x="441" y="2113"/>
                  </a:lnTo>
                  <a:lnTo>
                    <a:pt x="448" y="2099"/>
                  </a:lnTo>
                  <a:lnTo>
                    <a:pt x="459" y="2089"/>
                  </a:lnTo>
                  <a:lnTo>
                    <a:pt x="473" y="2084"/>
                  </a:lnTo>
                  <a:lnTo>
                    <a:pt x="488" y="2081"/>
                  </a:lnTo>
                  <a:lnTo>
                    <a:pt x="502" y="2085"/>
                  </a:lnTo>
                  <a:lnTo>
                    <a:pt x="515" y="2092"/>
                  </a:lnTo>
                  <a:lnTo>
                    <a:pt x="598" y="2159"/>
                  </a:lnTo>
                  <a:lnTo>
                    <a:pt x="759" y="1979"/>
                  </a:lnTo>
                  <a:lnTo>
                    <a:pt x="770" y="1969"/>
                  </a:lnTo>
                  <a:lnTo>
                    <a:pt x="784" y="1965"/>
                  </a:lnTo>
                  <a:lnTo>
                    <a:pt x="798" y="1964"/>
                  </a:lnTo>
                  <a:close/>
                  <a:moveTo>
                    <a:pt x="980" y="1646"/>
                  </a:moveTo>
                  <a:lnTo>
                    <a:pt x="1804" y="1646"/>
                  </a:lnTo>
                  <a:lnTo>
                    <a:pt x="1821" y="1648"/>
                  </a:lnTo>
                  <a:lnTo>
                    <a:pt x="1835" y="1656"/>
                  </a:lnTo>
                  <a:lnTo>
                    <a:pt x="1846" y="1667"/>
                  </a:lnTo>
                  <a:lnTo>
                    <a:pt x="1854" y="1681"/>
                  </a:lnTo>
                  <a:lnTo>
                    <a:pt x="1856" y="1697"/>
                  </a:lnTo>
                  <a:lnTo>
                    <a:pt x="1856" y="1749"/>
                  </a:lnTo>
                  <a:lnTo>
                    <a:pt x="1854" y="1765"/>
                  </a:lnTo>
                  <a:lnTo>
                    <a:pt x="1846" y="1779"/>
                  </a:lnTo>
                  <a:lnTo>
                    <a:pt x="1835" y="1790"/>
                  </a:lnTo>
                  <a:lnTo>
                    <a:pt x="1821" y="1798"/>
                  </a:lnTo>
                  <a:lnTo>
                    <a:pt x="1804" y="1800"/>
                  </a:lnTo>
                  <a:lnTo>
                    <a:pt x="980" y="1800"/>
                  </a:lnTo>
                  <a:lnTo>
                    <a:pt x="963" y="1798"/>
                  </a:lnTo>
                  <a:lnTo>
                    <a:pt x="949" y="1790"/>
                  </a:lnTo>
                  <a:lnTo>
                    <a:pt x="938" y="1779"/>
                  </a:lnTo>
                  <a:lnTo>
                    <a:pt x="931" y="1765"/>
                  </a:lnTo>
                  <a:lnTo>
                    <a:pt x="928" y="1749"/>
                  </a:lnTo>
                  <a:lnTo>
                    <a:pt x="928" y="1697"/>
                  </a:lnTo>
                  <a:lnTo>
                    <a:pt x="931" y="1681"/>
                  </a:lnTo>
                  <a:lnTo>
                    <a:pt x="938" y="1667"/>
                  </a:lnTo>
                  <a:lnTo>
                    <a:pt x="949" y="1656"/>
                  </a:lnTo>
                  <a:lnTo>
                    <a:pt x="963" y="1648"/>
                  </a:lnTo>
                  <a:lnTo>
                    <a:pt x="980" y="1646"/>
                  </a:lnTo>
                  <a:close/>
                  <a:moveTo>
                    <a:pt x="798" y="1526"/>
                  </a:moveTo>
                  <a:lnTo>
                    <a:pt x="812" y="1529"/>
                  </a:lnTo>
                  <a:lnTo>
                    <a:pt x="826" y="1538"/>
                  </a:lnTo>
                  <a:lnTo>
                    <a:pt x="835" y="1549"/>
                  </a:lnTo>
                  <a:lnTo>
                    <a:pt x="841" y="1563"/>
                  </a:lnTo>
                  <a:lnTo>
                    <a:pt x="841" y="1577"/>
                  </a:lnTo>
                  <a:lnTo>
                    <a:pt x="838" y="1592"/>
                  </a:lnTo>
                  <a:lnTo>
                    <a:pt x="830" y="1605"/>
                  </a:lnTo>
                  <a:lnTo>
                    <a:pt x="640" y="1817"/>
                  </a:lnTo>
                  <a:lnTo>
                    <a:pt x="629" y="1826"/>
                  </a:lnTo>
                  <a:lnTo>
                    <a:pt x="617" y="1832"/>
                  </a:lnTo>
                  <a:lnTo>
                    <a:pt x="604" y="1834"/>
                  </a:lnTo>
                  <a:lnTo>
                    <a:pt x="588" y="1831"/>
                  </a:lnTo>
                  <a:lnTo>
                    <a:pt x="574" y="1823"/>
                  </a:lnTo>
                  <a:lnTo>
                    <a:pt x="456" y="1728"/>
                  </a:lnTo>
                  <a:lnTo>
                    <a:pt x="446" y="1717"/>
                  </a:lnTo>
                  <a:lnTo>
                    <a:pt x="440" y="1704"/>
                  </a:lnTo>
                  <a:lnTo>
                    <a:pt x="438" y="1690"/>
                  </a:lnTo>
                  <a:lnTo>
                    <a:pt x="441" y="1675"/>
                  </a:lnTo>
                  <a:lnTo>
                    <a:pt x="448" y="1661"/>
                  </a:lnTo>
                  <a:lnTo>
                    <a:pt x="459" y="1652"/>
                  </a:lnTo>
                  <a:lnTo>
                    <a:pt x="473" y="1646"/>
                  </a:lnTo>
                  <a:lnTo>
                    <a:pt x="488" y="1644"/>
                  </a:lnTo>
                  <a:lnTo>
                    <a:pt x="502" y="1647"/>
                  </a:lnTo>
                  <a:lnTo>
                    <a:pt x="515" y="1655"/>
                  </a:lnTo>
                  <a:lnTo>
                    <a:pt x="598" y="1721"/>
                  </a:lnTo>
                  <a:lnTo>
                    <a:pt x="759" y="1541"/>
                  </a:lnTo>
                  <a:lnTo>
                    <a:pt x="770" y="1532"/>
                  </a:lnTo>
                  <a:lnTo>
                    <a:pt x="784" y="1527"/>
                  </a:lnTo>
                  <a:lnTo>
                    <a:pt x="798" y="1526"/>
                  </a:lnTo>
                  <a:close/>
                  <a:moveTo>
                    <a:pt x="980" y="1183"/>
                  </a:moveTo>
                  <a:lnTo>
                    <a:pt x="1804" y="1183"/>
                  </a:lnTo>
                  <a:lnTo>
                    <a:pt x="1821" y="1186"/>
                  </a:lnTo>
                  <a:lnTo>
                    <a:pt x="1835" y="1192"/>
                  </a:lnTo>
                  <a:lnTo>
                    <a:pt x="1846" y="1204"/>
                  </a:lnTo>
                  <a:lnTo>
                    <a:pt x="1854" y="1219"/>
                  </a:lnTo>
                  <a:lnTo>
                    <a:pt x="1856" y="1234"/>
                  </a:lnTo>
                  <a:lnTo>
                    <a:pt x="1856" y="1286"/>
                  </a:lnTo>
                  <a:lnTo>
                    <a:pt x="1854" y="1301"/>
                  </a:lnTo>
                  <a:lnTo>
                    <a:pt x="1846" y="1316"/>
                  </a:lnTo>
                  <a:lnTo>
                    <a:pt x="1835" y="1328"/>
                  </a:lnTo>
                  <a:lnTo>
                    <a:pt x="1821" y="1334"/>
                  </a:lnTo>
                  <a:lnTo>
                    <a:pt x="1804" y="1337"/>
                  </a:lnTo>
                  <a:lnTo>
                    <a:pt x="980" y="1337"/>
                  </a:lnTo>
                  <a:lnTo>
                    <a:pt x="963" y="1334"/>
                  </a:lnTo>
                  <a:lnTo>
                    <a:pt x="949" y="1328"/>
                  </a:lnTo>
                  <a:lnTo>
                    <a:pt x="938" y="1316"/>
                  </a:lnTo>
                  <a:lnTo>
                    <a:pt x="931" y="1301"/>
                  </a:lnTo>
                  <a:lnTo>
                    <a:pt x="928" y="1286"/>
                  </a:lnTo>
                  <a:lnTo>
                    <a:pt x="928" y="1234"/>
                  </a:lnTo>
                  <a:lnTo>
                    <a:pt x="931" y="1219"/>
                  </a:lnTo>
                  <a:lnTo>
                    <a:pt x="938" y="1204"/>
                  </a:lnTo>
                  <a:lnTo>
                    <a:pt x="949" y="1192"/>
                  </a:lnTo>
                  <a:lnTo>
                    <a:pt x="963" y="1186"/>
                  </a:lnTo>
                  <a:lnTo>
                    <a:pt x="980" y="1183"/>
                  </a:lnTo>
                  <a:close/>
                  <a:moveTo>
                    <a:pt x="798" y="1068"/>
                  </a:moveTo>
                  <a:lnTo>
                    <a:pt x="812" y="1072"/>
                  </a:lnTo>
                  <a:lnTo>
                    <a:pt x="826" y="1080"/>
                  </a:lnTo>
                  <a:lnTo>
                    <a:pt x="835" y="1092"/>
                  </a:lnTo>
                  <a:lnTo>
                    <a:pt x="841" y="1105"/>
                  </a:lnTo>
                  <a:lnTo>
                    <a:pt x="841" y="1120"/>
                  </a:lnTo>
                  <a:lnTo>
                    <a:pt x="838" y="1135"/>
                  </a:lnTo>
                  <a:lnTo>
                    <a:pt x="830" y="1147"/>
                  </a:lnTo>
                  <a:lnTo>
                    <a:pt x="640" y="1360"/>
                  </a:lnTo>
                  <a:lnTo>
                    <a:pt x="629" y="1369"/>
                  </a:lnTo>
                  <a:lnTo>
                    <a:pt x="617" y="1375"/>
                  </a:lnTo>
                  <a:lnTo>
                    <a:pt x="604" y="1376"/>
                  </a:lnTo>
                  <a:lnTo>
                    <a:pt x="588" y="1373"/>
                  </a:lnTo>
                  <a:lnTo>
                    <a:pt x="574" y="1366"/>
                  </a:lnTo>
                  <a:lnTo>
                    <a:pt x="456" y="1271"/>
                  </a:lnTo>
                  <a:lnTo>
                    <a:pt x="446" y="1260"/>
                  </a:lnTo>
                  <a:lnTo>
                    <a:pt x="440" y="1246"/>
                  </a:lnTo>
                  <a:lnTo>
                    <a:pt x="438" y="1232"/>
                  </a:lnTo>
                  <a:lnTo>
                    <a:pt x="441" y="1217"/>
                  </a:lnTo>
                  <a:lnTo>
                    <a:pt x="448" y="1204"/>
                  </a:lnTo>
                  <a:lnTo>
                    <a:pt x="459" y="1195"/>
                  </a:lnTo>
                  <a:lnTo>
                    <a:pt x="473" y="1188"/>
                  </a:lnTo>
                  <a:lnTo>
                    <a:pt x="488" y="1187"/>
                  </a:lnTo>
                  <a:lnTo>
                    <a:pt x="502" y="1189"/>
                  </a:lnTo>
                  <a:lnTo>
                    <a:pt x="515" y="1197"/>
                  </a:lnTo>
                  <a:lnTo>
                    <a:pt x="598" y="1263"/>
                  </a:lnTo>
                  <a:lnTo>
                    <a:pt x="759" y="1084"/>
                  </a:lnTo>
                  <a:lnTo>
                    <a:pt x="770" y="1075"/>
                  </a:lnTo>
                  <a:lnTo>
                    <a:pt x="784" y="1069"/>
                  </a:lnTo>
                  <a:lnTo>
                    <a:pt x="798" y="1068"/>
                  </a:lnTo>
                  <a:close/>
                  <a:moveTo>
                    <a:pt x="155" y="360"/>
                  </a:moveTo>
                  <a:lnTo>
                    <a:pt x="573" y="360"/>
                  </a:lnTo>
                  <a:lnTo>
                    <a:pt x="569" y="386"/>
                  </a:lnTo>
                  <a:lnTo>
                    <a:pt x="568" y="413"/>
                  </a:lnTo>
                  <a:lnTo>
                    <a:pt x="571" y="455"/>
                  </a:lnTo>
                  <a:lnTo>
                    <a:pt x="581" y="494"/>
                  </a:lnTo>
                  <a:lnTo>
                    <a:pt x="596" y="530"/>
                  </a:lnTo>
                  <a:lnTo>
                    <a:pt x="617" y="564"/>
                  </a:lnTo>
                  <a:lnTo>
                    <a:pt x="642" y="593"/>
                  </a:lnTo>
                  <a:lnTo>
                    <a:pt x="672" y="620"/>
                  </a:lnTo>
                  <a:lnTo>
                    <a:pt x="706" y="640"/>
                  </a:lnTo>
                  <a:lnTo>
                    <a:pt x="742" y="656"/>
                  </a:lnTo>
                  <a:lnTo>
                    <a:pt x="782" y="665"/>
                  </a:lnTo>
                  <a:lnTo>
                    <a:pt x="823" y="669"/>
                  </a:lnTo>
                  <a:lnTo>
                    <a:pt x="1497" y="669"/>
                  </a:lnTo>
                  <a:lnTo>
                    <a:pt x="1539" y="665"/>
                  </a:lnTo>
                  <a:lnTo>
                    <a:pt x="1578" y="656"/>
                  </a:lnTo>
                  <a:lnTo>
                    <a:pt x="1614" y="640"/>
                  </a:lnTo>
                  <a:lnTo>
                    <a:pt x="1648" y="619"/>
                  </a:lnTo>
                  <a:lnTo>
                    <a:pt x="1678" y="593"/>
                  </a:lnTo>
                  <a:lnTo>
                    <a:pt x="1704" y="563"/>
                  </a:lnTo>
                  <a:lnTo>
                    <a:pt x="1725" y="529"/>
                  </a:lnTo>
                  <a:lnTo>
                    <a:pt x="1740" y="492"/>
                  </a:lnTo>
                  <a:lnTo>
                    <a:pt x="1750" y="452"/>
                  </a:lnTo>
                  <a:lnTo>
                    <a:pt x="1753" y="410"/>
                  </a:lnTo>
                  <a:lnTo>
                    <a:pt x="1752" y="385"/>
                  </a:lnTo>
                  <a:lnTo>
                    <a:pt x="1748" y="360"/>
                  </a:lnTo>
                  <a:lnTo>
                    <a:pt x="2063" y="360"/>
                  </a:lnTo>
                  <a:lnTo>
                    <a:pt x="2106" y="362"/>
                  </a:lnTo>
                  <a:lnTo>
                    <a:pt x="2146" y="369"/>
                  </a:lnTo>
                  <a:lnTo>
                    <a:pt x="2181" y="380"/>
                  </a:lnTo>
                  <a:lnTo>
                    <a:pt x="2213" y="393"/>
                  </a:lnTo>
                  <a:lnTo>
                    <a:pt x="2241" y="410"/>
                  </a:lnTo>
                  <a:lnTo>
                    <a:pt x="2265" y="431"/>
                  </a:lnTo>
                  <a:lnTo>
                    <a:pt x="2285" y="454"/>
                  </a:lnTo>
                  <a:lnTo>
                    <a:pt x="2300" y="479"/>
                  </a:lnTo>
                  <a:lnTo>
                    <a:pt x="2311" y="506"/>
                  </a:lnTo>
                  <a:lnTo>
                    <a:pt x="2318" y="536"/>
                  </a:lnTo>
                  <a:lnTo>
                    <a:pt x="2321" y="566"/>
                  </a:lnTo>
                  <a:lnTo>
                    <a:pt x="2321" y="2111"/>
                  </a:lnTo>
                  <a:lnTo>
                    <a:pt x="2294" y="2110"/>
                  </a:lnTo>
                  <a:lnTo>
                    <a:pt x="2269" y="2109"/>
                  </a:lnTo>
                  <a:lnTo>
                    <a:pt x="2198" y="2112"/>
                  </a:lnTo>
                  <a:lnTo>
                    <a:pt x="2129" y="2121"/>
                  </a:lnTo>
                  <a:lnTo>
                    <a:pt x="2063" y="2136"/>
                  </a:lnTo>
                  <a:lnTo>
                    <a:pt x="2063" y="926"/>
                  </a:lnTo>
                  <a:lnTo>
                    <a:pt x="258" y="926"/>
                  </a:lnTo>
                  <a:lnTo>
                    <a:pt x="258" y="2983"/>
                  </a:lnTo>
                  <a:lnTo>
                    <a:pt x="1447" y="2983"/>
                  </a:lnTo>
                  <a:lnTo>
                    <a:pt x="1453" y="3050"/>
                  </a:lnTo>
                  <a:lnTo>
                    <a:pt x="1465" y="3116"/>
                  </a:lnTo>
                  <a:lnTo>
                    <a:pt x="1483" y="3179"/>
                  </a:lnTo>
                  <a:lnTo>
                    <a:pt x="1505" y="3240"/>
                  </a:lnTo>
                  <a:lnTo>
                    <a:pt x="207" y="3240"/>
                  </a:lnTo>
                  <a:lnTo>
                    <a:pt x="169" y="3237"/>
                  </a:lnTo>
                  <a:lnTo>
                    <a:pt x="134" y="3227"/>
                  </a:lnTo>
                  <a:lnTo>
                    <a:pt x="103" y="3212"/>
                  </a:lnTo>
                  <a:lnTo>
                    <a:pt x="73" y="3192"/>
                  </a:lnTo>
                  <a:lnTo>
                    <a:pt x="49" y="3167"/>
                  </a:lnTo>
                  <a:lnTo>
                    <a:pt x="28" y="3139"/>
                  </a:lnTo>
                  <a:lnTo>
                    <a:pt x="13" y="3106"/>
                  </a:lnTo>
                  <a:lnTo>
                    <a:pt x="3" y="3071"/>
                  </a:lnTo>
                  <a:lnTo>
                    <a:pt x="0" y="3034"/>
                  </a:lnTo>
                  <a:lnTo>
                    <a:pt x="0" y="566"/>
                  </a:lnTo>
                  <a:lnTo>
                    <a:pt x="3" y="532"/>
                  </a:lnTo>
                  <a:lnTo>
                    <a:pt x="10" y="501"/>
                  </a:lnTo>
                  <a:lnTo>
                    <a:pt x="22" y="471"/>
                  </a:lnTo>
                  <a:lnTo>
                    <a:pt x="37" y="444"/>
                  </a:lnTo>
                  <a:lnTo>
                    <a:pt x="55" y="420"/>
                  </a:lnTo>
                  <a:lnTo>
                    <a:pt x="73" y="399"/>
                  </a:lnTo>
                  <a:lnTo>
                    <a:pt x="94" y="383"/>
                  </a:lnTo>
                  <a:lnTo>
                    <a:pt x="115" y="371"/>
                  </a:lnTo>
                  <a:lnTo>
                    <a:pt x="136" y="362"/>
                  </a:lnTo>
                  <a:lnTo>
                    <a:pt x="155" y="360"/>
                  </a:lnTo>
                  <a:close/>
                  <a:moveTo>
                    <a:pt x="1160" y="103"/>
                  </a:moveTo>
                  <a:lnTo>
                    <a:pt x="1139" y="106"/>
                  </a:lnTo>
                  <a:lnTo>
                    <a:pt x="1121" y="113"/>
                  </a:lnTo>
                  <a:lnTo>
                    <a:pt x="1106" y="125"/>
                  </a:lnTo>
                  <a:lnTo>
                    <a:pt x="1094" y="141"/>
                  </a:lnTo>
                  <a:lnTo>
                    <a:pt x="1086" y="159"/>
                  </a:lnTo>
                  <a:lnTo>
                    <a:pt x="1083" y="180"/>
                  </a:lnTo>
                  <a:lnTo>
                    <a:pt x="1086" y="201"/>
                  </a:lnTo>
                  <a:lnTo>
                    <a:pt x="1094" y="219"/>
                  </a:lnTo>
                  <a:lnTo>
                    <a:pt x="1106" y="235"/>
                  </a:lnTo>
                  <a:lnTo>
                    <a:pt x="1121" y="247"/>
                  </a:lnTo>
                  <a:lnTo>
                    <a:pt x="1139" y="254"/>
                  </a:lnTo>
                  <a:lnTo>
                    <a:pt x="1160" y="257"/>
                  </a:lnTo>
                  <a:lnTo>
                    <a:pt x="1181" y="254"/>
                  </a:lnTo>
                  <a:lnTo>
                    <a:pt x="1200" y="247"/>
                  </a:lnTo>
                  <a:lnTo>
                    <a:pt x="1215" y="235"/>
                  </a:lnTo>
                  <a:lnTo>
                    <a:pt x="1227" y="219"/>
                  </a:lnTo>
                  <a:lnTo>
                    <a:pt x="1235" y="201"/>
                  </a:lnTo>
                  <a:lnTo>
                    <a:pt x="1238" y="180"/>
                  </a:lnTo>
                  <a:lnTo>
                    <a:pt x="1235" y="159"/>
                  </a:lnTo>
                  <a:lnTo>
                    <a:pt x="1227" y="141"/>
                  </a:lnTo>
                  <a:lnTo>
                    <a:pt x="1215" y="125"/>
                  </a:lnTo>
                  <a:lnTo>
                    <a:pt x="1200" y="113"/>
                  </a:lnTo>
                  <a:lnTo>
                    <a:pt x="1181" y="106"/>
                  </a:lnTo>
                  <a:lnTo>
                    <a:pt x="1160" y="103"/>
                  </a:lnTo>
                  <a:close/>
                  <a:moveTo>
                    <a:pt x="1158" y="0"/>
                  </a:moveTo>
                  <a:lnTo>
                    <a:pt x="1162" y="0"/>
                  </a:lnTo>
                  <a:lnTo>
                    <a:pt x="1194" y="3"/>
                  </a:lnTo>
                  <a:lnTo>
                    <a:pt x="1225" y="11"/>
                  </a:lnTo>
                  <a:lnTo>
                    <a:pt x="1252" y="24"/>
                  </a:lnTo>
                  <a:lnTo>
                    <a:pt x="1277" y="41"/>
                  </a:lnTo>
                  <a:lnTo>
                    <a:pt x="1299" y="63"/>
                  </a:lnTo>
                  <a:lnTo>
                    <a:pt x="1317" y="88"/>
                  </a:lnTo>
                  <a:lnTo>
                    <a:pt x="1330" y="116"/>
                  </a:lnTo>
                  <a:lnTo>
                    <a:pt x="1337" y="146"/>
                  </a:lnTo>
                  <a:lnTo>
                    <a:pt x="1341" y="178"/>
                  </a:lnTo>
                  <a:lnTo>
                    <a:pt x="1341" y="180"/>
                  </a:lnTo>
                  <a:lnTo>
                    <a:pt x="1343" y="201"/>
                  </a:lnTo>
                  <a:lnTo>
                    <a:pt x="1352" y="219"/>
                  </a:lnTo>
                  <a:lnTo>
                    <a:pt x="1364" y="235"/>
                  </a:lnTo>
                  <a:lnTo>
                    <a:pt x="1379" y="247"/>
                  </a:lnTo>
                  <a:lnTo>
                    <a:pt x="1396" y="254"/>
                  </a:lnTo>
                  <a:lnTo>
                    <a:pt x="1417" y="257"/>
                  </a:lnTo>
                  <a:lnTo>
                    <a:pt x="1497" y="257"/>
                  </a:lnTo>
                  <a:lnTo>
                    <a:pt x="1528" y="261"/>
                  </a:lnTo>
                  <a:lnTo>
                    <a:pt x="1556" y="269"/>
                  </a:lnTo>
                  <a:lnTo>
                    <a:pt x="1582" y="284"/>
                  </a:lnTo>
                  <a:lnTo>
                    <a:pt x="1605" y="302"/>
                  </a:lnTo>
                  <a:lnTo>
                    <a:pt x="1624" y="324"/>
                  </a:lnTo>
                  <a:lnTo>
                    <a:pt x="1638" y="350"/>
                  </a:lnTo>
                  <a:lnTo>
                    <a:pt x="1647" y="380"/>
                  </a:lnTo>
                  <a:lnTo>
                    <a:pt x="1650" y="410"/>
                  </a:lnTo>
                  <a:lnTo>
                    <a:pt x="1650" y="413"/>
                  </a:lnTo>
                  <a:lnTo>
                    <a:pt x="1647" y="444"/>
                  </a:lnTo>
                  <a:lnTo>
                    <a:pt x="1638" y="472"/>
                  </a:lnTo>
                  <a:lnTo>
                    <a:pt x="1624" y="499"/>
                  </a:lnTo>
                  <a:lnTo>
                    <a:pt x="1605" y="521"/>
                  </a:lnTo>
                  <a:lnTo>
                    <a:pt x="1582" y="540"/>
                  </a:lnTo>
                  <a:lnTo>
                    <a:pt x="1556" y="554"/>
                  </a:lnTo>
                  <a:lnTo>
                    <a:pt x="1528" y="563"/>
                  </a:lnTo>
                  <a:lnTo>
                    <a:pt x="1497" y="566"/>
                  </a:lnTo>
                  <a:lnTo>
                    <a:pt x="823" y="566"/>
                  </a:lnTo>
                  <a:lnTo>
                    <a:pt x="793" y="563"/>
                  </a:lnTo>
                  <a:lnTo>
                    <a:pt x="764" y="554"/>
                  </a:lnTo>
                  <a:lnTo>
                    <a:pt x="738" y="540"/>
                  </a:lnTo>
                  <a:lnTo>
                    <a:pt x="715" y="521"/>
                  </a:lnTo>
                  <a:lnTo>
                    <a:pt x="697" y="499"/>
                  </a:lnTo>
                  <a:lnTo>
                    <a:pt x="682" y="472"/>
                  </a:lnTo>
                  <a:lnTo>
                    <a:pt x="674" y="444"/>
                  </a:lnTo>
                  <a:lnTo>
                    <a:pt x="670" y="413"/>
                  </a:lnTo>
                  <a:lnTo>
                    <a:pt x="670" y="410"/>
                  </a:lnTo>
                  <a:lnTo>
                    <a:pt x="674" y="380"/>
                  </a:lnTo>
                  <a:lnTo>
                    <a:pt x="682" y="350"/>
                  </a:lnTo>
                  <a:lnTo>
                    <a:pt x="697" y="324"/>
                  </a:lnTo>
                  <a:lnTo>
                    <a:pt x="715" y="302"/>
                  </a:lnTo>
                  <a:lnTo>
                    <a:pt x="738" y="284"/>
                  </a:lnTo>
                  <a:lnTo>
                    <a:pt x="764" y="269"/>
                  </a:lnTo>
                  <a:lnTo>
                    <a:pt x="793" y="261"/>
                  </a:lnTo>
                  <a:lnTo>
                    <a:pt x="823" y="257"/>
                  </a:lnTo>
                  <a:lnTo>
                    <a:pt x="903" y="257"/>
                  </a:lnTo>
                  <a:lnTo>
                    <a:pt x="923" y="254"/>
                  </a:lnTo>
                  <a:lnTo>
                    <a:pt x="942" y="247"/>
                  </a:lnTo>
                  <a:lnTo>
                    <a:pt x="957" y="235"/>
                  </a:lnTo>
                  <a:lnTo>
                    <a:pt x="969" y="219"/>
                  </a:lnTo>
                  <a:lnTo>
                    <a:pt x="977" y="201"/>
                  </a:lnTo>
                  <a:lnTo>
                    <a:pt x="980" y="180"/>
                  </a:lnTo>
                  <a:lnTo>
                    <a:pt x="980" y="178"/>
                  </a:lnTo>
                  <a:lnTo>
                    <a:pt x="983" y="146"/>
                  </a:lnTo>
                  <a:lnTo>
                    <a:pt x="991" y="116"/>
                  </a:lnTo>
                  <a:lnTo>
                    <a:pt x="1004" y="88"/>
                  </a:lnTo>
                  <a:lnTo>
                    <a:pt x="1021" y="63"/>
                  </a:lnTo>
                  <a:lnTo>
                    <a:pt x="1043" y="41"/>
                  </a:lnTo>
                  <a:lnTo>
                    <a:pt x="1068" y="24"/>
                  </a:lnTo>
                  <a:lnTo>
                    <a:pt x="1096" y="11"/>
                  </a:lnTo>
                  <a:lnTo>
                    <a:pt x="1126" y="3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2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A7F"/>
      </a:dk2>
      <a:lt2>
        <a:srgbClr val="F8E400"/>
      </a:lt2>
      <a:accent1>
        <a:srgbClr val="EF4231"/>
      </a:accent1>
      <a:accent2>
        <a:srgbClr val="56BCD7"/>
      </a:accent2>
      <a:accent3>
        <a:srgbClr val="FA8D2C"/>
      </a:accent3>
      <a:accent4>
        <a:srgbClr val="A54C95"/>
      </a:accent4>
      <a:accent5>
        <a:srgbClr val="2D3E50"/>
      </a:accent5>
      <a:accent6>
        <a:srgbClr val="99A44A"/>
      </a:accent6>
      <a:hlink>
        <a:srgbClr val="5B687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5479</TotalTime>
  <Words>564</Words>
  <Application>Microsoft Office PowerPoint</Application>
  <PresentationFormat>Custom</PresentationFormat>
  <Paragraphs>110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Office Theme</vt:lpstr>
      <vt:lpstr>Five Steps Infographic Colored Petals for PowerPoint</vt:lpstr>
      <vt:lpstr>Five Steps Infographic Colored Petals for PowerPoint</vt:lpstr>
      <vt:lpstr>Five Steps Infographic Colored Petals for PowerPoint</vt:lpstr>
      <vt:lpstr>Five Steps Infographic Colored Petals for PowerPoint</vt:lpstr>
      <vt:lpstr>Five Steps Infographic Colored Petals for PowerPoint</vt:lpstr>
      <vt:lpstr>Five Steps Infographic Colored Petals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SlideModel</cp:lastModifiedBy>
  <cp:revision>129</cp:revision>
  <dcterms:created xsi:type="dcterms:W3CDTF">2013-09-12T13:05:01Z</dcterms:created>
  <dcterms:modified xsi:type="dcterms:W3CDTF">2016-02-01T13:59:28Z</dcterms:modified>
</cp:coreProperties>
</file>