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0" r:id="rId3"/>
  </p:sldMasterIdLst>
  <p:notesMasterIdLst>
    <p:notesMasterId r:id="rId11"/>
  </p:notesMasterIdLst>
  <p:sldIdLst>
    <p:sldId id="269" r:id="rId4"/>
    <p:sldId id="270" r:id="rId5"/>
    <p:sldId id="271" r:id="rId6"/>
    <p:sldId id="273" r:id="rId7"/>
    <p:sldId id="272" r:id="rId8"/>
    <p:sldId id="274" r:id="rId9"/>
    <p:sldId id="26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50000"/>
  </p:normalViewPr>
  <p:slideViewPr>
    <p:cSldViewPr>
      <p:cViewPr varScale="1">
        <p:scale>
          <a:sx n="52" d="100"/>
          <a:sy n="52" d="100"/>
        </p:scale>
        <p:origin x="2024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7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29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54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2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4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9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27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4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3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/>
          <p:cNvSpPr/>
          <p:nvPr/>
        </p:nvSpPr>
        <p:spPr>
          <a:xfrm>
            <a:off x="8986169" y="1336894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8198192" y="4637395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103083" y="1221455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311542" y="3954238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4137" y="3048000"/>
            <a:ext cx="3880075" cy="2137870"/>
          </a:xfrm>
        </p:spPr>
        <p:txBody>
          <a:bodyPr/>
          <a:lstStyle/>
          <a:p>
            <a:r>
              <a:rPr lang="en-US" sz="3600" b="1" dirty="0" smtClean="0"/>
              <a:t>AGAINST THE MAINSTREAM CONCEPT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kern="0" dirty="0"/>
              <a:t>This is a sample text.</a:t>
            </a:r>
          </a:p>
          <a:p>
            <a:pPr>
              <a:lnSpc>
                <a:spcPct val="70000"/>
              </a:lnSpc>
            </a:pPr>
            <a:r>
              <a:rPr lang="en-US" kern="0" dirty="0"/>
              <a:t>Insert </a:t>
            </a:r>
            <a:r>
              <a:rPr lang="en-US" kern="0"/>
              <a:t>your </a:t>
            </a:r>
            <a:r>
              <a:rPr lang="en-US" kern="0" smtClean="0"/>
              <a:t>desired </a:t>
            </a:r>
            <a:r>
              <a:rPr lang="en-US" kern="0" dirty="0"/>
              <a:t>text here. </a:t>
            </a:r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4192788" y="3200400"/>
            <a:ext cx="1711969" cy="3657601"/>
            <a:chOff x="2303687" y="3200400"/>
            <a:chExt cx="1711969" cy="3657601"/>
          </a:xfrm>
        </p:grpSpPr>
        <p:sp>
          <p:nvSpPr>
            <p:cNvPr id="17" name="Rectangle 16"/>
            <p:cNvSpPr/>
            <p:nvPr/>
          </p:nvSpPr>
          <p:spPr>
            <a:xfrm rot="5400000">
              <a:off x="1847462" y="5225855"/>
              <a:ext cx="2620965" cy="6433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 rot="16200000">
              <a:off x="2588171" y="2915916"/>
              <a:ext cx="1143001" cy="1711969"/>
              <a:chOff x="6856413" y="1955317"/>
              <a:chExt cx="990600" cy="1483706"/>
            </a:xfrm>
          </p:grpSpPr>
          <p:sp>
            <p:nvSpPr>
              <p:cNvPr id="22" name="Oval 5"/>
              <p:cNvSpPr>
                <a:spLocks noChangeArrowheads="1"/>
              </p:cNvSpPr>
              <p:nvPr/>
            </p:nvSpPr>
            <p:spPr bwMode="auto">
              <a:xfrm rot="5400000">
                <a:off x="7743490" y="2647786"/>
                <a:ext cx="109742" cy="97304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5400000">
                <a:off x="6581327" y="2230403"/>
                <a:ext cx="1483706" cy="933534"/>
              </a:xfrm>
              <a:custGeom>
                <a:avLst/>
                <a:gdLst>
                  <a:gd name="T0" fmla="*/ 822 w 856"/>
                  <a:gd name="T1" fmla="*/ 93 h 537"/>
                  <a:gd name="T2" fmla="*/ 495 w 856"/>
                  <a:gd name="T3" fmla="*/ 62 h 537"/>
                  <a:gd name="T4" fmla="*/ 495 w 856"/>
                  <a:gd name="T5" fmla="*/ 16 h 537"/>
                  <a:gd name="T6" fmla="*/ 476 w 856"/>
                  <a:gd name="T7" fmla="*/ 1 h 537"/>
                  <a:gd name="T8" fmla="*/ 446 w 856"/>
                  <a:gd name="T9" fmla="*/ 1 h 537"/>
                  <a:gd name="T10" fmla="*/ 409 w 856"/>
                  <a:gd name="T11" fmla="*/ 1 h 537"/>
                  <a:gd name="T12" fmla="*/ 379 w 856"/>
                  <a:gd name="T13" fmla="*/ 1 h 537"/>
                  <a:gd name="T14" fmla="*/ 360 w 856"/>
                  <a:gd name="T15" fmla="*/ 16 h 537"/>
                  <a:gd name="T16" fmla="*/ 360 w 856"/>
                  <a:gd name="T17" fmla="*/ 62 h 537"/>
                  <a:gd name="T18" fmla="*/ 34 w 856"/>
                  <a:gd name="T19" fmla="*/ 93 h 537"/>
                  <a:gd name="T20" fmla="*/ 0 w 856"/>
                  <a:gd name="T21" fmla="*/ 137 h 537"/>
                  <a:gd name="T22" fmla="*/ 49 w 856"/>
                  <a:gd name="T23" fmla="*/ 192 h 537"/>
                  <a:gd name="T24" fmla="*/ 330 w 856"/>
                  <a:gd name="T25" fmla="*/ 264 h 537"/>
                  <a:gd name="T26" fmla="*/ 361 w 856"/>
                  <a:gd name="T27" fmla="*/ 288 h 537"/>
                  <a:gd name="T28" fmla="*/ 383 w 856"/>
                  <a:gd name="T29" fmla="*/ 339 h 537"/>
                  <a:gd name="T30" fmla="*/ 387 w 856"/>
                  <a:gd name="T31" fmla="*/ 394 h 537"/>
                  <a:gd name="T32" fmla="*/ 323 w 856"/>
                  <a:gd name="T33" fmla="*/ 438 h 537"/>
                  <a:gd name="T34" fmla="*/ 267 w 856"/>
                  <a:gd name="T35" fmla="*/ 489 h 537"/>
                  <a:gd name="T36" fmla="*/ 374 w 856"/>
                  <a:gd name="T37" fmla="*/ 537 h 537"/>
                  <a:gd name="T38" fmla="*/ 410 w 856"/>
                  <a:gd name="T39" fmla="*/ 508 h 537"/>
                  <a:gd name="T40" fmla="*/ 408 w 856"/>
                  <a:gd name="T41" fmla="*/ 491 h 537"/>
                  <a:gd name="T42" fmla="*/ 413 w 856"/>
                  <a:gd name="T43" fmla="*/ 487 h 537"/>
                  <a:gd name="T44" fmla="*/ 421 w 856"/>
                  <a:gd name="T45" fmla="*/ 508 h 537"/>
                  <a:gd name="T46" fmla="*/ 428 w 856"/>
                  <a:gd name="T47" fmla="*/ 536 h 537"/>
                  <a:gd name="T48" fmla="*/ 428 w 856"/>
                  <a:gd name="T49" fmla="*/ 537 h 537"/>
                  <a:gd name="T50" fmla="*/ 428 w 856"/>
                  <a:gd name="T51" fmla="*/ 537 h 537"/>
                  <a:gd name="T52" fmla="*/ 428 w 856"/>
                  <a:gd name="T53" fmla="*/ 537 h 537"/>
                  <a:gd name="T54" fmla="*/ 428 w 856"/>
                  <a:gd name="T55" fmla="*/ 536 h 537"/>
                  <a:gd name="T56" fmla="*/ 434 w 856"/>
                  <a:gd name="T57" fmla="*/ 508 h 537"/>
                  <a:gd name="T58" fmla="*/ 442 w 856"/>
                  <a:gd name="T59" fmla="*/ 487 h 537"/>
                  <a:gd name="T60" fmla="*/ 447 w 856"/>
                  <a:gd name="T61" fmla="*/ 491 h 537"/>
                  <a:gd name="T62" fmla="*/ 445 w 856"/>
                  <a:gd name="T63" fmla="*/ 508 h 537"/>
                  <a:gd name="T64" fmla="*/ 481 w 856"/>
                  <a:gd name="T65" fmla="*/ 537 h 537"/>
                  <a:gd name="T66" fmla="*/ 589 w 856"/>
                  <a:gd name="T67" fmla="*/ 489 h 537"/>
                  <a:gd name="T68" fmla="*/ 532 w 856"/>
                  <a:gd name="T69" fmla="*/ 438 h 537"/>
                  <a:gd name="T70" fmla="*/ 469 w 856"/>
                  <a:gd name="T71" fmla="*/ 394 h 537"/>
                  <a:gd name="T72" fmla="*/ 472 w 856"/>
                  <a:gd name="T73" fmla="*/ 339 h 537"/>
                  <a:gd name="T74" fmla="*/ 495 w 856"/>
                  <a:gd name="T75" fmla="*/ 288 h 537"/>
                  <a:gd name="T76" fmla="*/ 526 w 856"/>
                  <a:gd name="T77" fmla="*/ 264 h 537"/>
                  <a:gd name="T78" fmla="*/ 806 w 856"/>
                  <a:gd name="T79" fmla="*/ 192 h 537"/>
                  <a:gd name="T80" fmla="*/ 856 w 856"/>
                  <a:gd name="T81" fmla="*/ 137 h 537"/>
                  <a:gd name="T82" fmla="*/ 822 w 856"/>
                  <a:gd name="T83" fmla="*/ 9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6" h="537">
                    <a:moveTo>
                      <a:pt x="822" y="93"/>
                    </a:moveTo>
                    <a:cubicBezTo>
                      <a:pt x="495" y="62"/>
                      <a:pt x="495" y="62"/>
                      <a:pt x="495" y="62"/>
                    </a:cubicBezTo>
                    <a:cubicBezTo>
                      <a:pt x="495" y="62"/>
                      <a:pt x="495" y="32"/>
                      <a:pt x="495" y="16"/>
                    </a:cubicBezTo>
                    <a:cubicBezTo>
                      <a:pt x="495" y="0"/>
                      <a:pt x="476" y="1"/>
                      <a:pt x="476" y="1"/>
                    </a:cubicBezTo>
                    <a:cubicBezTo>
                      <a:pt x="446" y="1"/>
                      <a:pt x="446" y="1"/>
                      <a:pt x="446" y="1"/>
                    </a:cubicBezTo>
                    <a:cubicBezTo>
                      <a:pt x="409" y="1"/>
                      <a:pt x="409" y="1"/>
                      <a:pt x="409" y="1"/>
                    </a:cubicBezTo>
                    <a:cubicBezTo>
                      <a:pt x="379" y="1"/>
                      <a:pt x="379" y="1"/>
                      <a:pt x="379" y="1"/>
                    </a:cubicBezTo>
                    <a:cubicBezTo>
                      <a:pt x="379" y="1"/>
                      <a:pt x="360" y="0"/>
                      <a:pt x="360" y="16"/>
                    </a:cubicBezTo>
                    <a:cubicBezTo>
                      <a:pt x="360" y="32"/>
                      <a:pt x="360" y="62"/>
                      <a:pt x="360" y="62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0" y="92"/>
                      <a:pt x="0" y="137"/>
                    </a:cubicBezTo>
                    <a:cubicBezTo>
                      <a:pt x="1" y="172"/>
                      <a:pt x="44" y="191"/>
                      <a:pt x="49" y="192"/>
                    </a:cubicBezTo>
                    <a:cubicBezTo>
                      <a:pt x="55" y="194"/>
                      <a:pt x="330" y="264"/>
                      <a:pt x="330" y="264"/>
                    </a:cubicBezTo>
                    <a:cubicBezTo>
                      <a:pt x="330" y="264"/>
                      <a:pt x="351" y="265"/>
                      <a:pt x="361" y="288"/>
                    </a:cubicBezTo>
                    <a:cubicBezTo>
                      <a:pt x="370" y="310"/>
                      <a:pt x="383" y="339"/>
                      <a:pt x="383" y="339"/>
                    </a:cubicBezTo>
                    <a:cubicBezTo>
                      <a:pt x="383" y="339"/>
                      <a:pt x="394" y="384"/>
                      <a:pt x="387" y="394"/>
                    </a:cubicBezTo>
                    <a:cubicBezTo>
                      <a:pt x="380" y="403"/>
                      <a:pt x="369" y="412"/>
                      <a:pt x="323" y="438"/>
                    </a:cubicBezTo>
                    <a:cubicBezTo>
                      <a:pt x="277" y="464"/>
                      <a:pt x="261" y="473"/>
                      <a:pt x="267" y="489"/>
                    </a:cubicBezTo>
                    <a:cubicBezTo>
                      <a:pt x="273" y="506"/>
                      <a:pt x="297" y="531"/>
                      <a:pt x="374" y="537"/>
                    </a:cubicBezTo>
                    <a:cubicBezTo>
                      <a:pt x="388" y="537"/>
                      <a:pt x="406" y="533"/>
                      <a:pt x="410" y="508"/>
                    </a:cubicBezTo>
                    <a:cubicBezTo>
                      <a:pt x="412" y="496"/>
                      <a:pt x="408" y="491"/>
                      <a:pt x="408" y="491"/>
                    </a:cubicBezTo>
                    <a:cubicBezTo>
                      <a:pt x="413" y="487"/>
                      <a:pt x="413" y="487"/>
                      <a:pt x="413" y="487"/>
                    </a:cubicBezTo>
                    <a:cubicBezTo>
                      <a:pt x="421" y="508"/>
                      <a:pt x="421" y="508"/>
                      <a:pt x="421" y="508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34" y="508"/>
                      <a:pt x="434" y="508"/>
                      <a:pt x="434" y="508"/>
                    </a:cubicBezTo>
                    <a:cubicBezTo>
                      <a:pt x="442" y="487"/>
                      <a:pt x="442" y="487"/>
                      <a:pt x="442" y="487"/>
                    </a:cubicBezTo>
                    <a:cubicBezTo>
                      <a:pt x="447" y="491"/>
                      <a:pt x="447" y="491"/>
                      <a:pt x="447" y="491"/>
                    </a:cubicBezTo>
                    <a:cubicBezTo>
                      <a:pt x="447" y="491"/>
                      <a:pt x="443" y="496"/>
                      <a:pt x="445" y="508"/>
                    </a:cubicBezTo>
                    <a:cubicBezTo>
                      <a:pt x="449" y="533"/>
                      <a:pt x="467" y="537"/>
                      <a:pt x="481" y="537"/>
                    </a:cubicBezTo>
                    <a:cubicBezTo>
                      <a:pt x="558" y="531"/>
                      <a:pt x="583" y="506"/>
                      <a:pt x="589" y="489"/>
                    </a:cubicBezTo>
                    <a:cubicBezTo>
                      <a:pt x="594" y="473"/>
                      <a:pt x="578" y="464"/>
                      <a:pt x="532" y="438"/>
                    </a:cubicBezTo>
                    <a:cubicBezTo>
                      <a:pt x="486" y="412"/>
                      <a:pt x="476" y="403"/>
                      <a:pt x="469" y="394"/>
                    </a:cubicBezTo>
                    <a:cubicBezTo>
                      <a:pt x="461" y="384"/>
                      <a:pt x="472" y="339"/>
                      <a:pt x="472" y="339"/>
                    </a:cubicBezTo>
                    <a:cubicBezTo>
                      <a:pt x="472" y="339"/>
                      <a:pt x="486" y="310"/>
                      <a:pt x="495" y="288"/>
                    </a:cubicBezTo>
                    <a:cubicBezTo>
                      <a:pt x="504" y="265"/>
                      <a:pt x="526" y="264"/>
                      <a:pt x="526" y="264"/>
                    </a:cubicBezTo>
                    <a:cubicBezTo>
                      <a:pt x="526" y="264"/>
                      <a:pt x="801" y="194"/>
                      <a:pt x="806" y="192"/>
                    </a:cubicBezTo>
                    <a:cubicBezTo>
                      <a:pt x="812" y="191"/>
                      <a:pt x="855" y="172"/>
                      <a:pt x="856" y="137"/>
                    </a:cubicBezTo>
                    <a:cubicBezTo>
                      <a:pt x="856" y="92"/>
                      <a:pt x="822" y="93"/>
                      <a:pt x="822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 rot="5400000">
                <a:off x="7284039" y="2217600"/>
                <a:ext cx="625527" cy="100962"/>
              </a:xfrm>
              <a:custGeom>
                <a:avLst/>
                <a:gdLst>
                  <a:gd name="T0" fmla="*/ 361 w 361"/>
                  <a:gd name="T1" fmla="*/ 0 h 58"/>
                  <a:gd name="T2" fmla="*/ 9 w 361"/>
                  <a:gd name="T3" fmla="*/ 23 h 58"/>
                  <a:gd name="T4" fmla="*/ 0 w 361"/>
                  <a:gd name="T5" fmla="*/ 55 h 58"/>
                  <a:gd name="T6" fmla="*/ 0 w 361"/>
                  <a:gd name="T7" fmla="*/ 58 h 58"/>
                  <a:gd name="T8" fmla="*/ 361 w 361"/>
                  <a:gd name="T9" fmla="*/ 39 h 58"/>
                  <a:gd name="T10" fmla="*/ 361 w 361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58">
                    <a:moveTo>
                      <a:pt x="361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4" y="30"/>
                      <a:pt x="0" y="40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361" y="39"/>
                      <a:pt x="361" y="39"/>
                      <a:pt x="361" y="39"/>
                    </a:cubicBez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 rot="5400000">
                <a:off x="7283307" y="3075047"/>
                <a:ext cx="626990" cy="100962"/>
              </a:xfrm>
              <a:custGeom>
                <a:avLst/>
                <a:gdLst>
                  <a:gd name="T0" fmla="*/ 353 w 362"/>
                  <a:gd name="T1" fmla="*/ 24 h 58"/>
                  <a:gd name="T2" fmla="*/ 0 w 362"/>
                  <a:gd name="T3" fmla="*/ 0 h 58"/>
                  <a:gd name="T4" fmla="*/ 0 w 362"/>
                  <a:gd name="T5" fmla="*/ 38 h 58"/>
                  <a:gd name="T6" fmla="*/ 361 w 362"/>
                  <a:gd name="T7" fmla="*/ 58 h 58"/>
                  <a:gd name="T8" fmla="*/ 362 w 362"/>
                  <a:gd name="T9" fmla="*/ 55 h 58"/>
                  <a:gd name="T10" fmla="*/ 353 w 362"/>
                  <a:gd name="T11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" h="58">
                    <a:moveTo>
                      <a:pt x="353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1" y="58"/>
                      <a:pt x="361" y="58"/>
                      <a:pt x="361" y="58"/>
                    </a:cubicBezTo>
                    <a:cubicBezTo>
                      <a:pt x="362" y="57"/>
                      <a:pt x="362" y="56"/>
                      <a:pt x="362" y="55"/>
                    </a:cubicBezTo>
                    <a:cubicBezTo>
                      <a:pt x="362" y="40"/>
                      <a:pt x="358" y="30"/>
                      <a:pt x="353" y="2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 rot="5400000">
                <a:off x="7413900" y="2447691"/>
                <a:ext cx="177050" cy="498958"/>
              </a:xfrm>
              <a:custGeom>
                <a:avLst/>
                <a:gdLst>
                  <a:gd name="T0" fmla="*/ 97 w 102"/>
                  <a:gd name="T1" fmla="*/ 1 h 287"/>
                  <a:gd name="T2" fmla="*/ 72 w 102"/>
                  <a:gd name="T3" fmla="*/ 0 h 287"/>
                  <a:gd name="T4" fmla="*/ 68 w 102"/>
                  <a:gd name="T5" fmla="*/ 4 h 287"/>
                  <a:gd name="T6" fmla="*/ 71 w 102"/>
                  <a:gd name="T7" fmla="*/ 46 h 287"/>
                  <a:gd name="T8" fmla="*/ 71 w 102"/>
                  <a:gd name="T9" fmla="*/ 132 h 287"/>
                  <a:gd name="T10" fmla="*/ 66 w 102"/>
                  <a:gd name="T11" fmla="*/ 141 h 287"/>
                  <a:gd name="T12" fmla="*/ 82 w 102"/>
                  <a:gd name="T13" fmla="*/ 144 h 287"/>
                  <a:gd name="T14" fmla="*/ 73 w 102"/>
                  <a:gd name="T15" fmla="*/ 147 h 287"/>
                  <a:gd name="T16" fmla="*/ 71 w 102"/>
                  <a:gd name="T17" fmla="*/ 155 h 287"/>
                  <a:gd name="T18" fmla="*/ 61 w 102"/>
                  <a:gd name="T19" fmla="*/ 148 h 287"/>
                  <a:gd name="T20" fmla="*/ 51 w 102"/>
                  <a:gd name="T21" fmla="*/ 146 h 287"/>
                  <a:gd name="T22" fmla="*/ 51 w 102"/>
                  <a:gd name="T23" fmla="*/ 146 h 287"/>
                  <a:gd name="T24" fmla="*/ 50 w 102"/>
                  <a:gd name="T25" fmla="*/ 146 h 287"/>
                  <a:gd name="T26" fmla="*/ 41 w 102"/>
                  <a:gd name="T27" fmla="*/ 148 h 287"/>
                  <a:gd name="T28" fmla="*/ 30 w 102"/>
                  <a:gd name="T29" fmla="*/ 155 h 287"/>
                  <a:gd name="T30" fmla="*/ 28 w 102"/>
                  <a:gd name="T31" fmla="*/ 147 h 287"/>
                  <a:gd name="T32" fmla="*/ 20 w 102"/>
                  <a:gd name="T33" fmla="*/ 144 h 287"/>
                  <a:gd name="T34" fmla="*/ 35 w 102"/>
                  <a:gd name="T35" fmla="*/ 141 h 287"/>
                  <a:gd name="T36" fmla="*/ 31 w 102"/>
                  <a:gd name="T37" fmla="*/ 132 h 287"/>
                  <a:gd name="T38" fmla="*/ 31 w 102"/>
                  <a:gd name="T39" fmla="*/ 46 h 287"/>
                  <a:gd name="T40" fmla="*/ 33 w 102"/>
                  <a:gd name="T41" fmla="*/ 4 h 287"/>
                  <a:gd name="T42" fmla="*/ 30 w 102"/>
                  <a:gd name="T43" fmla="*/ 0 h 287"/>
                  <a:gd name="T44" fmla="*/ 4 w 102"/>
                  <a:gd name="T45" fmla="*/ 1 h 287"/>
                  <a:gd name="T46" fmla="*/ 0 w 102"/>
                  <a:gd name="T47" fmla="*/ 7 h 287"/>
                  <a:gd name="T48" fmla="*/ 11 w 102"/>
                  <a:gd name="T49" fmla="*/ 247 h 287"/>
                  <a:gd name="T50" fmla="*/ 24 w 102"/>
                  <a:gd name="T51" fmla="*/ 286 h 287"/>
                  <a:gd name="T52" fmla="*/ 26 w 102"/>
                  <a:gd name="T53" fmla="*/ 255 h 287"/>
                  <a:gd name="T54" fmla="*/ 22 w 102"/>
                  <a:gd name="T55" fmla="*/ 196 h 287"/>
                  <a:gd name="T56" fmla="*/ 51 w 102"/>
                  <a:gd name="T57" fmla="*/ 152 h 287"/>
                  <a:gd name="T58" fmla="*/ 79 w 102"/>
                  <a:gd name="T59" fmla="*/ 196 h 287"/>
                  <a:gd name="T60" fmla="*/ 76 w 102"/>
                  <a:gd name="T61" fmla="*/ 255 h 287"/>
                  <a:gd name="T62" fmla="*/ 78 w 102"/>
                  <a:gd name="T63" fmla="*/ 286 h 287"/>
                  <a:gd name="T64" fmla="*/ 90 w 102"/>
                  <a:gd name="T65" fmla="*/ 247 h 287"/>
                  <a:gd name="T66" fmla="*/ 102 w 102"/>
                  <a:gd name="T67" fmla="*/ 7 h 287"/>
                  <a:gd name="T68" fmla="*/ 97 w 102"/>
                  <a:gd name="T69" fmla="*/ 1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287">
                    <a:moveTo>
                      <a:pt x="97" y="1"/>
                    </a:moveTo>
                    <a:cubicBezTo>
                      <a:pt x="96" y="1"/>
                      <a:pt x="77" y="0"/>
                      <a:pt x="72" y="0"/>
                    </a:cubicBezTo>
                    <a:cubicBezTo>
                      <a:pt x="67" y="1"/>
                      <a:pt x="68" y="4"/>
                      <a:pt x="68" y="4"/>
                    </a:cubicBezTo>
                    <a:cubicBezTo>
                      <a:pt x="67" y="8"/>
                      <a:pt x="72" y="27"/>
                      <a:pt x="71" y="46"/>
                    </a:cubicBezTo>
                    <a:cubicBezTo>
                      <a:pt x="72" y="56"/>
                      <a:pt x="71" y="126"/>
                      <a:pt x="71" y="132"/>
                    </a:cubicBezTo>
                    <a:cubicBezTo>
                      <a:pt x="71" y="138"/>
                      <a:pt x="66" y="139"/>
                      <a:pt x="66" y="141"/>
                    </a:cubicBezTo>
                    <a:cubicBezTo>
                      <a:pt x="66" y="143"/>
                      <a:pt x="82" y="141"/>
                      <a:pt x="82" y="144"/>
                    </a:cubicBezTo>
                    <a:cubicBezTo>
                      <a:pt x="82" y="147"/>
                      <a:pt x="76" y="146"/>
                      <a:pt x="73" y="147"/>
                    </a:cubicBezTo>
                    <a:cubicBezTo>
                      <a:pt x="71" y="149"/>
                      <a:pt x="73" y="155"/>
                      <a:pt x="71" y="155"/>
                    </a:cubicBezTo>
                    <a:cubicBezTo>
                      <a:pt x="69" y="155"/>
                      <a:pt x="69" y="150"/>
                      <a:pt x="61" y="148"/>
                    </a:cubicBezTo>
                    <a:cubicBezTo>
                      <a:pt x="57" y="147"/>
                      <a:pt x="54" y="146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6"/>
                      <a:pt x="51" y="146"/>
                      <a:pt x="50" y="146"/>
                    </a:cubicBezTo>
                    <a:cubicBezTo>
                      <a:pt x="48" y="146"/>
                      <a:pt x="44" y="147"/>
                      <a:pt x="41" y="148"/>
                    </a:cubicBezTo>
                    <a:cubicBezTo>
                      <a:pt x="33" y="150"/>
                      <a:pt x="32" y="155"/>
                      <a:pt x="30" y="155"/>
                    </a:cubicBezTo>
                    <a:cubicBezTo>
                      <a:pt x="28" y="155"/>
                      <a:pt x="31" y="149"/>
                      <a:pt x="28" y="147"/>
                    </a:cubicBezTo>
                    <a:cubicBezTo>
                      <a:pt x="26" y="146"/>
                      <a:pt x="20" y="147"/>
                      <a:pt x="20" y="144"/>
                    </a:cubicBezTo>
                    <a:cubicBezTo>
                      <a:pt x="20" y="141"/>
                      <a:pt x="35" y="143"/>
                      <a:pt x="35" y="141"/>
                    </a:cubicBezTo>
                    <a:cubicBezTo>
                      <a:pt x="35" y="139"/>
                      <a:pt x="31" y="138"/>
                      <a:pt x="31" y="132"/>
                    </a:cubicBezTo>
                    <a:cubicBezTo>
                      <a:pt x="31" y="126"/>
                      <a:pt x="30" y="56"/>
                      <a:pt x="31" y="46"/>
                    </a:cubicBezTo>
                    <a:cubicBezTo>
                      <a:pt x="30" y="27"/>
                      <a:pt x="34" y="8"/>
                      <a:pt x="33" y="4"/>
                    </a:cubicBezTo>
                    <a:cubicBezTo>
                      <a:pt x="33" y="4"/>
                      <a:pt x="34" y="1"/>
                      <a:pt x="30" y="0"/>
                    </a:cubicBezTo>
                    <a:cubicBezTo>
                      <a:pt x="25" y="0"/>
                      <a:pt x="6" y="1"/>
                      <a:pt x="4" y="1"/>
                    </a:cubicBezTo>
                    <a:cubicBezTo>
                      <a:pt x="3" y="1"/>
                      <a:pt x="0" y="2"/>
                      <a:pt x="0" y="7"/>
                    </a:cubicBezTo>
                    <a:cubicBezTo>
                      <a:pt x="0" y="12"/>
                      <a:pt x="9" y="232"/>
                      <a:pt x="11" y="247"/>
                    </a:cubicBezTo>
                    <a:cubicBezTo>
                      <a:pt x="12" y="255"/>
                      <a:pt x="16" y="287"/>
                      <a:pt x="24" y="286"/>
                    </a:cubicBezTo>
                    <a:cubicBezTo>
                      <a:pt x="28" y="286"/>
                      <a:pt x="26" y="259"/>
                      <a:pt x="26" y="255"/>
                    </a:cubicBezTo>
                    <a:cubicBezTo>
                      <a:pt x="26" y="251"/>
                      <a:pt x="22" y="199"/>
                      <a:pt x="22" y="196"/>
                    </a:cubicBezTo>
                    <a:cubicBezTo>
                      <a:pt x="22" y="193"/>
                      <a:pt x="20" y="153"/>
                      <a:pt x="51" y="152"/>
                    </a:cubicBezTo>
                    <a:cubicBezTo>
                      <a:pt x="82" y="153"/>
                      <a:pt x="79" y="193"/>
                      <a:pt x="79" y="196"/>
                    </a:cubicBezTo>
                    <a:cubicBezTo>
                      <a:pt x="79" y="199"/>
                      <a:pt x="76" y="251"/>
                      <a:pt x="76" y="255"/>
                    </a:cubicBezTo>
                    <a:cubicBezTo>
                      <a:pt x="76" y="259"/>
                      <a:pt x="74" y="286"/>
                      <a:pt x="78" y="286"/>
                    </a:cubicBezTo>
                    <a:cubicBezTo>
                      <a:pt x="85" y="287"/>
                      <a:pt x="89" y="255"/>
                      <a:pt x="90" y="247"/>
                    </a:cubicBezTo>
                    <a:cubicBezTo>
                      <a:pt x="93" y="232"/>
                      <a:pt x="102" y="12"/>
                      <a:pt x="102" y="7"/>
                    </a:cubicBezTo>
                    <a:cubicBezTo>
                      <a:pt x="102" y="2"/>
                      <a:pt x="98" y="1"/>
                      <a:pt x="97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 rot="5400000">
                <a:off x="6898480" y="2804351"/>
                <a:ext cx="220215" cy="119984"/>
              </a:xfrm>
              <a:custGeom>
                <a:avLst/>
                <a:gdLst>
                  <a:gd name="T0" fmla="*/ 3 w 127"/>
                  <a:gd name="T1" fmla="*/ 1 h 69"/>
                  <a:gd name="T2" fmla="*/ 0 w 127"/>
                  <a:gd name="T3" fmla="*/ 17 h 69"/>
                  <a:gd name="T4" fmla="*/ 114 w 127"/>
                  <a:gd name="T5" fmla="*/ 68 h 69"/>
                  <a:gd name="T6" fmla="*/ 99 w 127"/>
                  <a:gd name="T7" fmla="*/ 51 h 69"/>
                  <a:gd name="T8" fmla="*/ 3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3" y="1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01" y="68"/>
                      <a:pt x="114" y="68"/>
                    </a:cubicBezTo>
                    <a:cubicBezTo>
                      <a:pt x="127" y="69"/>
                      <a:pt x="122" y="63"/>
                      <a:pt x="99" y="51"/>
                    </a:cubicBezTo>
                    <a:cubicBezTo>
                      <a:pt x="77" y="39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 rot="5400000">
                <a:off x="6978226" y="2783866"/>
                <a:ext cx="141932" cy="97304"/>
              </a:xfrm>
              <a:custGeom>
                <a:avLst/>
                <a:gdLst>
                  <a:gd name="T0" fmla="*/ 1 w 82"/>
                  <a:gd name="T1" fmla="*/ 0 h 56"/>
                  <a:gd name="T2" fmla="*/ 0 w 82"/>
                  <a:gd name="T3" fmla="*/ 15 h 56"/>
                  <a:gd name="T4" fmla="*/ 82 w 82"/>
                  <a:gd name="T5" fmla="*/ 56 h 56"/>
                  <a:gd name="T6" fmla="*/ 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6"/>
                      <a:pt x="5" y="13"/>
                      <a:pt x="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 rot="5400000">
                <a:off x="6898480" y="2470005"/>
                <a:ext cx="220215" cy="119984"/>
              </a:xfrm>
              <a:custGeom>
                <a:avLst/>
                <a:gdLst>
                  <a:gd name="T0" fmla="*/ 124 w 127"/>
                  <a:gd name="T1" fmla="*/ 1 h 69"/>
                  <a:gd name="T2" fmla="*/ 127 w 127"/>
                  <a:gd name="T3" fmla="*/ 17 h 69"/>
                  <a:gd name="T4" fmla="*/ 13 w 127"/>
                  <a:gd name="T5" fmla="*/ 68 h 69"/>
                  <a:gd name="T6" fmla="*/ 27 w 127"/>
                  <a:gd name="T7" fmla="*/ 51 h 69"/>
                  <a:gd name="T8" fmla="*/ 124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124" y="1"/>
                    </a:moveTo>
                    <a:cubicBezTo>
                      <a:pt x="127" y="17"/>
                      <a:pt x="127" y="17"/>
                      <a:pt x="127" y="17"/>
                    </a:cubicBezTo>
                    <a:cubicBezTo>
                      <a:pt x="127" y="17"/>
                      <a:pt x="26" y="68"/>
                      <a:pt x="13" y="68"/>
                    </a:cubicBezTo>
                    <a:cubicBezTo>
                      <a:pt x="0" y="69"/>
                      <a:pt x="5" y="63"/>
                      <a:pt x="27" y="51"/>
                    </a:cubicBezTo>
                    <a:cubicBezTo>
                      <a:pt x="49" y="39"/>
                      <a:pt x="123" y="0"/>
                      <a:pt x="124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 rot="5400000">
                <a:off x="6978226" y="2511707"/>
                <a:ext cx="141932" cy="97304"/>
              </a:xfrm>
              <a:custGeom>
                <a:avLst/>
                <a:gdLst>
                  <a:gd name="T0" fmla="*/ 81 w 82"/>
                  <a:gd name="T1" fmla="*/ 0 h 56"/>
                  <a:gd name="T2" fmla="*/ 82 w 82"/>
                  <a:gd name="T3" fmla="*/ 15 h 56"/>
                  <a:gd name="T4" fmla="*/ 0 w 82"/>
                  <a:gd name="T5" fmla="*/ 56 h 56"/>
                  <a:gd name="T6" fmla="*/ 8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81" y="0"/>
                    </a:moveTo>
                    <a:cubicBezTo>
                      <a:pt x="82" y="15"/>
                      <a:pt x="82" y="15"/>
                      <a:pt x="82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77" y="13"/>
                      <a:pt x="8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 rot="5400000">
                <a:off x="7353542" y="2615596"/>
                <a:ext cx="83404" cy="163149"/>
              </a:xfrm>
              <a:custGeom>
                <a:avLst/>
                <a:gdLst>
                  <a:gd name="T0" fmla="*/ 114 w 114"/>
                  <a:gd name="T1" fmla="*/ 35 h 223"/>
                  <a:gd name="T2" fmla="*/ 57 w 114"/>
                  <a:gd name="T3" fmla="*/ 0 h 223"/>
                  <a:gd name="T4" fmla="*/ 57 w 114"/>
                  <a:gd name="T5" fmla="*/ 0 h 223"/>
                  <a:gd name="T6" fmla="*/ 57 w 114"/>
                  <a:gd name="T7" fmla="*/ 0 h 223"/>
                  <a:gd name="T8" fmla="*/ 0 w 114"/>
                  <a:gd name="T9" fmla="*/ 35 h 223"/>
                  <a:gd name="T10" fmla="*/ 22 w 114"/>
                  <a:gd name="T11" fmla="*/ 223 h 223"/>
                  <a:gd name="T12" fmla="*/ 55 w 114"/>
                  <a:gd name="T13" fmla="*/ 204 h 223"/>
                  <a:gd name="T14" fmla="*/ 57 w 114"/>
                  <a:gd name="T15" fmla="*/ 204 h 223"/>
                  <a:gd name="T16" fmla="*/ 93 w 114"/>
                  <a:gd name="T17" fmla="*/ 223 h 223"/>
                  <a:gd name="T18" fmla="*/ 114 w 114"/>
                  <a:gd name="T19" fmla="*/ 3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23">
                    <a:moveTo>
                      <a:pt x="114" y="35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0" y="35"/>
                    </a:lnTo>
                    <a:lnTo>
                      <a:pt x="22" y="223"/>
                    </a:lnTo>
                    <a:lnTo>
                      <a:pt x="55" y="204"/>
                    </a:lnTo>
                    <a:lnTo>
                      <a:pt x="57" y="204"/>
                    </a:lnTo>
                    <a:lnTo>
                      <a:pt x="93" y="223"/>
                    </a:lnTo>
                    <a:lnTo>
                      <a:pt x="114" y="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 rot="5400000">
                <a:off x="7173566" y="3092605"/>
                <a:ext cx="521638" cy="102425"/>
              </a:xfrm>
              <a:custGeom>
                <a:avLst/>
                <a:gdLst>
                  <a:gd name="T0" fmla="*/ 1 w 301"/>
                  <a:gd name="T1" fmla="*/ 59 h 59"/>
                  <a:gd name="T2" fmla="*/ 285 w 301"/>
                  <a:gd name="T3" fmla="*/ 11 h 59"/>
                  <a:gd name="T4" fmla="*/ 301 w 301"/>
                  <a:gd name="T5" fmla="*/ 0 h 59"/>
                  <a:gd name="T6" fmla="*/ 0 w 301"/>
                  <a:gd name="T7" fmla="*/ 51 h 59"/>
                  <a:gd name="T8" fmla="*/ 1 w 30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59">
                    <a:moveTo>
                      <a:pt x="1" y="59"/>
                    </a:moveTo>
                    <a:cubicBezTo>
                      <a:pt x="285" y="11"/>
                      <a:pt x="285" y="11"/>
                      <a:pt x="285" y="11"/>
                    </a:cubicBezTo>
                    <a:cubicBezTo>
                      <a:pt x="290" y="8"/>
                      <a:pt x="295" y="4"/>
                      <a:pt x="301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16"/>
              <p:cNvSpPr>
                <a:spLocks/>
              </p:cNvSpPr>
              <p:nvPr/>
            </p:nvSpPr>
            <p:spPr bwMode="auto">
              <a:xfrm rot="5400000">
                <a:off x="7174297" y="2198578"/>
                <a:ext cx="520175" cy="102425"/>
              </a:xfrm>
              <a:custGeom>
                <a:avLst/>
                <a:gdLst>
                  <a:gd name="T0" fmla="*/ 300 w 300"/>
                  <a:gd name="T1" fmla="*/ 51 h 59"/>
                  <a:gd name="T2" fmla="*/ 0 w 300"/>
                  <a:gd name="T3" fmla="*/ 0 h 59"/>
                  <a:gd name="T4" fmla="*/ 15 w 300"/>
                  <a:gd name="T5" fmla="*/ 11 h 59"/>
                  <a:gd name="T6" fmla="*/ 299 w 300"/>
                  <a:gd name="T7" fmla="*/ 59 h 59"/>
                  <a:gd name="T8" fmla="*/ 300 w 300"/>
                  <a:gd name="T9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9">
                    <a:moveTo>
                      <a:pt x="300" y="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4"/>
                      <a:pt x="11" y="8"/>
                      <a:pt x="15" y="11"/>
                    </a:cubicBezTo>
                    <a:cubicBezTo>
                      <a:pt x="299" y="59"/>
                      <a:pt x="299" y="59"/>
                      <a:pt x="299" y="59"/>
                    </a:cubicBezTo>
                    <a:lnTo>
                      <a:pt x="300" y="5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17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0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2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 rot="5400000">
                <a:off x="6656317" y="2685830"/>
                <a:ext cx="561877" cy="22680"/>
              </a:xfrm>
              <a:custGeom>
                <a:avLst/>
                <a:gdLst>
                  <a:gd name="T0" fmla="*/ 247 w 324"/>
                  <a:gd name="T1" fmla="*/ 7 h 13"/>
                  <a:gd name="T2" fmla="*/ 235 w 324"/>
                  <a:gd name="T3" fmla="*/ 7 h 13"/>
                  <a:gd name="T4" fmla="*/ 235 w 324"/>
                  <a:gd name="T5" fmla="*/ 0 h 13"/>
                  <a:gd name="T6" fmla="*/ 90 w 324"/>
                  <a:gd name="T7" fmla="*/ 0 h 13"/>
                  <a:gd name="T8" fmla="*/ 90 w 324"/>
                  <a:gd name="T9" fmla="*/ 9 h 13"/>
                  <a:gd name="T10" fmla="*/ 78 w 324"/>
                  <a:gd name="T11" fmla="*/ 9 h 13"/>
                  <a:gd name="T12" fmla="*/ 78 w 324"/>
                  <a:gd name="T13" fmla="*/ 1 h 13"/>
                  <a:gd name="T14" fmla="*/ 0 w 324"/>
                  <a:gd name="T15" fmla="*/ 1 h 13"/>
                  <a:gd name="T16" fmla="*/ 1 w 324"/>
                  <a:gd name="T17" fmla="*/ 5 h 13"/>
                  <a:gd name="T18" fmla="*/ 74 w 324"/>
                  <a:gd name="T19" fmla="*/ 5 h 13"/>
                  <a:gd name="T20" fmla="*/ 74 w 324"/>
                  <a:gd name="T21" fmla="*/ 13 h 13"/>
                  <a:gd name="T22" fmla="*/ 94 w 324"/>
                  <a:gd name="T23" fmla="*/ 13 h 13"/>
                  <a:gd name="T24" fmla="*/ 94 w 324"/>
                  <a:gd name="T25" fmla="*/ 4 h 13"/>
                  <a:gd name="T26" fmla="*/ 145 w 324"/>
                  <a:gd name="T27" fmla="*/ 4 h 13"/>
                  <a:gd name="T28" fmla="*/ 147 w 324"/>
                  <a:gd name="T29" fmla="*/ 3 h 13"/>
                  <a:gd name="T30" fmla="*/ 148 w 324"/>
                  <a:gd name="T31" fmla="*/ 4 h 13"/>
                  <a:gd name="T32" fmla="*/ 176 w 324"/>
                  <a:gd name="T33" fmla="*/ 4 h 13"/>
                  <a:gd name="T34" fmla="*/ 176 w 324"/>
                  <a:gd name="T35" fmla="*/ 3 h 13"/>
                  <a:gd name="T36" fmla="*/ 178 w 324"/>
                  <a:gd name="T37" fmla="*/ 4 h 13"/>
                  <a:gd name="T38" fmla="*/ 231 w 324"/>
                  <a:gd name="T39" fmla="*/ 4 h 13"/>
                  <a:gd name="T40" fmla="*/ 231 w 324"/>
                  <a:gd name="T41" fmla="*/ 11 h 13"/>
                  <a:gd name="T42" fmla="*/ 251 w 324"/>
                  <a:gd name="T43" fmla="*/ 11 h 13"/>
                  <a:gd name="T44" fmla="*/ 251 w 324"/>
                  <a:gd name="T45" fmla="*/ 4 h 13"/>
                  <a:gd name="T46" fmla="*/ 323 w 324"/>
                  <a:gd name="T47" fmla="*/ 4 h 13"/>
                  <a:gd name="T48" fmla="*/ 324 w 324"/>
                  <a:gd name="T49" fmla="*/ 0 h 13"/>
                  <a:gd name="T50" fmla="*/ 247 w 324"/>
                  <a:gd name="T51" fmla="*/ 0 h 13"/>
                  <a:gd name="T52" fmla="*/ 247 w 324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3">
                    <a:moveTo>
                      <a:pt x="247" y="7"/>
                    </a:move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7" y="3"/>
                      <a:pt x="147" y="3"/>
                      <a:pt x="147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76" y="4"/>
                      <a:pt x="176" y="4"/>
                      <a:pt x="176" y="4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8" y="4"/>
                      <a:pt x="178" y="4"/>
                      <a:pt x="178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51" y="11"/>
                      <a:pt x="251" y="11"/>
                      <a:pt x="251" y="11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3"/>
                      <a:pt x="324" y="2"/>
                      <a:pt x="324" y="0"/>
                    </a:cubicBezTo>
                    <a:cubicBezTo>
                      <a:pt x="247" y="0"/>
                      <a:pt x="247" y="0"/>
                      <a:pt x="247" y="0"/>
                    </a:cubicBezTo>
                    <a:lnTo>
                      <a:pt x="247" y="7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807324" y="2515776"/>
                <a:ext cx="0" cy="38100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10237219" y="3200399"/>
            <a:ext cx="1711969" cy="3657603"/>
            <a:chOff x="10299254" y="3200399"/>
            <a:chExt cx="1711969" cy="3657603"/>
          </a:xfrm>
        </p:grpSpPr>
        <p:sp>
          <p:nvSpPr>
            <p:cNvPr id="20" name="Rectangle 19"/>
            <p:cNvSpPr/>
            <p:nvPr/>
          </p:nvSpPr>
          <p:spPr>
            <a:xfrm rot="5400000">
              <a:off x="9838039" y="5225856"/>
              <a:ext cx="2620965" cy="6433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 rot="16200000">
              <a:off x="10583738" y="2915915"/>
              <a:ext cx="1143001" cy="1711969"/>
              <a:chOff x="6856413" y="1955317"/>
              <a:chExt cx="990600" cy="1483706"/>
            </a:xfrm>
          </p:grpSpPr>
          <p:sp>
            <p:nvSpPr>
              <p:cNvPr id="39" name="Oval 5"/>
              <p:cNvSpPr>
                <a:spLocks noChangeArrowheads="1"/>
              </p:cNvSpPr>
              <p:nvPr/>
            </p:nvSpPr>
            <p:spPr bwMode="auto">
              <a:xfrm rot="5400000">
                <a:off x="7743490" y="2647786"/>
                <a:ext cx="109742" cy="9730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400000">
                <a:off x="6581327" y="2230403"/>
                <a:ext cx="1483706" cy="933534"/>
              </a:xfrm>
              <a:custGeom>
                <a:avLst/>
                <a:gdLst>
                  <a:gd name="T0" fmla="*/ 822 w 856"/>
                  <a:gd name="T1" fmla="*/ 93 h 537"/>
                  <a:gd name="T2" fmla="*/ 495 w 856"/>
                  <a:gd name="T3" fmla="*/ 62 h 537"/>
                  <a:gd name="T4" fmla="*/ 495 w 856"/>
                  <a:gd name="T5" fmla="*/ 16 h 537"/>
                  <a:gd name="T6" fmla="*/ 476 w 856"/>
                  <a:gd name="T7" fmla="*/ 1 h 537"/>
                  <a:gd name="T8" fmla="*/ 446 w 856"/>
                  <a:gd name="T9" fmla="*/ 1 h 537"/>
                  <a:gd name="T10" fmla="*/ 409 w 856"/>
                  <a:gd name="T11" fmla="*/ 1 h 537"/>
                  <a:gd name="T12" fmla="*/ 379 w 856"/>
                  <a:gd name="T13" fmla="*/ 1 h 537"/>
                  <a:gd name="T14" fmla="*/ 360 w 856"/>
                  <a:gd name="T15" fmla="*/ 16 h 537"/>
                  <a:gd name="T16" fmla="*/ 360 w 856"/>
                  <a:gd name="T17" fmla="*/ 62 h 537"/>
                  <a:gd name="T18" fmla="*/ 34 w 856"/>
                  <a:gd name="T19" fmla="*/ 93 h 537"/>
                  <a:gd name="T20" fmla="*/ 0 w 856"/>
                  <a:gd name="T21" fmla="*/ 137 h 537"/>
                  <a:gd name="T22" fmla="*/ 49 w 856"/>
                  <a:gd name="T23" fmla="*/ 192 h 537"/>
                  <a:gd name="T24" fmla="*/ 330 w 856"/>
                  <a:gd name="T25" fmla="*/ 264 h 537"/>
                  <a:gd name="T26" fmla="*/ 361 w 856"/>
                  <a:gd name="T27" fmla="*/ 288 h 537"/>
                  <a:gd name="T28" fmla="*/ 383 w 856"/>
                  <a:gd name="T29" fmla="*/ 339 h 537"/>
                  <a:gd name="T30" fmla="*/ 387 w 856"/>
                  <a:gd name="T31" fmla="*/ 394 h 537"/>
                  <a:gd name="T32" fmla="*/ 323 w 856"/>
                  <a:gd name="T33" fmla="*/ 438 h 537"/>
                  <a:gd name="T34" fmla="*/ 267 w 856"/>
                  <a:gd name="T35" fmla="*/ 489 h 537"/>
                  <a:gd name="T36" fmla="*/ 374 w 856"/>
                  <a:gd name="T37" fmla="*/ 537 h 537"/>
                  <a:gd name="T38" fmla="*/ 410 w 856"/>
                  <a:gd name="T39" fmla="*/ 508 h 537"/>
                  <a:gd name="T40" fmla="*/ 408 w 856"/>
                  <a:gd name="T41" fmla="*/ 491 h 537"/>
                  <a:gd name="T42" fmla="*/ 413 w 856"/>
                  <a:gd name="T43" fmla="*/ 487 h 537"/>
                  <a:gd name="T44" fmla="*/ 421 w 856"/>
                  <a:gd name="T45" fmla="*/ 508 h 537"/>
                  <a:gd name="T46" fmla="*/ 428 w 856"/>
                  <a:gd name="T47" fmla="*/ 536 h 537"/>
                  <a:gd name="T48" fmla="*/ 428 w 856"/>
                  <a:gd name="T49" fmla="*/ 537 h 537"/>
                  <a:gd name="T50" fmla="*/ 428 w 856"/>
                  <a:gd name="T51" fmla="*/ 537 h 537"/>
                  <a:gd name="T52" fmla="*/ 428 w 856"/>
                  <a:gd name="T53" fmla="*/ 537 h 537"/>
                  <a:gd name="T54" fmla="*/ 428 w 856"/>
                  <a:gd name="T55" fmla="*/ 536 h 537"/>
                  <a:gd name="T56" fmla="*/ 434 w 856"/>
                  <a:gd name="T57" fmla="*/ 508 h 537"/>
                  <a:gd name="T58" fmla="*/ 442 w 856"/>
                  <a:gd name="T59" fmla="*/ 487 h 537"/>
                  <a:gd name="T60" fmla="*/ 447 w 856"/>
                  <a:gd name="T61" fmla="*/ 491 h 537"/>
                  <a:gd name="T62" fmla="*/ 445 w 856"/>
                  <a:gd name="T63" fmla="*/ 508 h 537"/>
                  <a:gd name="T64" fmla="*/ 481 w 856"/>
                  <a:gd name="T65" fmla="*/ 537 h 537"/>
                  <a:gd name="T66" fmla="*/ 589 w 856"/>
                  <a:gd name="T67" fmla="*/ 489 h 537"/>
                  <a:gd name="T68" fmla="*/ 532 w 856"/>
                  <a:gd name="T69" fmla="*/ 438 h 537"/>
                  <a:gd name="T70" fmla="*/ 469 w 856"/>
                  <a:gd name="T71" fmla="*/ 394 h 537"/>
                  <a:gd name="T72" fmla="*/ 472 w 856"/>
                  <a:gd name="T73" fmla="*/ 339 h 537"/>
                  <a:gd name="T74" fmla="*/ 495 w 856"/>
                  <a:gd name="T75" fmla="*/ 288 h 537"/>
                  <a:gd name="T76" fmla="*/ 526 w 856"/>
                  <a:gd name="T77" fmla="*/ 264 h 537"/>
                  <a:gd name="T78" fmla="*/ 806 w 856"/>
                  <a:gd name="T79" fmla="*/ 192 h 537"/>
                  <a:gd name="T80" fmla="*/ 856 w 856"/>
                  <a:gd name="T81" fmla="*/ 137 h 537"/>
                  <a:gd name="T82" fmla="*/ 822 w 856"/>
                  <a:gd name="T83" fmla="*/ 9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6" h="537">
                    <a:moveTo>
                      <a:pt x="822" y="93"/>
                    </a:moveTo>
                    <a:cubicBezTo>
                      <a:pt x="495" y="62"/>
                      <a:pt x="495" y="62"/>
                      <a:pt x="495" y="62"/>
                    </a:cubicBezTo>
                    <a:cubicBezTo>
                      <a:pt x="495" y="62"/>
                      <a:pt x="495" y="32"/>
                      <a:pt x="495" y="16"/>
                    </a:cubicBezTo>
                    <a:cubicBezTo>
                      <a:pt x="495" y="0"/>
                      <a:pt x="476" y="1"/>
                      <a:pt x="476" y="1"/>
                    </a:cubicBezTo>
                    <a:cubicBezTo>
                      <a:pt x="446" y="1"/>
                      <a:pt x="446" y="1"/>
                      <a:pt x="446" y="1"/>
                    </a:cubicBezTo>
                    <a:cubicBezTo>
                      <a:pt x="409" y="1"/>
                      <a:pt x="409" y="1"/>
                      <a:pt x="409" y="1"/>
                    </a:cubicBezTo>
                    <a:cubicBezTo>
                      <a:pt x="379" y="1"/>
                      <a:pt x="379" y="1"/>
                      <a:pt x="379" y="1"/>
                    </a:cubicBezTo>
                    <a:cubicBezTo>
                      <a:pt x="379" y="1"/>
                      <a:pt x="360" y="0"/>
                      <a:pt x="360" y="16"/>
                    </a:cubicBezTo>
                    <a:cubicBezTo>
                      <a:pt x="360" y="32"/>
                      <a:pt x="360" y="62"/>
                      <a:pt x="360" y="62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0" y="92"/>
                      <a:pt x="0" y="137"/>
                    </a:cubicBezTo>
                    <a:cubicBezTo>
                      <a:pt x="1" y="172"/>
                      <a:pt x="44" y="191"/>
                      <a:pt x="49" y="192"/>
                    </a:cubicBezTo>
                    <a:cubicBezTo>
                      <a:pt x="55" y="194"/>
                      <a:pt x="330" y="264"/>
                      <a:pt x="330" y="264"/>
                    </a:cubicBezTo>
                    <a:cubicBezTo>
                      <a:pt x="330" y="264"/>
                      <a:pt x="351" y="265"/>
                      <a:pt x="361" y="288"/>
                    </a:cubicBezTo>
                    <a:cubicBezTo>
                      <a:pt x="370" y="310"/>
                      <a:pt x="383" y="339"/>
                      <a:pt x="383" y="339"/>
                    </a:cubicBezTo>
                    <a:cubicBezTo>
                      <a:pt x="383" y="339"/>
                      <a:pt x="394" y="384"/>
                      <a:pt x="387" y="394"/>
                    </a:cubicBezTo>
                    <a:cubicBezTo>
                      <a:pt x="380" y="403"/>
                      <a:pt x="369" y="412"/>
                      <a:pt x="323" y="438"/>
                    </a:cubicBezTo>
                    <a:cubicBezTo>
                      <a:pt x="277" y="464"/>
                      <a:pt x="261" y="473"/>
                      <a:pt x="267" y="489"/>
                    </a:cubicBezTo>
                    <a:cubicBezTo>
                      <a:pt x="273" y="506"/>
                      <a:pt x="297" y="531"/>
                      <a:pt x="374" y="537"/>
                    </a:cubicBezTo>
                    <a:cubicBezTo>
                      <a:pt x="388" y="537"/>
                      <a:pt x="406" y="533"/>
                      <a:pt x="410" y="508"/>
                    </a:cubicBezTo>
                    <a:cubicBezTo>
                      <a:pt x="412" y="496"/>
                      <a:pt x="408" y="491"/>
                      <a:pt x="408" y="491"/>
                    </a:cubicBezTo>
                    <a:cubicBezTo>
                      <a:pt x="413" y="487"/>
                      <a:pt x="413" y="487"/>
                      <a:pt x="413" y="487"/>
                    </a:cubicBezTo>
                    <a:cubicBezTo>
                      <a:pt x="421" y="508"/>
                      <a:pt x="421" y="508"/>
                      <a:pt x="421" y="508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34" y="508"/>
                      <a:pt x="434" y="508"/>
                      <a:pt x="434" y="508"/>
                    </a:cubicBezTo>
                    <a:cubicBezTo>
                      <a:pt x="442" y="487"/>
                      <a:pt x="442" y="487"/>
                      <a:pt x="442" y="487"/>
                    </a:cubicBezTo>
                    <a:cubicBezTo>
                      <a:pt x="447" y="491"/>
                      <a:pt x="447" y="491"/>
                      <a:pt x="447" y="491"/>
                    </a:cubicBezTo>
                    <a:cubicBezTo>
                      <a:pt x="447" y="491"/>
                      <a:pt x="443" y="496"/>
                      <a:pt x="445" y="508"/>
                    </a:cubicBezTo>
                    <a:cubicBezTo>
                      <a:pt x="449" y="533"/>
                      <a:pt x="467" y="537"/>
                      <a:pt x="481" y="537"/>
                    </a:cubicBezTo>
                    <a:cubicBezTo>
                      <a:pt x="558" y="531"/>
                      <a:pt x="583" y="506"/>
                      <a:pt x="589" y="489"/>
                    </a:cubicBezTo>
                    <a:cubicBezTo>
                      <a:pt x="594" y="473"/>
                      <a:pt x="578" y="464"/>
                      <a:pt x="532" y="438"/>
                    </a:cubicBezTo>
                    <a:cubicBezTo>
                      <a:pt x="486" y="412"/>
                      <a:pt x="476" y="403"/>
                      <a:pt x="469" y="394"/>
                    </a:cubicBezTo>
                    <a:cubicBezTo>
                      <a:pt x="461" y="384"/>
                      <a:pt x="472" y="339"/>
                      <a:pt x="472" y="339"/>
                    </a:cubicBezTo>
                    <a:cubicBezTo>
                      <a:pt x="472" y="339"/>
                      <a:pt x="486" y="310"/>
                      <a:pt x="495" y="288"/>
                    </a:cubicBezTo>
                    <a:cubicBezTo>
                      <a:pt x="504" y="265"/>
                      <a:pt x="526" y="264"/>
                      <a:pt x="526" y="264"/>
                    </a:cubicBezTo>
                    <a:cubicBezTo>
                      <a:pt x="526" y="264"/>
                      <a:pt x="801" y="194"/>
                      <a:pt x="806" y="192"/>
                    </a:cubicBezTo>
                    <a:cubicBezTo>
                      <a:pt x="812" y="191"/>
                      <a:pt x="855" y="172"/>
                      <a:pt x="856" y="137"/>
                    </a:cubicBezTo>
                    <a:cubicBezTo>
                      <a:pt x="856" y="92"/>
                      <a:pt x="822" y="93"/>
                      <a:pt x="822" y="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 rot="5400000">
                <a:off x="7284039" y="2217600"/>
                <a:ext cx="625527" cy="100962"/>
              </a:xfrm>
              <a:custGeom>
                <a:avLst/>
                <a:gdLst>
                  <a:gd name="T0" fmla="*/ 361 w 361"/>
                  <a:gd name="T1" fmla="*/ 0 h 58"/>
                  <a:gd name="T2" fmla="*/ 9 w 361"/>
                  <a:gd name="T3" fmla="*/ 23 h 58"/>
                  <a:gd name="T4" fmla="*/ 0 w 361"/>
                  <a:gd name="T5" fmla="*/ 55 h 58"/>
                  <a:gd name="T6" fmla="*/ 0 w 361"/>
                  <a:gd name="T7" fmla="*/ 58 h 58"/>
                  <a:gd name="T8" fmla="*/ 361 w 361"/>
                  <a:gd name="T9" fmla="*/ 39 h 58"/>
                  <a:gd name="T10" fmla="*/ 361 w 361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58">
                    <a:moveTo>
                      <a:pt x="361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4" y="30"/>
                      <a:pt x="0" y="40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361" y="39"/>
                      <a:pt x="361" y="39"/>
                      <a:pt x="361" y="39"/>
                    </a:cubicBez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8"/>
              <p:cNvSpPr>
                <a:spLocks/>
              </p:cNvSpPr>
              <p:nvPr/>
            </p:nvSpPr>
            <p:spPr bwMode="auto">
              <a:xfrm rot="5400000">
                <a:off x="7283307" y="3075047"/>
                <a:ext cx="626990" cy="100962"/>
              </a:xfrm>
              <a:custGeom>
                <a:avLst/>
                <a:gdLst>
                  <a:gd name="T0" fmla="*/ 353 w 362"/>
                  <a:gd name="T1" fmla="*/ 24 h 58"/>
                  <a:gd name="T2" fmla="*/ 0 w 362"/>
                  <a:gd name="T3" fmla="*/ 0 h 58"/>
                  <a:gd name="T4" fmla="*/ 0 w 362"/>
                  <a:gd name="T5" fmla="*/ 38 h 58"/>
                  <a:gd name="T6" fmla="*/ 361 w 362"/>
                  <a:gd name="T7" fmla="*/ 58 h 58"/>
                  <a:gd name="T8" fmla="*/ 362 w 362"/>
                  <a:gd name="T9" fmla="*/ 55 h 58"/>
                  <a:gd name="T10" fmla="*/ 353 w 362"/>
                  <a:gd name="T11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" h="58">
                    <a:moveTo>
                      <a:pt x="353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1" y="58"/>
                      <a:pt x="361" y="58"/>
                      <a:pt x="361" y="58"/>
                    </a:cubicBezTo>
                    <a:cubicBezTo>
                      <a:pt x="362" y="57"/>
                      <a:pt x="362" y="56"/>
                      <a:pt x="362" y="55"/>
                    </a:cubicBezTo>
                    <a:cubicBezTo>
                      <a:pt x="362" y="40"/>
                      <a:pt x="358" y="30"/>
                      <a:pt x="353" y="2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9"/>
              <p:cNvSpPr>
                <a:spLocks/>
              </p:cNvSpPr>
              <p:nvPr/>
            </p:nvSpPr>
            <p:spPr bwMode="auto">
              <a:xfrm rot="5400000">
                <a:off x="7413900" y="2447691"/>
                <a:ext cx="177050" cy="498958"/>
              </a:xfrm>
              <a:custGeom>
                <a:avLst/>
                <a:gdLst>
                  <a:gd name="T0" fmla="*/ 97 w 102"/>
                  <a:gd name="T1" fmla="*/ 1 h 287"/>
                  <a:gd name="T2" fmla="*/ 72 w 102"/>
                  <a:gd name="T3" fmla="*/ 0 h 287"/>
                  <a:gd name="T4" fmla="*/ 68 w 102"/>
                  <a:gd name="T5" fmla="*/ 4 h 287"/>
                  <a:gd name="T6" fmla="*/ 71 w 102"/>
                  <a:gd name="T7" fmla="*/ 46 h 287"/>
                  <a:gd name="T8" fmla="*/ 71 w 102"/>
                  <a:gd name="T9" fmla="*/ 132 h 287"/>
                  <a:gd name="T10" fmla="*/ 66 w 102"/>
                  <a:gd name="T11" fmla="*/ 141 h 287"/>
                  <a:gd name="T12" fmla="*/ 82 w 102"/>
                  <a:gd name="T13" fmla="*/ 144 h 287"/>
                  <a:gd name="T14" fmla="*/ 73 w 102"/>
                  <a:gd name="T15" fmla="*/ 147 h 287"/>
                  <a:gd name="T16" fmla="*/ 71 w 102"/>
                  <a:gd name="T17" fmla="*/ 155 h 287"/>
                  <a:gd name="T18" fmla="*/ 61 w 102"/>
                  <a:gd name="T19" fmla="*/ 148 h 287"/>
                  <a:gd name="T20" fmla="*/ 51 w 102"/>
                  <a:gd name="T21" fmla="*/ 146 h 287"/>
                  <a:gd name="T22" fmla="*/ 51 w 102"/>
                  <a:gd name="T23" fmla="*/ 146 h 287"/>
                  <a:gd name="T24" fmla="*/ 50 w 102"/>
                  <a:gd name="T25" fmla="*/ 146 h 287"/>
                  <a:gd name="T26" fmla="*/ 41 w 102"/>
                  <a:gd name="T27" fmla="*/ 148 h 287"/>
                  <a:gd name="T28" fmla="*/ 30 w 102"/>
                  <a:gd name="T29" fmla="*/ 155 h 287"/>
                  <a:gd name="T30" fmla="*/ 28 w 102"/>
                  <a:gd name="T31" fmla="*/ 147 h 287"/>
                  <a:gd name="T32" fmla="*/ 20 w 102"/>
                  <a:gd name="T33" fmla="*/ 144 h 287"/>
                  <a:gd name="T34" fmla="*/ 35 w 102"/>
                  <a:gd name="T35" fmla="*/ 141 h 287"/>
                  <a:gd name="T36" fmla="*/ 31 w 102"/>
                  <a:gd name="T37" fmla="*/ 132 h 287"/>
                  <a:gd name="T38" fmla="*/ 31 w 102"/>
                  <a:gd name="T39" fmla="*/ 46 h 287"/>
                  <a:gd name="T40" fmla="*/ 33 w 102"/>
                  <a:gd name="T41" fmla="*/ 4 h 287"/>
                  <a:gd name="T42" fmla="*/ 30 w 102"/>
                  <a:gd name="T43" fmla="*/ 0 h 287"/>
                  <a:gd name="T44" fmla="*/ 4 w 102"/>
                  <a:gd name="T45" fmla="*/ 1 h 287"/>
                  <a:gd name="T46" fmla="*/ 0 w 102"/>
                  <a:gd name="T47" fmla="*/ 7 h 287"/>
                  <a:gd name="T48" fmla="*/ 11 w 102"/>
                  <a:gd name="T49" fmla="*/ 247 h 287"/>
                  <a:gd name="T50" fmla="*/ 24 w 102"/>
                  <a:gd name="T51" fmla="*/ 286 h 287"/>
                  <a:gd name="T52" fmla="*/ 26 w 102"/>
                  <a:gd name="T53" fmla="*/ 255 h 287"/>
                  <a:gd name="T54" fmla="*/ 22 w 102"/>
                  <a:gd name="T55" fmla="*/ 196 h 287"/>
                  <a:gd name="T56" fmla="*/ 51 w 102"/>
                  <a:gd name="T57" fmla="*/ 152 h 287"/>
                  <a:gd name="T58" fmla="*/ 79 w 102"/>
                  <a:gd name="T59" fmla="*/ 196 h 287"/>
                  <a:gd name="T60" fmla="*/ 76 w 102"/>
                  <a:gd name="T61" fmla="*/ 255 h 287"/>
                  <a:gd name="T62" fmla="*/ 78 w 102"/>
                  <a:gd name="T63" fmla="*/ 286 h 287"/>
                  <a:gd name="T64" fmla="*/ 90 w 102"/>
                  <a:gd name="T65" fmla="*/ 247 h 287"/>
                  <a:gd name="T66" fmla="*/ 102 w 102"/>
                  <a:gd name="T67" fmla="*/ 7 h 287"/>
                  <a:gd name="T68" fmla="*/ 97 w 102"/>
                  <a:gd name="T69" fmla="*/ 1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287">
                    <a:moveTo>
                      <a:pt x="97" y="1"/>
                    </a:moveTo>
                    <a:cubicBezTo>
                      <a:pt x="96" y="1"/>
                      <a:pt x="77" y="0"/>
                      <a:pt x="72" y="0"/>
                    </a:cubicBezTo>
                    <a:cubicBezTo>
                      <a:pt x="67" y="1"/>
                      <a:pt x="68" y="4"/>
                      <a:pt x="68" y="4"/>
                    </a:cubicBezTo>
                    <a:cubicBezTo>
                      <a:pt x="67" y="8"/>
                      <a:pt x="72" y="27"/>
                      <a:pt x="71" y="46"/>
                    </a:cubicBezTo>
                    <a:cubicBezTo>
                      <a:pt x="72" y="56"/>
                      <a:pt x="71" y="126"/>
                      <a:pt x="71" y="132"/>
                    </a:cubicBezTo>
                    <a:cubicBezTo>
                      <a:pt x="71" y="138"/>
                      <a:pt x="66" y="139"/>
                      <a:pt x="66" y="141"/>
                    </a:cubicBezTo>
                    <a:cubicBezTo>
                      <a:pt x="66" y="143"/>
                      <a:pt x="82" y="141"/>
                      <a:pt x="82" y="144"/>
                    </a:cubicBezTo>
                    <a:cubicBezTo>
                      <a:pt x="82" y="147"/>
                      <a:pt x="76" y="146"/>
                      <a:pt x="73" y="147"/>
                    </a:cubicBezTo>
                    <a:cubicBezTo>
                      <a:pt x="71" y="149"/>
                      <a:pt x="73" y="155"/>
                      <a:pt x="71" y="155"/>
                    </a:cubicBezTo>
                    <a:cubicBezTo>
                      <a:pt x="69" y="155"/>
                      <a:pt x="69" y="150"/>
                      <a:pt x="61" y="148"/>
                    </a:cubicBezTo>
                    <a:cubicBezTo>
                      <a:pt x="57" y="147"/>
                      <a:pt x="54" y="146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6"/>
                      <a:pt x="51" y="146"/>
                      <a:pt x="50" y="146"/>
                    </a:cubicBezTo>
                    <a:cubicBezTo>
                      <a:pt x="48" y="146"/>
                      <a:pt x="44" y="147"/>
                      <a:pt x="41" y="148"/>
                    </a:cubicBezTo>
                    <a:cubicBezTo>
                      <a:pt x="33" y="150"/>
                      <a:pt x="32" y="155"/>
                      <a:pt x="30" y="155"/>
                    </a:cubicBezTo>
                    <a:cubicBezTo>
                      <a:pt x="28" y="155"/>
                      <a:pt x="31" y="149"/>
                      <a:pt x="28" y="147"/>
                    </a:cubicBezTo>
                    <a:cubicBezTo>
                      <a:pt x="26" y="146"/>
                      <a:pt x="20" y="147"/>
                      <a:pt x="20" y="144"/>
                    </a:cubicBezTo>
                    <a:cubicBezTo>
                      <a:pt x="20" y="141"/>
                      <a:pt x="35" y="143"/>
                      <a:pt x="35" y="141"/>
                    </a:cubicBezTo>
                    <a:cubicBezTo>
                      <a:pt x="35" y="139"/>
                      <a:pt x="31" y="138"/>
                      <a:pt x="31" y="132"/>
                    </a:cubicBezTo>
                    <a:cubicBezTo>
                      <a:pt x="31" y="126"/>
                      <a:pt x="30" y="56"/>
                      <a:pt x="31" y="46"/>
                    </a:cubicBezTo>
                    <a:cubicBezTo>
                      <a:pt x="30" y="27"/>
                      <a:pt x="34" y="8"/>
                      <a:pt x="33" y="4"/>
                    </a:cubicBezTo>
                    <a:cubicBezTo>
                      <a:pt x="33" y="4"/>
                      <a:pt x="34" y="1"/>
                      <a:pt x="30" y="0"/>
                    </a:cubicBezTo>
                    <a:cubicBezTo>
                      <a:pt x="25" y="0"/>
                      <a:pt x="6" y="1"/>
                      <a:pt x="4" y="1"/>
                    </a:cubicBezTo>
                    <a:cubicBezTo>
                      <a:pt x="3" y="1"/>
                      <a:pt x="0" y="2"/>
                      <a:pt x="0" y="7"/>
                    </a:cubicBezTo>
                    <a:cubicBezTo>
                      <a:pt x="0" y="12"/>
                      <a:pt x="9" y="232"/>
                      <a:pt x="11" y="247"/>
                    </a:cubicBezTo>
                    <a:cubicBezTo>
                      <a:pt x="12" y="255"/>
                      <a:pt x="16" y="287"/>
                      <a:pt x="24" y="286"/>
                    </a:cubicBezTo>
                    <a:cubicBezTo>
                      <a:pt x="28" y="286"/>
                      <a:pt x="26" y="259"/>
                      <a:pt x="26" y="255"/>
                    </a:cubicBezTo>
                    <a:cubicBezTo>
                      <a:pt x="26" y="251"/>
                      <a:pt x="22" y="199"/>
                      <a:pt x="22" y="196"/>
                    </a:cubicBezTo>
                    <a:cubicBezTo>
                      <a:pt x="22" y="193"/>
                      <a:pt x="20" y="153"/>
                      <a:pt x="51" y="152"/>
                    </a:cubicBezTo>
                    <a:cubicBezTo>
                      <a:pt x="82" y="153"/>
                      <a:pt x="79" y="193"/>
                      <a:pt x="79" y="196"/>
                    </a:cubicBezTo>
                    <a:cubicBezTo>
                      <a:pt x="79" y="199"/>
                      <a:pt x="76" y="251"/>
                      <a:pt x="76" y="255"/>
                    </a:cubicBezTo>
                    <a:cubicBezTo>
                      <a:pt x="76" y="259"/>
                      <a:pt x="74" y="286"/>
                      <a:pt x="78" y="286"/>
                    </a:cubicBezTo>
                    <a:cubicBezTo>
                      <a:pt x="85" y="287"/>
                      <a:pt x="89" y="255"/>
                      <a:pt x="90" y="247"/>
                    </a:cubicBezTo>
                    <a:cubicBezTo>
                      <a:pt x="93" y="232"/>
                      <a:pt x="102" y="12"/>
                      <a:pt x="102" y="7"/>
                    </a:cubicBezTo>
                    <a:cubicBezTo>
                      <a:pt x="102" y="2"/>
                      <a:pt x="98" y="1"/>
                      <a:pt x="97" y="1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0"/>
              <p:cNvSpPr>
                <a:spLocks/>
              </p:cNvSpPr>
              <p:nvPr/>
            </p:nvSpPr>
            <p:spPr bwMode="auto">
              <a:xfrm rot="5400000">
                <a:off x="6898480" y="2804351"/>
                <a:ext cx="220215" cy="119984"/>
              </a:xfrm>
              <a:custGeom>
                <a:avLst/>
                <a:gdLst>
                  <a:gd name="T0" fmla="*/ 3 w 127"/>
                  <a:gd name="T1" fmla="*/ 1 h 69"/>
                  <a:gd name="T2" fmla="*/ 0 w 127"/>
                  <a:gd name="T3" fmla="*/ 17 h 69"/>
                  <a:gd name="T4" fmla="*/ 114 w 127"/>
                  <a:gd name="T5" fmla="*/ 68 h 69"/>
                  <a:gd name="T6" fmla="*/ 99 w 127"/>
                  <a:gd name="T7" fmla="*/ 51 h 69"/>
                  <a:gd name="T8" fmla="*/ 3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3" y="1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01" y="68"/>
                      <a:pt x="114" y="68"/>
                    </a:cubicBezTo>
                    <a:cubicBezTo>
                      <a:pt x="127" y="69"/>
                      <a:pt x="122" y="63"/>
                      <a:pt x="99" y="51"/>
                    </a:cubicBezTo>
                    <a:cubicBezTo>
                      <a:pt x="77" y="39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1"/>
              <p:cNvSpPr>
                <a:spLocks/>
              </p:cNvSpPr>
              <p:nvPr/>
            </p:nvSpPr>
            <p:spPr bwMode="auto">
              <a:xfrm rot="5400000">
                <a:off x="6978226" y="2783866"/>
                <a:ext cx="141932" cy="97304"/>
              </a:xfrm>
              <a:custGeom>
                <a:avLst/>
                <a:gdLst>
                  <a:gd name="T0" fmla="*/ 1 w 82"/>
                  <a:gd name="T1" fmla="*/ 0 h 56"/>
                  <a:gd name="T2" fmla="*/ 0 w 82"/>
                  <a:gd name="T3" fmla="*/ 15 h 56"/>
                  <a:gd name="T4" fmla="*/ 82 w 82"/>
                  <a:gd name="T5" fmla="*/ 56 h 56"/>
                  <a:gd name="T6" fmla="*/ 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6"/>
                      <a:pt x="5" y="13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"/>
              <p:cNvSpPr>
                <a:spLocks/>
              </p:cNvSpPr>
              <p:nvPr/>
            </p:nvSpPr>
            <p:spPr bwMode="auto">
              <a:xfrm rot="5400000">
                <a:off x="6898480" y="2470005"/>
                <a:ext cx="220215" cy="119984"/>
              </a:xfrm>
              <a:custGeom>
                <a:avLst/>
                <a:gdLst>
                  <a:gd name="T0" fmla="*/ 124 w 127"/>
                  <a:gd name="T1" fmla="*/ 1 h 69"/>
                  <a:gd name="T2" fmla="*/ 127 w 127"/>
                  <a:gd name="T3" fmla="*/ 17 h 69"/>
                  <a:gd name="T4" fmla="*/ 13 w 127"/>
                  <a:gd name="T5" fmla="*/ 68 h 69"/>
                  <a:gd name="T6" fmla="*/ 27 w 127"/>
                  <a:gd name="T7" fmla="*/ 51 h 69"/>
                  <a:gd name="T8" fmla="*/ 124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124" y="1"/>
                    </a:moveTo>
                    <a:cubicBezTo>
                      <a:pt x="127" y="17"/>
                      <a:pt x="127" y="17"/>
                      <a:pt x="127" y="17"/>
                    </a:cubicBezTo>
                    <a:cubicBezTo>
                      <a:pt x="127" y="17"/>
                      <a:pt x="26" y="68"/>
                      <a:pt x="13" y="68"/>
                    </a:cubicBezTo>
                    <a:cubicBezTo>
                      <a:pt x="0" y="69"/>
                      <a:pt x="5" y="63"/>
                      <a:pt x="27" y="51"/>
                    </a:cubicBezTo>
                    <a:cubicBezTo>
                      <a:pt x="49" y="39"/>
                      <a:pt x="123" y="0"/>
                      <a:pt x="124" y="1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3"/>
              <p:cNvSpPr>
                <a:spLocks/>
              </p:cNvSpPr>
              <p:nvPr/>
            </p:nvSpPr>
            <p:spPr bwMode="auto">
              <a:xfrm rot="5400000">
                <a:off x="6978226" y="2511707"/>
                <a:ext cx="141932" cy="97304"/>
              </a:xfrm>
              <a:custGeom>
                <a:avLst/>
                <a:gdLst>
                  <a:gd name="T0" fmla="*/ 81 w 82"/>
                  <a:gd name="T1" fmla="*/ 0 h 56"/>
                  <a:gd name="T2" fmla="*/ 82 w 82"/>
                  <a:gd name="T3" fmla="*/ 15 h 56"/>
                  <a:gd name="T4" fmla="*/ 0 w 82"/>
                  <a:gd name="T5" fmla="*/ 56 h 56"/>
                  <a:gd name="T6" fmla="*/ 8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81" y="0"/>
                    </a:moveTo>
                    <a:cubicBezTo>
                      <a:pt x="82" y="15"/>
                      <a:pt x="82" y="15"/>
                      <a:pt x="82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77" y="13"/>
                      <a:pt x="81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 rot="5400000">
                <a:off x="7353542" y="2615596"/>
                <a:ext cx="83404" cy="163149"/>
              </a:xfrm>
              <a:custGeom>
                <a:avLst/>
                <a:gdLst>
                  <a:gd name="T0" fmla="*/ 114 w 114"/>
                  <a:gd name="T1" fmla="*/ 35 h 223"/>
                  <a:gd name="T2" fmla="*/ 57 w 114"/>
                  <a:gd name="T3" fmla="*/ 0 h 223"/>
                  <a:gd name="T4" fmla="*/ 57 w 114"/>
                  <a:gd name="T5" fmla="*/ 0 h 223"/>
                  <a:gd name="T6" fmla="*/ 57 w 114"/>
                  <a:gd name="T7" fmla="*/ 0 h 223"/>
                  <a:gd name="T8" fmla="*/ 0 w 114"/>
                  <a:gd name="T9" fmla="*/ 35 h 223"/>
                  <a:gd name="T10" fmla="*/ 22 w 114"/>
                  <a:gd name="T11" fmla="*/ 223 h 223"/>
                  <a:gd name="T12" fmla="*/ 55 w 114"/>
                  <a:gd name="T13" fmla="*/ 204 h 223"/>
                  <a:gd name="T14" fmla="*/ 57 w 114"/>
                  <a:gd name="T15" fmla="*/ 204 h 223"/>
                  <a:gd name="T16" fmla="*/ 93 w 114"/>
                  <a:gd name="T17" fmla="*/ 223 h 223"/>
                  <a:gd name="T18" fmla="*/ 114 w 114"/>
                  <a:gd name="T19" fmla="*/ 3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23">
                    <a:moveTo>
                      <a:pt x="114" y="35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0" y="35"/>
                    </a:lnTo>
                    <a:lnTo>
                      <a:pt x="22" y="223"/>
                    </a:lnTo>
                    <a:lnTo>
                      <a:pt x="55" y="204"/>
                    </a:lnTo>
                    <a:lnTo>
                      <a:pt x="57" y="204"/>
                    </a:lnTo>
                    <a:lnTo>
                      <a:pt x="93" y="223"/>
                    </a:lnTo>
                    <a:lnTo>
                      <a:pt x="114" y="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5"/>
              <p:cNvSpPr>
                <a:spLocks/>
              </p:cNvSpPr>
              <p:nvPr/>
            </p:nvSpPr>
            <p:spPr bwMode="auto">
              <a:xfrm rot="5400000">
                <a:off x="7173566" y="3092605"/>
                <a:ext cx="521638" cy="102425"/>
              </a:xfrm>
              <a:custGeom>
                <a:avLst/>
                <a:gdLst>
                  <a:gd name="T0" fmla="*/ 1 w 301"/>
                  <a:gd name="T1" fmla="*/ 59 h 59"/>
                  <a:gd name="T2" fmla="*/ 285 w 301"/>
                  <a:gd name="T3" fmla="*/ 11 h 59"/>
                  <a:gd name="T4" fmla="*/ 301 w 301"/>
                  <a:gd name="T5" fmla="*/ 0 h 59"/>
                  <a:gd name="T6" fmla="*/ 0 w 301"/>
                  <a:gd name="T7" fmla="*/ 51 h 59"/>
                  <a:gd name="T8" fmla="*/ 1 w 30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59">
                    <a:moveTo>
                      <a:pt x="1" y="59"/>
                    </a:moveTo>
                    <a:cubicBezTo>
                      <a:pt x="285" y="11"/>
                      <a:pt x="285" y="11"/>
                      <a:pt x="285" y="11"/>
                    </a:cubicBezTo>
                    <a:cubicBezTo>
                      <a:pt x="290" y="8"/>
                      <a:pt x="295" y="4"/>
                      <a:pt x="301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6"/>
              <p:cNvSpPr>
                <a:spLocks/>
              </p:cNvSpPr>
              <p:nvPr/>
            </p:nvSpPr>
            <p:spPr bwMode="auto">
              <a:xfrm rot="5400000">
                <a:off x="7174297" y="2198578"/>
                <a:ext cx="520175" cy="102425"/>
              </a:xfrm>
              <a:custGeom>
                <a:avLst/>
                <a:gdLst>
                  <a:gd name="T0" fmla="*/ 300 w 300"/>
                  <a:gd name="T1" fmla="*/ 51 h 59"/>
                  <a:gd name="T2" fmla="*/ 0 w 300"/>
                  <a:gd name="T3" fmla="*/ 0 h 59"/>
                  <a:gd name="T4" fmla="*/ 15 w 300"/>
                  <a:gd name="T5" fmla="*/ 11 h 59"/>
                  <a:gd name="T6" fmla="*/ 299 w 300"/>
                  <a:gd name="T7" fmla="*/ 59 h 59"/>
                  <a:gd name="T8" fmla="*/ 300 w 300"/>
                  <a:gd name="T9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9">
                    <a:moveTo>
                      <a:pt x="300" y="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4"/>
                      <a:pt x="11" y="8"/>
                      <a:pt x="15" y="11"/>
                    </a:cubicBezTo>
                    <a:cubicBezTo>
                      <a:pt x="299" y="59"/>
                      <a:pt x="299" y="59"/>
                      <a:pt x="299" y="59"/>
                    </a:cubicBezTo>
                    <a:lnTo>
                      <a:pt x="300" y="5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0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8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2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19"/>
              <p:cNvSpPr>
                <a:spLocks/>
              </p:cNvSpPr>
              <p:nvPr/>
            </p:nvSpPr>
            <p:spPr bwMode="auto">
              <a:xfrm rot="5400000">
                <a:off x="6656317" y="2685830"/>
                <a:ext cx="561877" cy="22680"/>
              </a:xfrm>
              <a:custGeom>
                <a:avLst/>
                <a:gdLst>
                  <a:gd name="T0" fmla="*/ 247 w 324"/>
                  <a:gd name="T1" fmla="*/ 7 h 13"/>
                  <a:gd name="T2" fmla="*/ 235 w 324"/>
                  <a:gd name="T3" fmla="*/ 7 h 13"/>
                  <a:gd name="T4" fmla="*/ 235 w 324"/>
                  <a:gd name="T5" fmla="*/ 0 h 13"/>
                  <a:gd name="T6" fmla="*/ 90 w 324"/>
                  <a:gd name="T7" fmla="*/ 0 h 13"/>
                  <a:gd name="T8" fmla="*/ 90 w 324"/>
                  <a:gd name="T9" fmla="*/ 9 h 13"/>
                  <a:gd name="T10" fmla="*/ 78 w 324"/>
                  <a:gd name="T11" fmla="*/ 9 h 13"/>
                  <a:gd name="T12" fmla="*/ 78 w 324"/>
                  <a:gd name="T13" fmla="*/ 1 h 13"/>
                  <a:gd name="T14" fmla="*/ 0 w 324"/>
                  <a:gd name="T15" fmla="*/ 1 h 13"/>
                  <a:gd name="T16" fmla="*/ 1 w 324"/>
                  <a:gd name="T17" fmla="*/ 5 h 13"/>
                  <a:gd name="T18" fmla="*/ 74 w 324"/>
                  <a:gd name="T19" fmla="*/ 5 h 13"/>
                  <a:gd name="T20" fmla="*/ 74 w 324"/>
                  <a:gd name="T21" fmla="*/ 13 h 13"/>
                  <a:gd name="T22" fmla="*/ 94 w 324"/>
                  <a:gd name="T23" fmla="*/ 13 h 13"/>
                  <a:gd name="T24" fmla="*/ 94 w 324"/>
                  <a:gd name="T25" fmla="*/ 4 h 13"/>
                  <a:gd name="T26" fmla="*/ 145 w 324"/>
                  <a:gd name="T27" fmla="*/ 4 h 13"/>
                  <a:gd name="T28" fmla="*/ 147 w 324"/>
                  <a:gd name="T29" fmla="*/ 3 h 13"/>
                  <a:gd name="T30" fmla="*/ 148 w 324"/>
                  <a:gd name="T31" fmla="*/ 4 h 13"/>
                  <a:gd name="T32" fmla="*/ 176 w 324"/>
                  <a:gd name="T33" fmla="*/ 4 h 13"/>
                  <a:gd name="T34" fmla="*/ 176 w 324"/>
                  <a:gd name="T35" fmla="*/ 3 h 13"/>
                  <a:gd name="T36" fmla="*/ 178 w 324"/>
                  <a:gd name="T37" fmla="*/ 4 h 13"/>
                  <a:gd name="T38" fmla="*/ 231 w 324"/>
                  <a:gd name="T39" fmla="*/ 4 h 13"/>
                  <a:gd name="T40" fmla="*/ 231 w 324"/>
                  <a:gd name="T41" fmla="*/ 11 h 13"/>
                  <a:gd name="T42" fmla="*/ 251 w 324"/>
                  <a:gd name="T43" fmla="*/ 11 h 13"/>
                  <a:gd name="T44" fmla="*/ 251 w 324"/>
                  <a:gd name="T45" fmla="*/ 4 h 13"/>
                  <a:gd name="T46" fmla="*/ 323 w 324"/>
                  <a:gd name="T47" fmla="*/ 4 h 13"/>
                  <a:gd name="T48" fmla="*/ 324 w 324"/>
                  <a:gd name="T49" fmla="*/ 0 h 13"/>
                  <a:gd name="T50" fmla="*/ 247 w 324"/>
                  <a:gd name="T51" fmla="*/ 0 h 13"/>
                  <a:gd name="T52" fmla="*/ 247 w 324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3">
                    <a:moveTo>
                      <a:pt x="247" y="7"/>
                    </a:move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7" y="3"/>
                      <a:pt x="147" y="3"/>
                      <a:pt x="147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76" y="4"/>
                      <a:pt x="176" y="4"/>
                      <a:pt x="176" y="4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8" y="4"/>
                      <a:pt x="178" y="4"/>
                      <a:pt x="178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51" y="11"/>
                      <a:pt x="251" y="11"/>
                      <a:pt x="251" y="11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3"/>
                      <a:pt x="324" y="2"/>
                      <a:pt x="324" y="0"/>
                    </a:cubicBezTo>
                    <a:cubicBezTo>
                      <a:pt x="247" y="0"/>
                      <a:pt x="247" y="0"/>
                      <a:pt x="247" y="0"/>
                    </a:cubicBezTo>
                    <a:lnTo>
                      <a:pt x="247" y="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7807324" y="2515776"/>
                <a:ext cx="0" cy="38100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/>
          <p:cNvGrpSpPr/>
          <p:nvPr/>
        </p:nvGrpSpPr>
        <p:grpSpPr>
          <a:xfrm>
            <a:off x="5703896" y="2558832"/>
            <a:ext cx="1711969" cy="4299172"/>
            <a:chOff x="4302579" y="2558832"/>
            <a:chExt cx="1711969" cy="4299172"/>
          </a:xfrm>
        </p:grpSpPr>
        <p:sp>
          <p:nvSpPr>
            <p:cNvPr id="18" name="Rectangle 17"/>
            <p:cNvSpPr/>
            <p:nvPr/>
          </p:nvSpPr>
          <p:spPr>
            <a:xfrm rot="5400000">
              <a:off x="3527355" y="4905072"/>
              <a:ext cx="3262536" cy="6433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 rot="16200000" flipV="1">
              <a:off x="4587063" y="2274348"/>
              <a:ext cx="1143001" cy="1711969"/>
              <a:chOff x="6856413" y="1955317"/>
              <a:chExt cx="990600" cy="1483706"/>
            </a:xfrm>
          </p:grpSpPr>
          <p:sp>
            <p:nvSpPr>
              <p:cNvPr id="56" name="Oval 5"/>
              <p:cNvSpPr>
                <a:spLocks noChangeArrowheads="1"/>
              </p:cNvSpPr>
              <p:nvPr/>
            </p:nvSpPr>
            <p:spPr bwMode="auto">
              <a:xfrm rot="5400000">
                <a:off x="7743490" y="2647786"/>
                <a:ext cx="109742" cy="97304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5400000">
                <a:off x="6581327" y="2230403"/>
                <a:ext cx="1483706" cy="933534"/>
              </a:xfrm>
              <a:custGeom>
                <a:avLst/>
                <a:gdLst>
                  <a:gd name="T0" fmla="*/ 822 w 856"/>
                  <a:gd name="T1" fmla="*/ 93 h 537"/>
                  <a:gd name="T2" fmla="*/ 495 w 856"/>
                  <a:gd name="T3" fmla="*/ 62 h 537"/>
                  <a:gd name="T4" fmla="*/ 495 w 856"/>
                  <a:gd name="T5" fmla="*/ 16 h 537"/>
                  <a:gd name="T6" fmla="*/ 476 w 856"/>
                  <a:gd name="T7" fmla="*/ 1 h 537"/>
                  <a:gd name="T8" fmla="*/ 446 w 856"/>
                  <a:gd name="T9" fmla="*/ 1 h 537"/>
                  <a:gd name="T10" fmla="*/ 409 w 856"/>
                  <a:gd name="T11" fmla="*/ 1 h 537"/>
                  <a:gd name="T12" fmla="*/ 379 w 856"/>
                  <a:gd name="T13" fmla="*/ 1 h 537"/>
                  <a:gd name="T14" fmla="*/ 360 w 856"/>
                  <a:gd name="T15" fmla="*/ 16 h 537"/>
                  <a:gd name="T16" fmla="*/ 360 w 856"/>
                  <a:gd name="T17" fmla="*/ 62 h 537"/>
                  <a:gd name="T18" fmla="*/ 34 w 856"/>
                  <a:gd name="T19" fmla="*/ 93 h 537"/>
                  <a:gd name="T20" fmla="*/ 0 w 856"/>
                  <a:gd name="T21" fmla="*/ 137 h 537"/>
                  <a:gd name="T22" fmla="*/ 49 w 856"/>
                  <a:gd name="T23" fmla="*/ 192 h 537"/>
                  <a:gd name="T24" fmla="*/ 330 w 856"/>
                  <a:gd name="T25" fmla="*/ 264 h 537"/>
                  <a:gd name="T26" fmla="*/ 361 w 856"/>
                  <a:gd name="T27" fmla="*/ 288 h 537"/>
                  <a:gd name="T28" fmla="*/ 383 w 856"/>
                  <a:gd name="T29" fmla="*/ 339 h 537"/>
                  <a:gd name="T30" fmla="*/ 387 w 856"/>
                  <a:gd name="T31" fmla="*/ 394 h 537"/>
                  <a:gd name="T32" fmla="*/ 323 w 856"/>
                  <a:gd name="T33" fmla="*/ 438 h 537"/>
                  <a:gd name="T34" fmla="*/ 267 w 856"/>
                  <a:gd name="T35" fmla="*/ 489 h 537"/>
                  <a:gd name="T36" fmla="*/ 374 w 856"/>
                  <a:gd name="T37" fmla="*/ 537 h 537"/>
                  <a:gd name="T38" fmla="*/ 410 w 856"/>
                  <a:gd name="T39" fmla="*/ 508 h 537"/>
                  <a:gd name="T40" fmla="*/ 408 w 856"/>
                  <a:gd name="T41" fmla="*/ 491 h 537"/>
                  <a:gd name="T42" fmla="*/ 413 w 856"/>
                  <a:gd name="T43" fmla="*/ 487 h 537"/>
                  <a:gd name="T44" fmla="*/ 421 w 856"/>
                  <a:gd name="T45" fmla="*/ 508 h 537"/>
                  <a:gd name="T46" fmla="*/ 428 w 856"/>
                  <a:gd name="T47" fmla="*/ 536 h 537"/>
                  <a:gd name="T48" fmla="*/ 428 w 856"/>
                  <a:gd name="T49" fmla="*/ 537 h 537"/>
                  <a:gd name="T50" fmla="*/ 428 w 856"/>
                  <a:gd name="T51" fmla="*/ 537 h 537"/>
                  <a:gd name="T52" fmla="*/ 428 w 856"/>
                  <a:gd name="T53" fmla="*/ 537 h 537"/>
                  <a:gd name="T54" fmla="*/ 428 w 856"/>
                  <a:gd name="T55" fmla="*/ 536 h 537"/>
                  <a:gd name="T56" fmla="*/ 434 w 856"/>
                  <a:gd name="T57" fmla="*/ 508 h 537"/>
                  <a:gd name="T58" fmla="*/ 442 w 856"/>
                  <a:gd name="T59" fmla="*/ 487 h 537"/>
                  <a:gd name="T60" fmla="*/ 447 w 856"/>
                  <a:gd name="T61" fmla="*/ 491 h 537"/>
                  <a:gd name="T62" fmla="*/ 445 w 856"/>
                  <a:gd name="T63" fmla="*/ 508 h 537"/>
                  <a:gd name="T64" fmla="*/ 481 w 856"/>
                  <a:gd name="T65" fmla="*/ 537 h 537"/>
                  <a:gd name="T66" fmla="*/ 589 w 856"/>
                  <a:gd name="T67" fmla="*/ 489 h 537"/>
                  <a:gd name="T68" fmla="*/ 532 w 856"/>
                  <a:gd name="T69" fmla="*/ 438 h 537"/>
                  <a:gd name="T70" fmla="*/ 469 w 856"/>
                  <a:gd name="T71" fmla="*/ 394 h 537"/>
                  <a:gd name="T72" fmla="*/ 472 w 856"/>
                  <a:gd name="T73" fmla="*/ 339 h 537"/>
                  <a:gd name="T74" fmla="*/ 495 w 856"/>
                  <a:gd name="T75" fmla="*/ 288 h 537"/>
                  <a:gd name="T76" fmla="*/ 526 w 856"/>
                  <a:gd name="T77" fmla="*/ 264 h 537"/>
                  <a:gd name="T78" fmla="*/ 806 w 856"/>
                  <a:gd name="T79" fmla="*/ 192 h 537"/>
                  <a:gd name="T80" fmla="*/ 856 w 856"/>
                  <a:gd name="T81" fmla="*/ 137 h 537"/>
                  <a:gd name="T82" fmla="*/ 822 w 856"/>
                  <a:gd name="T83" fmla="*/ 9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6" h="537">
                    <a:moveTo>
                      <a:pt x="822" y="93"/>
                    </a:moveTo>
                    <a:cubicBezTo>
                      <a:pt x="495" y="62"/>
                      <a:pt x="495" y="62"/>
                      <a:pt x="495" y="62"/>
                    </a:cubicBezTo>
                    <a:cubicBezTo>
                      <a:pt x="495" y="62"/>
                      <a:pt x="495" y="32"/>
                      <a:pt x="495" y="16"/>
                    </a:cubicBezTo>
                    <a:cubicBezTo>
                      <a:pt x="495" y="0"/>
                      <a:pt x="476" y="1"/>
                      <a:pt x="476" y="1"/>
                    </a:cubicBezTo>
                    <a:cubicBezTo>
                      <a:pt x="446" y="1"/>
                      <a:pt x="446" y="1"/>
                      <a:pt x="446" y="1"/>
                    </a:cubicBezTo>
                    <a:cubicBezTo>
                      <a:pt x="409" y="1"/>
                      <a:pt x="409" y="1"/>
                      <a:pt x="409" y="1"/>
                    </a:cubicBezTo>
                    <a:cubicBezTo>
                      <a:pt x="379" y="1"/>
                      <a:pt x="379" y="1"/>
                      <a:pt x="379" y="1"/>
                    </a:cubicBezTo>
                    <a:cubicBezTo>
                      <a:pt x="379" y="1"/>
                      <a:pt x="360" y="0"/>
                      <a:pt x="360" y="16"/>
                    </a:cubicBezTo>
                    <a:cubicBezTo>
                      <a:pt x="360" y="32"/>
                      <a:pt x="360" y="62"/>
                      <a:pt x="360" y="62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0" y="92"/>
                      <a:pt x="0" y="137"/>
                    </a:cubicBezTo>
                    <a:cubicBezTo>
                      <a:pt x="1" y="172"/>
                      <a:pt x="44" y="191"/>
                      <a:pt x="49" y="192"/>
                    </a:cubicBezTo>
                    <a:cubicBezTo>
                      <a:pt x="55" y="194"/>
                      <a:pt x="330" y="264"/>
                      <a:pt x="330" y="264"/>
                    </a:cubicBezTo>
                    <a:cubicBezTo>
                      <a:pt x="330" y="264"/>
                      <a:pt x="351" y="265"/>
                      <a:pt x="361" y="288"/>
                    </a:cubicBezTo>
                    <a:cubicBezTo>
                      <a:pt x="370" y="310"/>
                      <a:pt x="383" y="339"/>
                      <a:pt x="383" y="339"/>
                    </a:cubicBezTo>
                    <a:cubicBezTo>
                      <a:pt x="383" y="339"/>
                      <a:pt x="394" y="384"/>
                      <a:pt x="387" y="394"/>
                    </a:cubicBezTo>
                    <a:cubicBezTo>
                      <a:pt x="380" y="403"/>
                      <a:pt x="369" y="412"/>
                      <a:pt x="323" y="438"/>
                    </a:cubicBezTo>
                    <a:cubicBezTo>
                      <a:pt x="277" y="464"/>
                      <a:pt x="261" y="473"/>
                      <a:pt x="267" y="489"/>
                    </a:cubicBezTo>
                    <a:cubicBezTo>
                      <a:pt x="273" y="506"/>
                      <a:pt x="297" y="531"/>
                      <a:pt x="374" y="537"/>
                    </a:cubicBezTo>
                    <a:cubicBezTo>
                      <a:pt x="388" y="537"/>
                      <a:pt x="406" y="533"/>
                      <a:pt x="410" y="508"/>
                    </a:cubicBezTo>
                    <a:cubicBezTo>
                      <a:pt x="412" y="496"/>
                      <a:pt x="408" y="491"/>
                      <a:pt x="408" y="491"/>
                    </a:cubicBezTo>
                    <a:cubicBezTo>
                      <a:pt x="413" y="487"/>
                      <a:pt x="413" y="487"/>
                      <a:pt x="413" y="487"/>
                    </a:cubicBezTo>
                    <a:cubicBezTo>
                      <a:pt x="421" y="508"/>
                      <a:pt x="421" y="508"/>
                      <a:pt x="421" y="508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34" y="508"/>
                      <a:pt x="434" y="508"/>
                      <a:pt x="434" y="508"/>
                    </a:cubicBezTo>
                    <a:cubicBezTo>
                      <a:pt x="442" y="487"/>
                      <a:pt x="442" y="487"/>
                      <a:pt x="442" y="487"/>
                    </a:cubicBezTo>
                    <a:cubicBezTo>
                      <a:pt x="447" y="491"/>
                      <a:pt x="447" y="491"/>
                      <a:pt x="447" y="491"/>
                    </a:cubicBezTo>
                    <a:cubicBezTo>
                      <a:pt x="447" y="491"/>
                      <a:pt x="443" y="496"/>
                      <a:pt x="445" y="508"/>
                    </a:cubicBezTo>
                    <a:cubicBezTo>
                      <a:pt x="449" y="533"/>
                      <a:pt x="467" y="537"/>
                      <a:pt x="481" y="537"/>
                    </a:cubicBezTo>
                    <a:cubicBezTo>
                      <a:pt x="558" y="531"/>
                      <a:pt x="583" y="506"/>
                      <a:pt x="589" y="489"/>
                    </a:cubicBezTo>
                    <a:cubicBezTo>
                      <a:pt x="594" y="473"/>
                      <a:pt x="578" y="464"/>
                      <a:pt x="532" y="438"/>
                    </a:cubicBezTo>
                    <a:cubicBezTo>
                      <a:pt x="486" y="412"/>
                      <a:pt x="476" y="403"/>
                      <a:pt x="469" y="394"/>
                    </a:cubicBezTo>
                    <a:cubicBezTo>
                      <a:pt x="461" y="384"/>
                      <a:pt x="472" y="339"/>
                      <a:pt x="472" y="339"/>
                    </a:cubicBezTo>
                    <a:cubicBezTo>
                      <a:pt x="472" y="339"/>
                      <a:pt x="486" y="310"/>
                      <a:pt x="495" y="288"/>
                    </a:cubicBezTo>
                    <a:cubicBezTo>
                      <a:pt x="504" y="265"/>
                      <a:pt x="526" y="264"/>
                      <a:pt x="526" y="264"/>
                    </a:cubicBezTo>
                    <a:cubicBezTo>
                      <a:pt x="526" y="264"/>
                      <a:pt x="801" y="194"/>
                      <a:pt x="806" y="192"/>
                    </a:cubicBezTo>
                    <a:cubicBezTo>
                      <a:pt x="812" y="191"/>
                      <a:pt x="855" y="172"/>
                      <a:pt x="856" y="137"/>
                    </a:cubicBezTo>
                    <a:cubicBezTo>
                      <a:pt x="856" y="92"/>
                      <a:pt x="822" y="93"/>
                      <a:pt x="822" y="9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"/>
              <p:cNvSpPr>
                <a:spLocks/>
              </p:cNvSpPr>
              <p:nvPr/>
            </p:nvSpPr>
            <p:spPr bwMode="auto">
              <a:xfrm rot="5400000">
                <a:off x="7284039" y="2217600"/>
                <a:ext cx="625527" cy="100962"/>
              </a:xfrm>
              <a:custGeom>
                <a:avLst/>
                <a:gdLst>
                  <a:gd name="T0" fmla="*/ 361 w 361"/>
                  <a:gd name="T1" fmla="*/ 0 h 58"/>
                  <a:gd name="T2" fmla="*/ 9 w 361"/>
                  <a:gd name="T3" fmla="*/ 23 h 58"/>
                  <a:gd name="T4" fmla="*/ 0 w 361"/>
                  <a:gd name="T5" fmla="*/ 55 h 58"/>
                  <a:gd name="T6" fmla="*/ 0 w 361"/>
                  <a:gd name="T7" fmla="*/ 58 h 58"/>
                  <a:gd name="T8" fmla="*/ 361 w 361"/>
                  <a:gd name="T9" fmla="*/ 39 h 58"/>
                  <a:gd name="T10" fmla="*/ 361 w 361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58">
                    <a:moveTo>
                      <a:pt x="361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4" y="30"/>
                      <a:pt x="0" y="40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361" y="39"/>
                      <a:pt x="361" y="39"/>
                      <a:pt x="361" y="39"/>
                    </a:cubicBez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8"/>
              <p:cNvSpPr>
                <a:spLocks/>
              </p:cNvSpPr>
              <p:nvPr/>
            </p:nvSpPr>
            <p:spPr bwMode="auto">
              <a:xfrm rot="5400000">
                <a:off x="7283307" y="3075047"/>
                <a:ext cx="626990" cy="100962"/>
              </a:xfrm>
              <a:custGeom>
                <a:avLst/>
                <a:gdLst>
                  <a:gd name="T0" fmla="*/ 353 w 362"/>
                  <a:gd name="T1" fmla="*/ 24 h 58"/>
                  <a:gd name="T2" fmla="*/ 0 w 362"/>
                  <a:gd name="T3" fmla="*/ 0 h 58"/>
                  <a:gd name="T4" fmla="*/ 0 w 362"/>
                  <a:gd name="T5" fmla="*/ 38 h 58"/>
                  <a:gd name="T6" fmla="*/ 361 w 362"/>
                  <a:gd name="T7" fmla="*/ 58 h 58"/>
                  <a:gd name="T8" fmla="*/ 362 w 362"/>
                  <a:gd name="T9" fmla="*/ 55 h 58"/>
                  <a:gd name="T10" fmla="*/ 353 w 362"/>
                  <a:gd name="T11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" h="58">
                    <a:moveTo>
                      <a:pt x="353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1" y="58"/>
                      <a:pt x="361" y="58"/>
                      <a:pt x="361" y="58"/>
                    </a:cubicBezTo>
                    <a:cubicBezTo>
                      <a:pt x="362" y="57"/>
                      <a:pt x="362" y="56"/>
                      <a:pt x="362" y="55"/>
                    </a:cubicBezTo>
                    <a:cubicBezTo>
                      <a:pt x="362" y="40"/>
                      <a:pt x="358" y="30"/>
                      <a:pt x="353" y="24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9"/>
              <p:cNvSpPr>
                <a:spLocks/>
              </p:cNvSpPr>
              <p:nvPr/>
            </p:nvSpPr>
            <p:spPr bwMode="auto">
              <a:xfrm rot="5400000">
                <a:off x="7413900" y="2447691"/>
                <a:ext cx="177050" cy="498958"/>
              </a:xfrm>
              <a:custGeom>
                <a:avLst/>
                <a:gdLst>
                  <a:gd name="T0" fmla="*/ 97 w 102"/>
                  <a:gd name="T1" fmla="*/ 1 h 287"/>
                  <a:gd name="T2" fmla="*/ 72 w 102"/>
                  <a:gd name="T3" fmla="*/ 0 h 287"/>
                  <a:gd name="T4" fmla="*/ 68 w 102"/>
                  <a:gd name="T5" fmla="*/ 4 h 287"/>
                  <a:gd name="T6" fmla="*/ 71 w 102"/>
                  <a:gd name="T7" fmla="*/ 46 h 287"/>
                  <a:gd name="T8" fmla="*/ 71 w 102"/>
                  <a:gd name="T9" fmla="*/ 132 h 287"/>
                  <a:gd name="T10" fmla="*/ 66 w 102"/>
                  <a:gd name="T11" fmla="*/ 141 h 287"/>
                  <a:gd name="T12" fmla="*/ 82 w 102"/>
                  <a:gd name="T13" fmla="*/ 144 h 287"/>
                  <a:gd name="T14" fmla="*/ 73 w 102"/>
                  <a:gd name="T15" fmla="*/ 147 h 287"/>
                  <a:gd name="T16" fmla="*/ 71 w 102"/>
                  <a:gd name="T17" fmla="*/ 155 h 287"/>
                  <a:gd name="T18" fmla="*/ 61 w 102"/>
                  <a:gd name="T19" fmla="*/ 148 h 287"/>
                  <a:gd name="T20" fmla="*/ 51 w 102"/>
                  <a:gd name="T21" fmla="*/ 146 h 287"/>
                  <a:gd name="T22" fmla="*/ 51 w 102"/>
                  <a:gd name="T23" fmla="*/ 146 h 287"/>
                  <a:gd name="T24" fmla="*/ 50 w 102"/>
                  <a:gd name="T25" fmla="*/ 146 h 287"/>
                  <a:gd name="T26" fmla="*/ 41 w 102"/>
                  <a:gd name="T27" fmla="*/ 148 h 287"/>
                  <a:gd name="T28" fmla="*/ 30 w 102"/>
                  <a:gd name="T29" fmla="*/ 155 h 287"/>
                  <a:gd name="T30" fmla="*/ 28 w 102"/>
                  <a:gd name="T31" fmla="*/ 147 h 287"/>
                  <a:gd name="T32" fmla="*/ 20 w 102"/>
                  <a:gd name="T33" fmla="*/ 144 h 287"/>
                  <a:gd name="T34" fmla="*/ 35 w 102"/>
                  <a:gd name="T35" fmla="*/ 141 h 287"/>
                  <a:gd name="T36" fmla="*/ 31 w 102"/>
                  <a:gd name="T37" fmla="*/ 132 h 287"/>
                  <a:gd name="T38" fmla="*/ 31 w 102"/>
                  <a:gd name="T39" fmla="*/ 46 h 287"/>
                  <a:gd name="T40" fmla="*/ 33 w 102"/>
                  <a:gd name="T41" fmla="*/ 4 h 287"/>
                  <a:gd name="T42" fmla="*/ 30 w 102"/>
                  <a:gd name="T43" fmla="*/ 0 h 287"/>
                  <a:gd name="T44" fmla="*/ 4 w 102"/>
                  <a:gd name="T45" fmla="*/ 1 h 287"/>
                  <a:gd name="T46" fmla="*/ 0 w 102"/>
                  <a:gd name="T47" fmla="*/ 7 h 287"/>
                  <a:gd name="T48" fmla="*/ 11 w 102"/>
                  <a:gd name="T49" fmla="*/ 247 h 287"/>
                  <a:gd name="T50" fmla="*/ 24 w 102"/>
                  <a:gd name="T51" fmla="*/ 286 h 287"/>
                  <a:gd name="T52" fmla="*/ 26 w 102"/>
                  <a:gd name="T53" fmla="*/ 255 h 287"/>
                  <a:gd name="T54" fmla="*/ 22 w 102"/>
                  <a:gd name="T55" fmla="*/ 196 h 287"/>
                  <a:gd name="T56" fmla="*/ 51 w 102"/>
                  <a:gd name="T57" fmla="*/ 152 h 287"/>
                  <a:gd name="T58" fmla="*/ 79 w 102"/>
                  <a:gd name="T59" fmla="*/ 196 h 287"/>
                  <a:gd name="T60" fmla="*/ 76 w 102"/>
                  <a:gd name="T61" fmla="*/ 255 h 287"/>
                  <a:gd name="T62" fmla="*/ 78 w 102"/>
                  <a:gd name="T63" fmla="*/ 286 h 287"/>
                  <a:gd name="T64" fmla="*/ 90 w 102"/>
                  <a:gd name="T65" fmla="*/ 247 h 287"/>
                  <a:gd name="T66" fmla="*/ 102 w 102"/>
                  <a:gd name="T67" fmla="*/ 7 h 287"/>
                  <a:gd name="T68" fmla="*/ 97 w 102"/>
                  <a:gd name="T69" fmla="*/ 1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287">
                    <a:moveTo>
                      <a:pt x="97" y="1"/>
                    </a:moveTo>
                    <a:cubicBezTo>
                      <a:pt x="96" y="1"/>
                      <a:pt x="77" y="0"/>
                      <a:pt x="72" y="0"/>
                    </a:cubicBezTo>
                    <a:cubicBezTo>
                      <a:pt x="67" y="1"/>
                      <a:pt x="68" y="4"/>
                      <a:pt x="68" y="4"/>
                    </a:cubicBezTo>
                    <a:cubicBezTo>
                      <a:pt x="67" y="8"/>
                      <a:pt x="72" y="27"/>
                      <a:pt x="71" y="46"/>
                    </a:cubicBezTo>
                    <a:cubicBezTo>
                      <a:pt x="72" y="56"/>
                      <a:pt x="71" y="126"/>
                      <a:pt x="71" y="132"/>
                    </a:cubicBezTo>
                    <a:cubicBezTo>
                      <a:pt x="71" y="138"/>
                      <a:pt x="66" y="139"/>
                      <a:pt x="66" y="141"/>
                    </a:cubicBezTo>
                    <a:cubicBezTo>
                      <a:pt x="66" y="143"/>
                      <a:pt x="82" y="141"/>
                      <a:pt x="82" y="144"/>
                    </a:cubicBezTo>
                    <a:cubicBezTo>
                      <a:pt x="82" y="147"/>
                      <a:pt x="76" y="146"/>
                      <a:pt x="73" y="147"/>
                    </a:cubicBezTo>
                    <a:cubicBezTo>
                      <a:pt x="71" y="149"/>
                      <a:pt x="73" y="155"/>
                      <a:pt x="71" y="155"/>
                    </a:cubicBezTo>
                    <a:cubicBezTo>
                      <a:pt x="69" y="155"/>
                      <a:pt x="69" y="150"/>
                      <a:pt x="61" y="148"/>
                    </a:cubicBezTo>
                    <a:cubicBezTo>
                      <a:pt x="57" y="147"/>
                      <a:pt x="54" y="146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6"/>
                      <a:pt x="51" y="146"/>
                      <a:pt x="50" y="146"/>
                    </a:cubicBezTo>
                    <a:cubicBezTo>
                      <a:pt x="48" y="146"/>
                      <a:pt x="44" y="147"/>
                      <a:pt x="41" y="148"/>
                    </a:cubicBezTo>
                    <a:cubicBezTo>
                      <a:pt x="33" y="150"/>
                      <a:pt x="32" y="155"/>
                      <a:pt x="30" y="155"/>
                    </a:cubicBezTo>
                    <a:cubicBezTo>
                      <a:pt x="28" y="155"/>
                      <a:pt x="31" y="149"/>
                      <a:pt x="28" y="147"/>
                    </a:cubicBezTo>
                    <a:cubicBezTo>
                      <a:pt x="26" y="146"/>
                      <a:pt x="20" y="147"/>
                      <a:pt x="20" y="144"/>
                    </a:cubicBezTo>
                    <a:cubicBezTo>
                      <a:pt x="20" y="141"/>
                      <a:pt x="35" y="143"/>
                      <a:pt x="35" y="141"/>
                    </a:cubicBezTo>
                    <a:cubicBezTo>
                      <a:pt x="35" y="139"/>
                      <a:pt x="31" y="138"/>
                      <a:pt x="31" y="132"/>
                    </a:cubicBezTo>
                    <a:cubicBezTo>
                      <a:pt x="31" y="126"/>
                      <a:pt x="30" y="56"/>
                      <a:pt x="31" y="46"/>
                    </a:cubicBezTo>
                    <a:cubicBezTo>
                      <a:pt x="30" y="27"/>
                      <a:pt x="34" y="8"/>
                      <a:pt x="33" y="4"/>
                    </a:cubicBezTo>
                    <a:cubicBezTo>
                      <a:pt x="33" y="4"/>
                      <a:pt x="34" y="1"/>
                      <a:pt x="30" y="0"/>
                    </a:cubicBezTo>
                    <a:cubicBezTo>
                      <a:pt x="25" y="0"/>
                      <a:pt x="6" y="1"/>
                      <a:pt x="4" y="1"/>
                    </a:cubicBezTo>
                    <a:cubicBezTo>
                      <a:pt x="3" y="1"/>
                      <a:pt x="0" y="2"/>
                      <a:pt x="0" y="7"/>
                    </a:cubicBezTo>
                    <a:cubicBezTo>
                      <a:pt x="0" y="12"/>
                      <a:pt x="9" y="232"/>
                      <a:pt x="11" y="247"/>
                    </a:cubicBezTo>
                    <a:cubicBezTo>
                      <a:pt x="12" y="255"/>
                      <a:pt x="16" y="287"/>
                      <a:pt x="24" y="286"/>
                    </a:cubicBezTo>
                    <a:cubicBezTo>
                      <a:pt x="28" y="286"/>
                      <a:pt x="26" y="259"/>
                      <a:pt x="26" y="255"/>
                    </a:cubicBezTo>
                    <a:cubicBezTo>
                      <a:pt x="26" y="251"/>
                      <a:pt x="22" y="199"/>
                      <a:pt x="22" y="196"/>
                    </a:cubicBezTo>
                    <a:cubicBezTo>
                      <a:pt x="22" y="193"/>
                      <a:pt x="20" y="153"/>
                      <a:pt x="51" y="152"/>
                    </a:cubicBezTo>
                    <a:cubicBezTo>
                      <a:pt x="82" y="153"/>
                      <a:pt x="79" y="193"/>
                      <a:pt x="79" y="196"/>
                    </a:cubicBezTo>
                    <a:cubicBezTo>
                      <a:pt x="79" y="199"/>
                      <a:pt x="76" y="251"/>
                      <a:pt x="76" y="255"/>
                    </a:cubicBezTo>
                    <a:cubicBezTo>
                      <a:pt x="76" y="259"/>
                      <a:pt x="74" y="286"/>
                      <a:pt x="78" y="286"/>
                    </a:cubicBezTo>
                    <a:cubicBezTo>
                      <a:pt x="85" y="287"/>
                      <a:pt x="89" y="255"/>
                      <a:pt x="90" y="247"/>
                    </a:cubicBezTo>
                    <a:cubicBezTo>
                      <a:pt x="93" y="232"/>
                      <a:pt x="102" y="12"/>
                      <a:pt x="102" y="7"/>
                    </a:cubicBezTo>
                    <a:cubicBezTo>
                      <a:pt x="102" y="2"/>
                      <a:pt x="98" y="1"/>
                      <a:pt x="97" y="1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10"/>
              <p:cNvSpPr>
                <a:spLocks/>
              </p:cNvSpPr>
              <p:nvPr/>
            </p:nvSpPr>
            <p:spPr bwMode="auto">
              <a:xfrm rot="5400000">
                <a:off x="6898480" y="2804351"/>
                <a:ext cx="220215" cy="119984"/>
              </a:xfrm>
              <a:custGeom>
                <a:avLst/>
                <a:gdLst>
                  <a:gd name="T0" fmla="*/ 3 w 127"/>
                  <a:gd name="T1" fmla="*/ 1 h 69"/>
                  <a:gd name="T2" fmla="*/ 0 w 127"/>
                  <a:gd name="T3" fmla="*/ 17 h 69"/>
                  <a:gd name="T4" fmla="*/ 114 w 127"/>
                  <a:gd name="T5" fmla="*/ 68 h 69"/>
                  <a:gd name="T6" fmla="*/ 99 w 127"/>
                  <a:gd name="T7" fmla="*/ 51 h 69"/>
                  <a:gd name="T8" fmla="*/ 3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3" y="1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01" y="68"/>
                      <a:pt x="114" y="68"/>
                    </a:cubicBezTo>
                    <a:cubicBezTo>
                      <a:pt x="127" y="69"/>
                      <a:pt x="122" y="63"/>
                      <a:pt x="99" y="51"/>
                    </a:cubicBezTo>
                    <a:cubicBezTo>
                      <a:pt x="77" y="39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11"/>
              <p:cNvSpPr>
                <a:spLocks/>
              </p:cNvSpPr>
              <p:nvPr/>
            </p:nvSpPr>
            <p:spPr bwMode="auto">
              <a:xfrm rot="5400000">
                <a:off x="6978226" y="2783866"/>
                <a:ext cx="141932" cy="97304"/>
              </a:xfrm>
              <a:custGeom>
                <a:avLst/>
                <a:gdLst>
                  <a:gd name="T0" fmla="*/ 1 w 82"/>
                  <a:gd name="T1" fmla="*/ 0 h 56"/>
                  <a:gd name="T2" fmla="*/ 0 w 82"/>
                  <a:gd name="T3" fmla="*/ 15 h 56"/>
                  <a:gd name="T4" fmla="*/ 82 w 82"/>
                  <a:gd name="T5" fmla="*/ 56 h 56"/>
                  <a:gd name="T6" fmla="*/ 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6"/>
                      <a:pt x="5" y="13"/>
                      <a:pt x="1" y="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12"/>
              <p:cNvSpPr>
                <a:spLocks/>
              </p:cNvSpPr>
              <p:nvPr/>
            </p:nvSpPr>
            <p:spPr bwMode="auto">
              <a:xfrm rot="5400000">
                <a:off x="6898480" y="2470005"/>
                <a:ext cx="220215" cy="119984"/>
              </a:xfrm>
              <a:custGeom>
                <a:avLst/>
                <a:gdLst>
                  <a:gd name="T0" fmla="*/ 124 w 127"/>
                  <a:gd name="T1" fmla="*/ 1 h 69"/>
                  <a:gd name="T2" fmla="*/ 127 w 127"/>
                  <a:gd name="T3" fmla="*/ 17 h 69"/>
                  <a:gd name="T4" fmla="*/ 13 w 127"/>
                  <a:gd name="T5" fmla="*/ 68 h 69"/>
                  <a:gd name="T6" fmla="*/ 27 w 127"/>
                  <a:gd name="T7" fmla="*/ 51 h 69"/>
                  <a:gd name="T8" fmla="*/ 124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124" y="1"/>
                    </a:moveTo>
                    <a:cubicBezTo>
                      <a:pt x="127" y="17"/>
                      <a:pt x="127" y="17"/>
                      <a:pt x="127" y="17"/>
                    </a:cubicBezTo>
                    <a:cubicBezTo>
                      <a:pt x="127" y="17"/>
                      <a:pt x="26" y="68"/>
                      <a:pt x="13" y="68"/>
                    </a:cubicBezTo>
                    <a:cubicBezTo>
                      <a:pt x="0" y="69"/>
                      <a:pt x="5" y="63"/>
                      <a:pt x="27" y="51"/>
                    </a:cubicBezTo>
                    <a:cubicBezTo>
                      <a:pt x="49" y="39"/>
                      <a:pt x="123" y="0"/>
                      <a:pt x="124" y="1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13"/>
              <p:cNvSpPr>
                <a:spLocks/>
              </p:cNvSpPr>
              <p:nvPr/>
            </p:nvSpPr>
            <p:spPr bwMode="auto">
              <a:xfrm rot="5400000">
                <a:off x="6978226" y="2511707"/>
                <a:ext cx="141932" cy="97304"/>
              </a:xfrm>
              <a:custGeom>
                <a:avLst/>
                <a:gdLst>
                  <a:gd name="T0" fmla="*/ 81 w 82"/>
                  <a:gd name="T1" fmla="*/ 0 h 56"/>
                  <a:gd name="T2" fmla="*/ 82 w 82"/>
                  <a:gd name="T3" fmla="*/ 15 h 56"/>
                  <a:gd name="T4" fmla="*/ 0 w 82"/>
                  <a:gd name="T5" fmla="*/ 56 h 56"/>
                  <a:gd name="T6" fmla="*/ 8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81" y="0"/>
                    </a:moveTo>
                    <a:cubicBezTo>
                      <a:pt x="82" y="15"/>
                      <a:pt x="82" y="15"/>
                      <a:pt x="82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77" y="13"/>
                      <a:pt x="81" y="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14"/>
              <p:cNvSpPr>
                <a:spLocks/>
              </p:cNvSpPr>
              <p:nvPr/>
            </p:nvSpPr>
            <p:spPr bwMode="auto">
              <a:xfrm rot="5400000">
                <a:off x="7353542" y="2615596"/>
                <a:ext cx="83404" cy="163149"/>
              </a:xfrm>
              <a:custGeom>
                <a:avLst/>
                <a:gdLst>
                  <a:gd name="T0" fmla="*/ 114 w 114"/>
                  <a:gd name="T1" fmla="*/ 35 h 223"/>
                  <a:gd name="T2" fmla="*/ 57 w 114"/>
                  <a:gd name="T3" fmla="*/ 0 h 223"/>
                  <a:gd name="T4" fmla="*/ 57 w 114"/>
                  <a:gd name="T5" fmla="*/ 0 h 223"/>
                  <a:gd name="T6" fmla="*/ 57 w 114"/>
                  <a:gd name="T7" fmla="*/ 0 h 223"/>
                  <a:gd name="T8" fmla="*/ 0 w 114"/>
                  <a:gd name="T9" fmla="*/ 35 h 223"/>
                  <a:gd name="T10" fmla="*/ 22 w 114"/>
                  <a:gd name="T11" fmla="*/ 223 h 223"/>
                  <a:gd name="T12" fmla="*/ 55 w 114"/>
                  <a:gd name="T13" fmla="*/ 204 h 223"/>
                  <a:gd name="T14" fmla="*/ 57 w 114"/>
                  <a:gd name="T15" fmla="*/ 204 h 223"/>
                  <a:gd name="T16" fmla="*/ 93 w 114"/>
                  <a:gd name="T17" fmla="*/ 223 h 223"/>
                  <a:gd name="T18" fmla="*/ 114 w 114"/>
                  <a:gd name="T19" fmla="*/ 3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23">
                    <a:moveTo>
                      <a:pt x="114" y="35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0" y="35"/>
                    </a:lnTo>
                    <a:lnTo>
                      <a:pt x="22" y="223"/>
                    </a:lnTo>
                    <a:lnTo>
                      <a:pt x="55" y="204"/>
                    </a:lnTo>
                    <a:lnTo>
                      <a:pt x="57" y="204"/>
                    </a:lnTo>
                    <a:lnTo>
                      <a:pt x="93" y="223"/>
                    </a:lnTo>
                    <a:lnTo>
                      <a:pt x="114" y="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15"/>
              <p:cNvSpPr>
                <a:spLocks/>
              </p:cNvSpPr>
              <p:nvPr/>
            </p:nvSpPr>
            <p:spPr bwMode="auto">
              <a:xfrm rot="5400000">
                <a:off x="7173566" y="3092605"/>
                <a:ext cx="521638" cy="102425"/>
              </a:xfrm>
              <a:custGeom>
                <a:avLst/>
                <a:gdLst>
                  <a:gd name="T0" fmla="*/ 1 w 301"/>
                  <a:gd name="T1" fmla="*/ 59 h 59"/>
                  <a:gd name="T2" fmla="*/ 285 w 301"/>
                  <a:gd name="T3" fmla="*/ 11 h 59"/>
                  <a:gd name="T4" fmla="*/ 301 w 301"/>
                  <a:gd name="T5" fmla="*/ 0 h 59"/>
                  <a:gd name="T6" fmla="*/ 0 w 301"/>
                  <a:gd name="T7" fmla="*/ 51 h 59"/>
                  <a:gd name="T8" fmla="*/ 1 w 30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59">
                    <a:moveTo>
                      <a:pt x="1" y="59"/>
                    </a:moveTo>
                    <a:cubicBezTo>
                      <a:pt x="285" y="11"/>
                      <a:pt x="285" y="11"/>
                      <a:pt x="285" y="11"/>
                    </a:cubicBezTo>
                    <a:cubicBezTo>
                      <a:pt x="290" y="8"/>
                      <a:pt x="295" y="4"/>
                      <a:pt x="301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16"/>
              <p:cNvSpPr>
                <a:spLocks/>
              </p:cNvSpPr>
              <p:nvPr/>
            </p:nvSpPr>
            <p:spPr bwMode="auto">
              <a:xfrm rot="5400000">
                <a:off x="7174297" y="2198578"/>
                <a:ext cx="520175" cy="102425"/>
              </a:xfrm>
              <a:custGeom>
                <a:avLst/>
                <a:gdLst>
                  <a:gd name="T0" fmla="*/ 300 w 300"/>
                  <a:gd name="T1" fmla="*/ 51 h 59"/>
                  <a:gd name="T2" fmla="*/ 0 w 300"/>
                  <a:gd name="T3" fmla="*/ 0 h 59"/>
                  <a:gd name="T4" fmla="*/ 15 w 300"/>
                  <a:gd name="T5" fmla="*/ 11 h 59"/>
                  <a:gd name="T6" fmla="*/ 299 w 300"/>
                  <a:gd name="T7" fmla="*/ 59 h 59"/>
                  <a:gd name="T8" fmla="*/ 300 w 300"/>
                  <a:gd name="T9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9">
                    <a:moveTo>
                      <a:pt x="300" y="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4"/>
                      <a:pt x="11" y="8"/>
                      <a:pt x="15" y="11"/>
                    </a:cubicBezTo>
                    <a:cubicBezTo>
                      <a:pt x="299" y="59"/>
                      <a:pt x="299" y="59"/>
                      <a:pt x="299" y="59"/>
                    </a:cubicBezTo>
                    <a:lnTo>
                      <a:pt x="300" y="51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17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0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18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2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 rot="5400000">
                <a:off x="6656317" y="2685830"/>
                <a:ext cx="561877" cy="22680"/>
              </a:xfrm>
              <a:custGeom>
                <a:avLst/>
                <a:gdLst>
                  <a:gd name="T0" fmla="*/ 247 w 324"/>
                  <a:gd name="T1" fmla="*/ 7 h 13"/>
                  <a:gd name="T2" fmla="*/ 235 w 324"/>
                  <a:gd name="T3" fmla="*/ 7 h 13"/>
                  <a:gd name="T4" fmla="*/ 235 w 324"/>
                  <a:gd name="T5" fmla="*/ 0 h 13"/>
                  <a:gd name="T6" fmla="*/ 90 w 324"/>
                  <a:gd name="T7" fmla="*/ 0 h 13"/>
                  <a:gd name="T8" fmla="*/ 90 w 324"/>
                  <a:gd name="T9" fmla="*/ 9 h 13"/>
                  <a:gd name="T10" fmla="*/ 78 w 324"/>
                  <a:gd name="T11" fmla="*/ 9 h 13"/>
                  <a:gd name="T12" fmla="*/ 78 w 324"/>
                  <a:gd name="T13" fmla="*/ 1 h 13"/>
                  <a:gd name="T14" fmla="*/ 0 w 324"/>
                  <a:gd name="T15" fmla="*/ 1 h 13"/>
                  <a:gd name="T16" fmla="*/ 1 w 324"/>
                  <a:gd name="T17" fmla="*/ 5 h 13"/>
                  <a:gd name="T18" fmla="*/ 74 w 324"/>
                  <a:gd name="T19" fmla="*/ 5 h 13"/>
                  <a:gd name="T20" fmla="*/ 74 w 324"/>
                  <a:gd name="T21" fmla="*/ 13 h 13"/>
                  <a:gd name="T22" fmla="*/ 94 w 324"/>
                  <a:gd name="T23" fmla="*/ 13 h 13"/>
                  <a:gd name="T24" fmla="*/ 94 w 324"/>
                  <a:gd name="T25" fmla="*/ 4 h 13"/>
                  <a:gd name="T26" fmla="*/ 145 w 324"/>
                  <a:gd name="T27" fmla="*/ 4 h 13"/>
                  <a:gd name="T28" fmla="*/ 147 w 324"/>
                  <a:gd name="T29" fmla="*/ 3 h 13"/>
                  <a:gd name="T30" fmla="*/ 148 w 324"/>
                  <a:gd name="T31" fmla="*/ 4 h 13"/>
                  <a:gd name="T32" fmla="*/ 176 w 324"/>
                  <a:gd name="T33" fmla="*/ 4 h 13"/>
                  <a:gd name="T34" fmla="*/ 176 w 324"/>
                  <a:gd name="T35" fmla="*/ 3 h 13"/>
                  <a:gd name="T36" fmla="*/ 178 w 324"/>
                  <a:gd name="T37" fmla="*/ 4 h 13"/>
                  <a:gd name="T38" fmla="*/ 231 w 324"/>
                  <a:gd name="T39" fmla="*/ 4 h 13"/>
                  <a:gd name="T40" fmla="*/ 231 w 324"/>
                  <a:gd name="T41" fmla="*/ 11 h 13"/>
                  <a:gd name="T42" fmla="*/ 251 w 324"/>
                  <a:gd name="T43" fmla="*/ 11 h 13"/>
                  <a:gd name="T44" fmla="*/ 251 w 324"/>
                  <a:gd name="T45" fmla="*/ 4 h 13"/>
                  <a:gd name="T46" fmla="*/ 323 w 324"/>
                  <a:gd name="T47" fmla="*/ 4 h 13"/>
                  <a:gd name="T48" fmla="*/ 324 w 324"/>
                  <a:gd name="T49" fmla="*/ 0 h 13"/>
                  <a:gd name="T50" fmla="*/ 247 w 324"/>
                  <a:gd name="T51" fmla="*/ 0 h 13"/>
                  <a:gd name="T52" fmla="*/ 247 w 324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3">
                    <a:moveTo>
                      <a:pt x="247" y="7"/>
                    </a:move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7" y="3"/>
                      <a:pt x="147" y="3"/>
                      <a:pt x="147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76" y="4"/>
                      <a:pt x="176" y="4"/>
                      <a:pt x="176" y="4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8" y="4"/>
                      <a:pt x="178" y="4"/>
                      <a:pt x="178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51" y="11"/>
                      <a:pt x="251" y="11"/>
                      <a:pt x="251" y="11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3"/>
                      <a:pt x="324" y="2"/>
                      <a:pt x="324" y="0"/>
                    </a:cubicBezTo>
                    <a:cubicBezTo>
                      <a:pt x="247" y="0"/>
                      <a:pt x="247" y="0"/>
                      <a:pt x="247" y="0"/>
                    </a:cubicBezTo>
                    <a:lnTo>
                      <a:pt x="247" y="7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7807324" y="2515776"/>
                <a:ext cx="0" cy="381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8726112" y="2558832"/>
            <a:ext cx="1711969" cy="4299172"/>
            <a:chOff x="8300363" y="2558832"/>
            <a:chExt cx="1711969" cy="4299172"/>
          </a:xfrm>
        </p:grpSpPr>
        <p:sp>
          <p:nvSpPr>
            <p:cNvPr id="19" name="Rectangle 18"/>
            <p:cNvSpPr/>
            <p:nvPr/>
          </p:nvSpPr>
          <p:spPr>
            <a:xfrm rot="5400000">
              <a:off x="7529687" y="4905072"/>
              <a:ext cx="3262536" cy="64332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 rot="16200000" flipV="1">
              <a:off x="8584847" y="2274348"/>
              <a:ext cx="1143001" cy="1711969"/>
              <a:chOff x="6856413" y="1955317"/>
              <a:chExt cx="990600" cy="1483706"/>
            </a:xfrm>
          </p:grpSpPr>
          <p:sp>
            <p:nvSpPr>
              <p:cNvPr id="73" name="Oval 5"/>
              <p:cNvSpPr>
                <a:spLocks noChangeArrowheads="1"/>
              </p:cNvSpPr>
              <p:nvPr/>
            </p:nvSpPr>
            <p:spPr bwMode="auto">
              <a:xfrm rot="5400000">
                <a:off x="7743490" y="2647786"/>
                <a:ext cx="109742" cy="9730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6"/>
              <p:cNvSpPr>
                <a:spLocks/>
              </p:cNvSpPr>
              <p:nvPr/>
            </p:nvSpPr>
            <p:spPr bwMode="auto">
              <a:xfrm rot="5400000">
                <a:off x="6581327" y="2230403"/>
                <a:ext cx="1483706" cy="933534"/>
              </a:xfrm>
              <a:custGeom>
                <a:avLst/>
                <a:gdLst>
                  <a:gd name="T0" fmla="*/ 822 w 856"/>
                  <a:gd name="T1" fmla="*/ 93 h 537"/>
                  <a:gd name="T2" fmla="*/ 495 w 856"/>
                  <a:gd name="T3" fmla="*/ 62 h 537"/>
                  <a:gd name="T4" fmla="*/ 495 w 856"/>
                  <a:gd name="T5" fmla="*/ 16 h 537"/>
                  <a:gd name="T6" fmla="*/ 476 w 856"/>
                  <a:gd name="T7" fmla="*/ 1 h 537"/>
                  <a:gd name="T8" fmla="*/ 446 w 856"/>
                  <a:gd name="T9" fmla="*/ 1 h 537"/>
                  <a:gd name="T10" fmla="*/ 409 w 856"/>
                  <a:gd name="T11" fmla="*/ 1 h 537"/>
                  <a:gd name="T12" fmla="*/ 379 w 856"/>
                  <a:gd name="T13" fmla="*/ 1 h 537"/>
                  <a:gd name="T14" fmla="*/ 360 w 856"/>
                  <a:gd name="T15" fmla="*/ 16 h 537"/>
                  <a:gd name="T16" fmla="*/ 360 w 856"/>
                  <a:gd name="T17" fmla="*/ 62 h 537"/>
                  <a:gd name="T18" fmla="*/ 34 w 856"/>
                  <a:gd name="T19" fmla="*/ 93 h 537"/>
                  <a:gd name="T20" fmla="*/ 0 w 856"/>
                  <a:gd name="T21" fmla="*/ 137 h 537"/>
                  <a:gd name="T22" fmla="*/ 49 w 856"/>
                  <a:gd name="T23" fmla="*/ 192 h 537"/>
                  <a:gd name="T24" fmla="*/ 330 w 856"/>
                  <a:gd name="T25" fmla="*/ 264 h 537"/>
                  <a:gd name="T26" fmla="*/ 361 w 856"/>
                  <a:gd name="T27" fmla="*/ 288 h 537"/>
                  <a:gd name="T28" fmla="*/ 383 w 856"/>
                  <a:gd name="T29" fmla="*/ 339 h 537"/>
                  <a:gd name="T30" fmla="*/ 387 w 856"/>
                  <a:gd name="T31" fmla="*/ 394 h 537"/>
                  <a:gd name="T32" fmla="*/ 323 w 856"/>
                  <a:gd name="T33" fmla="*/ 438 h 537"/>
                  <a:gd name="T34" fmla="*/ 267 w 856"/>
                  <a:gd name="T35" fmla="*/ 489 h 537"/>
                  <a:gd name="T36" fmla="*/ 374 w 856"/>
                  <a:gd name="T37" fmla="*/ 537 h 537"/>
                  <a:gd name="T38" fmla="*/ 410 w 856"/>
                  <a:gd name="T39" fmla="*/ 508 h 537"/>
                  <a:gd name="T40" fmla="*/ 408 w 856"/>
                  <a:gd name="T41" fmla="*/ 491 h 537"/>
                  <a:gd name="T42" fmla="*/ 413 w 856"/>
                  <a:gd name="T43" fmla="*/ 487 h 537"/>
                  <a:gd name="T44" fmla="*/ 421 w 856"/>
                  <a:gd name="T45" fmla="*/ 508 h 537"/>
                  <a:gd name="T46" fmla="*/ 428 w 856"/>
                  <a:gd name="T47" fmla="*/ 536 h 537"/>
                  <a:gd name="T48" fmla="*/ 428 w 856"/>
                  <a:gd name="T49" fmla="*/ 537 h 537"/>
                  <a:gd name="T50" fmla="*/ 428 w 856"/>
                  <a:gd name="T51" fmla="*/ 537 h 537"/>
                  <a:gd name="T52" fmla="*/ 428 w 856"/>
                  <a:gd name="T53" fmla="*/ 537 h 537"/>
                  <a:gd name="T54" fmla="*/ 428 w 856"/>
                  <a:gd name="T55" fmla="*/ 536 h 537"/>
                  <a:gd name="T56" fmla="*/ 434 w 856"/>
                  <a:gd name="T57" fmla="*/ 508 h 537"/>
                  <a:gd name="T58" fmla="*/ 442 w 856"/>
                  <a:gd name="T59" fmla="*/ 487 h 537"/>
                  <a:gd name="T60" fmla="*/ 447 w 856"/>
                  <a:gd name="T61" fmla="*/ 491 h 537"/>
                  <a:gd name="T62" fmla="*/ 445 w 856"/>
                  <a:gd name="T63" fmla="*/ 508 h 537"/>
                  <a:gd name="T64" fmla="*/ 481 w 856"/>
                  <a:gd name="T65" fmla="*/ 537 h 537"/>
                  <a:gd name="T66" fmla="*/ 589 w 856"/>
                  <a:gd name="T67" fmla="*/ 489 h 537"/>
                  <a:gd name="T68" fmla="*/ 532 w 856"/>
                  <a:gd name="T69" fmla="*/ 438 h 537"/>
                  <a:gd name="T70" fmla="*/ 469 w 856"/>
                  <a:gd name="T71" fmla="*/ 394 h 537"/>
                  <a:gd name="T72" fmla="*/ 472 w 856"/>
                  <a:gd name="T73" fmla="*/ 339 h 537"/>
                  <a:gd name="T74" fmla="*/ 495 w 856"/>
                  <a:gd name="T75" fmla="*/ 288 h 537"/>
                  <a:gd name="T76" fmla="*/ 526 w 856"/>
                  <a:gd name="T77" fmla="*/ 264 h 537"/>
                  <a:gd name="T78" fmla="*/ 806 w 856"/>
                  <a:gd name="T79" fmla="*/ 192 h 537"/>
                  <a:gd name="T80" fmla="*/ 856 w 856"/>
                  <a:gd name="T81" fmla="*/ 137 h 537"/>
                  <a:gd name="T82" fmla="*/ 822 w 856"/>
                  <a:gd name="T83" fmla="*/ 9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6" h="537">
                    <a:moveTo>
                      <a:pt x="822" y="93"/>
                    </a:moveTo>
                    <a:cubicBezTo>
                      <a:pt x="495" y="62"/>
                      <a:pt x="495" y="62"/>
                      <a:pt x="495" y="62"/>
                    </a:cubicBezTo>
                    <a:cubicBezTo>
                      <a:pt x="495" y="62"/>
                      <a:pt x="495" y="32"/>
                      <a:pt x="495" y="16"/>
                    </a:cubicBezTo>
                    <a:cubicBezTo>
                      <a:pt x="495" y="0"/>
                      <a:pt x="476" y="1"/>
                      <a:pt x="476" y="1"/>
                    </a:cubicBezTo>
                    <a:cubicBezTo>
                      <a:pt x="446" y="1"/>
                      <a:pt x="446" y="1"/>
                      <a:pt x="446" y="1"/>
                    </a:cubicBezTo>
                    <a:cubicBezTo>
                      <a:pt x="409" y="1"/>
                      <a:pt x="409" y="1"/>
                      <a:pt x="409" y="1"/>
                    </a:cubicBezTo>
                    <a:cubicBezTo>
                      <a:pt x="379" y="1"/>
                      <a:pt x="379" y="1"/>
                      <a:pt x="379" y="1"/>
                    </a:cubicBezTo>
                    <a:cubicBezTo>
                      <a:pt x="379" y="1"/>
                      <a:pt x="360" y="0"/>
                      <a:pt x="360" y="16"/>
                    </a:cubicBezTo>
                    <a:cubicBezTo>
                      <a:pt x="360" y="32"/>
                      <a:pt x="360" y="62"/>
                      <a:pt x="360" y="62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0" y="92"/>
                      <a:pt x="0" y="137"/>
                    </a:cubicBezTo>
                    <a:cubicBezTo>
                      <a:pt x="1" y="172"/>
                      <a:pt x="44" y="191"/>
                      <a:pt x="49" y="192"/>
                    </a:cubicBezTo>
                    <a:cubicBezTo>
                      <a:pt x="55" y="194"/>
                      <a:pt x="330" y="264"/>
                      <a:pt x="330" y="264"/>
                    </a:cubicBezTo>
                    <a:cubicBezTo>
                      <a:pt x="330" y="264"/>
                      <a:pt x="351" y="265"/>
                      <a:pt x="361" y="288"/>
                    </a:cubicBezTo>
                    <a:cubicBezTo>
                      <a:pt x="370" y="310"/>
                      <a:pt x="383" y="339"/>
                      <a:pt x="383" y="339"/>
                    </a:cubicBezTo>
                    <a:cubicBezTo>
                      <a:pt x="383" y="339"/>
                      <a:pt x="394" y="384"/>
                      <a:pt x="387" y="394"/>
                    </a:cubicBezTo>
                    <a:cubicBezTo>
                      <a:pt x="380" y="403"/>
                      <a:pt x="369" y="412"/>
                      <a:pt x="323" y="438"/>
                    </a:cubicBezTo>
                    <a:cubicBezTo>
                      <a:pt x="277" y="464"/>
                      <a:pt x="261" y="473"/>
                      <a:pt x="267" y="489"/>
                    </a:cubicBezTo>
                    <a:cubicBezTo>
                      <a:pt x="273" y="506"/>
                      <a:pt x="297" y="531"/>
                      <a:pt x="374" y="537"/>
                    </a:cubicBezTo>
                    <a:cubicBezTo>
                      <a:pt x="388" y="537"/>
                      <a:pt x="406" y="533"/>
                      <a:pt x="410" y="508"/>
                    </a:cubicBezTo>
                    <a:cubicBezTo>
                      <a:pt x="412" y="496"/>
                      <a:pt x="408" y="491"/>
                      <a:pt x="408" y="491"/>
                    </a:cubicBezTo>
                    <a:cubicBezTo>
                      <a:pt x="413" y="487"/>
                      <a:pt x="413" y="487"/>
                      <a:pt x="413" y="487"/>
                    </a:cubicBezTo>
                    <a:cubicBezTo>
                      <a:pt x="421" y="508"/>
                      <a:pt x="421" y="508"/>
                      <a:pt x="421" y="508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34" y="508"/>
                      <a:pt x="434" y="508"/>
                      <a:pt x="434" y="508"/>
                    </a:cubicBezTo>
                    <a:cubicBezTo>
                      <a:pt x="442" y="487"/>
                      <a:pt x="442" y="487"/>
                      <a:pt x="442" y="487"/>
                    </a:cubicBezTo>
                    <a:cubicBezTo>
                      <a:pt x="447" y="491"/>
                      <a:pt x="447" y="491"/>
                      <a:pt x="447" y="491"/>
                    </a:cubicBezTo>
                    <a:cubicBezTo>
                      <a:pt x="447" y="491"/>
                      <a:pt x="443" y="496"/>
                      <a:pt x="445" y="508"/>
                    </a:cubicBezTo>
                    <a:cubicBezTo>
                      <a:pt x="449" y="533"/>
                      <a:pt x="467" y="537"/>
                      <a:pt x="481" y="537"/>
                    </a:cubicBezTo>
                    <a:cubicBezTo>
                      <a:pt x="558" y="531"/>
                      <a:pt x="583" y="506"/>
                      <a:pt x="589" y="489"/>
                    </a:cubicBezTo>
                    <a:cubicBezTo>
                      <a:pt x="594" y="473"/>
                      <a:pt x="578" y="464"/>
                      <a:pt x="532" y="438"/>
                    </a:cubicBezTo>
                    <a:cubicBezTo>
                      <a:pt x="486" y="412"/>
                      <a:pt x="476" y="403"/>
                      <a:pt x="469" y="394"/>
                    </a:cubicBezTo>
                    <a:cubicBezTo>
                      <a:pt x="461" y="384"/>
                      <a:pt x="472" y="339"/>
                      <a:pt x="472" y="339"/>
                    </a:cubicBezTo>
                    <a:cubicBezTo>
                      <a:pt x="472" y="339"/>
                      <a:pt x="486" y="310"/>
                      <a:pt x="495" y="288"/>
                    </a:cubicBezTo>
                    <a:cubicBezTo>
                      <a:pt x="504" y="265"/>
                      <a:pt x="526" y="264"/>
                      <a:pt x="526" y="264"/>
                    </a:cubicBezTo>
                    <a:cubicBezTo>
                      <a:pt x="526" y="264"/>
                      <a:pt x="801" y="194"/>
                      <a:pt x="806" y="192"/>
                    </a:cubicBezTo>
                    <a:cubicBezTo>
                      <a:pt x="812" y="191"/>
                      <a:pt x="855" y="172"/>
                      <a:pt x="856" y="137"/>
                    </a:cubicBezTo>
                    <a:cubicBezTo>
                      <a:pt x="856" y="92"/>
                      <a:pt x="822" y="93"/>
                      <a:pt x="822" y="9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 rot="5400000">
                <a:off x="7284039" y="2217600"/>
                <a:ext cx="625527" cy="100962"/>
              </a:xfrm>
              <a:custGeom>
                <a:avLst/>
                <a:gdLst>
                  <a:gd name="T0" fmla="*/ 361 w 361"/>
                  <a:gd name="T1" fmla="*/ 0 h 58"/>
                  <a:gd name="T2" fmla="*/ 9 w 361"/>
                  <a:gd name="T3" fmla="*/ 23 h 58"/>
                  <a:gd name="T4" fmla="*/ 0 w 361"/>
                  <a:gd name="T5" fmla="*/ 55 h 58"/>
                  <a:gd name="T6" fmla="*/ 0 w 361"/>
                  <a:gd name="T7" fmla="*/ 58 h 58"/>
                  <a:gd name="T8" fmla="*/ 361 w 361"/>
                  <a:gd name="T9" fmla="*/ 39 h 58"/>
                  <a:gd name="T10" fmla="*/ 361 w 361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58">
                    <a:moveTo>
                      <a:pt x="361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4" y="30"/>
                      <a:pt x="0" y="40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361" y="39"/>
                      <a:pt x="361" y="39"/>
                      <a:pt x="361" y="39"/>
                    </a:cubicBez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8"/>
              <p:cNvSpPr>
                <a:spLocks/>
              </p:cNvSpPr>
              <p:nvPr/>
            </p:nvSpPr>
            <p:spPr bwMode="auto">
              <a:xfrm rot="5400000">
                <a:off x="7283307" y="3075047"/>
                <a:ext cx="626990" cy="100962"/>
              </a:xfrm>
              <a:custGeom>
                <a:avLst/>
                <a:gdLst>
                  <a:gd name="T0" fmla="*/ 353 w 362"/>
                  <a:gd name="T1" fmla="*/ 24 h 58"/>
                  <a:gd name="T2" fmla="*/ 0 w 362"/>
                  <a:gd name="T3" fmla="*/ 0 h 58"/>
                  <a:gd name="T4" fmla="*/ 0 w 362"/>
                  <a:gd name="T5" fmla="*/ 38 h 58"/>
                  <a:gd name="T6" fmla="*/ 361 w 362"/>
                  <a:gd name="T7" fmla="*/ 58 h 58"/>
                  <a:gd name="T8" fmla="*/ 362 w 362"/>
                  <a:gd name="T9" fmla="*/ 55 h 58"/>
                  <a:gd name="T10" fmla="*/ 353 w 362"/>
                  <a:gd name="T11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" h="58">
                    <a:moveTo>
                      <a:pt x="353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1" y="58"/>
                      <a:pt x="361" y="58"/>
                      <a:pt x="361" y="58"/>
                    </a:cubicBezTo>
                    <a:cubicBezTo>
                      <a:pt x="362" y="57"/>
                      <a:pt x="362" y="56"/>
                      <a:pt x="362" y="55"/>
                    </a:cubicBezTo>
                    <a:cubicBezTo>
                      <a:pt x="362" y="40"/>
                      <a:pt x="358" y="30"/>
                      <a:pt x="353" y="24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9"/>
              <p:cNvSpPr>
                <a:spLocks/>
              </p:cNvSpPr>
              <p:nvPr/>
            </p:nvSpPr>
            <p:spPr bwMode="auto">
              <a:xfrm rot="5400000">
                <a:off x="7413900" y="2447691"/>
                <a:ext cx="177050" cy="498958"/>
              </a:xfrm>
              <a:custGeom>
                <a:avLst/>
                <a:gdLst>
                  <a:gd name="T0" fmla="*/ 97 w 102"/>
                  <a:gd name="T1" fmla="*/ 1 h 287"/>
                  <a:gd name="T2" fmla="*/ 72 w 102"/>
                  <a:gd name="T3" fmla="*/ 0 h 287"/>
                  <a:gd name="T4" fmla="*/ 68 w 102"/>
                  <a:gd name="T5" fmla="*/ 4 h 287"/>
                  <a:gd name="T6" fmla="*/ 71 w 102"/>
                  <a:gd name="T7" fmla="*/ 46 h 287"/>
                  <a:gd name="T8" fmla="*/ 71 w 102"/>
                  <a:gd name="T9" fmla="*/ 132 h 287"/>
                  <a:gd name="T10" fmla="*/ 66 w 102"/>
                  <a:gd name="T11" fmla="*/ 141 h 287"/>
                  <a:gd name="T12" fmla="*/ 82 w 102"/>
                  <a:gd name="T13" fmla="*/ 144 h 287"/>
                  <a:gd name="T14" fmla="*/ 73 w 102"/>
                  <a:gd name="T15" fmla="*/ 147 h 287"/>
                  <a:gd name="T16" fmla="*/ 71 w 102"/>
                  <a:gd name="T17" fmla="*/ 155 h 287"/>
                  <a:gd name="T18" fmla="*/ 61 w 102"/>
                  <a:gd name="T19" fmla="*/ 148 h 287"/>
                  <a:gd name="T20" fmla="*/ 51 w 102"/>
                  <a:gd name="T21" fmla="*/ 146 h 287"/>
                  <a:gd name="T22" fmla="*/ 51 w 102"/>
                  <a:gd name="T23" fmla="*/ 146 h 287"/>
                  <a:gd name="T24" fmla="*/ 50 w 102"/>
                  <a:gd name="T25" fmla="*/ 146 h 287"/>
                  <a:gd name="T26" fmla="*/ 41 w 102"/>
                  <a:gd name="T27" fmla="*/ 148 h 287"/>
                  <a:gd name="T28" fmla="*/ 30 w 102"/>
                  <a:gd name="T29" fmla="*/ 155 h 287"/>
                  <a:gd name="T30" fmla="*/ 28 w 102"/>
                  <a:gd name="T31" fmla="*/ 147 h 287"/>
                  <a:gd name="T32" fmla="*/ 20 w 102"/>
                  <a:gd name="T33" fmla="*/ 144 h 287"/>
                  <a:gd name="T34" fmla="*/ 35 w 102"/>
                  <a:gd name="T35" fmla="*/ 141 h 287"/>
                  <a:gd name="T36" fmla="*/ 31 w 102"/>
                  <a:gd name="T37" fmla="*/ 132 h 287"/>
                  <a:gd name="T38" fmla="*/ 31 w 102"/>
                  <a:gd name="T39" fmla="*/ 46 h 287"/>
                  <a:gd name="T40" fmla="*/ 33 w 102"/>
                  <a:gd name="T41" fmla="*/ 4 h 287"/>
                  <a:gd name="T42" fmla="*/ 30 w 102"/>
                  <a:gd name="T43" fmla="*/ 0 h 287"/>
                  <a:gd name="T44" fmla="*/ 4 w 102"/>
                  <a:gd name="T45" fmla="*/ 1 h 287"/>
                  <a:gd name="T46" fmla="*/ 0 w 102"/>
                  <a:gd name="T47" fmla="*/ 7 h 287"/>
                  <a:gd name="T48" fmla="*/ 11 w 102"/>
                  <a:gd name="T49" fmla="*/ 247 h 287"/>
                  <a:gd name="T50" fmla="*/ 24 w 102"/>
                  <a:gd name="T51" fmla="*/ 286 h 287"/>
                  <a:gd name="T52" fmla="*/ 26 w 102"/>
                  <a:gd name="T53" fmla="*/ 255 h 287"/>
                  <a:gd name="T54" fmla="*/ 22 w 102"/>
                  <a:gd name="T55" fmla="*/ 196 h 287"/>
                  <a:gd name="T56" fmla="*/ 51 w 102"/>
                  <a:gd name="T57" fmla="*/ 152 h 287"/>
                  <a:gd name="T58" fmla="*/ 79 w 102"/>
                  <a:gd name="T59" fmla="*/ 196 h 287"/>
                  <a:gd name="T60" fmla="*/ 76 w 102"/>
                  <a:gd name="T61" fmla="*/ 255 h 287"/>
                  <a:gd name="T62" fmla="*/ 78 w 102"/>
                  <a:gd name="T63" fmla="*/ 286 h 287"/>
                  <a:gd name="T64" fmla="*/ 90 w 102"/>
                  <a:gd name="T65" fmla="*/ 247 h 287"/>
                  <a:gd name="T66" fmla="*/ 102 w 102"/>
                  <a:gd name="T67" fmla="*/ 7 h 287"/>
                  <a:gd name="T68" fmla="*/ 97 w 102"/>
                  <a:gd name="T69" fmla="*/ 1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287">
                    <a:moveTo>
                      <a:pt x="97" y="1"/>
                    </a:moveTo>
                    <a:cubicBezTo>
                      <a:pt x="96" y="1"/>
                      <a:pt x="77" y="0"/>
                      <a:pt x="72" y="0"/>
                    </a:cubicBezTo>
                    <a:cubicBezTo>
                      <a:pt x="67" y="1"/>
                      <a:pt x="68" y="4"/>
                      <a:pt x="68" y="4"/>
                    </a:cubicBezTo>
                    <a:cubicBezTo>
                      <a:pt x="67" y="8"/>
                      <a:pt x="72" y="27"/>
                      <a:pt x="71" y="46"/>
                    </a:cubicBezTo>
                    <a:cubicBezTo>
                      <a:pt x="72" y="56"/>
                      <a:pt x="71" y="126"/>
                      <a:pt x="71" y="132"/>
                    </a:cubicBezTo>
                    <a:cubicBezTo>
                      <a:pt x="71" y="138"/>
                      <a:pt x="66" y="139"/>
                      <a:pt x="66" y="141"/>
                    </a:cubicBezTo>
                    <a:cubicBezTo>
                      <a:pt x="66" y="143"/>
                      <a:pt x="82" y="141"/>
                      <a:pt x="82" y="144"/>
                    </a:cubicBezTo>
                    <a:cubicBezTo>
                      <a:pt x="82" y="147"/>
                      <a:pt x="76" y="146"/>
                      <a:pt x="73" y="147"/>
                    </a:cubicBezTo>
                    <a:cubicBezTo>
                      <a:pt x="71" y="149"/>
                      <a:pt x="73" y="155"/>
                      <a:pt x="71" y="155"/>
                    </a:cubicBezTo>
                    <a:cubicBezTo>
                      <a:pt x="69" y="155"/>
                      <a:pt x="69" y="150"/>
                      <a:pt x="61" y="148"/>
                    </a:cubicBezTo>
                    <a:cubicBezTo>
                      <a:pt x="57" y="147"/>
                      <a:pt x="54" y="146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6"/>
                      <a:pt x="51" y="146"/>
                      <a:pt x="50" y="146"/>
                    </a:cubicBezTo>
                    <a:cubicBezTo>
                      <a:pt x="48" y="146"/>
                      <a:pt x="44" y="147"/>
                      <a:pt x="41" y="148"/>
                    </a:cubicBezTo>
                    <a:cubicBezTo>
                      <a:pt x="33" y="150"/>
                      <a:pt x="32" y="155"/>
                      <a:pt x="30" y="155"/>
                    </a:cubicBezTo>
                    <a:cubicBezTo>
                      <a:pt x="28" y="155"/>
                      <a:pt x="31" y="149"/>
                      <a:pt x="28" y="147"/>
                    </a:cubicBezTo>
                    <a:cubicBezTo>
                      <a:pt x="26" y="146"/>
                      <a:pt x="20" y="147"/>
                      <a:pt x="20" y="144"/>
                    </a:cubicBezTo>
                    <a:cubicBezTo>
                      <a:pt x="20" y="141"/>
                      <a:pt x="35" y="143"/>
                      <a:pt x="35" y="141"/>
                    </a:cubicBezTo>
                    <a:cubicBezTo>
                      <a:pt x="35" y="139"/>
                      <a:pt x="31" y="138"/>
                      <a:pt x="31" y="132"/>
                    </a:cubicBezTo>
                    <a:cubicBezTo>
                      <a:pt x="31" y="126"/>
                      <a:pt x="30" y="56"/>
                      <a:pt x="31" y="46"/>
                    </a:cubicBezTo>
                    <a:cubicBezTo>
                      <a:pt x="30" y="27"/>
                      <a:pt x="34" y="8"/>
                      <a:pt x="33" y="4"/>
                    </a:cubicBezTo>
                    <a:cubicBezTo>
                      <a:pt x="33" y="4"/>
                      <a:pt x="34" y="1"/>
                      <a:pt x="30" y="0"/>
                    </a:cubicBezTo>
                    <a:cubicBezTo>
                      <a:pt x="25" y="0"/>
                      <a:pt x="6" y="1"/>
                      <a:pt x="4" y="1"/>
                    </a:cubicBezTo>
                    <a:cubicBezTo>
                      <a:pt x="3" y="1"/>
                      <a:pt x="0" y="2"/>
                      <a:pt x="0" y="7"/>
                    </a:cubicBezTo>
                    <a:cubicBezTo>
                      <a:pt x="0" y="12"/>
                      <a:pt x="9" y="232"/>
                      <a:pt x="11" y="247"/>
                    </a:cubicBezTo>
                    <a:cubicBezTo>
                      <a:pt x="12" y="255"/>
                      <a:pt x="16" y="287"/>
                      <a:pt x="24" y="286"/>
                    </a:cubicBezTo>
                    <a:cubicBezTo>
                      <a:pt x="28" y="286"/>
                      <a:pt x="26" y="259"/>
                      <a:pt x="26" y="255"/>
                    </a:cubicBezTo>
                    <a:cubicBezTo>
                      <a:pt x="26" y="251"/>
                      <a:pt x="22" y="199"/>
                      <a:pt x="22" y="196"/>
                    </a:cubicBezTo>
                    <a:cubicBezTo>
                      <a:pt x="22" y="193"/>
                      <a:pt x="20" y="153"/>
                      <a:pt x="51" y="152"/>
                    </a:cubicBezTo>
                    <a:cubicBezTo>
                      <a:pt x="82" y="153"/>
                      <a:pt x="79" y="193"/>
                      <a:pt x="79" y="196"/>
                    </a:cubicBezTo>
                    <a:cubicBezTo>
                      <a:pt x="79" y="199"/>
                      <a:pt x="76" y="251"/>
                      <a:pt x="76" y="255"/>
                    </a:cubicBezTo>
                    <a:cubicBezTo>
                      <a:pt x="76" y="259"/>
                      <a:pt x="74" y="286"/>
                      <a:pt x="78" y="286"/>
                    </a:cubicBezTo>
                    <a:cubicBezTo>
                      <a:pt x="85" y="287"/>
                      <a:pt x="89" y="255"/>
                      <a:pt x="90" y="247"/>
                    </a:cubicBezTo>
                    <a:cubicBezTo>
                      <a:pt x="93" y="232"/>
                      <a:pt x="102" y="12"/>
                      <a:pt x="102" y="7"/>
                    </a:cubicBezTo>
                    <a:cubicBezTo>
                      <a:pt x="102" y="2"/>
                      <a:pt x="98" y="1"/>
                      <a:pt x="97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10"/>
              <p:cNvSpPr>
                <a:spLocks/>
              </p:cNvSpPr>
              <p:nvPr/>
            </p:nvSpPr>
            <p:spPr bwMode="auto">
              <a:xfrm rot="5400000">
                <a:off x="6898480" y="2804351"/>
                <a:ext cx="220215" cy="119984"/>
              </a:xfrm>
              <a:custGeom>
                <a:avLst/>
                <a:gdLst>
                  <a:gd name="T0" fmla="*/ 3 w 127"/>
                  <a:gd name="T1" fmla="*/ 1 h 69"/>
                  <a:gd name="T2" fmla="*/ 0 w 127"/>
                  <a:gd name="T3" fmla="*/ 17 h 69"/>
                  <a:gd name="T4" fmla="*/ 114 w 127"/>
                  <a:gd name="T5" fmla="*/ 68 h 69"/>
                  <a:gd name="T6" fmla="*/ 99 w 127"/>
                  <a:gd name="T7" fmla="*/ 51 h 69"/>
                  <a:gd name="T8" fmla="*/ 3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3" y="1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01" y="68"/>
                      <a:pt x="114" y="68"/>
                    </a:cubicBezTo>
                    <a:cubicBezTo>
                      <a:pt x="127" y="69"/>
                      <a:pt x="122" y="63"/>
                      <a:pt x="99" y="51"/>
                    </a:cubicBezTo>
                    <a:cubicBezTo>
                      <a:pt x="77" y="39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11"/>
              <p:cNvSpPr>
                <a:spLocks/>
              </p:cNvSpPr>
              <p:nvPr/>
            </p:nvSpPr>
            <p:spPr bwMode="auto">
              <a:xfrm rot="5400000">
                <a:off x="6978226" y="2783866"/>
                <a:ext cx="141932" cy="97304"/>
              </a:xfrm>
              <a:custGeom>
                <a:avLst/>
                <a:gdLst>
                  <a:gd name="T0" fmla="*/ 1 w 82"/>
                  <a:gd name="T1" fmla="*/ 0 h 56"/>
                  <a:gd name="T2" fmla="*/ 0 w 82"/>
                  <a:gd name="T3" fmla="*/ 15 h 56"/>
                  <a:gd name="T4" fmla="*/ 82 w 82"/>
                  <a:gd name="T5" fmla="*/ 56 h 56"/>
                  <a:gd name="T6" fmla="*/ 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6"/>
                      <a:pt x="5" y="13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 rot="5400000">
                <a:off x="6898480" y="2470005"/>
                <a:ext cx="220215" cy="119984"/>
              </a:xfrm>
              <a:custGeom>
                <a:avLst/>
                <a:gdLst>
                  <a:gd name="T0" fmla="*/ 124 w 127"/>
                  <a:gd name="T1" fmla="*/ 1 h 69"/>
                  <a:gd name="T2" fmla="*/ 127 w 127"/>
                  <a:gd name="T3" fmla="*/ 17 h 69"/>
                  <a:gd name="T4" fmla="*/ 13 w 127"/>
                  <a:gd name="T5" fmla="*/ 68 h 69"/>
                  <a:gd name="T6" fmla="*/ 27 w 127"/>
                  <a:gd name="T7" fmla="*/ 51 h 69"/>
                  <a:gd name="T8" fmla="*/ 124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124" y="1"/>
                    </a:moveTo>
                    <a:cubicBezTo>
                      <a:pt x="127" y="17"/>
                      <a:pt x="127" y="17"/>
                      <a:pt x="127" y="17"/>
                    </a:cubicBezTo>
                    <a:cubicBezTo>
                      <a:pt x="127" y="17"/>
                      <a:pt x="26" y="68"/>
                      <a:pt x="13" y="68"/>
                    </a:cubicBezTo>
                    <a:cubicBezTo>
                      <a:pt x="0" y="69"/>
                      <a:pt x="5" y="63"/>
                      <a:pt x="27" y="51"/>
                    </a:cubicBezTo>
                    <a:cubicBezTo>
                      <a:pt x="49" y="39"/>
                      <a:pt x="123" y="0"/>
                      <a:pt x="124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13"/>
              <p:cNvSpPr>
                <a:spLocks/>
              </p:cNvSpPr>
              <p:nvPr/>
            </p:nvSpPr>
            <p:spPr bwMode="auto">
              <a:xfrm rot="5400000">
                <a:off x="6978226" y="2511707"/>
                <a:ext cx="141932" cy="97304"/>
              </a:xfrm>
              <a:custGeom>
                <a:avLst/>
                <a:gdLst>
                  <a:gd name="T0" fmla="*/ 81 w 82"/>
                  <a:gd name="T1" fmla="*/ 0 h 56"/>
                  <a:gd name="T2" fmla="*/ 82 w 82"/>
                  <a:gd name="T3" fmla="*/ 15 h 56"/>
                  <a:gd name="T4" fmla="*/ 0 w 82"/>
                  <a:gd name="T5" fmla="*/ 56 h 56"/>
                  <a:gd name="T6" fmla="*/ 8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81" y="0"/>
                    </a:moveTo>
                    <a:cubicBezTo>
                      <a:pt x="82" y="15"/>
                      <a:pt x="82" y="15"/>
                      <a:pt x="82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77" y="13"/>
                      <a:pt x="81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14"/>
              <p:cNvSpPr>
                <a:spLocks/>
              </p:cNvSpPr>
              <p:nvPr/>
            </p:nvSpPr>
            <p:spPr bwMode="auto">
              <a:xfrm rot="5400000">
                <a:off x="7353542" y="2615596"/>
                <a:ext cx="83404" cy="163149"/>
              </a:xfrm>
              <a:custGeom>
                <a:avLst/>
                <a:gdLst>
                  <a:gd name="T0" fmla="*/ 114 w 114"/>
                  <a:gd name="T1" fmla="*/ 35 h 223"/>
                  <a:gd name="T2" fmla="*/ 57 w 114"/>
                  <a:gd name="T3" fmla="*/ 0 h 223"/>
                  <a:gd name="T4" fmla="*/ 57 w 114"/>
                  <a:gd name="T5" fmla="*/ 0 h 223"/>
                  <a:gd name="T6" fmla="*/ 57 w 114"/>
                  <a:gd name="T7" fmla="*/ 0 h 223"/>
                  <a:gd name="T8" fmla="*/ 0 w 114"/>
                  <a:gd name="T9" fmla="*/ 35 h 223"/>
                  <a:gd name="T10" fmla="*/ 22 w 114"/>
                  <a:gd name="T11" fmla="*/ 223 h 223"/>
                  <a:gd name="T12" fmla="*/ 55 w 114"/>
                  <a:gd name="T13" fmla="*/ 204 h 223"/>
                  <a:gd name="T14" fmla="*/ 57 w 114"/>
                  <a:gd name="T15" fmla="*/ 204 h 223"/>
                  <a:gd name="T16" fmla="*/ 93 w 114"/>
                  <a:gd name="T17" fmla="*/ 223 h 223"/>
                  <a:gd name="T18" fmla="*/ 114 w 114"/>
                  <a:gd name="T19" fmla="*/ 3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23">
                    <a:moveTo>
                      <a:pt x="114" y="35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0" y="35"/>
                    </a:lnTo>
                    <a:lnTo>
                      <a:pt x="22" y="223"/>
                    </a:lnTo>
                    <a:lnTo>
                      <a:pt x="55" y="204"/>
                    </a:lnTo>
                    <a:lnTo>
                      <a:pt x="57" y="204"/>
                    </a:lnTo>
                    <a:lnTo>
                      <a:pt x="93" y="223"/>
                    </a:lnTo>
                    <a:lnTo>
                      <a:pt x="114" y="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15"/>
              <p:cNvSpPr>
                <a:spLocks/>
              </p:cNvSpPr>
              <p:nvPr/>
            </p:nvSpPr>
            <p:spPr bwMode="auto">
              <a:xfrm rot="5400000">
                <a:off x="7173566" y="3092605"/>
                <a:ext cx="521638" cy="102425"/>
              </a:xfrm>
              <a:custGeom>
                <a:avLst/>
                <a:gdLst>
                  <a:gd name="T0" fmla="*/ 1 w 301"/>
                  <a:gd name="T1" fmla="*/ 59 h 59"/>
                  <a:gd name="T2" fmla="*/ 285 w 301"/>
                  <a:gd name="T3" fmla="*/ 11 h 59"/>
                  <a:gd name="T4" fmla="*/ 301 w 301"/>
                  <a:gd name="T5" fmla="*/ 0 h 59"/>
                  <a:gd name="T6" fmla="*/ 0 w 301"/>
                  <a:gd name="T7" fmla="*/ 51 h 59"/>
                  <a:gd name="T8" fmla="*/ 1 w 30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59">
                    <a:moveTo>
                      <a:pt x="1" y="59"/>
                    </a:moveTo>
                    <a:cubicBezTo>
                      <a:pt x="285" y="11"/>
                      <a:pt x="285" y="11"/>
                      <a:pt x="285" y="11"/>
                    </a:cubicBezTo>
                    <a:cubicBezTo>
                      <a:pt x="290" y="8"/>
                      <a:pt x="295" y="4"/>
                      <a:pt x="301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16"/>
              <p:cNvSpPr>
                <a:spLocks/>
              </p:cNvSpPr>
              <p:nvPr/>
            </p:nvSpPr>
            <p:spPr bwMode="auto">
              <a:xfrm rot="5400000">
                <a:off x="7174297" y="2198578"/>
                <a:ext cx="520175" cy="102425"/>
              </a:xfrm>
              <a:custGeom>
                <a:avLst/>
                <a:gdLst>
                  <a:gd name="T0" fmla="*/ 300 w 300"/>
                  <a:gd name="T1" fmla="*/ 51 h 59"/>
                  <a:gd name="T2" fmla="*/ 0 w 300"/>
                  <a:gd name="T3" fmla="*/ 0 h 59"/>
                  <a:gd name="T4" fmla="*/ 15 w 300"/>
                  <a:gd name="T5" fmla="*/ 11 h 59"/>
                  <a:gd name="T6" fmla="*/ 299 w 300"/>
                  <a:gd name="T7" fmla="*/ 59 h 59"/>
                  <a:gd name="T8" fmla="*/ 300 w 300"/>
                  <a:gd name="T9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9">
                    <a:moveTo>
                      <a:pt x="300" y="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4"/>
                      <a:pt x="11" y="8"/>
                      <a:pt x="15" y="11"/>
                    </a:cubicBezTo>
                    <a:cubicBezTo>
                      <a:pt x="299" y="59"/>
                      <a:pt x="299" y="59"/>
                      <a:pt x="299" y="59"/>
                    </a:cubicBezTo>
                    <a:lnTo>
                      <a:pt x="300" y="5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17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0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8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2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9"/>
              <p:cNvSpPr>
                <a:spLocks/>
              </p:cNvSpPr>
              <p:nvPr/>
            </p:nvSpPr>
            <p:spPr bwMode="auto">
              <a:xfrm rot="5400000">
                <a:off x="6656317" y="2685830"/>
                <a:ext cx="561877" cy="22680"/>
              </a:xfrm>
              <a:custGeom>
                <a:avLst/>
                <a:gdLst>
                  <a:gd name="T0" fmla="*/ 247 w 324"/>
                  <a:gd name="T1" fmla="*/ 7 h 13"/>
                  <a:gd name="T2" fmla="*/ 235 w 324"/>
                  <a:gd name="T3" fmla="*/ 7 h 13"/>
                  <a:gd name="T4" fmla="*/ 235 w 324"/>
                  <a:gd name="T5" fmla="*/ 0 h 13"/>
                  <a:gd name="T6" fmla="*/ 90 w 324"/>
                  <a:gd name="T7" fmla="*/ 0 h 13"/>
                  <a:gd name="T8" fmla="*/ 90 w 324"/>
                  <a:gd name="T9" fmla="*/ 9 h 13"/>
                  <a:gd name="T10" fmla="*/ 78 w 324"/>
                  <a:gd name="T11" fmla="*/ 9 h 13"/>
                  <a:gd name="T12" fmla="*/ 78 w 324"/>
                  <a:gd name="T13" fmla="*/ 1 h 13"/>
                  <a:gd name="T14" fmla="*/ 0 w 324"/>
                  <a:gd name="T15" fmla="*/ 1 h 13"/>
                  <a:gd name="T16" fmla="*/ 1 w 324"/>
                  <a:gd name="T17" fmla="*/ 5 h 13"/>
                  <a:gd name="T18" fmla="*/ 74 w 324"/>
                  <a:gd name="T19" fmla="*/ 5 h 13"/>
                  <a:gd name="T20" fmla="*/ 74 w 324"/>
                  <a:gd name="T21" fmla="*/ 13 h 13"/>
                  <a:gd name="T22" fmla="*/ 94 w 324"/>
                  <a:gd name="T23" fmla="*/ 13 h 13"/>
                  <a:gd name="T24" fmla="*/ 94 w 324"/>
                  <a:gd name="T25" fmla="*/ 4 h 13"/>
                  <a:gd name="T26" fmla="*/ 145 w 324"/>
                  <a:gd name="T27" fmla="*/ 4 h 13"/>
                  <a:gd name="T28" fmla="*/ 147 w 324"/>
                  <a:gd name="T29" fmla="*/ 3 h 13"/>
                  <a:gd name="T30" fmla="*/ 148 w 324"/>
                  <a:gd name="T31" fmla="*/ 4 h 13"/>
                  <a:gd name="T32" fmla="*/ 176 w 324"/>
                  <a:gd name="T33" fmla="*/ 4 h 13"/>
                  <a:gd name="T34" fmla="*/ 176 w 324"/>
                  <a:gd name="T35" fmla="*/ 3 h 13"/>
                  <a:gd name="T36" fmla="*/ 178 w 324"/>
                  <a:gd name="T37" fmla="*/ 4 h 13"/>
                  <a:gd name="T38" fmla="*/ 231 w 324"/>
                  <a:gd name="T39" fmla="*/ 4 h 13"/>
                  <a:gd name="T40" fmla="*/ 231 w 324"/>
                  <a:gd name="T41" fmla="*/ 11 h 13"/>
                  <a:gd name="T42" fmla="*/ 251 w 324"/>
                  <a:gd name="T43" fmla="*/ 11 h 13"/>
                  <a:gd name="T44" fmla="*/ 251 w 324"/>
                  <a:gd name="T45" fmla="*/ 4 h 13"/>
                  <a:gd name="T46" fmla="*/ 323 w 324"/>
                  <a:gd name="T47" fmla="*/ 4 h 13"/>
                  <a:gd name="T48" fmla="*/ 324 w 324"/>
                  <a:gd name="T49" fmla="*/ 0 h 13"/>
                  <a:gd name="T50" fmla="*/ 247 w 324"/>
                  <a:gd name="T51" fmla="*/ 0 h 13"/>
                  <a:gd name="T52" fmla="*/ 247 w 324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3">
                    <a:moveTo>
                      <a:pt x="247" y="7"/>
                    </a:move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7" y="3"/>
                      <a:pt x="147" y="3"/>
                      <a:pt x="147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76" y="4"/>
                      <a:pt x="176" y="4"/>
                      <a:pt x="176" y="4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8" y="4"/>
                      <a:pt x="178" y="4"/>
                      <a:pt x="178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51" y="11"/>
                      <a:pt x="251" y="11"/>
                      <a:pt x="251" y="11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3"/>
                      <a:pt x="324" y="2"/>
                      <a:pt x="324" y="0"/>
                    </a:cubicBezTo>
                    <a:cubicBezTo>
                      <a:pt x="247" y="0"/>
                      <a:pt x="247" y="0"/>
                      <a:pt x="247" y="0"/>
                    </a:cubicBezTo>
                    <a:lnTo>
                      <a:pt x="247" y="7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7807324" y="2515776"/>
                <a:ext cx="0" cy="3810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/>
          <p:cNvGrpSpPr/>
          <p:nvPr/>
        </p:nvGrpSpPr>
        <p:grpSpPr>
          <a:xfrm rot="10800000">
            <a:off x="7215004" y="1600"/>
            <a:ext cx="1711969" cy="5044572"/>
            <a:chOff x="6301471" y="1813432"/>
            <a:chExt cx="1711969" cy="5044572"/>
          </a:xfrm>
        </p:grpSpPr>
        <p:sp>
          <p:nvSpPr>
            <p:cNvPr id="16" name="Rectangle 15"/>
            <p:cNvSpPr/>
            <p:nvPr/>
          </p:nvSpPr>
          <p:spPr>
            <a:xfrm rot="5400000">
              <a:off x="5148717" y="4532372"/>
              <a:ext cx="4007937" cy="6433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 rot="5400000" flipH="1" flipV="1">
              <a:off x="6585955" y="1528948"/>
              <a:ext cx="1143001" cy="1711969"/>
              <a:chOff x="6856413" y="1955317"/>
              <a:chExt cx="990600" cy="1483706"/>
            </a:xfrm>
          </p:grpSpPr>
          <p:sp>
            <p:nvSpPr>
              <p:cNvPr id="90" name="Oval 5"/>
              <p:cNvSpPr>
                <a:spLocks noChangeArrowheads="1"/>
              </p:cNvSpPr>
              <p:nvPr/>
            </p:nvSpPr>
            <p:spPr bwMode="auto">
              <a:xfrm rot="5400000">
                <a:off x="7743490" y="2647786"/>
                <a:ext cx="109742" cy="9730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6"/>
              <p:cNvSpPr>
                <a:spLocks/>
              </p:cNvSpPr>
              <p:nvPr/>
            </p:nvSpPr>
            <p:spPr bwMode="auto">
              <a:xfrm rot="5400000">
                <a:off x="6581327" y="2230403"/>
                <a:ext cx="1483706" cy="933534"/>
              </a:xfrm>
              <a:custGeom>
                <a:avLst/>
                <a:gdLst>
                  <a:gd name="T0" fmla="*/ 822 w 856"/>
                  <a:gd name="T1" fmla="*/ 93 h 537"/>
                  <a:gd name="T2" fmla="*/ 495 w 856"/>
                  <a:gd name="T3" fmla="*/ 62 h 537"/>
                  <a:gd name="T4" fmla="*/ 495 w 856"/>
                  <a:gd name="T5" fmla="*/ 16 h 537"/>
                  <a:gd name="T6" fmla="*/ 476 w 856"/>
                  <a:gd name="T7" fmla="*/ 1 h 537"/>
                  <a:gd name="T8" fmla="*/ 446 w 856"/>
                  <a:gd name="T9" fmla="*/ 1 h 537"/>
                  <a:gd name="T10" fmla="*/ 409 w 856"/>
                  <a:gd name="T11" fmla="*/ 1 h 537"/>
                  <a:gd name="T12" fmla="*/ 379 w 856"/>
                  <a:gd name="T13" fmla="*/ 1 h 537"/>
                  <a:gd name="T14" fmla="*/ 360 w 856"/>
                  <a:gd name="T15" fmla="*/ 16 h 537"/>
                  <a:gd name="T16" fmla="*/ 360 w 856"/>
                  <a:gd name="T17" fmla="*/ 62 h 537"/>
                  <a:gd name="T18" fmla="*/ 34 w 856"/>
                  <a:gd name="T19" fmla="*/ 93 h 537"/>
                  <a:gd name="T20" fmla="*/ 0 w 856"/>
                  <a:gd name="T21" fmla="*/ 137 h 537"/>
                  <a:gd name="T22" fmla="*/ 49 w 856"/>
                  <a:gd name="T23" fmla="*/ 192 h 537"/>
                  <a:gd name="T24" fmla="*/ 330 w 856"/>
                  <a:gd name="T25" fmla="*/ 264 h 537"/>
                  <a:gd name="T26" fmla="*/ 361 w 856"/>
                  <a:gd name="T27" fmla="*/ 288 h 537"/>
                  <a:gd name="T28" fmla="*/ 383 w 856"/>
                  <a:gd name="T29" fmla="*/ 339 h 537"/>
                  <a:gd name="T30" fmla="*/ 387 w 856"/>
                  <a:gd name="T31" fmla="*/ 394 h 537"/>
                  <a:gd name="T32" fmla="*/ 323 w 856"/>
                  <a:gd name="T33" fmla="*/ 438 h 537"/>
                  <a:gd name="T34" fmla="*/ 267 w 856"/>
                  <a:gd name="T35" fmla="*/ 489 h 537"/>
                  <a:gd name="T36" fmla="*/ 374 w 856"/>
                  <a:gd name="T37" fmla="*/ 537 h 537"/>
                  <a:gd name="T38" fmla="*/ 410 w 856"/>
                  <a:gd name="T39" fmla="*/ 508 h 537"/>
                  <a:gd name="T40" fmla="*/ 408 w 856"/>
                  <a:gd name="T41" fmla="*/ 491 h 537"/>
                  <a:gd name="T42" fmla="*/ 413 w 856"/>
                  <a:gd name="T43" fmla="*/ 487 h 537"/>
                  <a:gd name="T44" fmla="*/ 421 w 856"/>
                  <a:gd name="T45" fmla="*/ 508 h 537"/>
                  <a:gd name="T46" fmla="*/ 428 w 856"/>
                  <a:gd name="T47" fmla="*/ 536 h 537"/>
                  <a:gd name="T48" fmla="*/ 428 w 856"/>
                  <a:gd name="T49" fmla="*/ 537 h 537"/>
                  <a:gd name="T50" fmla="*/ 428 w 856"/>
                  <a:gd name="T51" fmla="*/ 537 h 537"/>
                  <a:gd name="T52" fmla="*/ 428 w 856"/>
                  <a:gd name="T53" fmla="*/ 537 h 537"/>
                  <a:gd name="T54" fmla="*/ 428 w 856"/>
                  <a:gd name="T55" fmla="*/ 536 h 537"/>
                  <a:gd name="T56" fmla="*/ 434 w 856"/>
                  <a:gd name="T57" fmla="*/ 508 h 537"/>
                  <a:gd name="T58" fmla="*/ 442 w 856"/>
                  <a:gd name="T59" fmla="*/ 487 h 537"/>
                  <a:gd name="T60" fmla="*/ 447 w 856"/>
                  <a:gd name="T61" fmla="*/ 491 h 537"/>
                  <a:gd name="T62" fmla="*/ 445 w 856"/>
                  <a:gd name="T63" fmla="*/ 508 h 537"/>
                  <a:gd name="T64" fmla="*/ 481 w 856"/>
                  <a:gd name="T65" fmla="*/ 537 h 537"/>
                  <a:gd name="T66" fmla="*/ 589 w 856"/>
                  <a:gd name="T67" fmla="*/ 489 h 537"/>
                  <a:gd name="T68" fmla="*/ 532 w 856"/>
                  <a:gd name="T69" fmla="*/ 438 h 537"/>
                  <a:gd name="T70" fmla="*/ 469 w 856"/>
                  <a:gd name="T71" fmla="*/ 394 h 537"/>
                  <a:gd name="T72" fmla="*/ 472 w 856"/>
                  <a:gd name="T73" fmla="*/ 339 h 537"/>
                  <a:gd name="T74" fmla="*/ 495 w 856"/>
                  <a:gd name="T75" fmla="*/ 288 h 537"/>
                  <a:gd name="T76" fmla="*/ 526 w 856"/>
                  <a:gd name="T77" fmla="*/ 264 h 537"/>
                  <a:gd name="T78" fmla="*/ 806 w 856"/>
                  <a:gd name="T79" fmla="*/ 192 h 537"/>
                  <a:gd name="T80" fmla="*/ 856 w 856"/>
                  <a:gd name="T81" fmla="*/ 137 h 537"/>
                  <a:gd name="T82" fmla="*/ 822 w 856"/>
                  <a:gd name="T83" fmla="*/ 9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6" h="537">
                    <a:moveTo>
                      <a:pt x="822" y="93"/>
                    </a:moveTo>
                    <a:cubicBezTo>
                      <a:pt x="495" y="62"/>
                      <a:pt x="495" y="62"/>
                      <a:pt x="495" y="62"/>
                    </a:cubicBezTo>
                    <a:cubicBezTo>
                      <a:pt x="495" y="62"/>
                      <a:pt x="495" y="32"/>
                      <a:pt x="495" y="16"/>
                    </a:cubicBezTo>
                    <a:cubicBezTo>
                      <a:pt x="495" y="0"/>
                      <a:pt x="476" y="1"/>
                      <a:pt x="476" y="1"/>
                    </a:cubicBezTo>
                    <a:cubicBezTo>
                      <a:pt x="446" y="1"/>
                      <a:pt x="446" y="1"/>
                      <a:pt x="446" y="1"/>
                    </a:cubicBezTo>
                    <a:cubicBezTo>
                      <a:pt x="409" y="1"/>
                      <a:pt x="409" y="1"/>
                      <a:pt x="409" y="1"/>
                    </a:cubicBezTo>
                    <a:cubicBezTo>
                      <a:pt x="379" y="1"/>
                      <a:pt x="379" y="1"/>
                      <a:pt x="379" y="1"/>
                    </a:cubicBezTo>
                    <a:cubicBezTo>
                      <a:pt x="379" y="1"/>
                      <a:pt x="360" y="0"/>
                      <a:pt x="360" y="16"/>
                    </a:cubicBezTo>
                    <a:cubicBezTo>
                      <a:pt x="360" y="32"/>
                      <a:pt x="360" y="62"/>
                      <a:pt x="360" y="62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0" y="92"/>
                      <a:pt x="0" y="137"/>
                    </a:cubicBezTo>
                    <a:cubicBezTo>
                      <a:pt x="1" y="172"/>
                      <a:pt x="44" y="191"/>
                      <a:pt x="49" y="192"/>
                    </a:cubicBezTo>
                    <a:cubicBezTo>
                      <a:pt x="55" y="194"/>
                      <a:pt x="330" y="264"/>
                      <a:pt x="330" y="264"/>
                    </a:cubicBezTo>
                    <a:cubicBezTo>
                      <a:pt x="330" y="264"/>
                      <a:pt x="351" y="265"/>
                      <a:pt x="361" y="288"/>
                    </a:cubicBezTo>
                    <a:cubicBezTo>
                      <a:pt x="370" y="310"/>
                      <a:pt x="383" y="339"/>
                      <a:pt x="383" y="339"/>
                    </a:cubicBezTo>
                    <a:cubicBezTo>
                      <a:pt x="383" y="339"/>
                      <a:pt x="394" y="384"/>
                      <a:pt x="387" y="394"/>
                    </a:cubicBezTo>
                    <a:cubicBezTo>
                      <a:pt x="380" y="403"/>
                      <a:pt x="369" y="412"/>
                      <a:pt x="323" y="438"/>
                    </a:cubicBezTo>
                    <a:cubicBezTo>
                      <a:pt x="277" y="464"/>
                      <a:pt x="261" y="473"/>
                      <a:pt x="267" y="489"/>
                    </a:cubicBezTo>
                    <a:cubicBezTo>
                      <a:pt x="273" y="506"/>
                      <a:pt x="297" y="531"/>
                      <a:pt x="374" y="537"/>
                    </a:cubicBezTo>
                    <a:cubicBezTo>
                      <a:pt x="388" y="537"/>
                      <a:pt x="406" y="533"/>
                      <a:pt x="410" y="508"/>
                    </a:cubicBezTo>
                    <a:cubicBezTo>
                      <a:pt x="412" y="496"/>
                      <a:pt x="408" y="491"/>
                      <a:pt x="408" y="491"/>
                    </a:cubicBezTo>
                    <a:cubicBezTo>
                      <a:pt x="413" y="487"/>
                      <a:pt x="413" y="487"/>
                      <a:pt x="413" y="487"/>
                    </a:cubicBezTo>
                    <a:cubicBezTo>
                      <a:pt x="421" y="508"/>
                      <a:pt x="421" y="508"/>
                      <a:pt x="421" y="508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34" y="508"/>
                      <a:pt x="434" y="508"/>
                      <a:pt x="434" y="508"/>
                    </a:cubicBezTo>
                    <a:cubicBezTo>
                      <a:pt x="442" y="487"/>
                      <a:pt x="442" y="487"/>
                      <a:pt x="442" y="487"/>
                    </a:cubicBezTo>
                    <a:cubicBezTo>
                      <a:pt x="447" y="491"/>
                      <a:pt x="447" y="491"/>
                      <a:pt x="447" y="491"/>
                    </a:cubicBezTo>
                    <a:cubicBezTo>
                      <a:pt x="447" y="491"/>
                      <a:pt x="443" y="496"/>
                      <a:pt x="445" y="508"/>
                    </a:cubicBezTo>
                    <a:cubicBezTo>
                      <a:pt x="449" y="533"/>
                      <a:pt x="467" y="537"/>
                      <a:pt x="481" y="537"/>
                    </a:cubicBezTo>
                    <a:cubicBezTo>
                      <a:pt x="558" y="531"/>
                      <a:pt x="583" y="506"/>
                      <a:pt x="589" y="489"/>
                    </a:cubicBezTo>
                    <a:cubicBezTo>
                      <a:pt x="594" y="473"/>
                      <a:pt x="578" y="464"/>
                      <a:pt x="532" y="438"/>
                    </a:cubicBezTo>
                    <a:cubicBezTo>
                      <a:pt x="486" y="412"/>
                      <a:pt x="476" y="403"/>
                      <a:pt x="469" y="394"/>
                    </a:cubicBezTo>
                    <a:cubicBezTo>
                      <a:pt x="461" y="384"/>
                      <a:pt x="472" y="339"/>
                      <a:pt x="472" y="339"/>
                    </a:cubicBezTo>
                    <a:cubicBezTo>
                      <a:pt x="472" y="339"/>
                      <a:pt x="486" y="310"/>
                      <a:pt x="495" y="288"/>
                    </a:cubicBezTo>
                    <a:cubicBezTo>
                      <a:pt x="504" y="265"/>
                      <a:pt x="526" y="264"/>
                      <a:pt x="526" y="264"/>
                    </a:cubicBezTo>
                    <a:cubicBezTo>
                      <a:pt x="526" y="264"/>
                      <a:pt x="801" y="194"/>
                      <a:pt x="806" y="192"/>
                    </a:cubicBezTo>
                    <a:cubicBezTo>
                      <a:pt x="812" y="191"/>
                      <a:pt x="855" y="172"/>
                      <a:pt x="856" y="137"/>
                    </a:cubicBezTo>
                    <a:cubicBezTo>
                      <a:pt x="856" y="92"/>
                      <a:pt x="822" y="93"/>
                      <a:pt x="822" y="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7"/>
              <p:cNvSpPr>
                <a:spLocks/>
              </p:cNvSpPr>
              <p:nvPr/>
            </p:nvSpPr>
            <p:spPr bwMode="auto">
              <a:xfrm rot="5400000">
                <a:off x="7284039" y="2217600"/>
                <a:ext cx="625527" cy="100962"/>
              </a:xfrm>
              <a:custGeom>
                <a:avLst/>
                <a:gdLst>
                  <a:gd name="T0" fmla="*/ 361 w 361"/>
                  <a:gd name="T1" fmla="*/ 0 h 58"/>
                  <a:gd name="T2" fmla="*/ 9 w 361"/>
                  <a:gd name="T3" fmla="*/ 23 h 58"/>
                  <a:gd name="T4" fmla="*/ 0 w 361"/>
                  <a:gd name="T5" fmla="*/ 55 h 58"/>
                  <a:gd name="T6" fmla="*/ 0 w 361"/>
                  <a:gd name="T7" fmla="*/ 58 h 58"/>
                  <a:gd name="T8" fmla="*/ 361 w 361"/>
                  <a:gd name="T9" fmla="*/ 39 h 58"/>
                  <a:gd name="T10" fmla="*/ 361 w 361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58">
                    <a:moveTo>
                      <a:pt x="361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4" y="30"/>
                      <a:pt x="0" y="40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361" y="39"/>
                      <a:pt x="361" y="39"/>
                      <a:pt x="361" y="39"/>
                    </a:cubicBez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8"/>
              <p:cNvSpPr>
                <a:spLocks/>
              </p:cNvSpPr>
              <p:nvPr/>
            </p:nvSpPr>
            <p:spPr bwMode="auto">
              <a:xfrm rot="5400000">
                <a:off x="7283307" y="3075047"/>
                <a:ext cx="626990" cy="100962"/>
              </a:xfrm>
              <a:custGeom>
                <a:avLst/>
                <a:gdLst>
                  <a:gd name="T0" fmla="*/ 353 w 362"/>
                  <a:gd name="T1" fmla="*/ 24 h 58"/>
                  <a:gd name="T2" fmla="*/ 0 w 362"/>
                  <a:gd name="T3" fmla="*/ 0 h 58"/>
                  <a:gd name="T4" fmla="*/ 0 w 362"/>
                  <a:gd name="T5" fmla="*/ 38 h 58"/>
                  <a:gd name="T6" fmla="*/ 361 w 362"/>
                  <a:gd name="T7" fmla="*/ 58 h 58"/>
                  <a:gd name="T8" fmla="*/ 362 w 362"/>
                  <a:gd name="T9" fmla="*/ 55 h 58"/>
                  <a:gd name="T10" fmla="*/ 353 w 362"/>
                  <a:gd name="T11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" h="58">
                    <a:moveTo>
                      <a:pt x="353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1" y="58"/>
                      <a:pt x="361" y="58"/>
                      <a:pt x="361" y="58"/>
                    </a:cubicBezTo>
                    <a:cubicBezTo>
                      <a:pt x="362" y="57"/>
                      <a:pt x="362" y="56"/>
                      <a:pt x="362" y="55"/>
                    </a:cubicBezTo>
                    <a:cubicBezTo>
                      <a:pt x="362" y="40"/>
                      <a:pt x="358" y="30"/>
                      <a:pt x="353" y="2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9"/>
              <p:cNvSpPr>
                <a:spLocks/>
              </p:cNvSpPr>
              <p:nvPr/>
            </p:nvSpPr>
            <p:spPr bwMode="auto">
              <a:xfrm rot="5400000">
                <a:off x="7413900" y="2447691"/>
                <a:ext cx="177050" cy="498958"/>
              </a:xfrm>
              <a:custGeom>
                <a:avLst/>
                <a:gdLst>
                  <a:gd name="T0" fmla="*/ 97 w 102"/>
                  <a:gd name="T1" fmla="*/ 1 h 287"/>
                  <a:gd name="T2" fmla="*/ 72 w 102"/>
                  <a:gd name="T3" fmla="*/ 0 h 287"/>
                  <a:gd name="T4" fmla="*/ 68 w 102"/>
                  <a:gd name="T5" fmla="*/ 4 h 287"/>
                  <a:gd name="T6" fmla="*/ 71 w 102"/>
                  <a:gd name="T7" fmla="*/ 46 h 287"/>
                  <a:gd name="T8" fmla="*/ 71 w 102"/>
                  <a:gd name="T9" fmla="*/ 132 h 287"/>
                  <a:gd name="T10" fmla="*/ 66 w 102"/>
                  <a:gd name="T11" fmla="*/ 141 h 287"/>
                  <a:gd name="T12" fmla="*/ 82 w 102"/>
                  <a:gd name="T13" fmla="*/ 144 h 287"/>
                  <a:gd name="T14" fmla="*/ 73 w 102"/>
                  <a:gd name="T15" fmla="*/ 147 h 287"/>
                  <a:gd name="T16" fmla="*/ 71 w 102"/>
                  <a:gd name="T17" fmla="*/ 155 h 287"/>
                  <a:gd name="T18" fmla="*/ 61 w 102"/>
                  <a:gd name="T19" fmla="*/ 148 h 287"/>
                  <a:gd name="T20" fmla="*/ 51 w 102"/>
                  <a:gd name="T21" fmla="*/ 146 h 287"/>
                  <a:gd name="T22" fmla="*/ 51 w 102"/>
                  <a:gd name="T23" fmla="*/ 146 h 287"/>
                  <a:gd name="T24" fmla="*/ 50 w 102"/>
                  <a:gd name="T25" fmla="*/ 146 h 287"/>
                  <a:gd name="T26" fmla="*/ 41 w 102"/>
                  <a:gd name="T27" fmla="*/ 148 h 287"/>
                  <a:gd name="T28" fmla="*/ 30 w 102"/>
                  <a:gd name="T29" fmla="*/ 155 h 287"/>
                  <a:gd name="T30" fmla="*/ 28 w 102"/>
                  <a:gd name="T31" fmla="*/ 147 h 287"/>
                  <a:gd name="T32" fmla="*/ 20 w 102"/>
                  <a:gd name="T33" fmla="*/ 144 h 287"/>
                  <a:gd name="T34" fmla="*/ 35 w 102"/>
                  <a:gd name="T35" fmla="*/ 141 h 287"/>
                  <a:gd name="T36" fmla="*/ 31 w 102"/>
                  <a:gd name="T37" fmla="*/ 132 h 287"/>
                  <a:gd name="T38" fmla="*/ 31 w 102"/>
                  <a:gd name="T39" fmla="*/ 46 h 287"/>
                  <a:gd name="T40" fmla="*/ 33 w 102"/>
                  <a:gd name="T41" fmla="*/ 4 h 287"/>
                  <a:gd name="T42" fmla="*/ 30 w 102"/>
                  <a:gd name="T43" fmla="*/ 0 h 287"/>
                  <a:gd name="T44" fmla="*/ 4 w 102"/>
                  <a:gd name="T45" fmla="*/ 1 h 287"/>
                  <a:gd name="T46" fmla="*/ 0 w 102"/>
                  <a:gd name="T47" fmla="*/ 7 h 287"/>
                  <a:gd name="T48" fmla="*/ 11 w 102"/>
                  <a:gd name="T49" fmla="*/ 247 h 287"/>
                  <a:gd name="T50" fmla="*/ 24 w 102"/>
                  <a:gd name="T51" fmla="*/ 286 h 287"/>
                  <a:gd name="T52" fmla="*/ 26 w 102"/>
                  <a:gd name="T53" fmla="*/ 255 h 287"/>
                  <a:gd name="T54" fmla="*/ 22 w 102"/>
                  <a:gd name="T55" fmla="*/ 196 h 287"/>
                  <a:gd name="T56" fmla="*/ 51 w 102"/>
                  <a:gd name="T57" fmla="*/ 152 h 287"/>
                  <a:gd name="T58" fmla="*/ 79 w 102"/>
                  <a:gd name="T59" fmla="*/ 196 h 287"/>
                  <a:gd name="T60" fmla="*/ 76 w 102"/>
                  <a:gd name="T61" fmla="*/ 255 h 287"/>
                  <a:gd name="T62" fmla="*/ 78 w 102"/>
                  <a:gd name="T63" fmla="*/ 286 h 287"/>
                  <a:gd name="T64" fmla="*/ 90 w 102"/>
                  <a:gd name="T65" fmla="*/ 247 h 287"/>
                  <a:gd name="T66" fmla="*/ 102 w 102"/>
                  <a:gd name="T67" fmla="*/ 7 h 287"/>
                  <a:gd name="T68" fmla="*/ 97 w 102"/>
                  <a:gd name="T69" fmla="*/ 1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287">
                    <a:moveTo>
                      <a:pt x="97" y="1"/>
                    </a:moveTo>
                    <a:cubicBezTo>
                      <a:pt x="96" y="1"/>
                      <a:pt x="77" y="0"/>
                      <a:pt x="72" y="0"/>
                    </a:cubicBezTo>
                    <a:cubicBezTo>
                      <a:pt x="67" y="1"/>
                      <a:pt x="68" y="4"/>
                      <a:pt x="68" y="4"/>
                    </a:cubicBezTo>
                    <a:cubicBezTo>
                      <a:pt x="67" y="8"/>
                      <a:pt x="72" y="27"/>
                      <a:pt x="71" y="46"/>
                    </a:cubicBezTo>
                    <a:cubicBezTo>
                      <a:pt x="72" y="56"/>
                      <a:pt x="71" y="126"/>
                      <a:pt x="71" y="132"/>
                    </a:cubicBezTo>
                    <a:cubicBezTo>
                      <a:pt x="71" y="138"/>
                      <a:pt x="66" y="139"/>
                      <a:pt x="66" y="141"/>
                    </a:cubicBezTo>
                    <a:cubicBezTo>
                      <a:pt x="66" y="143"/>
                      <a:pt x="82" y="141"/>
                      <a:pt x="82" y="144"/>
                    </a:cubicBezTo>
                    <a:cubicBezTo>
                      <a:pt x="82" y="147"/>
                      <a:pt x="76" y="146"/>
                      <a:pt x="73" y="147"/>
                    </a:cubicBezTo>
                    <a:cubicBezTo>
                      <a:pt x="71" y="149"/>
                      <a:pt x="73" y="155"/>
                      <a:pt x="71" y="155"/>
                    </a:cubicBezTo>
                    <a:cubicBezTo>
                      <a:pt x="69" y="155"/>
                      <a:pt x="69" y="150"/>
                      <a:pt x="61" y="148"/>
                    </a:cubicBezTo>
                    <a:cubicBezTo>
                      <a:pt x="57" y="147"/>
                      <a:pt x="54" y="146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6"/>
                      <a:pt x="51" y="146"/>
                      <a:pt x="50" y="146"/>
                    </a:cubicBezTo>
                    <a:cubicBezTo>
                      <a:pt x="48" y="146"/>
                      <a:pt x="44" y="147"/>
                      <a:pt x="41" y="148"/>
                    </a:cubicBezTo>
                    <a:cubicBezTo>
                      <a:pt x="33" y="150"/>
                      <a:pt x="32" y="155"/>
                      <a:pt x="30" y="155"/>
                    </a:cubicBezTo>
                    <a:cubicBezTo>
                      <a:pt x="28" y="155"/>
                      <a:pt x="31" y="149"/>
                      <a:pt x="28" y="147"/>
                    </a:cubicBezTo>
                    <a:cubicBezTo>
                      <a:pt x="26" y="146"/>
                      <a:pt x="20" y="147"/>
                      <a:pt x="20" y="144"/>
                    </a:cubicBezTo>
                    <a:cubicBezTo>
                      <a:pt x="20" y="141"/>
                      <a:pt x="35" y="143"/>
                      <a:pt x="35" y="141"/>
                    </a:cubicBezTo>
                    <a:cubicBezTo>
                      <a:pt x="35" y="139"/>
                      <a:pt x="31" y="138"/>
                      <a:pt x="31" y="132"/>
                    </a:cubicBezTo>
                    <a:cubicBezTo>
                      <a:pt x="31" y="126"/>
                      <a:pt x="30" y="56"/>
                      <a:pt x="31" y="46"/>
                    </a:cubicBezTo>
                    <a:cubicBezTo>
                      <a:pt x="30" y="27"/>
                      <a:pt x="34" y="8"/>
                      <a:pt x="33" y="4"/>
                    </a:cubicBezTo>
                    <a:cubicBezTo>
                      <a:pt x="33" y="4"/>
                      <a:pt x="34" y="1"/>
                      <a:pt x="30" y="0"/>
                    </a:cubicBezTo>
                    <a:cubicBezTo>
                      <a:pt x="25" y="0"/>
                      <a:pt x="6" y="1"/>
                      <a:pt x="4" y="1"/>
                    </a:cubicBezTo>
                    <a:cubicBezTo>
                      <a:pt x="3" y="1"/>
                      <a:pt x="0" y="2"/>
                      <a:pt x="0" y="7"/>
                    </a:cubicBezTo>
                    <a:cubicBezTo>
                      <a:pt x="0" y="12"/>
                      <a:pt x="9" y="232"/>
                      <a:pt x="11" y="247"/>
                    </a:cubicBezTo>
                    <a:cubicBezTo>
                      <a:pt x="12" y="255"/>
                      <a:pt x="16" y="287"/>
                      <a:pt x="24" y="286"/>
                    </a:cubicBezTo>
                    <a:cubicBezTo>
                      <a:pt x="28" y="286"/>
                      <a:pt x="26" y="259"/>
                      <a:pt x="26" y="255"/>
                    </a:cubicBezTo>
                    <a:cubicBezTo>
                      <a:pt x="26" y="251"/>
                      <a:pt x="22" y="199"/>
                      <a:pt x="22" y="196"/>
                    </a:cubicBezTo>
                    <a:cubicBezTo>
                      <a:pt x="22" y="193"/>
                      <a:pt x="20" y="153"/>
                      <a:pt x="51" y="152"/>
                    </a:cubicBezTo>
                    <a:cubicBezTo>
                      <a:pt x="82" y="153"/>
                      <a:pt x="79" y="193"/>
                      <a:pt x="79" y="196"/>
                    </a:cubicBezTo>
                    <a:cubicBezTo>
                      <a:pt x="79" y="199"/>
                      <a:pt x="76" y="251"/>
                      <a:pt x="76" y="255"/>
                    </a:cubicBezTo>
                    <a:cubicBezTo>
                      <a:pt x="76" y="259"/>
                      <a:pt x="74" y="286"/>
                      <a:pt x="78" y="286"/>
                    </a:cubicBezTo>
                    <a:cubicBezTo>
                      <a:pt x="85" y="287"/>
                      <a:pt x="89" y="255"/>
                      <a:pt x="90" y="247"/>
                    </a:cubicBezTo>
                    <a:cubicBezTo>
                      <a:pt x="93" y="232"/>
                      <a:pt x="102" y="12"/>
                      <a:pt x="102" y="7"/>
                    </a:cubicBezTo>
                    <a:cubicBezTo>
                      <a:pt x="102" y="2"/>
                      <a:pt x="98" y="1"/>
                      <a:pt x="97" y="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0"/>
              <p:cNvSpPr>
                <a:spLocks/>
              </p:cNvSpPr>
              <p:nvPr/>
            </p:nvSpPr>
            <p:spPr bwMode="auto">
              <a:xfrm rot="5400000">
                <a:off x="6898480" y="2804351"/>
                <a:ext cx="220215" cy="119984"/>
              </a:xfrm>
              <a:custGeom>
                <a:avLst/>
                <a:gdLst>
                  <a:gd name="T0" fmla="*/ 3 w 127"/>
                  <a:gd name="T1" fmla="*/ 1 h 69"/>
                  <a:gd name="T2" fmla="*/ 0 w 127"/>
                  <a:gd name="T3" fmla="*/ 17 h 69"/>
                  <a:gd name="T4" fmla="*/ 114 w 127"/>
                  <a:gd name="T5" fmla="*/ 68 h 69"/>
                  <a:gd name="T6" fmla="*/ 99 w 127"/>
                  <a:gd name="T7" fmla="*/ 51 h 69"/>
                  <a:gd name="T8" fmla="*/ 3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3" y="1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01" y="68"/>
                      <a:pt x="114" y="68"/>
                    </a:cubicBezTo>
                    <a:cubicBezTo>
                      <a:pt x="127" y="69"/>
                      <a:pt x="122" y="63"/>
                      <a:pt x="99" y="51"/>
                    </a:cubicBezTo>
                    <a:cubicBezTo>
                      <a:pt x="77" y="39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Freeform 11"/>
              <p:cNvSpPr>
                <a:spLocks/>
              </p:cNvSpPr>
              <p:nvPr/>
            </p:nvSpPr>
            <p:spPr bwMode="auto">
              <a:xfrm rot="5400000">
                <a:off x="6978226" y="2783866"/>
                <a:ext cx="141932" cy="97304"/>
              </a:xfrm>
              <a:custGeom>
                <a:avLst/>
                <a:gdLst>
                  <a:gd name="T0" fmla="*/ 1 w 82"/>
                  <a:gd name="T1" fmla="*/ 0 h 56"/>
                  <a:gd name="T2" fmla="*/ 0 w 82"/>
                  <a:gd name="T3" fmla="*/ 15 h 56"/>
                  <a:gd name="T4" fmla="*/ 82 w 82"/>
                  <a:gd name="T5" fmla="*/ 56 h 56"/>
                  <a:gd name="T6" fmla="*/ 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6"/>
                      <a:pt x="5" y="13"/>
                      <a:pt x="1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2"/>
              <p:cNvSpPr>
                <a:spLocks/>
              </p:cNvSpPr>
              <p:nvPr/>
            </p:nvSpPr>
            <p:spPr bwMode="auto">
              <a:xfrm rot="5400000">
                <a:off x="6898480" y="2470005"/>
                <a:ext cx="220215" cy="119984"/>
              </a:xfrm>
              <a:custGeom>
                <a:avLst/>
                <a:gdLst>
                  <a:gd name="T0" fmla="*/ 124 w 127"/>
                  <a:gd name="T1" fmla="*/ 1 h 69"/>
                  <a:gd name="T2" fmla="*/ 127 w 127"/>
                  <a:gd name="T3" fmla="*/ 17 h 69"/>
                  <a:gd name="T4" fmla="*/ 13 w 127"/>
                  <a:gd name="T5" fmla="*/ 68 h 69"/>
                  <a:gd name="T6" fmla="*/ 27 w 127"/>
                  <a:gd name="T7" fmla="*/ 51 h 69"/>
                  <a:gd name="T8" fmla="*/ 124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124" y="1"/>
                    </a:moveTo>
                    <a:cubicBezTo>
                      <a:pt x="127" y="17"/>
                      <a:pt x="127" y="17"/>
                      <a:pt x="127" y="17"/>
                    </a:cubicBezTo>
                    <a:cubicBezTo>
                      <a:pt x="127" y="17"/>
                      <a:pt x="26" y="68"/>
                      <a:pt x="13" y="68"/>
                    </a:cubicBezTo>
                    <a:cubicBezTo>
                      <a:pt x="0" y="69"/>
                      <a:pt x="5" y="63"/>
                      <a:pt x="27" y="51"/>
                    </a:cubicBezTo>
                    <a:cubicBezTo>
                      <a:pt x="49" y="39"/>
                      <a:pt x="123" y="0"/>
                      <a:pt x="124" y="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13"/>
              <p:cNvSpPr>
                <a:spLocks/>
              </p:cNvSpPr>
              <p:nvPr/>
            </p:nvSpPr>
            <p:spPr bwMode="auto">
              <a:xfrm rot="5400000">
                <a:off x="6978226" y="2511707"/>
                <a:ext cx="141932" cy="97304"/>
              </a:xfrm>
              <a:custGeom>
                <a:avLst/>
                <a:gdLst>
                  <a:gd name="T0" fmla="*/ 81 w 82"/>
                  <a:gd name="T1" fmla="*/ 0 h 56"/>
                  <a:gd name="T2" fmla="*/ 82 w 82"/>
                  <a:gd name="T3" fmla="*/ 15 h 56"/>
                  <a:gd name="T4" fmla="*/ 0 w 82"/>
                  <a:gd name="T5" fmla="*/ 56 h 56"/>
                  <a:gd name="T6" fmla="*/ 8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81" y="0"/>
                    </a:moveTo>
                    <a:cubicBezTo>
                      <a:pt x="82" y="15"/>
                      <a:pt x="82" y="15"/>
                      <a:pt x="82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77" y="13"/>
                      <a:pt x="81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14"/>
              <p:cNvSpPr>
                <a:spLocks/>
              </p:cNvSpPr>
              <p:nvPr/>
            </p:nvSpPr>
            <p:spPr bwMode="auto">
              <a:xfrm rot="5400000">
                <a:off x="7353542" y="2615596"/>
                <a:ext cx="83404" cy="163149"/>
              </a:xfrm>
              <a:custGeom>
                <a:avLst/>
                <a:gdLst>
                  <a:gd name="T0" fmla="*/ 114 w 114"/>
                  <a:gd name="T1" fmla="*/ 35 h 223"/>
                  <a:gd name="T2" fmla="*/ 57 w 114"/>
                  <a:gd name="T3" fmla="*/ 0 h 223"/>
                  <a:gd name="T4" fmla="*/ 57 w 114"/>
                  <a:gd name="T5" fmla="*/ 0 h 223"/>
                  <a:gd name="T6" fmla="*/ 57 w 114"/>
                  <a:gd name="T7" fmla="*/ 0 h 223"/>
                  <a:gd name="T8" fmla="*/ 0 w 114"/>
                  <a:gd name="T9" fmla="*/ 35 h 223"/>
                  <a:gd name="T10" fmla="*/ 22 w 114"/>
                  <a:gd name="T11" fmla="*/ 223 h 223"/>
                  <a:gd name="T12" fmla="*/ 55 w 114"/>
                  <a:gd name="T13" fmla="*/ 204 h 223"/>
                  <a:gd name="T14" fmla="*/ 57 w 114"/>
                  <a:gd name="T15" fmla="*/ 204 h 223"/>
                  <a:gd name="T16" fmla="*/ 93 w 114"/>
                  <a:gd name="T17" fmla="*/ 223 h 223"/>
                  <a:gd name="T18" fmla="*/ 114 w 114"/>
                  <a:gd name="T19" fmla="*/ 3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23">
                    <a:moveTo>
                      <a:pt x="114" y="35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0" y="35"/>
                    </a:lnTo>
                    <a:lnTo>
                      <a:pt x="22" y="223"/>
                    </a:lnTo>
                    <a:lnTo>
                      <a:pt x="55" y="204"/>
                    </a:lnTo>
                    <a:lnTo>
                      <a:pt x="57" y="204"/>
                    </a:lnTo>
                    <a:lnTo>
                      <a:pt x="93" y="223"/>
                    </a:lnTo>
                    <a:lnTo>
                      <a:pt x="114" y="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15"/>
              <p:cNvSpPr>
                <a:spLocks/>
              </p:cNvSpPr>
              <p:nvPr/>
            </p:nvSpPr>
            <p:spPr bwMode="auto">
              <a:xfrm rot="5400000">
                <a:off x="7173566" y="3092605"/>
                <a:ext cx="521638" cy="102425"/>
              </a:xfrm>
              <a:custGeom>
                <a:avLst/>
                <a:gdLst>
                  <a:gd name="T0" fmla="*/ 1 w 301"/>
                  <a:gd name="T1" fmla="*/ 59 h 59"/>
                  <a:gd name="T2" fmla="*/ 285 w 301"/>
                  <a:gd name="T3" fmla="*/ 11 h 59"/>
                  <a:gd name="T4" fmla="*/ 301 w 301"/>
                  <a:gd name="T5" fmla="*/ 0 h 59"/>
                  <a:gd name="T6" fmla="*/ 0 w 301"/>
                  <a:gd name="T7" fmla="*/ 51 h 59"/>
                  <a:gd name="T8" fmla="*/ 1 w 30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59">
                    <a:moveTo>
                      <a:pt x="1" y="59"/>
                    </a:moveTo>
                    <a:cubicBezTo>
                      <a:pt x="285" y="11"/>
                      <a:pt x="285" y="11"/>
                      <a:pt x="285" y="11"/>
                    </a:cubicBezTo>
                    <a:cubicBezTo>
                      <a:pt x="290" y="8"/>
                      <a:pt x="295" y="4"/>
                      <a:pt x="301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16"/>
              <p:cNvSpPr>
                <a:spLocks/>
              </p:cNvSpPr>
              <p:nvPr/>
            </p:nvSpPr>
            <p:spPr bwMode="auto">
              <a:xfrm rot="5400000">
                <a:off x="7174297" y="2198578"/>
                <a:ext cx="520175" cy="102425"/>
              </a:xfrm>
              <a:custGeom>
                <a:avLst/>
                <a:gdLst>
                  <a:gd name="T0" fmla="*/ 300 w 300"/>
                  <a:gd name="T1" fmla="*/ 51 h 59"/>
                  <a:gd name="T2" fmla="*/ 0 w 300"/>
                  <a:gd name="T3" fmla="*/ 0 h 59"/>
                  <a:gd name="T4" fmla="*/ 15 w 300"/>
                  <a:gd name="T5" fmla="*/ 11 h 59"/>
                  <a:gd name="T6" fmla="*/ 299 w 300"/>
                  <a:gd name="T7" fmla="*/ 59 h 59"/>
                  <a:gd name="T8" fmla="*/ 300 w 300"/>
                  <a:gd name="T9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9">
                    <a:moveTo>
                      <a:pt x="300" y="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4"/>
                      <a:pt x="11" y="8"/>
                      <a:pt x="15" y="11"/>
                    </a:cubicBezTo>
                    <a:cubicBezTo>
                      <a:pt x="299" y="59"/>
                      <a:pt x="299" y="59"/>
                      <a:pt x="299" y="59"/>
                    </a:cubicBezTo>
                    <a:lnTo>
                      <a:pt x="300" y="51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17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0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18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2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19"/>
              <p:cNvSpPr>
                <a:spLocks/>
              </p:cNvSpPr>
              <p:nvPr/>
            </p:nvSpPr>
            <p:spPr bwMode="auto">
              <a:xfrm rot="5400000">
                <a:off x="6656317" y="2685830"/>
                <a:ext cx="561877" cy="22680"/>
              </a:xfrm>
              <a:custGeom>
                <a:avLst/>
                <a:gdLst>
                  <a:gd name="T0" fmla="*/ 247 w 324"/>
                  <a:gd name="T1" fmla="*/ 7 h 13"/>
                  <a:gd name="T2" fmla="*/ 235 w 324"/>
                  <a:gd name="T3" fmla="*/ 7 h 13"/>
                  <a:gd name="T4" fmla="*/ 235 w 324"/>
                  <a:gd name="T5" fmla="*/ 0 h 13"/>
                  <a:gd name="T6" fmla="*/ 90 w 324"/>
                  <a:gd name="T7" fmla="*/ 0 h 13"/>
                  <a:gd name="T8" fmla="*/ 90 w 324"/>
                  <a:gd name="T9" fmla="*/ 9 h 13"/>
                  <a:gd name="T10" fmla="*/ 78 w 324"/>
                  <a:gd name="T11" fmla="*/ 9 h 13"/>
                  <a:gd name="T12" fmla="*/ 78 w 324"/>
                  <a:gd name="T13" fmla="*/ 1 h 13"/>
                  <a:gd name="T14" fmla="*/ 0 w 324"/>
                  <a:gd name="T15" fmla="*/ 1 h 13"/>
                  <a:gd name="T16" fmla="*/ 1 w 324"/>
                  <a:gd name="T17" fmla="*/ 5 h 13"/>
                  <a:gd name="T18" fmla="*/ 74 w 324"/>
                  <a:gd name="T19" fmla="*/ 5 h 13"/>
                  <a:gd name="T20" fmla="*/ 74 w 324"/>
                  <a:gd name="T21" fmla="*/ 13 h 13"/>
                  <a:gd name="T22" fmla="*/ 94 w 324"/>
                  <a:gd name="T23" fmla="*/ 13 h 13"/>
                  <a:gd name="T24" fmla="*/ 94 w 324"/>
                  <a:gd name="T25" fmla="*/ 4 h 13"/>
                  <a:gd name="T26" fmla="*/ 145 w 324"/>
                  <a:gd name="T27" fmla="*/ 4 h 13"/>
                  <a:gd name="T28" fmla="*/ 147 w 324"/>
                  <a:gd name="T29" fmla="*/ 3 h 13"/>
                  <a:gd name="T30" fmla="*/ 148 w 324"/>
                  <a:gd name="T31" fmla="*/ 4 h 13"/>
                  <a:gd name="T32" fmla="*/ 176 w 324"/>
                  <a:gd name="T33" fmla="*/ 4 h 13"/>
                  <a:gd name="T34" fmla="*/ 176 w 324"/>
                  <a:gd name="T35" fmla="*/ 3 h 13"/>
                  <a:gd name="T36" fmla="*/ 178 w 324"/>
                  <a:gd name="T37" fmla="*/ 4 h 13"/>
                  <a:gd name="T38" fmla="*/ 231 w 324"/>
                  <a:gd name="T39" fmla="*/ 4 h 13"/>
                  <a:gd name="T40" fmla="*/ 231 w 324"/>
                  <a:gd name="T41" fmla="*/ 11 h 13"/>
                  <a:gd name="T42" fmla="*/ 251 w 324"/>
                  <a:gd name="T43" fmla="*/ 11 h 13"/>
                  <a:gd name="T44" fmla="*/ 251 w 324"/>
                  <a:gd name="T45" fmla="*/ 4 h 13"/>
                  <a:gd name="T46" fmla="*/ 323 w 324"/>
                  <a:gd name="T47" fmla="*/ 4 h 13"/>
                  <a:gd name="T48" fmla="*/ 324 w 324"/>
                  <a:gd name="T49" fmla="*/ 0 h 13"/>
                  <a:gd name="T50" fmla="*/ 247 w 324"/>
                  <a:gd name="T51" fmla="*/ 0 h 13"/>
                  <a:gd name="T52" fmla="*/ 247 w 324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3">
                    <a:moveTo>
                      <a:pt x="247" y="7"/>
                    </a:move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7" y="3"/>
                      <a:pt x="147" y="3"/>
                      <a:pt x="147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76" y="4"/>
                      <a:pt x="176" y="4"/>
                      <a:pt x="176" y="4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8" y="4"/>
                      <a:pt x="178" y="4"/>
                      <a:pt x="178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51" y="11"/>
                      <a:pt x="251" y="11"/>
                      <a:pt x="251" y="11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3"/>
                      <a:pt x="324" y="2"/>
                      <a:pt x="324" y="0"/>
                    </a:cubicBezTo>
                    <a:cubicBezTo>
                      <a:pt x="247" y="0"/>
                      <a:pt x="247" y="0"/>
                      <a:pt x="247" y="0"/>
                    </a:cubicBezTo>
                    <a:lnTo>
                      <a:pt x="247" y="7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7807324" y="2515776"/>
                <a:ext cx="0" cy="38100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EEEEEE"/>
            </a:gs>
            <a:gs pos="0">
              <a:schemeClr val="bg1">
                <a:alpha val="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loud 173"/>
          <p:cNvSpPr/>
          <p:nvPr/>
        </p:nvSpPr>
        <p:spPr>
          <a:xfrm>
            <a:off x="8986169" y="1336894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Cloud 174"/>
          <p:cNvSpPr/>
          <p:nvPr/>
        </p:nvSpPr>
        <p:spPr>
          <a:xfrm>
            <a:off x="8198192" y="4637395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Cloud 175"/>
          <p:cNvSpPr/>
          <p:nvPr/>
        </p:nvSpPr>
        <p:spPr>
          <a:xfrm>
            <a:off x="1103083" y="1221455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Cloud 176"/>
          <p:cNvSpPr/>
          <p:nvPr/>
        </p:nvSpPr>
        <p:spPr>
          <a:xfrm>
            <a:off x="3311542" y="3954238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Against the Mainstream Concept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23212" y="1600863"/>
            <a:ext cx="2858475" cy="918477"/>
            <a:chOff x="7161212" y="2438400"/>
            <a:chExt cx="2858475" cy="918477"/>
          </a:xfrm>
        </p:grpSpPr>
        <p:sp>
          <p:nvSpPr>
            <p:cNvPr id="5" name="TextBox 4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0" y="1394565"/>
            <a:ext cx="5751623" cy="4185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0" y="2305050"/>
            <a:ext cx="6580438" cy="4185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680005" y="1029409"/>
            <a:ext cx="769614" cy="1152716"/>
            <a:chOff x="6856413" y="1955317"/>
            <a:chExt cx="990600" cy="148370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508820" y="1938077"/>
            <a:ext cx="769614" cy="1152716"/>
            <a:chOff x="6856413" y="1955317"/>
            <a:chExt cx="990600" cy="1483706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0" y="5732438"/>
            <a:ext cx="5751623" cy="4185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0" y="4826136"/>
            <a:ext cx="6580438" cy="418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 flipV="1">
            <a:off x="5680005" y="5366368"/>
            <a:ext cx="769614" cy="1152716"/>
            <a:chOff x="6856413" y="1955317"/>
            <a:chExt cx="990600" cy="1483706"/>
          </a:xfrm>
        </p:grpSpPr>
        <p:sp>
          <p:nvSpPr>
            <p:cNvPr id="106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 flipV="1">
            <a:off x="6508820" y="4457700"/>
            <a:ext cx="769614" cy="1152716"/>
            <a:chOff x="6856413" y="1955317"/>
            <a:chExt cx="990600" cy="1483706"/>
          </a:xfrm>
        </p:grpSpPr>
        <p:sp>
          <p:nvSpPr>
            <p:cNvPr id="90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ectangle 158"/>
          <p:cNvSpPr/>
          <p:nvPr/>
        </p:nvSpPr>
        <p:spPr>
          <a:xfrm>
            <a:off x="5608387" y="3563565"/>
            <a:ext cx="6580438" cy="4185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 flipH="1" flipV="1">
            <a:off x="4910391" y="3197888"/>
            <a:ext cx="769614" cy="1152716"/>
            <a:chOff x="6856413" y="1955317"/>
            <a:chExt cx="990600" cy="1483706"/>
          </a:xfrm>
        </p:grpSpPr>
        <p:sp>
          <p:nvSpPr>
            <p:cNvPr id="125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7923212" y="5029154"/>
            <a:ext cx="2858475" cy="918477"/>
            <a:chOff x="7161212" y="2438400"/>
            <a:chExt cx="2858475" cy="918477"/>
          </a:xfrm>
        </p:grpSpPr>
        <p:sp>
          <p:nvSpPr>
            <p:cNvPr id="168" name="TextBox 167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739998" y="3315008"/>
            <a:ext cx="2858475" cy="918477"/>
            <a:chOff x="7161212" y="2438400"/>
            <a:chExt cx="2858475" cy="918477"/>
          </a:xfrm>
        </p:grpSpPr>
        <p:sp>
          <p:nvSpPr>
            <p:cNvPr id="171" name="TextBox 170"/>
            <p:cNvSpPr txBox="1"/>
            <p:nvPr/>
          </p:nvSpPr>
          <p:spPr>
            <a:xfrm>
              <a:off x="7161212" y="2772102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161212" y="2438400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EEEEEE"/>
            </a:gs>
            <a:gs pos="0">
              <a:schemeClr val="bg1">
                <a:alpha val="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8986169" y="1336894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Cloud 154"/>
          <p:cNvSpPr/>
          <p:nvPr/>
        </p:nvSpPr>
        <p:spPr>
          <a:xfrm>
            <a:off x="8198192" y="4637395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loud 155"/>
          <p:cNvSpPr/>
          <p:nvPr/>
        </p:nvSpPr>
        <p:spPr>
          <a:xfrm>
            <a:off x="1103083" y="1221455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loud 156"/>
          <p:cNvSpPr/>
          <p:nvPr/>
        </p:nvSpPr>
        <p:spPr>
          <a:xfrm>
            <a:off x="3311542" y="3954238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Against the Mainstream Concept</a:t>
            </a:r>
          </a:p>
        </p:txBody>
      </p:sp>
      <p:sp>
        <p:nvSpPr>
          <p:cNvPr id="143" name="Rectangle 142"/>
          <p:cNvSpPr/>
          <p:nvPr/>
        </p:nvSpPr>
        <p:spPr>
          <a:xfrm rot="5400000">
            <a:off x="4086880" y="4532371"/>
            <a:ext cx="4007937" cy="643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 rot="5400000">
            <a:off x="785625" y="5225854"/>
            <a:ext cx="2620965" cy="643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 rot="5400000">
            <a:off x="2465518" y="4905071"/>
            <a:ext cx="3262536" cy="643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 rot="5400000">
            <a:off x="6467850" y="4905071"/>
            <a:ext cx="3262536" cy="6433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 rot="5400000">
            <a:off x="8776202" y="5225855"/>
            <a:ext cx="2620965" cy="643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 rot="16200000">
            <a:off x="1526334" y="2915915"/>
            <a:ext cx="1143001" cy="1711969"/>
            <a:chOff x="6856413" y="1955317"/>
            <a:chExt cx="990600" cy="148370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16200000">
            <a:off x="9521901" y="2915914"/>
            <a:ext cx="1143001" cy="1711969"/>
            <a:chOff x="6856413" y="1955317"/>
            <a:chExt cx="990600" cy="1483706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16200000" flipV="1">
            <a:off x="3525226" y="2274347"/>
            <a:ext cx="1143001" cy="1711969"/>
            <a:chOff x="6856413" y="1955317"/>
            <a:chExt cx="990600" cy="1483706"/>
          </a:xfrm>
        </p:grpSpPr>
        <p:sp>
          <p:nvSpPr>
            <p:cNvPr id="106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 rot="16200000" flipV="1">
            <a:off x="7523010" y="2274347"/>
            <a:ext cx="1143001" cy="1711969"/>
            <a:chOff x="6856413" y="1955317"/>
            <a:chExt cx="990600" cy="1483706"/>
          </a:xfrm>
        </p:grpSpPr>
        <p:sp>
          <p:nvSpPr>
            <p:cNvPr id="90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 rot="5400000" flipH="1" flipV="1">
            <a:off x="5524118" y="1528947"/>
            <a:ext cx="1143001" cy="1711969"/>
            <a:chOff x="6856413" y="1955317"/>
            <a:chExt cx="990600" cy="1483706"/>
          </a:xfrm>
        </p:grpSpPr>
        <p:sp>
          <p:nvSpPr>
            <p:cNvPr id="125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1165692" y="2536230"/>
            <a:ext cx="188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138928" y="1872523"/>
            <a:ext cx="188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148337" y="1126524"/>
            <a:ext cx="188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141493" y="1872523"/>
            <a:ext cx="188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138110" y="2536230"/>
            <a:ext cx="188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82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EEEEEE"/>
            </a:gs>
            <a:gs pos="0">
              <a:schemeClr val="bg1">
                <a:alpha val="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8986169" y="1336894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Cloud 154"/>
          <p:cNvSpPr/>
          <p:nvPr/>
        </p:nvSpPr>
        <p:spPr>
          <a:xfrm>
            <a:off x="8198192" y="4637395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loud 155"/>
          <p:cNvSpPr/>
          <p:nvPr/>
        </p:nvSpPr>
        <p:spPr>
          <a:xfrm>
            <a:off x="1103083" y="1221455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loud 156"/>
          <p:cNvSpPr/>
          <p:nvPr/>
        </p:nvSpPr>
        <p:spPr>
          <a:xfrm>
            <a:off x="3311542" y="3954238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Against the Mainstream Concept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60327" y="2213369"/>
            <a:ext cx="3176885" cy="4644630"/>
            <a:chOff x="2460327" y="1813431"/>
            <a:chExt cx="1711969" cy="2502912"/>
          </a:xfrm>
        </p:grpSpPr>
        <p:sp>
          <p:nvSpPr>
            <p:cNvPr id="143" name="Rectangle 142"/>
            <p:cNvSpPr/>
            <p:nvPr/>
          </p:nvSpPr>
          <p:spPr>
            <a:xfrm rot="5400000">
              <a:off x="2578403" y="3261541"/>
              <a:ext cx="1466277" cy="6433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 rot="5400000" flipH="1" flipV="1">
              <a:off x="2744811" y="1528947"/>
              <a:ext cx="1143001" cy="1711969"/>
              <a:chOff x="6856413" y="1955317"/>
              <a:chExt cx="990600" cy="1483706"/>
            </a:xfrm>
          </p:grpSpPr>
          <p:sp>
            <p:nvSpPr>
              <p:cNvPr id="125" name="Oval 5"/>
              <p:cNvSpPr>
                <a:spLocks noChangeArrowheads="1"/>
              </p:cNvSpPr>
              <p:nvPr/>
            </p:nvSpPr>
            <p:spPr bwMode="auto">
              <a:xfrm rot="5400000">
                <a:off x="7743490" y="2647786"/>
                <a:ext cx="109742" cy="9730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6"/>
              <p:cNvSpPr>
                <a:spLocks/>
              </p:cNvSpPr>
              <p:nvPr/>
            </p:nvSpPr>
            <p:spPr bwMode="auto">
              <a:xfrm rot="5400000">
                <a:off x="6581327" y="2230403"/>
                <a:ext cx="1483706" cy="933534"/>
              </a:xfrm>
              <a:custGeom>
                <a:avLst/>
                <a:gdLst>
                  <a:gd name="T0" fmla="*/ 822 w 856"/>
                  <a:gd name="T1" fmla="*/ 93 h 537"/>
                  <a:gd name="T2" fmla="*/ 495 w 856"/>
                  <a:gd name="T3" fmla="*/ 62 h 537"/>
                  <a:gd name="T4" fmla="*/ 495 w 856"/>
                  <a:gd name="T5" fmla="*/ 16 h 537"/>
                  <a:gd name="T6" fmla="*/ 476 w 856"/>
                  <a:gd name="T7" fmla="*/ 1 h 537"/>
                  <a:gd name="T8" fmla="*/ 446 w 856"/>
                  <a:gd name="T9" fmla="*/ 1 h 537"/>
                  <a:gd name="T10" fmla="*/ 409 w 856"/>
                  <a:gd name="T11" fmla="*/ 1 h 537"/>
                  <a:gd name="T12" fmla="*/ 379 w 856"/>
                  <a:gd name="T13" fmla="*/ 1 h 537"/>
                  <a:gd name="T14" fmla="*/ 360 w 856"/>
                  <a:gd name="T15" fmla="*/ 16 h 537"/>
                  <a:gd name="T16" fmla="*/ 360 w 856"/>
                  <a:gd name="T17" fmla="*/ 62 h 537"/>
                  <a:gd name="T18" fmla="*/ 34 w 856"/>
                  <a:gd name="T19" fmla="*/ 93 h 537"/>
                  <a:gd name="T20" fmla="*/ 0 w 856"/>
                  <a:gd name="T21" fmla="*/ 137 h 537"/>
                  <a:gd name="T22" fmla="*/ 49 w 856"/>
                  <a:gd name="T23" fmla="*/ 192 h 537"/>
                  <a:gd name="T24" fmla="*/ 330 w 856"/>
                  <a:gd name="T25" fmla="*/ 264 h 537"/>
                  <a:gd name="T26" fmla="*/ 361 w 856"/>
                  <a:gd name="T27" fmla="*/ 288 h 537"/>
                  <a:gd name="T28" fmla="*/ 383 w 856"/>
                  <a:gd name="T29" fmla="*/ 339 h 537"/>
                  <a:gd name="T30" fmla="*/ 387 w 856"/>
                  <a:gd name="T31" fmla="*/ 394 h 537"/>
                  <a:gd name="T32" fmla="*/ 323 w 856"/>
                  <a:gd name="T33" fmla="*/ 438 h 537"/>
                  <a:gd name="T34" fmla="*/ 267 w 856"/>
                  <a:gd name="T35" fmla="*/ 489 h 537"/>
                  <a:gd name="T36" fmla="*/ 374 w 856"/>
                  <a:gd name="T37" fmla="*/ 537 h 537"/>
                  <a:gd name="T38" fmla="*/ 410 w 856"/>
                  <a:gd name="T39" fmla="*/ 508 h 537"/>
                  <a:gd name="T40" fmla="*/ 408 w 856"/>
                  <a:gd name="T41" fmla="*/ 491 h 537"/>
                  <a:gd name="T42" fmla="*/ 413 w 856"/>
                  <a:gd name="T43" fmla="*/ 487 h 537"/>
                  <a:gd name="T44" fmla="*/ 421 w 856"/>
                  <a:gd name="T45" fmla="*/ 508 h 537"/>
                  <a:gd name="T46" fmla="*/ 428 w 856"/>
                  <a:gd name="T47" fmla="*/ 536 h 537"/>
                  <a:gd name="T48" fmla="*/ 428 w 856"/>
                  <a:gd name="T49" fmla="*/ 537 h 537"/>
                  <a:gd name="T50" fmla="*/ 428 w 856"/>
                  <a:gd name="T51" fmla="*/ 537 h 537"/>
                  <a:gd name="T52" fmla="*/ 428 w 856"/>
                  <a:gd name="T53" fmla="*/ 537 h 537"/>
                  <a:gd name="T54" fmla="*/ 428 w 856"/>
                  <a:gd name="T55" fmla="*/ 536 h 537"/>
                  <a:gd name="T56" fmla="*/ 434 w 856"/>
                  <a:gd name="T57" fmla="*/ 508 h 537"/>
                  <a:gd name="T58" fmla="*/ 442 w 856"/>
                  <a:gd name="T59" fmla="*/ 487 h 537"/>
                  <a:gd name="T60" fmla="*/ 447 w 856"/>
                  <a:gd name="T61" fmla="*/ 491 h 537"/>
                  <a:gd name="T62" fmla="*/ 445 w 856"/>
                  <a:gd name="T63" fmla="*/ 508 h 537"/>
                  <a:gd name="T64" fmla="*/ 481 w 856"/>
                  <a:gd name="T65" fmla="*/ 537 h 537"/>
                  <a:gd name="T66" fmla="*/ 589 w 856"/>
                  <a:gd name="T67" fmla="*/ 489 h 537"/>
                  <a:gd name="T68" fmla="*/ 532 w 856"/>
                  <a:gd name="T69" fmla="*/ 438 h 537"/>
                  <a:gd name="T70" fmla="*/ 469 w 856"/>
                  <a:gd name="T71" fmla="*/ 394 h 537"/>
                  <a:gd name="T72" fmla="*/ 472 w 856"/>
                  <a:gd name="T73" fmla="*/ 339 h 537"/>
                  <a:gd name="T74" fmla="*/ 495 w 856"/>
                  <a:gd name="T75" fmla="*/ 288 h 537"/>
                  <a:gd name="T76" fmla="*/ 526 w 856"/>
                  <a:gd name="T77" fmla="*/ 264 h 537"/>
                  <a:gd name="T78" fmla="*/ 806 w 856"/>
                  <a:gd name="T79" fmla="*/ 192 h 537"/>
                  <a:gd name="T80" fmla="*/ 856 w 856"/>
                  <a:gd name="T81" fmla="*/ 137 h 537"/>
                  <a:gd name="T82" fmla="*/ 822 w 856"/>
                  <a:gd name="T83" fmla="*/ 9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6" h="537">
                    <a:moveTo>
                      <a:pt x="822" y="93"/>
                    </a:moveTo>
                    <a:cubicBezTo>
                      <a:pt x="495" y="62"/>
                      <a:pt x="495" y="62"/>
                      <a:pt x="495" y="62"/>
                    </a:cubicBezTo>
                    <a:cubicBezTo>
                      <a:pt x="495" y="62"/>
                      <a:pt x="495" y="32"/>
                      <a:pt x="495" y="16"/>
                    </a:cubicBezTo>
                    <a:cubicBezTo>
                      <a:pt x="495" y="0"/>
                      <a:pt x="476" y="1"/>
                      <a:pt x="476" y="1"/>
                    </a:cubicBezTo>
                    <a:cubicBezTo>
                      <a:pt x="446" y="1"/>
                      <a:pt x="446" y="1"/>
                      <a:pt x="446" y="1"/>
                    </a:cubicBezTo>
                    <a:cubicBezTo>
                      <a:pt x="409" y="1"/>
                      <a:pt x="409" y="1"/>
                      <a:pt x="409" y="1"/>
                    </a:cubicBezTo>
                    <a:cubicBezTo>
                      <a:pt x="379" y="1"/>
                      <a:pt x="379" y="1"/>
                      <a:pt x="379" y="1"/>
                    </a:cubicBezTo>
                    <a:cubicBezTo>
                      <a:pt x="379" y="1"/>
                      <a:pt x="360" y="0"/>
                      <a:pt x="360" y="16"/>
                    </a:cubicBezTo>
                    <a:cubicBezTo>
                      <a:pt x="360" y="32"/>
                      <a:pt x="360" y="62"/>
                      <a:pt x="360" y="62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0" y="92"/>
                      <a:pt x="0" y="137"/>
                    </a:cubicBezTo>
                    <a:cubicBezTo>
                      <a:pt x="1" y="172"/>
                      <a:pt x="44" y="191"/>
                      <a:pt x="49" y="192"/>
                    </a:cubicBezTo>
                    <a:cubicBezTo>
                      <a:pt x="55" y="194"/>
                      <a:pt x="330" y="264"/>
                      <a:pt x="330" y="264"/>
                    </a:cubicBezTo>
                    <a:cubicBezTo>
                      <a:pt x="330" y="264"/>
                      <a:pt x="351" y="265"/>
                      <a:pt x="361" y="288"/>
                    </a:cubicBezTo>
                    <a:cubicBezTo>
                      <a:pt x="370" y="310"/>
                      <a:pt x="383" y="339"/>
                      <a:pt x="383" y="339"/>
                    </a:cubicBezTo>
                    <a:cubicBezTo>
                      <a:pt x="383" y="339"/>
                      <a:pt x="394" y="384"/>
                      <a:pt x="387" y="394"/>
                    </a:cubicBezTo>
                    <a:cubicBezTo>
                      <a:pt x="380" y="403"/>
                      <a:pt x="369" y="412"/>
                      <a:pt x="323" y="438"/>
                    </a:cubicBezTo>
                    <a:cubicBezTo>
                      <a:pt x="277" y="464"/>
                      <a:pt x="261" y="473"/>
                      <a:pt x="267" y="489"/>
                    </a:cubicBezTo>
                    <a:cubicBezTo>
                      <a:pt x="273" y="506"/>
                      <a:pt x="297" y="531"/>
                      <a:pt x="374" y="537"/>
                    </a:cubicBezTo>
                    <a:cubicBezTo>
                      <a:pt x="388" y="537"/>
                      <a:pt x="406" y="533"/>
                      <a:pt x="410" y="508"/>
                    </a:cubicBezTo>
                    <a:cubicBezTo>
                      <a:pt x="412" y="496"/>
                      <a:pt x="408" y="491"/>
                      <a:pt x="408" y="491"/>
                    </a:cubicBezTo>
                    <a:cubicBezTo>
                      <a:pt x="413" y="487"/>
                      <a:pt x="413" y="487"/>
                      <a:pt x="413" y="487"/>
                    </a:cubicBezTo>
                    <a:cubicBezTo>
                      <a:pt x="421" y="508"/>
                      <a:pt x="421" y="508"/>
                      <a:pt x="421" y="508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34" y="508"/>
                      <a:pt x="434" y="508"/>
                      <a:pt x="434" y="508"/>
                    </a:cubicBezTo>
                    <a:cubicBezTo>
                      <a:pt x="442" y="487"/>
                      <a:pt x="442" y="487"/>
                      <a:pt x="442" y="487"/>
                    </a:cubicBezTo>
                    <a:cubicBezTo>
                      <a:pt x="447" y="491"/>
                      <a:pt x="447" y="491"/>
                      <a:pt x="447" y="491"/>
                    </a:cubicBezTo>
                    <a:cubicBezTo>
                      <a:pt x="447" y="491"/>
                      <a:pt x="443" y="496"/>
                      <a:pt x="445" y="508"/>
                    </a:cubicBezTo>
                    <a:cubicBezTo>
                      <a:pt x="449" y="533"/>
                      <a:pt x="467" y="537"/>
                      <a:pt x="481" y="537"/>
                    </a:cubicBezTo>
                    <a:cubicBezTo>
                      <a:pt x="558" y="531"/>
                      <a:pt x="583" y="506"/>
                      <a:pt x="589" y="489"/>
                    </a:cubicBezTo>
                    <a:cubicBezTo>
                      <a:pt x="594" y="473"/>
                      <a:pt x="578" y="464"/>
                      <a:pt x="532" y="438"/>
                    </a:cubicBezTo>
                    <a:cubicBezTo>
                      <a:pt x="486" y="412"/>
                      <a:pt x="476" y="403"/>
                      <a:pt x="469" y="394"/>
                    </a:cubicBezTo>
                    <a:cubicBezTo>
                      <a:pt x="461" y="384"/>
                      <a:pt x="472" y="339"/>
                      <a:pt x="472" y="339"/>
                    </a:cubicBezTo>
                    <a:cubicBezTo>
                      <a:pt x="472" y="339"/>
                      <a:pt x="486" y="310"/>
                      <a:pt x="495" y="288"/>
                    </a:cubicBezTo>
                    <a:cubicBezTo>
                      <a:pt x="504" y="265"/>
                      <a:pt x="526" y="264"/>
                      <a:pt x="526" y="264"/>
                    </a:cubicBezTo>
                    <a:cubicBezTo>
                      <a:pt x="526" y="264"/>
                      <a:pt x="801" y="194"/>
                      <a:pt x="806" y="192"/>
                    </a:cubicBezTo>
                    <a:cubicBezTo>
                      <a:pt x="812" y="191"/>
                      <a:pt x="855" y="172"/>
                      <a:pt x="856" y="137"/>
                    </a:cubicBezTo>
                    <a:cubicBezTo>
                      <a:pt x="856" y="92"/>
                      <a:pt x="822" y="93"/>
                      <a:pt x="822" y="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7"/>
              <p:cNvSpPr>
                <a:spLocks/>
              </p:cNvSpPr>
              <p:nvPr/>
            </p:nvSpPr>
            <p:spPr bwMode="auto">
              <a:xfrm rot="5400000">
                <a:off x="7284039" y="2217600"/>
                <a:ext cx="625527" cy="100962"/>
              </a:xfrm>
              <a:custGeom>
                <a:avLst/>
                <a:gdLst>
                  <a:gd name="T0" fmla="*/ 361 w 361"/>
                  <a:gd name="T1" fmla="*/ 0 h 58"/>
                  <a:gd name="T2" fmla="*/ 9 w 361"/>
                  <a:gd name="T3" fmla="*/ 23 h 58"/>
                  <a:gd name="T4" fmla="*/ 0 w 361"/>
                  <a:gd name="T5" fmla="*/ 55 h 58"/>
                  <a:gd name="T6" fmla="*/ 0 w 361"/>
                  <a:gd name="T7" fmla="*/ 58 h 58"/>
                  <a:gd name="T8" fmla="*/ 361 w 361"/>
                  <a:gd name="T9" fmla="*/ 39 h 58"/>
                  <a:gd name="T10" fmla="*/ 361 w 361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58">
                    <a:moveTo>
                      <a:pt x="361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4" y="30"/>
                      <a:pt x="0" y="40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361" y="39"/>
                      <a:pt x="361" y="39"/>
                      <a:pt x="361" y="39"/>
                    </a:cubicBez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8"/>
              <p:cNvSpPr>
                <a:spLocks/>
              </p:cNvSpPr>
              <p:nvPr/>
            </p:nvSpPr>
            <p:spPr bwMode="auto">
              <a:xfrm rot="5400000">
                <a:off x="7283307" y="3075047"/>
                <a:ext cx="626990" cy="100962"/>
              </a:xfrm>
              <a:custGeom>
                <a:avLst/>
                <a:gdLst>
                  <a:gd name="T0" fmla="*/ 353 w 362"/>
                  <a:gd name="T1" fmla="*/ 24 h 58"/>
                  <a:gd name="T2" fmla="*/ 0 w 362"/>
                  <a:gd name="T3" fmla="*/ 0 h 58"/>
                  <a:gd name="T4" fmla="*/ 0 w 362"/>
                  <a:gd name="T5" fmla="*/ 38 h 58"/>
                  <a:gd name="T6" fmla="*/ 361 w 362"/>
                  <a:gd name="T7" fmla="*/ 58 h 58"/>
                  <a:gd name="T8" fmla="*/ 362 w 362"/>
                  <a:gd name="T9" fmla="*/ 55 h 58"/>
                  <a:gd name="T10" fmla="*/ 353 w 362"/>
                  <a:gd name="T11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" h="58">
                    <a:moveTo>
                      <a:pt x="353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1" y="58"/>
                      <a:pt x="361" y="58"/>
                      <a:pt x="361" y="58"/>
                    </a:cubicBezTo>
                    <a:cubicBezTo>
                      <a:pt x="362" y="57"/>
                      <a:pt x="362" y="56"/>
                      <a:pt x="362" y="55"/>
                    </a:cubicBezTo>
                    <a:cubicBezTo>
                      <a:pt x="362" y="40"/>
                      <a:pt x="358" y="30"/>
                      <a:pt x="353" y="2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9"/>
              <p:cNvSpPr>
                <a:spLocks/>
              </p:cNvSpPr>
              <p:nvPr/>
            </p:nvSpPr>
            <p:spPr bwMode="auto">
              <a:xfrm rot="5400000">
                <a:off x="7413900" y="2447691"/>
                <a:ext cx="177050" cy="498958"/>
              </a:xfrm>
              <a:custGeom>
                <a:avLst/>
                <a:gdLst>
                  <a:gd name="T0" fmla="*/ 97 w 102"/>
                  <a:gd name="T1" fmla="*/ 1 h 287"/>
                  <a:gd name="T2" fmla="*/ 72 w 102"/>
                  <a:gd name="T3" fmla="*/ 0 h 287"/>
                  <a:gd name="T4" fmla="*/ 68 w 102"/>
                  <a:gd name="T5" fmla="*/ 4 h 287"/>
                  <a:gd name="T6" fmla="*/ 71 w 102"/>
                  <a:gd name="T7" fmla="*/ 46 h 287"/>
                  <a:gd name="T8" fmla="*/ 71 w 102"/>
                  <a:gd name="T9" fmla="*/ 132 h 287"/>
                  <a:gd name="T10" fmla="*/ 66 w 102"/>
                  <a:gd name="T11" fmla="*/ 141 h 287"/>
                  <a:gd name="T12" fmla="*/ 82 w 102"/>
                  <a:gd name="T13" fmla="*/ 144 h 287"/>
                  <a:gd name="T14" fmla="*/ 73 w 102"/>
                  <a:gd name="T15" fmla="*/ 147 h 287"/>
                  <a:gd name="T16" fmla="*/ 71 w 102"/>
                  <a:gd name="T17" fmla="*/ 155 h 287"/>
                  <a:gd name="T18" fmla="*/ 61 w 102"/>
                  <a:gd name="T19" fmla="*/ 148 h 287"/>
                  <a:gd name="T20" fmla="*/ 51 w 102"/>
                  <a:gd name="T21" fmla="*/ 146 h 287"/>
                  <a:gd name="T22" fmla="*/ 51 w 102"/>
                  <a:gd name="T23" fmla="*/ 146 h 287"/>
                  <a:gd name="T24" fmla="*/ 50 w 102"/>
                  <a:gd name="T25" fmla="*/ 146 h 287"/>
                  <a:gd name="T26" fmla="*/ 41 w 102"/>
                  <a:gd name="T27" fmla="*/ 148 h 287"/>
                  <a:gd name="T28" fmla="*/ 30 w 102"/>
                  <a:gd name="T29" fmla="*/ 155 h 287"/>
                  <a:gd name="T30" fmla="*/ 28 w 102"/>
                  <a:gd name="T31" fmla="*/ 147 h 287"/>
                  <a:gd name="T32" fmla="*/ 20 w 102"/>
                  <a:gd name="T33" fmla="*/ 144 h 287"/>
                  <a:gd name="T34" fmla="*/ 35 w 102"/>
                  <a:gd name="T35" fmla="*/ 141 h 287"/>
                  <a:gd name="T36" fmla="*/ 31 w 102"/>
                  <a:gd name="T37" fmla="*/ 132 h 287"/>
                  <a:gd name="T38" fmla="*/ 31 w 102"/>
                  <a:gd name="T39" fmla="*/ 46 h 287"/>
                  <a:gd name="T40" fmla="*/ 33 w 102"/>
                  <a:gd name="T41" fmla="*/ 4 h 287"/>
                  <a:gd name="T42" fmla="*/ 30 w 102"/>
                  <a:gd name="T43" fmla="*/ 0 h 287"/>
                  <a:gd name="T44" fmla="*/ 4 w 102"/>
                  <a:gd name="T45" fmla="*/ 1 h 287"/>
                  <a:gd name="T46" fmla="*/ 0 w 102"/>
                  <a:gd name="T47" fmla="*/ 7 h 287"/>
                  <a:gd name="T48" fmla="*/ 11 w 102"/>
                  <a:gd name="T49" fmla="*/ 247 h 287"/>
                  <a:gd name="T50" fmla="*/ 24 w 102"/>
                  <a:gd name="T51" fmla="*/ 286 h 287"/>
                  <a:gd name="T52" fmla="*/ 26 w 102"/>
                  <a:gd name="T53" fmla="*/ 255 h 287"/>
                  <a:gd name="T54" fmla="*/ 22 w 102"/>
                  <a:gd name="T55" fmla="*/ 196 h 287"/>
                  <a:gd name="T56" fmla="*/ 51 w 102"/>
                  <a:gd name="T57" fmla="*/ 152 h 287"/>
                  <a:gd name="T58" fmla="*/ 79 w 102"/>
                  <a:gd name="T59" fmla="*/ 196 h 287"/>
                  <a:gd name="T60" fmla="*/ 76 w 102"/>
                  <a:gd name="T61" fmla="*/ 255 h 287"/>
                  <a:gd name="T62" fmla="*/ 78 w 102"/>
                  <a:gd name="T63" fmla="*/ 286 h 287"/>
                  <a:gd name="T64" fmla="*/ 90 w 102"/>
                  <a:gd name="T65" fmla="*/ 247 h 287"/>
                  <a:gd name="T66" fmla="*/ 102 w 102"/>
                  <a:gd name="T67" fmla="*/ 7 h 287"/>
                  <a:gd name="T68" fmla="*/ 97 w 102"/>
                  <a:gd name="T69" fmla="*/ 1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287">
                    <a:moveTo>
                      <a:pt x="97" y="1"/>
                    </a:moveTo>
                    <a:cubicBezTo>
                      <a:pt x="96" y="1"/>
                      <a:pt x="77" y="0"/>
                      <a:pt x="72" y="0"/>
                    </a:cubicBezTo>
                    <a:cubicBezTo>
                      <a:pt x="67" y="1"/>
                      <a:pt x="68" y="4"/>
                      <a:pt x="68" y="4"/>
                    </a:cubicBezTo>
                    <a:cubicBezTo>
                      <a:pt x="67" y="8"/>
                      <a:pt x="72" y="27"/>
                      <a:pt x="71" y="46"/>
                    </a:cubicBezTo>
                    <a:cubicBezTo>
                      <a:pt x="72" y="56"/>
                      <a:pt x="71" y="126"/>
                      <a:pt x="71" y="132"/>
                    </a:cubicBezTo>
                    <a:cubicBezTo>
                      <a:pt x="71" y="138"/>
                      <a:pt x="66" y="139"/>
                      <a:pt x="66" y="141"/>
                    </a:cubicBezTo>
                    <a:cubicBezTo>
                      <a:pt x="66" y="143"/>
                      <a:pt x="82" y="141"/>
                      <a:pt x="82" y="144"/>
                    </a:cubicBezTo>
                    <a:cubicBezTo>
                      <a:pt x="82" y="147"/>
                      <a:pt x="76" y="146"/>
                      <a:pt x="73" y="147"/>
                    </a:cubicBezTo>
                    <a:cubicBezTo>
                      <a:pt x="71" y="149"/>
                      <a:pt x="73" y="155"/>
                      <a:pt x="71" y="155"/>
                    </a:cubicBezTo>
                    <a:cubicBezTo>
                      <a:pt x="69" y="155"/>
                      <a:pt x="69" y="150"/>
                      <a:pt x="61" y="148"/>
                    </a:cubicBezTo>
                    <a:cubicBezTo>
                      <a:pt x="57" y="147"/>
                      <a:pt x="54" y="146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6"/>
                      <a:pt x="51" y="146"/>
                      <a:pt x="50" y="146"/>
                    </a:cubicBezTo>
                    <a:cubicBezTo>
                      <a:pt x="48" y="146"/>
                      <a:pt x="44" y="147"/>
                      <a:pt x="41" y="148"/>
                    </a:cubicBezTo>
                    <a:cubicBezTo>
                      <a:pt x="33" y="150"/>
                      <a:pt x="32" y="155"/>
                      <a:pt x="30" y="155"/>
                    </a:cubicBezTo>
                    <a:cubicBezTo>
                      <a:pt x="28" y="155"/>
                      <a:pt x="31" y="149"/>
                      <a:pt x="28" y="147"/>
                    </a:cubicBezTo>
                    <a:cubicBezTo>
                      <a:pt x="26" y="146"/>
                      <a:pt x="20" y="147"/>
                      <a:pt x="20" y="144"/>
                    </a:cubicBezTo>
                    <a:cubicBezTo>
                      <a:pt x="20" y="141"/>
                      <a:pt x="35" y="143"/>
                      <a:pt x="35" y="141"/>
                    </a:cubicBezTo>
                    <a:cubicBezTo>
                      <a:pt x="35" y="139"/>
                      <a:pt x="31" y="138"/>
                      <a:pt x="31" y="132"/>
                    </a:cubicBezTo>
                    <a:cubicBezTo>
                      <a:pt x="31" y="126"/>
                      <a:pt x="30" y="56"/>
                      <a:pt x="31" y="46"/>
                    </a:cubicBezTo>
                    <a:cubicBezTo>
                      <a:pt x="30" y="27"/>
                      <a:pt x="34" y="8"/>
                      <a:pt x="33" y="4"/>
                    </a:cubicBezTo>
                    <a:cubicBezTo>
                      <a:pt x="33" y="4"/>
                      <a:pt x="34" y="1"/>
                      <a:pt x="30" y="0"/>
                    </a:cubicBezTo>
                    <a:cubicBezTo>
                      <a:pt x="25" y="0"/>
                      <a:pt x="6" y="1"/>
                      <a:pt x="4" y="1"/>
                    </a:cubicBezTo>
                    <a:cubicBezTo>
                      <a:pt x="3" y="1"/>
                      <a:pt x="0" y="2"/>
                      <a:pt x="0" y="7"/>
                    </a:cubicBezTo>
                    <a:cubicBezTo>
                      <a:pt x="0" y="12"/>
                      <a:pt x="9" y="232"/>
                      <a:pt x="11" y="247"/>
                    </a:cubicBezTo>
                    <a:cubicBezTo>
                      <a:pt x="12" y="255"/>
                      <a:pt x="16" y="287"/>
                      <a:pt x="24" y="286"/>
                    </a:cubicBezTo>
                    <a:cubicBezTo>
                      <a:pt x="28" y="286"/>
                      <a:pt x="26" y="259"/>
                      <a:pt x="26" y="255"/>
                    </a:cubicBezTo>
                    <a:cubicBezTo>
                      <a:pt x="26" y="251"/>
                      <a:pt x="22" y="199"/>
                      <a:pt x="22" y="196"/>
                    </a:cubicBezTo>
                    <a:cubicBezTo>
                      <a:pt x="22" y="193"/>
                      <a:pt x="20" y="153"/>
                      <a:pt x="51" y="152"/>
                    </a:cubicBezTo>
                    <a:cubicBezTo>
                      <a:pt x="82" y="153"/>
                      <a:pt x="79" y="193"/>
                      <a:pt x="79" y="196"/>
                    </a:cubicBezTo>
                    <a:cubicBezTo>
                      <a:pt x="79" y="199"/>
                      <a:pt x="76" y="251"/>
                      <a:pt x="76" y="255"/>
                    </a:cubicBezTo>
                    <a:cubicBezTo>
                      <a:pt x="76" y="259"/>
                      <a:pt x="74" y="286"/>
                      <a:pt x="78" y="286"/>
                    </a:cubicBezTo>
                    <a:cubicBezTo>
                      <a:pt x="85" y="287"/>
                      <a:pt x="89" y="255"/>
                      <a:pt x="90" y="247"/>
                    </a:cubicBezTo>
                    <a:cubicBezTo>
                      <a:pt x="93" y="232"/>
                      <a:pt x="102" y="12"/>
                      <a:pt x="102" y="7"/>
                    </a:cubicBezTo>
                    <a:cubicBezTo>
                      <a:pt x="102" y="2"/>
                      <a:pt x="98" y="1"/>
                      <a:pt x="97" y="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10"/>
              <p:cNvSpPr>
                <a:spLocks/>
              </p:cNvSpPr>
              <p:nvPr/>
            </p:nvSpPr>
            <p:spPr bwMode="auto">
              <a:xfrm rot="5400000">
                <a:off x="6898480" y="2804351"/>
                <a:ext cx="220215" cy="119984"/>
              </a:xfrm>
              <a:custGeom>
                <a:avLst/>
                <a:gdLst>
                  <a:gd name="T0" fmla="*/ 3 w 127"/>
                  <a:gd name="T1" fmla="*/ 1 h 69"/>
                  <a:gd name="T2" fmla="*/ 0 w 127"/>
                  <a:gd name="T3" fmla="*/ 17 h 69"/>
                  <a:gd name="T4" fmla="*/ 114 w 127"/>
                  <a:gd name="T5" fmla="*/ 68 h 69"/>
                  <a:gd name="T6" fmla="*/ 99 w 127"/>
                  <a:gd name="T7" fmla="*/ 51 h 69"/>
                  <a:gd name="T8" fmla="*/ 3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3" y="1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01" y="68"/>
                      <a:pt x="114" y="68"/>
                    </a:cubicBezTo>
                    <a:cubicBezTo>
                      <a:pt x="127" y="69"/>
                      <a:pt x="122" y="63"/>
                      <a:pt x="99" y="51"/>
                    </a:cubicBezTo>
                    <a:cubicBezTo>
                      <a:pt x="77" y="39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11"/>
              <p:cNvSpPr>
                <a:spLocks/>
              </p:cNvSpPr>
              <p:nvPr/>
            </p:nvSpPr>
            <p:spPr bwMode="auto">
              <a:xfrm rot="5400000">
                <a:off x="6978226" y="2783866"/>
                <a:ext cx="141932" cy="97304"/>
              </a:xfrm>
              <a:custGeom>
                <a:avLst/>
                <a:gdLst>
                  <a:gd name="T0" fmla="*/ 1 w 82"/>
                  <a:gd name="T1" fmla="*/ 0 h 56"/>
                  <a:gd name="T2" fmla="*/ 0 w 82"/>
                  <a:gd name="T3" fmla="*/ 15 h 56"/>
                  <a:gd name="T4" fmla="*/ 82 w 82"/>
                  <a:gd name="T5" fmla="*/ 56 h 56"/>
                  <a:gd name="T6" fmla="*/ 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6"/>
                      <a:pt x="5" y="13"/>
                      <a:pt x="1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reeform 12"/>
              <p:cNvSpPr>
                <a:spLocks/>
              </p:cNvSpPr>
              <p:nvPr/>
            </p:nvSpPr>
            <p:spPr bwMode="auto">
              <a:xfrm rot="5400000">
                <a:off x="6898480" y="2470005"/>
                <a:ext cx="220215" cy="119984"/>
              </a:xfrm>
              <a:custGeom>
                <a:avLst/>
                <a:gdLst>
                  <a:gd name="T0" fmla="*/ 124 w 127"/>
                  <a:gd name="T1" fmla="*/ 1 h 69"/>
                  <a:gd name="T2" fmla="*/ 127 w 127"/>
                  <a:gd name="T3" fmla="*/ 17 h 69"/>
                  <a:gd name="T4" fmla="*/ 13 w 127"/>
                  <a:gd name="T5" fmla="*/ 68 h 69"/>
                  <a:gd name="T6" fmla="*/ 27 w 127"/>
                  <a:gd name="T7" fmla="*/ 51 h 69"/>
                  <a:gd name="T8" fmla="*/ 124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124" y="1"/>
                    </a:moveTo>
                    <a:cubicBezTo>
                      <a:pt x="127" y="17"/>
                      <a:pt x="127" y="17"/>
                      <a:pt x="127" y="17"/>
                    </a:cubicBezTo>
                    <a:cubicBezTo>
                      <a:pt x="127" y="17"/>
                      <a:pt x="26" y="68"/>
                      <a:pt x="13" y="68"/>
                    </a:cubicBezTo>
                    <a:cubicBezTo>
                      <a:pt x="0" y="69"/>
                      <a:pt x="5" y="63"/>
                      <a:pt x="27" y="51"/>
                    </a:cubicBezTo>
                    <a:cubicBezTo>
                      <a:pt x="49" y="39"/>
                      <a:pt x="123" y="0"/>
                      <a:pt x="124" y="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13"/>
              <p:cNvSpPr>
                <a:spLocks/>
              </p:cNvSpPr>
              <p:nvPr/>
            </p:nvSpPr>
            <p:spPr bwMode="auto">
              <a:xfrm rot="5400000">
                <a:off x="6978226" y="2511707"/>
                <a:ext cx="141932" cy="97304"/>
              </a:xfrm>
              <a:custGeom>
                <a:avLst/>
                <a:gdLst>
                  <a:gd name="T0" fmla="*/ 81 w 82"/>
                  <a:gd name="T1" fmla="*/ 0 h 56"/>
                  <a:gd name="T2" fmla="*/ 82 w 82"/>
                  <a:gd name="T3" fmla="*/ 15 h 56"/>
                  <a:gd name="T4" fmla="*/ 0 w 82"/>
                  <a:gd name="T5" fmla="*/ 56 h 56"/>
                  <a:gd name="T6" fmla="*/ 8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81" y="0"/>
                    </a:moveTo>
                    <a:cubicBezTo>
                      <a:pt x="82" y="15"/>
                      <a:pt x="82" y="15"/>
                      <a:pt x="82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77" y="13"/>
                      <a:pt x="81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14"/>
              <p:cNvSpPr>
                <a:spLocks/>
              </p:cNvSpPr>
              <p:nvPr/>
            </p:nvSpPr>
            <p:spPr bwMode="auto">
              <a:xfrm rot="5400000">
                <a:off x="7353542" y="2615596"/>
                <a:ext cx="83404" cy="163149"/>
              </a:xfrm>
              <a:custGeom>
                <a:avLst/>
                <a:gdLst>
                  <a:gd name="T0" fmla="*/ 114 w 114"/>
                  <a:gd name="T1" fmla="*/ 35 h 223"/>
                  <a:gd name="T2" fmla="*/ 57 w 114"/>
                  <a:gd name="T3" fmla="*/ 0 h 223"/>
                  <a:gd name="T4" fmla="*/ 57 w 114"/>
                  <a:gd name="T5" fmla="*/ 0 h 223"/>
                  <a:gd name="T6" fmla="*/ 57 w 114"/>
                  <a:gd name="T7" fmla="*/ 0 h 223"/>
                  <a:gd name="T8" fmla="*/ 0 w 114"/>
                  <a:gd name="T9" fmla="*/ 35 h 223"/>
                  <a:gd name="T10" fmla="*/ 22 w 114"/>
                  <a:gd name="T11" fmla="*/ 223 h 223"/>
                  <a:gd name="T12" fmla="*/ 55 w 114"/>
                  <a:gd name="T13" fmla="*/ 204 h 223"/>
                  <a:gd name="T14" fmla="*/ 57 w 114"/>
                  <a:gd name="T15" fmla="*/ 204 h 223"/>
                  <a:gd name="T16" fmla="*/ 93 w 114"/>
                  <a:gd name="T17" fmla="*/ 223 h 223"/>
                  <a:gd name="T18" fmla="*/ 114 w 114"/>
                  <a:gd name="T19" fmla="*/ 3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23">
                    <a:moveTo>
                      <a:pt x="114" y="35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0" y="35"/>
                    </a:lnTo>
                    <a:lnTo>
                      <a:pt x="22" y="223"/>
                    </a:lnTo>
                    <a:lnTo>
                      <a:pt x="55" y="204"/>
                    </a:lnTo>
                    <a:lnTo>
                      <a:pt x="57" y="204"/>
                    </a:lnTo>
                    <a:lnTo>
                      <a:pt x="93" y="223"/>
                    </a:lnTo>
                    <a:lnTo>
                      <a:pt x="114" y="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15"/>
              <p:cNvSpPr>
                <a:spLocks/>
              </p:cNvSpPr>
              <p:nvPr/>
            </p:nvSpPr>
            <p:spPr bwMode="auto">
              <a:xfrm rot="5400000">
                <a:off x="7173566" y="3092605"/>
                <a:ext cx="521638" cy="102425"/>
              </a:xfrm>
              <a:custGeom>
                <a:avLst/>
                <a:gdLst>
                  <a:gd name="T0" fmla="*/ 1 w 301"/>
                  <a:gd name="T1" fmla="*/ 59 h 59"/>
                  <a:gd name="T2" fmla="*/ 285 w 301"/>
                  <a:gd name="T3" fmla="*/ 11 h 59"/>
                  <a:gd name="T4" fmla="*/ 301 w 301"/>
                  <a:gd name="T5" fmla="*/ 0 h 59"/>
                  <a:gd name="T6" fmla="*/ 0 w 301"/>
                  <a:gd name="T7" fmla="*/ 51 h 59"/>
                  <a:gd name="T8" fmla="*/ 1 w 30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59">
                    <a:moveTo>
                      <a:pt x="1" y="59"/>
                    </a:moveTo>
                    <a:cubicBezTo>
                      <a:pt x="285" y="11"/>
                      <a:pt x="285" y="11"/>
                      <a:pt x="285" y="11"/>
                    </a:cubicBezTo>
                    <a:cubicBezTo>
                      <a:pt x="290" y="8"/>
                      <a:pt x="295" y="4"/>
                      <a:pt x="301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16"/>
              <p:cNvSpPr>
                <a:spLocks/>
              </p:cNvSpPr>
              <p:nvPr/>
            </p:nvSpPr>
            <p:spPr bwMode="auto">
              <a:xfrm rot="5400000">
                <a:off x="7174297" y="2198578"/>
                <a:ext cx="520175" cy="102425"/>
              </a:xfrm>
              <a:custGeom>
                <a:avLst/>
                <a:gdLst>
                  <a:gd name="T0" fmla="*/ 300 w 300"/>
                  <a:gd name="T1" fmla="*/ 51 h 59"/>
                  <a:gd name="T2" fmla="*/ 0 w 300"/>
                  <a:gd name="T3" fmla="*/ 0 h 59"/>
                  <a:gd name="T4" fmla="*/ 15 w 300"/>
                  <a:gd name="T5" fmla="*/ 11 h 59"/>
                  <a:gd name="T6" fmla="*/ 299 w 300"/>
                  <a:gd name="T7" fmla="*/ 59 h 59"/>
                  <a:gd name="T8" fmla="*/ 300 w 300"/>
                  <a:gd name="T9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9">
                    <a:moveTo>
                      <a:pt x="300" y="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4"/>
                      <a:pt x="11" y="8"/>
                      <a:pt x="15" y="11"/>
                    </a:cubicBezTo>
                    <a:cubicBezTo>
                      <a:pt x="299" y="59"/>
                      <a:pt x="299" y="59"/>
                      <a:pt x="299" y="59"/>
                    </a:cubicBezTo>
                    <a:lnTo>
                      <a:pt x="300" y="51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17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0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18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2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 19"/>
              <p:cNvSpPr>
                <a:spLocks/>
              </p:cNvSpPr>
              <p:nvPr/>
            </p:nvSpPr>
            <p:spPr bwMode="auto">
              <a:xfrm rot="5400000">
                <a:off x="6656317" y="2685830"/>
                <a:ext cx="561877" cy="22680"/>
              </a:xfrm>
              <a:custGeom>
                <a:avLst/>
                <a:gdLst>
                  <a:gd name="T0" fmla="*/ 247 w 324"/>
                  <a:gd name="T1" fmla="*/ 7 h 13"/>
                  <a:gd name="T2" fmla="*/ 235 w 324"/>
                  <a:gd name="T3" fmla="*/ 7 h 13"/>
                  <a:gd name="T4" fmla="*/ 235 w 324"/>
                  <a:gd name="T5" fmla="*/ 0 h 13"/>
                  <a:gd name="T6" fmla="*/ 90 w 324"/>
                  <a:gd name="T7" fmla="*/ 0 h 13"/>
                  <a:gd name="T8" fmla="*/ 90 w 324"/>
                  <a:gd name="T9" fmla="*/ 9 h 13"/>
                  <a:gd name="T10" fmla="*/ 78 w 324"/>
                  <a:gd name="T11" fmla="*/ 9 h 13"/>
                  <a:gd name="T12" fmla="*/ 78 w 324"/>
                  <a:gd name="T13" fmla="*/ 1 h 13"/>
                  <a:gd name="T14" fmla="*/ 0 w 324"/>
                  <a:gd name="T15" fmla="*/ 1 h 13"/>
                  <a:gd name="T16" fmla="*/ 1 w 324"/>
                  <a:gd name="T17" fmla="*/ 5 h 13"/>
                  <a:gd name="T18" fmla="*/ 74 w 324"/>
                  <a:gd name="T19" fmla="*/ 5 h 13"/>
                  <a:gd name="T20" fmla="*/ 74 w 324"/>
                  <a:gd name="T21" fmla="*/ 13 h 13"/>
                  <a:gd name="T22" fmla="*/ 94 w 324"/>
                  <a:gd name="T23" fmla="*/ 13 h 13"/>
                  <a:gd name="T24" fmla="*/ 94 w 324"/>
                  <a:gd name="T25" fmla="*/ 4 h 13"/>
                  <a:gd name="T26" fmla="*/ 145 w 324"/>
                  <a:gd name="T27" fmla="*/ 4 h 13"/>
                  <a:gd name="T28" fmla="*/ 147 w 324"/>
                  <a:gd name="T29" fmla="*/ 3 h 13"/>
                  <a:gd name="T30" fmla="*/ 148 w 324"/>
                  <a:gd name="T31" fmla="*/ 4 h 13"/>
                  <a:gd name="T32" fmla="*/ 176 w 324"/>
                  <a:gd name="T33" fmla="*/ 4 h 13"/>
                  <a:gd name="T34" fmla="*/ 176 w 324"/>
                  <a:gd name="T35" fmla="*/ 3 h 13"/>
                  <a:gd name="T36" fmla="*/ 178 w 324"/>
                  <a:gd name="T37" fmla="*/ 4 h 13"/>
                  <a:gd name="T38" fmla="*/ 231 w 324"/>
                  <a:gd name="T39" fmla="*/ 4 h 13"/>
                  <a:gd name="T40" fmla="*/ 231 w 324"/>
                  <a:gd name="T41" fmla="*/ 11 h 13"/>
                  <a:gd name="T42" fmla="*/ 251 w 324"/>
                  <a:gd name="T43" fmla="*/ 11 h 13"/>
                  <a:gd name="T44" fmla="*/ 251 w 324"/>
                  <a:gd name="T45" fmla="*/ 4 h 13"/>
                  <a:gd name="T46" fmla="*/ 323 w 324"/>
                  <a:gd name="T47" fmla="*/ 4 h 13"/>
                  <a:gd name="T48" fmla="*/ 324 w 324"/>
                  <a:gd name="T49" fmla="*/ 0 h 13"/>
                  <a:gd name="T50" fmla="*/ 247 w 324"/>
                  <a:gd name="T51" fmla="*/ 0 h 13"/>
                  <a:gd name="T52" fmla="*/ 247 w 324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3">
                    <a:moveTo>
                      <a:pt x="247" y="7"/>
                    </a:move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7" y="3"/>
                      <a:pt x="147" y="3"/>
                      <a:pt x="147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76" y="4"/>
                      <a:pt x="176" y="4"/>
                      <a:pt x="176" y="4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8" y="4"/>
                      <a:pt x="178" y="4"/>
                      <a:pt x="178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51" y="11"/>
                      <a:pt x="251" y="11"/>
                      <a:pt x="251" y="11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3"/>
                      <a:pt x="324" y="2"/>
                      <a:pt x="324" y="0"/>
                    </a:cubicBezTo>
                    <a:cubicBezTo>
                      <a:pt x="247" y="0"/>
                      <a:pt x="247" y="0"/>
                      <a:pt x="247" y="0"/>
                    </a:cubicBezTo>
                    <a:lnTo>
                      <a:pt x="247" y="7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7807324" y="2515776"/>
                <a:ext cx="0" cy="38100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Rectangle 145"/>
          <p:cNvSpPr/>
          <p:nvPr/>
        </p:nvSpPr>
        <p:spPr>
          <a:xfrm>
            <a:off x="7085012" y="2677858"/>
            <a:ext cx="3200400" cy="44634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085012" y="3124200"/>
            <a:ext cx="3200400" cy="3733800"/>
          </a:xfrm>
          <a:prstGeom prst="rect">
            <a:avLst/>
          </a:prstGeom>
          <a:solidFill>
            <a:schemeClr val="accent6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2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rgbClr val="EEEEEE"/>
            </a:gs>
            <a:gs pos="0">
              <a:schemeClr val="bg1">
                <a:alpha val="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loud 156"/>
          <p:cNvSpPr/>
          <p:nvPr/>
        </p:nvSpPr>
        <p:spPr>
          <a:xfrm>
            <a:off x="3311542" y="3954238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 rot="5400000">
            <a:off x="3874779" y="4320271"/>
            <a:ext cx="4432140" cy="643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 rot="5400000">
            <a:off x="2866348" y="4703454"/>
            <a:ext cx="3665774" cy="6433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 rot="5400000">
            <a:off x="1855627" y="5082838"/>
            <a:ext cx="2907006" cy="643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 rot="5400000">
            <a:off x="833555" y="5458423"/>
            <a:ext cx="2155836" cy="643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8986169" y="1336894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Cloud 154"/>
          <p:cNvSpPr/>
          <p:nvPr/>
        </p:nvSpPr>
        <p:spPr>
          <a:xfrm>
            <a:off x="8198192" y="4637395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loud 155"/>
          <p:cNvSpPr/>
          <p:nvPr/>
        </p:nvSpPr>
        <p:spPr>
          <a:xfrm>
            <a:off x="1103083" y="1221455"/>
            <a:ext cx="2593215" cy="1091934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Against the Mainstream Concept</a:t>
            </a:r>
          </a:p>
        </p:txBody>
      </p:sp>
      <p:grpSp>
        <p:nvGrpSpPr>
          <p:cNvPr id="33" name="Group 32"/>
          <p:cNvGrpSpPr/>
          <p:nvPr/>
        </p:nvGrpSpPr>
        <p:grpSpPr>
          <a:xfrm rot="16200000">
            <a:off x="1348756" y="3381049"/>
            <a:ext cx="1143001" cy="1711969"/>
            <a:chOff x="6856413" y="1955317"/>
            <a:chExt cx="990600" cy="148370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16200000">
            <a:off x="5522911" y="1104745"/>
            <a:ext cx="1143001" cy="1711969"/>
            <a:chOff x="6856413" y="1955317"/>
            <a:chExt cx="990600" cy="1483706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16200000" flipV="1">
            <a:off x="2740141" y="2622281"/>
            <a:ext cx="1143001" cy="1711969"/>
            <a:chOff x="6856413" y="1955317"/>
            <a:chExt cx="990600" cy="1483706"/>
          </a:xfrm>
        </p:grpSpPr>
        <p:sp>
          <p:nvSpPr>
            <p:cNvPr id="106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 rot="16200000" flipV="1">
            <a:off x="4131526" y="1863513"/>
            <a:ext cx="1143001" cy="1711969"/>
            <a:chOff x="6856413" y="1955317"/>
            <a:chExt cx="990600" cy="1483706"/>
          </a:xfrm>
        </p:grpSpPr>
        <p:sp>
          <p:nvSpPr>
            <p:cNvPr id="90" name="Oval 5"/>
            <p:cNvSpPr>
              <a:spLocks noChangeArrowheads="1"/>
            </p:cNvSpPr>
            <p:nvPr/>
          </p:nvSpPr>
          <p:spPr bwMode="auto">
            <a:xfrm rot="5400000">
              <a:off x="7743490" y="2647786"/>
              <a:ext cx="109742" cy="9730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5400000">
              <a:off x="6581327" y="2230403"/>
              <a:ext cx="1483706" cy="933534"/>
            </a:xfrm>
            <a:custGeom>
              <a:avLst/>
              <a:gdLst>
                <a:gd name="T0" fmla="*/ 822 w 856"/>
                <a:gd name="T1" fmla="*/ 93 h 537"/>
                <a:gd name="T2" fmla="*/ 495 w 856"/>
                <a:gd name="T3" fmla="*/ 62 h 537"/>
                <a:gd name="T4" fmla="*/ 495 w 856"/>
                <a:gd name="T5" fmla="*/ 16 h 537"/>
                <a:gd name="T6" fmla="*/ 476 w 856"/>
                <a:gd name="T7" fmla="*/ 1 h 537"/>
                <a:gd name="T8" fmla="*/ 446 w 856"/>
                <a:gd name="T9" fmla="*/ 1 h 537"/>
                <a:gd name="T10" fmla="*/ 409 w 856"/>
                <a:gd name="T11" fmla="*/ 1 h 537"/>
                <a:gd name="T12" fmla="*/ 379 w 856"/>
                <a:gd name="T13" fmla="*/ 1 h 537"/>
                <a:gd name="T14" fmla="*/ 360 w 856"/>
                <a:gd name="T15" fmla="*/ 16 h 537"/>
                <a:gd name="T16" fmla="*/ 360 w 856"/>
                <a:gd name="T17" fmla="*/ 62 h 537"/>
                <a:gd name="T18" fmla="*/ 34 w 856"/>
                <a:gd name="T19" fmla="*/ 93 h 537"/>
                <a:gd name="T20" fmla="*/ 0 w 856"/>
                <a:gd name="T21" fmla="*/ 137 h 537"/>
                <a:gd name="T22" fmla="*/ 49 w 856"/>
                <a:gd name="T23" fmla="*/ 192 h 537"/>
                <a:gd name="T24" fmla="*/ 330 w 856"/>
                <a:gd name="T25" fmla="*/ 264 h 537"/>
                <a:gd name="T26" fmla="*/ 361 w 856"/>
                <a:gd name="T27" fmla="*/ 288 h 537"/>
                <a:gd name="T28" fmla="*/ 383 w 856"/>
                <a:gd name="T29" fmla="*/ 339 h 537"/>
                <a:gd name="T30" fmla="*/ 387 w 856"/>
                <a:gd name="T31" fmla="*/ 394 h 537"/>
                <a:gd name="T32" fmla="*/ 323 w 856"/>
                <a:gd name="T33" fmla="*/ 438 h 537"/>
                <a:gd name="T34" fmla="*/ 267 w 856"/>
                <a:gd name="T35" fmla="*/ 489 h 537"/>
                <a:gd name="T36" fmla="*/ 374 w 856"/>
                <a:gd name="T37" fmla="*/ 537 h 537"/>
                <a:gd name="T38" fmla="*/ 410 w 856"/>
                <a:gd name="T39" fmla="*/ 508 h 537"/>
                <a:gd name="T40" fmla="*/ 408 w 856"/>
                <a:gd name="T41" fmla="*/ 491 h 537"/>
                <a:gd name="T42" fmla="*/ 413 w 856"/>
                <a:gd name="T43" fmla="*/ 487 h 537"/>
                <a:gd name="T44" fmla="*/ 421 w 856"/>
                <a:gd name="T45" fmla="*/ 508 h 537"/>
                <a:gd name="T46" fmla="*/ 428 w 856"/>
                <a:gd name="T47" fmla="*/ 536 h 537"/>
                <a:gd name="T48" fmla="*/ 428 w 856"/>
                <a:gd name="T49" fmla="*/ 537 h 537"/>
                <a:gd name="T50" fmla="*/ 428 w 856"/>
                <a:gd name="T51" fmla="*/ 537 h 537"/>
                <a:gd name="T52" fmla="*/ 428 w 856"/>
                <a:gd name="T53" fmla="*/ 537 h 537"/>
                <a:gd name="T54" fmla="*/ 428 w 856"/>
                <a:gd name="T55" fmla="*/ 536 h 537"/>
                <a:gd name="T56" fmla="*/ 434 w 856"/>
                <a:gd name="T57" fmla="*/ 508 h 537"/>
                <a:gd name="T58" fmla="*/ 442 w 856"/>
                <a:gd name="T59" fmla="*/ 487 h 537"/>
                <a:gd name="T60" fmla="*/ 447 w 856"/>
                <a:gd name="T61" fmla="*/ 491 h 537"/>
                <a:gd name="T62" fmla="*/ 445 w 856"/>
                <a:gd name="T63" fmla="*/ 508 h 537"/>
                <a:gd name="T64" fmla="*/ 481 w 856"/>
                <a:gd name="T65" fmla="*/ 537 h 537"/>
                <a:gd name="T66" fmla="*/ 589 w 856"/>
                <a:gd name="T67" fmla="*/ 489 h 537"/>
                <a:gd name="T68" fmla="*/ 532 w 856"/>
                <a:gd name="T69" fmla="*/ 438 h 537"/>
                <a:gd name="T70" fmla="*/ 469 w 856"/>
                <a:gd name="T71" fmla="*/ 394 h 537"/>
                <a:gd name="T72" fmla="*/ 472 w 856"/>
                <a:gd name="T73" fmla="*/ 339 h 537"/>
                <a:gd name="T74" fmla="*/ 495 w 856"/>
                <a:gd name="T75" fmla="*/ 288 h 537"/>
                <a:gd name="T76" fmla="*/ 526 w 856"/>
                <a:gd name="T77" fmla="*/ 264 h 537"/>
                <a:gd name="T78" fmla="*/ 806 w 856"/>
                <a:gd name="T79" fmla="*/ 192 h 537"/>
                <a:gd name="T80" fmla="*/ 856 w 856"/>
                <a:gd name="T81" fmla="*/ 137 h 537"/>
                <a:gd name="T82" fmla="*/ 822 w 856"/>
                <a:gd name="T83" fmla="*/ 9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6" h="537">
                  <a:moveTo>
                    <a:pt x="822" y="93"/>
                  </a:moveTo>
                  <a:cubicBezTo>
                    <a:pt x="495" y="62"/>
                    <a:pt x="495" y="62"/>
                    <a:pt x="495" y="62"/>
                  </a:cubicBezTo>
                  <a:cubicBezTo>
                    <a:pt x="495" y="62"/>
                    <a:pt x="495" y="32"/>
                    <a:pt x="495" y="16"/>
                  </a:cubicBezTo>
                  <a:cubicBezTo>
                    <a:pt x="495" y="0"/>
                    <a:pt x="476" y="1"/>
                    <a:pt x="476" y="1"/>
                  </a:cubicBezTo>
                  <a:cubicBezTo>
                    <a:pt x="446" y="1"/>
                    <a:pt x="446" y="1"/>
                    <a:pt x="446" y="1"/>
                  </a:cubicBezTo>
                  <a:cubicBezTo>
                    <a:pt x="409" y="1"/>
                    <a:pt x="409" y="1"/>
                    <a:pt x="409" y="1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79" y="1"/>
                    <a:pt x="360" y="0"/>
                    <a:pt x="360" y="16"/>
                  </a:cubicBezTo>
                  <a:cubicBezTo>
                    <a:pt x="360" y="32"/>
                    <a:pt x="360" y="62"/>
                    <a:pt x="360" y="6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0" y="92"/>
                    <a:pt x="0" y="137"/>
                  </a:cubicBezTo>
                  <a:cubicBezTo>
                    <a:pt x="1" y="172"/>
                    <a:pt x="44" y="191"/>
                    <a:pt x="49" y="192"/>
                  </a:cubicBezTo>
                  <a:cubicBezTo>
                    <a:pt x="55" y="194"/>
                    <a:pt x="330" y="264"/>
                    <a:pt x="330" y="264"/>
                  </a:cubicBezTo>
                  <a:cubicBezTo>
                    <a:pt x="330" y="264"/>
                    <a:pt x="351" y="265"/>
                    <a:pt x="361" y="288"/>
                  </a:cubicBezTo>
                  <a:cubicBezTo>
                    <a:pt x="370" y="310"/>
                    <a:pt x="383" y="339"/>
                    <a:pt x="383" y="339"/>
                  </a:cubicBezTo>
                  <a:cubicBezTo>
                    <a:pt x="383" y="339"/>
                    <a:pt x="394" y="384"/>
                    <a:pt x="387" y="394"/>
                  </a:cubicBezTo>
                  <a:cubicBezTo>
                    <a:pt x="380" y="403"/>
                    <a:pt x="369" y="412"/>
                    <a:pt x="323" y="438"/>
                  </a:cubicBezTo>
                  <a:cubicBezTo>
                    <a:pt x="277" y="464"/>
                    <a:pt x="261" y="473"/>
                    <a:pt x="267" y="489"/>
                  </a:cubicBezTo>
                  <a:cubicBezTo>
                    <a:pt x="273" y="506"/>
                    <a:pt x="297" y="531"/>
                    <a:pt x="374" y="537"/>
                  </a:cubicBezTo>
                  <a:cubicBezTo>
                    <a:pt x="388" y="537"/>
                    <a:pt x="406" y="533"/>
                    <a:pt x="410" y="508"/>
                  </a:cubicBezTo>
                  <a:cubicBezTo>
                    <a:pt x="412" y="496"/>
                    <a:pt x="408" y="491"/>
                    <a:pt x="408" y="491"/>
                  </a:cubicBezTo>
                  <a:cubicBezTo>
                    <a:pt x="413" y="487"/>
                    <a:pt x="413" y="487"/>
                    <a:pt x="413" y="487"/>
                  </a:cubicBezTo>
                  <a:cubicBezTo>
                    <a:pt x="421" y="508"/>
                    <a:pt x="421" y="508"/>
                    <a:pt x="421" y="508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7"/>
                    <a:pt x="428" y="537"/>
                    <a:pt x="428" y="537"/>
                  </a:cubicBezTo>
                  <a:cubicBezTo>
                    <a:pt x="428" y="536"/>
                    <a:pt x="428" y="536"/>
                    <a:pt x="428" y="536"/>
                  </a:cubicBezTo>
                  <a:cubicBezTo>
                    <a:pt x="434" y="508"/>
                    <a:pt x="434" y="508"/>
                    <a:pt x="434" y="508"/>
                  </a:cubicBezTo>
                  <a:cubicBezTo>
                    <a:pt x="442" y="487"/>
                    <a:pt x="442" y="487"/>
                    <a:pt x="442" y="487"/>
                  </a:cubicBezTo>
                  <a:cubicBezTo>
                    <a:pt x="447" y="491"/>
                    <a:pt x="447" y="491"/>
                    <a:pt x="447" y="491"/>
                  </a:cubicBezTo>
                  <a:cubicBezTo>
                    <a:pt x="447" y="491"/>
                    <a:pt x="443" y="496"/>
                    <a:pt x="445" y="508"/>
                  </a:cubicBezTo>
                  <a:cubicBezTo>
                    <a:pt x="449" y="533"/>
                    <a:pt x="467" y="537"/>
                    <a:pt x="481" y="537"/>
                  </a:cubicBezTo>
                  <a:cubicBezTo>
                    <a:pt x="558" y="531"/>
                    <a:pt x="583" y="506"/>
                    <a:pt x="589" y="489"/>
                  </a:cubicBezTo>
                  <a:cubicBezTo>
                    <a:pt x="594" y="473"/>
                    <a:pt x="578" y="464"/>
                    <a:pt x="532" y="438"/>
                  </a:cubicBezTo>
                  <a:cubicBezTo>
                    <a:pt x="486" y="412"/>
                    <a:pt x="476" y="403"/>
                    <a:pt x="469" y="394"/>
                  </a:cubicBezTo>
                  <a:cubicBezTo>
                    <a:pt x="461" y="384"/>
                    <a:pt x="472" y="339"/>
                    <a:pt x="472" y="339"/>
                  </a:cubicBezTo>
                  <a:cubicBezTo>
                    <a:pt x="472" y="339"/>
                    <a:pt x="486" y="310"/>
                    <a:pt x="495" y="288"/>
                  </a:cubicBezTo>
                  <a:cubicBezTo>
                    <a:pt x="504" y="265"/>
                    <a:pt x="526" y="264"/>
                    <a:pt x="526" y="264"/>
                  </a:cubicBezTo>
                  <a:cubicBezTo>
                    <a:pt x="526" y="264"/>
                    <a:pt x="801" y="194"/>
                    <a:pt x="806" y="192"/>
                  </a:cubicBezTo>
                  <a:cubicBezTo>
                    <a:pt x="812" y="191"/>
                    <a:pt x="855" y="172"/>
                    <a:pt x="856" y="137"/>
                  </a:cubicBezTo>
                  <a:cubicBezTo>
                    <a:pt x="856" y="92"/>
                    <a:pt x="822" y="93"/>
                    <a:pt x="822" y="93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 rot="5400000">
              <a:off x="7284039" y="2217600"/>
              <a:ext cx="625527" cy="100962"/>
            </a:xfrm>
            <a:custGeom>
              <a:avLst/>
              <a:gdLst>
                <a:gd name="T0" fmla="*/ 361 w 361"/>
                <a:gd name="T1" fmla="*/ 0 h 58"/>
                <a:gd name="T2" fmla="*/ 9 w 361"/>
                <a:gd name="T3" fmla="*/ 23 h 58"/>
                <a:gd name="T4" fmla="*/ 0 w 361"/>
                <a:gd name="T5" fmla="*/ 55 h 58"/>
                <a:gd name="T6" fmla="*/ 0 w 361"/>
                <a:gd name="T7" fmla="*/ 58 h 58"/>
                <a:gd name="T8" fmla="*/ 361 w 361"/>
                <a:gd name="T9" fmla="*/ 39 h 58"/>
                <a:gd name="T10" fmla="*/ 361 w 36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" h="58">
                  <a:moveTo>
                    <a:pt x="361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30"/>
                    <a:pt x="0" y="40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61" y="39"/>
                    <a:pt x="361" y="39"/>
                    <a:pt x="361" y="39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 rot="5400000">
              <a:off x="7283307" y="3075047"/>
              <a:ext cx="626990" cy="100962"/>
            </a:xfrm>
            <a:custGeom>
              <a:avLst/>
              <a:gdLst>
                <a:gd name="T0" fmla="*/ 353 w 362"/>
                <a:gd name="T1" fmla="*/ 24 h 58"/>
                <a:gd name="T2" fmla="*/ 0 w 362"/>
                <a:gd name="T3" fmla="*/ 0 h 58"/>
                <a:gd name="T4" fmla="*/ 0 w 362"/>
                <a:gd name="T5" fmla="*/ 38 h 58"/>
                <a:gd name="T6" fmla="*/ 361 w 362"/>
                <a:gd name="T7" fmla="*/ 58 h 58"/>
                <a:gd name="T8" fmla="*/ 362 w 362"/>
                <a:gd name="T9" fmla="*/ 55 h 58"/>
                <a:gd name="T10" fmla="*/ 353 w 362"/>
                <a:gd name="T11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58">
                  <a:moveTo>
                    <a:pt x="353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61" y="58"/>
                    <a:pt x="361" y="58"/>
                    <a:pt x="361" y="58"/>
                  </a:cubicBezTo>
                  <a:cubicBezTo>
                    <a:pt x="362" y="57"/>
                    <a:pt x="362" y="56"/>
                    <a:pt x="362" y="55"/>
                  </a:cubicBezTo>
                  <a:cubicBezTo>
                    <a:pt x="362" y="40"/>
                    <a:pt x="358" y="30"/>
                    <a:pt x="353" y="24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 rot="5400000">
              <a:off x="7413900" y="2447691"/>
              <a:ext cx="177050" cy="498958"/>
            </a:xfrm>
            <a:custGeom>
              <a:avLst/>
              <a:gdLst>
                <a:gd name="T0" fmla="*/ 97 w 102"/>
                <a:gd name="T1" fmla="*/ 1 h 287"/>
                <a:gd name="T2" fmla="*/ 72 w 102"/>
                <a:gd name="T3" fmla="*/ 0 h 287"/>
                <a:gd name="T4" fmla="*/ 68 w 102"/>
                <a:gd name="T5" fmla="*/ 4 h 287"/>
                <a:gd name="T6" fmla="*/ 71 w 102"/>
                <a:gd name="T7" fmla="*/ 46 h 287"/>
                <a:gd name="T8" fmla="*/ 71 w 102"/>
                <a:gd name="T9" fmla="*/ 132 h 287"/>
                <a:gd name="T10" fmla="*/ 66 w 102"/>
                <a:gd name="T11" fmla="*/ 141 h 287"/>
                <a:gd name="T12" fmla="*/ 82 w 102"/>
                <a:gd name="T13" fmla="*/ 144 h 287"/>
                <a:gd name="T14" fmla="*/ 73 w 102"/>
                <a:gd name="T15" fmla="*/ 147 h 287"/>
                <a:gd name="T16" fmla="*/ 71 w 102"/>
                <a:gd name="T17" fmla="*/ 155 h 287"/>
                <a:gd name="T18" fmla="*/ 61 w 102"/>
                <a:gd name="T19" fmla="*/ 148 h 287"/>
                <a:gd name="T20" fmla="*/ 51 w 102"/>
                <a:gd name="T21" fmla="*/ 146 h 287"/>
                <a:gd name="T22" fmla="*/ 51 w 102"/>
                <a:gd name="T23" fmla="*/ 146 h 287"/>
                <a:gd name="T24" fmla="*/ 50 w 102"/>
                <a:gd name="T25" fmla="*/ 146 h 287"/>
                <a:gd name="T26" fmla="*/ 41 w 102"/>
                <a:gd name="T27" fmla="*/ 148 h 287"/>
                <a:gd name="T28" fmla="*/ 30 w 102"/>
                <a:gd name="T29" fmla="*/ 155 h 287"/>
                <a:gd name="T30" fmla="*/ 28 w 102"/>
                <a:gd name="T31" fmla="*/ 147 h 287"/>
                <a:gd name="T32" fmla="*/ 20 w 102"/>
                <a:gd name="T33" fmla="*/ 144 h 287"/>
                <a:gd name="T34" fmla="*/ 35 w 102"/>
                <a:gd name="T35" fmla="*/ 141 h 287"/>
                <a:gd name="T36" fmla="*/ 31 w 102"/>
                <a:gd name="T37" fmla="*/ 132 h 287"/>
                <a:gd name="T38" fmla="*/ 31 w 102"/>
                <a:gd name="T39" fmla="*/ 46 h 287"/>
                <a:gd name="T40" fmla="*/ 33 w 102"/>
                <a:gd name="T41" fmla="*/ 4 h 287"/>
                <a:gd name="T42" fmla="*/ 30 w 102"/>
                <a:gd name="T43" fmla="*/ 0 h 287"/>
                <a:gd name="T44" fmla="*/ 4 w 102"/>
                <a:gd name="T45" fmla="*/ 1 h 287"/>
                <a:gd name="T46" fmla="*/ 0 w 102"/>
                <a:gd name="T47" fmla="*/ 7 h 287"/>
                <a:gd name="T48" fmla="*/ 11 w 102"/>
                <a:gd name="T49" fmla="*/ 247 h 287"/>
                <a:gd name="T50" fmla="*/ 24 w 102"/>
                <a:gd name="T51" fmla="*/ 286 h 287"/>
                <a:gd name="T52" fmla="*/ 26 w 102"/>
                <a:gd name="T53" fmla="*/ 255 h 287"/>
                <a:gd name="T54" fmla="*/ 22 w 102"/>
                <a:gd name="T55" fmla="*/ 196 h 287"/>
                <a:gd name="T56" fmla="*/ 51 w 102"/>
                <a:gd name="T57" fmla="*/ 152 h 287"/>
                <a:gd name="T58" fmla="*/ 79 w 102"/>
                <a:gd name="T59" fmla="*/ 196 h 287"/>
                <a:gd name="T60" fmla="*/ 76 w 102"/>
                <a:gd name="T61" fmla="*/ 255 h 287"/>
                <a:gd name="T62" fmla="*/ 78 w 102"/>
                <a:gd name="T63" fmla="*/ 286 h 287"/>
                <a:gd name="T64" fmla="*/ 90 w 102"/>
                <a:gd name="T65" fmla="*/ 247 h 287"/>
                <a:gd name="T66" fmla="*/ 102 w 102"/>
                <a:gd name="T67" fmla="*/ 7 h 287"/>
                <a:gd name="T68" fmla="*/ 97 w 102"/>
                <a:gd name="T69" fmla="*/ 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287">
                  <a:moveTo>
                    <a:pt x="97" y="1"/>
                  </a:moveTo>
                  <a:cubicBezTo>
                    <a:pt x="96" y="1"/>
                    <a:pt x="77" y="0"/>
                    <a:pt x="72" y="0"/>
                  </a:cubicBezTo>
                  <a:cubicBezTo>
                    <a:pt x="67" y="1"/>
                    <a:pt x="68" y="4"/>
                    <a:pt x="68" y="4"/>
                  </a:cubicBezTo>
                  <a:cubicBezTo>
                    <a:pt x="67" y="8"/>
                    <a:pt x="72" y="27"/>
                    <a:pt x="71" y="46"/>
                  </a:cubicBezTo>
                  <a:cubicBezTo>
                    <a:pt x="72" y="56"/>
                    <a:pt x="71" y="126"/>
                    <a:pt x="71" y="132"/>
                  </a:cubicBezTo>
                  <a:cubicBezTo>
                    <a:pt x="71" y="138"/>
                    <a:pt x="66" y="139"/>
                    <a:pt x="66" y="141"/>
                  </a:cubicBezTo>
                  <a:cubicBezTo>
                    <a:pt x="66" y="143"/>
                    <a:pt x="82" y="141"/>
                    <a:pt x="82" y="144"/>
                  </a:cubicBezTo>
                  <a:cubicBezTo>
                    <a:pt x="82" y="147"/>
                    <a:pt x="76" y="146"/>
                    <a:pt x="73" y="147"/>
                  </a:cubicBezTo>
                  <a:cubicBezTo>
                    <a:pt x="71" y="149"/>
                    <a:pt x="73" y="155"/>
                    <a:pt x="71" y="155"/>
                  </a:cubicBezTo>
                  <a:cubicBezTo>
                    <a:pt x="69" y="155"/>
                    <a:pt x="69" y="150"/>
                    <a:pt x="61" y="148"/>
                  </a:cubicBezTo>
                  <a:cubicBezTo>
                    <a:pt x="57" y="147"/>
                    <a:pt x="54" y="146"/>
                    <a:pt x="51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1" y="146"/>
                    <a:pt x="51" y="146"/>
                    <a:pt x="50" y="146"/>
                  </a:cubicBezTo>
                  <a:cubicBezTo>
                    <a:pt x="48" y="146"/>
                    <a:pt x="44" y="147"/>
                    <a:pt x="41" y="148"/>
                  </a:cubicBezTo>
                  <a:cubicBezTo>
                    <a:pt x="33" y="150"/>
                    <a:pt x="32" y="155"/>
                    <a:pt x="30" y="155"/>
                  </a:cubicBezTo>
                  <a:cubicBezTo>
                    <a:pt x="28" y="155"/>
                    <a:pt x="31" y="149"/>
                    <a:pt x="28" y="147"/>
                  </a:cubicBezTo>
                  <a:cubicBezTo>
                    <a:pt x="26" y="146"/>
                    <a:pt x="20" y="147"/>
                    <a:pt x="20" y="144"/>
                  </a:cubicBezTo>
                  <a:cubicBezTo>
                    <a:pt x="20" y="141"/>
                    <a:pt x="35" y="143"/>
                    <a:pt x="35" y="141"/>
                  </a:cubicBezTo>
                  <a:cubicBezTo>
                    <a:pt x="35" y="139"/>
                    <a:pt x="31" y="138"/>
                    <a:pt x="31" y="132"/>
                  </a:cubicBezTo>
                  <a:cubicBezTo>
                    <a:pt x="31" y="126"/>
                    <a:pt x="30" y="56"/>
                    <a:pt x="31" y="46"/>
                  </a:cubicBezTo>
                  <a:cubicBezTo>
                    <a:pt x="30" y="27"/>
                    <a:pt x="34" y="8"/>
                    <a:pt x="33" y="4"/>
                  </a:cubicBezTo>
                  <a:cubicBezTo>
                    <a:pt x="33" y="4"/>
                    <a:pt x="34" y="1"/>
                    <a:pt x="30" y="0"/>
                  </a:cubicBezTo>
                  <a:cubicBezTo>
                    <a:pt x="25" y="0"/>
                    <a:pt x="6" y="1"/>
                    <a:pt x="4" y="1"/>
                  </a:cubicBezTo>
                  <a:cubicBezTo>
                    <a:pt x="3" y="1"/>
                    <a:pt x="0" y="2"/>
                    <a:pt x="0" y="7"/>
                  </a:cubicBezTo>
                  <a:cubicBezTo>
                    <a:pt x="0" y="12"/>
                    <a:pt x="9" y="232"/>
                    <a:pt x="11" y="247"/>
                  </a:cubicBezTo>
                  <a:cubicBezTo>
                    <a:pt x="12" y="255"/>
                    <a:pt x="16" y="287"/>
                    <a:pt x="24" y="286"/>
                  </a:cubicBezTo>
                  <a:cubicBezTo>
                    <a:pt x="28" y="286"/>
                    <a:pt x="26" y="259"/>
                    <a:pt x="26" y="255"/>
                  </a:cubicBezTo>
                  <a:cubicBezTo>
                    <a:pt x="26" y="251"/>
                    <a:pt x="22" y="199"/>
                    <a:pt x="22" y="196"/>
                  </a:cubicBezTo>
                  <a:cubicBezTo>
                    <a:pt x="22" y="193"/>
                    <a:pt x="20" y="153"/>
                    <a:pt x="51" y="152"/>
                  </a:cubicBezTo>
                  <a:cubicBezTo>
                    <a:pt x="82" y="153"/>
                    <a:pt x="79" y="193"/>
                    <a:pt x="79" y="196"/>
                  </a:cubicBezTo>
                  <a:cubicBezTo>
                    <a:pt x="79" y="199"/>
                    <a:pt x="76" y="251"/>
                    <a:pt x="76" y="255"/>
                  </a:cubicBezTo>
                  <a:cubicBezTo>
                    <a:pt x="76" y="259"/>
                    <a:pt x="74" y="286"/>
                    <a:pt x="78" y="286"/>
                  </a:cubicBezTo>
                  <a:cubicBezTo>
                    <a:pt x="85" y="287"/>
                    <a:pt x="89" y="255"/>
                    <a:pt x="90" y="247"/>
                  </a:cubicBezTo>
                  <a:cubicBezTo>
                    <a:pt x="93" y="232"/>
                    <a:pt x="102" y="12"/>
                    <a:pt x="102" y="7"/>
                  </a:cubicBezTo>
                  <a:cubicBezTo>
                    <a:pt x="102" y="2"/>
                    <a:pt x="98" y="1"/>
                    <a:pt x="97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 rot="5400000">
              <a:off x="6898480" y="2804351"/>
              <a:ext cx="220215" cy="119984"/>
            </a:xfrm>
            <a:custGeom>
              <a:avLst/>
              <a:gdLst>
                <a:gd name="T0" fmla="*/ 3 w 127"/>
                <a:gd name="T1" fmla="*/ 1 h 69"/>
                <a:gd name="T2" fmla="*/ 0 w 127"/>
                <a:gd name="T3" fmla="*/ 17 h 69"/>
                <a:gd name="T4" fmla="*/ 114 w 127"/>
                <a:gd name="T5" fmla="*/ 68 h 69"/>
                <a:gd name="T6" fmla="*/ 99 w 127"/>
                <a:gd name="T7" fmla="*/ 51 h 69"/>
                <a:gd name="T8" fmla="*/ 3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3" y="1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01" y="68"/>
                    <a:pt x="114" y="68"/>
                  </a:cubicBezTo>
                  <a:cubicBezTo>
                    <a:pt x="127" y="69"/>
                    <a:pt x="122" y="63"/>
                    <a:pt x="99" y="51"/>
                  </a:cubicBezTo>
                  <a:cubicBezTo>
                    <a:pt x="77" y="39"/>
                    <a:pt x="4" y="0"/>
                    <a:pt x="3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11"/>
            <p:cNvSpPr>
              <a:spLocks/>
            </p:cNvSpPr>
            <p:nvPr/>
          </p:nvSpPr>
          <p:spPr bwMode="auto">
            <a:xfrm rot="5400000">
              <a:off x="6978226" y="2783866"/>
              <a:ext cx="141932" cy="97304"/>
            </a:xfrm>
            <a:custGeom>
              <a:avLst/>
              <a:gdLst>
                <a:gd name="T0" fmla="*/ 1 w 82"/>
                <a:gd name="T1" fmla="*/ 0 h 56"/>
                <a:gd name="T2" fmla="*/ 0 w 82"/>
                <a:gd name="T3" fmla="*/ 15 h 56"/>
                <a:gd name="T4" fmla="*/ 82 w 82"/>
                <a:gd name="T5" fmla="*/ 56 h 56"/>
                <a:gd name="T6" fmla="*/ 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5" y="13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12"/>
            <p:cNvSpPr>
              <a:spLocks/>
            </p:cNvSpPr>
            <p:nvPr/>
          </p:nvSpPr>
          <p:spPr bwMode="auto">
            <a:xfrm rot="5400000">
              <a:off x="6898480" y="2470005"/>
              <a:ext cx="220215" cy="119984"/>
            </a:xfrm>
            <a:custGeom>
              <a:avLst/>
              <a:gdLst>
                <a:gd name="T0" fmla="*/ 124 w 127"/>
                <a:gd name="T1" fmla="*/ 1 h 69"/>
                <a:gd name="T2" fmla="*/ 127 w 127"/>
                <a:gd name="T3" fmla="*/ 17 h 69"/>
                <a:gd name="T4" fmla="*/ 13 w 127"/>
                <a:gd name="T5" fmla="*/ 68 h 69"/>
                <a:gd name="T6" fmla="*/ 27 w 127"/>
                <a:gd name="T7" fmla="*/ 51 h 69"/>
                <a:gd name="T8" fmla="*/ 124 w 127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69">
                  <a:moveTo>
                    <a:pt x="124" y="1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26" y="68"/>
                    <a:pt x="13" y="68"/>
                  </a:cubicBezTo>
                  <a:cubicBezTo>
                    <a:pt x="0" y="69"/>
                    <a:pt x="5" y="63"/>
                    <a:pt x="27" y="51"/>
                  </a:cubicBezTo>
                  <a:cubicBezTo>
                    <a:pt x="49" y="39"/>
                    <a:pt x="123" y="0"/>
                    <a:pt x="124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 rot="5400000">
              <a:off x="6978226" y="2511707"/>
              <a:ext cx="141932" cy="97304"/>
            </a:xfrm>
            <a:custGeom>
              <a:avLst/>
              <a:gdLst>
                <a:gd name="T0" fmla="*/ 81 w 82"/>
                <a:gd name="T1" fmla="*/ 0 h 56"/>
                <a:gd name="T2" fmla="*/ 82 w 82"/>
                <a:gd name="T3" fmla="*/ 15 h 56"/>
                <a:gd name="T4" fmla="*/ 0 w 82"/>
                <a:gd name="T5" fmla="*/ 56 h 56"/>
                <a:gd name="T6" fmla="*/ 81 w 8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56">
                  <a:moveTo>
                    <a:pt x="81" y="0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77" y="13"/>
                    <a:pt x="81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14"/>
            <p:cNvSpPr>
              <a:spLocks/>
            </p:cNvSpPr>
            <p:nvPr/>
          </p:nvSpPr>
          <p:spPr bwMode="auto">
            <a:xfrm rot="5400000">
              <a:off x="7353542" y="2615596"/>
              <a:ext cx="83404" cy="163149"/>
            </a:xfrm>
            <a:custGeom>
              <a:avLst/>
              <a:gdLst>
                <a:gd name="T0" fmla="*/ 114 w 114"/>
                <a:gd name="T1" fmla="*/ 35 h 223"/>
                <a:gd name="T2" fmla="*/ 57 w 114"/>
                <a:gd name="T3" fmla="*/ 0 h 223"/>
                <a:gd name="T4" fmla="*/ 57 w 114"/>
                <a:gd name="T5" fmla="*/ 0 h 223"/>
                <a:gd name="T6" fmla="*/ 57 w 114"/>
                <a:gd name="T7" fmla="*/ 0 h 223"/>
                <a:gd name="T8" fmla="*/ 0 w 114"/>
                <a:gd name="T9" fmla="*/ 35 h 223"/>
                <a:gd name="T10" fmla="*/ 22 w 114"/>
                <a:gd name="T11" fmla="*/ 223 h 223"/>
                <a:gd name="T12" fmla="*/ 55 w 114"/>
                <a:gd name="T13" fmla="*/ 204 h 223"/>
                <a:gd name="T14" fmla="*/ 57 w 114"/>
                <a:gd name="T15" fmla="*/ 204 h 223"/>
                <a:gd name="T16" fmla="*/ 93 w 114"/>
                <a:gd name="T17" fmla="*/ 223 h 223"/>
                <a:gd name="T18" fmla="*/ 114 w 114"/>
                <a:gd name="T19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223">
                  <a:moveTo>
                    <a:pt x="114" y="35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22" y="223"/>
                  </a:lnTo>
                  <a:lnTo>
                    <a:pt x="55" y="204"/>
                  </a:lnTo>
                  <a:lnTo>
                    <a:pt x="57" y="204"/>
                  </a:lnTo>
                  <a:lnTo>
                    <a:pt x="93" y="223"/>
                  </a:lnTo>
                  <a:lnTo>
                    <a:pt x="11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15"/>
            <p:cNvSpPr>
              <a:spLocks/>
            </p:cNvSpPr>
            <p:nvPr/>
          </p:nvSpPr>
          <p:spPr bwMode="auto">
            <a:xfrm rot="5400000">
              <a:off x="7173566" y="3092605"/>
              <a:ext cx="521638" cy="102425"/>
            </a:xfrm>
            <a:custGeom>
              <a:avLst/>
              <a:gdLst>
                <a:gd name="T0" fmla="*/ 1 w 301"/>
                <a:gd name="T1" fmla="*/ 59 h 59"/>
                <a:gd name="T2" fmla="*/ 285 w 301"/>
                <a:gd name="T3" fmla="*/ 11 h 59"/>
                <a:gd name="T4" fmla="*/ 301 w 301"/>
                <a:gd name="T5" fmla="*/ 0 h 59"/>
                <a:gd name="T6" fmla="*/ 0 w 301"/>
                <a:gd name="T7" fmla="*/ 51 h 59"/>
                <a:gd name="T8" fmla="*/ 1 w 30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59">
                  <a:moveTo>
                    <a:pt x="1" y="59"/>
                  </a:moveTo>
                  <a:cubicBezTo>
                    <a:pt x="285" y="11"/>
                    <a:pt x="285" y="11"/>
                    <a:pt x="285" y="11"/>
                  </a:cubicBezTo>
                  <a:cubicBezTo>
                    <a:pt x="290" y="8"/>
                    <a:pt x="295" y="4"/>
                    <a:pt x="301" y="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1" y="59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auto">
            <a:xfrm rot="5400000">
              <a:off x="7174297" y="2198578"/>
              <a:ext cx="520175" cy="102425"/>
            </a:xfrm>
            <a:custGeom>
              <a:avLst/>
              <a:gdLst>
                <a:gd name="T0" fmla="*/ 300 w 300"/>
                <a:gd name="T1" fmla="*/ 51 h 59"/>
                <a:gd name="T2" fmla="*/ 0 w 300"/>
                <a:gd name="T3" fmla="*/ 0 h 59"/>
                <a:gd name="T4" fmla="*/ 15 w 300"/>
                <a:gd name="T5" fmla="*/ 11 h 59"/>
                <a:gd name="T6" fmla="*/ 299 w 300"/>
                <a:gd name="T7" fmla="*/ 59 h 59"/>
                <a:gd name="T8" fmla="*/ 300 w 300"/>
                <a:gd name="T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59">
                  <a:moveTo>
                    <a:pt x="300" y="5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4"/>
                    <a:pt x="11" y="8"/>
                    <a:pt x="15" y="11"/>
                  </a:cubicBezTo>
                  <a:cubicBezTo>
                    <a:pt x="299" y="59"/>
                    <a:pt x="299" y="59"/>
                    <a:pt x="299" y="59"/>
                  </a:cubicBezTo>
                  <a:lnTo>
                    <a:pt x="300" y="5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17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0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 rot="5400000">
              <a:off x="6940914" y="2696804"/>
              <a:ext cx="3658" cy="1463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2 h 2"/>
                <a:gd name="T4" fmla="*/ 2 w 5"/>
                <a:gd name="T5" fmla="*/ 0 h 2"/>
                <a:gd name="T6" fmla="*/ 0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 rot="5400000">
              <a:off x="6656317" y="2685830"/>
              <a:ext cx="561877" cy="22680"/>
            </a:xfrm>
            <a:custGeom>
              <a:avLst/>
              <a:gdLst>
                <a:gd name="T0" fmla="*/ 247 w 324"/>
                <a:gd name="T1" fmla="*/ 7 h 13"/>
                <a:gd name="T2" fmla="*/ 235 w 324"/>
                <a:gd name="T3" fmla="*/ 7 h 13"/>
                <a:gd name="T4" fmla="*/ 235 w 324"/>
                <a:gd name="T5" fmla="*/ 0 h 13"/>
                <a:gd name="T6" fmla="*/ 90 w 324"/>
                <a:gd name="T7" fmla="*/ 0 h 13"/>
                <a:gd name="T8" fmla="*/ 90 w 324"/>
                <a:gd name="T9" fmla="*/ 9 h 13"/>
                <a:gd name="T10" fmla="*/ 78 w 324"/>
                <a:gd name="T11" fmla="*/ 9 h 13"/>
                <a:gd name="T12" fmla="*/ 78 w 324"/>
                <a:gd name="T13" fmla="*/ 1 h 13"/>
                <a:gd name="T14" fmla="*/ 0 w 324"/>
                <a:gd name="T15" fmla="*/ 1 h 13"/>
                <a:gd name="T16" fmla="*/ 1 w 324"/>
                <a:gd name="T17" fmla="*/ 5 h 13"/>
                <a:gd name="T18" fmla="*/ 74 w 324"/>
                <a:gd name="T19" fmla="*/ 5 h 13"/>
                <a:gd name="T20" fmla="*/ 74 w 324"/>
                <a:gd name="T21" fmla="*/ 13 h 13"/>
                <a:gd name="T22" fmla="*/ 94 w 324"/>
                <a:gd name="T23" fmla="*/ 13 h 13"/>
                <a:gd name="T24" fmla="*/ 94 w 324"/>
                <a:gd name="T25" fmla="*/ 4 h 13"/>
                <a:gd name="T26" fmla="*/ 145 w 324"/>
                <a:gd name="T27" fmla="*/ 4 h 13"/>
                <a:gd name="T28" fmla="*/ 147 w 324"/>
                <a:gd name="T29" fmla="*/ 3 h 13"/>
                <a:gd name="T30" fmla="*/ 148 w 324"/>
                <a:gd name="T31" fmla="*/ 4 h 13"/>
                <a:gd name="T32" fmla="*/ 176 w 324"/>
                <a:gd name="T33" fmla="*/ 4 h 13"/>
                <a:gd name="T34" fmla="*/ 176 w 324"/>
                <a:gd name="T35" fmla="*/ 3 h 13"/>
                <a:gd name="T36" fmla="*/ 178 w 324"/>
                <a:gd name="T37" fmla="*/ 4 h 13"/>
                <a:gd name="T38" fmla="*/ 231 w 324"/>
                <a:gd name="T39" fmla="*/ 4 h 13"/>
                <a:gd name="T40" fmla="*/ 231 w 324"/>
                <a:gd name="T41" fmla="*/ 11 h 13"/>
                <a:gd name="T42" fmla="*/ 251 w 324"/>
                <a:gd name="T43" fmla="*/ 11 h 13"/>
                <a:gd name="T44" fmla="*/ 251 w 324"/>
                <a:gd name="T45" fmla="*/ 4 h 13"/>
                <a:gd name="T46" fmla="*/ 323 w 324"/>
                <a:gd name="T47" fmla="*/ 4 h 13"/>
                <a:gd name="T48" fmla="*/ 324 w 324"/>
                <a:gd name="T49" fmla="*/ 0 h 13"/>
                <a:gd name="T50" fmla="*/ 247 w 324"/>
                <a:gd name="T51" fmla="*/ 0 h 13"/>
                <a:gd name="T52" fmla="*/ 247 w 324"/>
                <a:gd name="T5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4" h="13">
                  <a:moveTo>
                    <a:pt x="247" y="7"/>
                  </a:moveTo>
                  <a:cubicBezTo>
                    <a:pt x="235" y="7"/>
                    <a:pt x="235" y="7"/>
                    <a:pt x="235" y="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231" y="4"/>
                    <a:pt x="231" y="4"/>
                    <a:pt x="231" y="4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51" y="11"/>
                    <a:pt x="251" y="11"/>
                    <a:pt x="251" y="11"/>
                  </a:cubicBezTo>
                  <a:cubicBezTo>
                    <a:pt x="251" y="4"/>
                    <a:pt x="251" y="4"/>
                    <a:pt x="251" y="4"/>
                  </a:cubicBezTo>
                  <a:cubicBezTo>
                    <a:pt x="323" y="4"/>
                    <a:pt x="323" y="4"/>
                    <a:pt x="323" y="4"/>
                  </a:cubicBezTo>
                  <a:cubicBezTo>
                    <a:pt x="323" y="3"/>
                    <a:pt x="324" y="2"/>
                    <a:pt x="324" y="0"/>
                  </a:cubicBezTo>
                  <a:cubicBezTo>
                    <a:pt x="247" y="0"/>
                    <a:pt x="247" y="0"/>
                    <a:pt x="247" y="0"/>
                  </a:cubicBezTo>
                  <a:lnTo>
                    <a:pt x="247" y="7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7807324" y="2515776"/>
              <a:ext cx="0" cy="3810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7085012" y="2677858"/>
            <a:ext cx="3200400" cy="44634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085012" y="3124200"/>
            <a:ext cx="3200400" cy="3733800"/>
          </a:xfrm>
          <a:prstGeom prst="rect">
            <a:avLst/>
          </a:prstGeom>
          <a:solidFill>
            <a:schemeClr val="accent6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0"/>
          <a:lstStyle/>
          <a:p>
            <a:r>
              <a:rPr lang="en-US" sz="1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8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88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20849" y="1472757"/>
            <a:ext cx="3180163" cy="1711018"/>
            <a:chOff x="1103083" y="1221455"/>
            <a:chExt cx="10476301" cy="5636548"/>
          </a:xfrm>
        </p:grpSpPr>
        <p:sp>
          <p:nvSpPr>
            <p:cNvPr id="38" name="Cloud 37"/>
            <p:cNvSpPr/>
            <p:nvPr/>
          </p:nvSpPr>
          <p:spPr>
            <a:xfrm>
              <a:off x="8986169" y="1336894"/>
              <a:ext cx="2593215" cy="109193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loud 42"/>
            <p:cNvSpPr/>
            <p:nvPr/>
          </p:nvSpPr>
          <p:spPr>
            <a:xfrm>
              <a:off x="8198192" y="4637395"/>
              <a:ext cx="2593215" cy="109193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loud 43"/>
            <p:cNvSpPr/>
            <p:nvPr/>
          </p:nvSpPr>
          <p:spPr>
            <a:xfrm>
              <a:off x="1103083" y="1221455"/>
              <a:ext cx="2593215" cy="109193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3311542" y="3954238"/>
              <a:ext cx="2593215" cy="1091934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4086880" y="4532371"/>
              <a:ext cx="4007937" cy="6433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785625" y="5225854"/>
              <a:ext cx="2620965" cy="6433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2465518" y="4905071"/>
              <a:ext cx="3262536" cy="6433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6467850" y="4905071"/>
              <a:ext cx="3262536" cy="64332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8776202" y="5225855"/>
              <a:ext cx="2620965" cy="6433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 rot="16200000">
              <a:off x="1526334" y="2915915"/>
              <a:ext cx="1143001" cy="1711969"/>
              <a:chOff x="6856413" y="1955317"/>
              <a:chExt cx="990600" cy="1483706"/>
            </a:xfrm>
          </p:grpSpPr>
          <p:sp>
            <p:nvSpPr>
              <p:cNvPr id="52" name="Oval 5"/>
              <p:cNvSpPr>
                <a:spLocks noChangeArrowheads="1"/>
              </p:cNvSpPr>
              <p:nvPr/>
            </p:nvSpPr>
            <p:spPr bwMode="auto">
              <a:xfrm rot="5400000">
                <a:off x="7743490" y="2647786"/>
                <a:ext cx="109742" cy="97304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5400000">
                <a:off x="6581327" y="2230403"/>
                <a:ext cx="1483706" cy="933534"/>
              </a:xfrm>
              <a:custGeom>
                <a:avLst/>
                <a:gdLst>
                  <a:gd name="T0" fmla="*/ 822 w 856"/>
                  <a:gd name="T1" fmla="*/ 93 h 537"/>
                  <a:gd name="T2" fmla="*/ 495 w 856"/>
                  <a:gd name="T3" fmla="*/ 62 h 537"/>
                  <a:gd name="T4" fmla="*/ 495 w 856"/>
                  <a:gd name="T5" fmla="*/ 16 h 537"/>
                  <a:gd name="T6" fmla="*/ 476 w 856"/>
                  <a:gd name="T7" fmla="*/ 1 h 537"/>
                  <a:gd name="T8" fmla="*/ 446 w 856"/>
                  <a:gd name="T9" fmla="*/ 1 h 537"/>
                  <a:gd name="T10" fmla="*/ 409 w 856"/>
                  <a:gd name="T11" fmla="*/ 1 h 537"/>
                  <a:gd name="T12" fmla="*/ 379 w 856"/>
                  <a:gd name="T13" fmla="*/ 1 h 537"/>
                  <a:gd name="T14" fmla="*/ 360 w 856"/>
                  <a:gd name="T15" fmla="*/ 16 h 537"/>
                  <a:gd name="T16" fmla="*/ 360 w 856"/>
                  <a:gd name="T17" fmla="*/ 62 h 537"/>
                  <a:gd name="T18" fmla="*/ 34 w 856"/>
                  <a:gd name="T19" fmla="*/ 93 h 537"/>
                  <a:gd name="T20" fmla="*/ 0 w 856"/>
                  <a:gd name="T21" fmla="*/ 137 h 537"/>
                  <a:gd name="T22" fmla="*/ 49 w 856"/>
                  <a:gd name="T23" fmla="*/ 192 h 537"/>
                  <a:gd name="T24" fmla="*/ 330 w 856"/>
                  <a:gd name="T25" fmla="*/ 264 h 537"/>
                  <a:gd name="T26" fmla="*/ 361 w 856"/>
                  <a:gd name="T27" fmla="*/ 288 h 537"/>
                  <a:gd name="T28" fmla="*/ 383 w 856"/>
                  <a:gd name="T29" fmla="*/ 339 h 537"/>
                  <a:gd name="T30" fmla="*/ 387 w 856"/>
                  <a:gd name="T31" fmla="*/ 394 h 537"/>
                  <a:gd name="T32" fmla="*/ 323 w 856"/>
                  <a:gd name="T33" fmla="*/ 438 h 537"/>
                  <a:gd name="T34" fmla="*/ 267 w 856"/>
                  <a:gd name="T35" fmla="*/ 489 h 537"/>
                  <a:gd name="T36" fmla="*/ 374 w 856"/>
                  <a:gd name="T37" fmla="*/ 537 h 537"/>
                  <a:gd name="T38" fmla="*/ 410 w 856"/>
                  <a:gd name="T39" fmla="*/ 508 h 537"/>
                  <a:gd name="T40" fmla="*/ 408 w 856"/>
                  <a:gd name="T41" fmla="*/ 491 h 537"/>
                  <a:gd name="T42" fmla="*/ 413 w 856"/>
                  <a:gd name="T43" fmla="*/ 487 h 537"/>
                  <a:gd name="T44" fmla="*/ 421 w 856"/>
                  <a:gd name="T45" fmla="*/ 508 h 537"/>
                  <a:gd name="T46" fmla="*/ 428 w 856"/>
                  <a:gd name="T47" fmla="*/ 536 h 537"/>
                  <a:gd name="T48" fmla="*/ 428 w 856"/>
                  <a:gd name="T49" fmla="*/ 537 h 537"/>
                  <a:gd name="T50" fmla="*/ 428 w 856"/>
                  <a:gd name="T51" fmla="*/ 537 h 537"/>
                  <a:gd name="T52" fmla="*/ 428 w 856"/>
                  <a:gd name="T53" fmla="*/ 537 h 537"/>
                  <a:gd name="T54" fmla="*/ 428 w 856"/>
                  <a:gd name="T55" fmla="*/ 536 h 537"/>
                  <a:gd name="T56" fmla="*/ 434 w 856"/>
                  <a:gd name="T57" fmla="*/ 508 h 537"/>
                  <a:gd name="T58" fmla="*/ 442 w 856"/>
                  <a:gd name="T59" fmla="*/ 487 h 537"/>
                  <a:gd name="T60" fmla="*/ 447 w 856"/>
                  <a:gd name="T61" fmla="*/ 491 h 537"/>
                  <a:gd name="T62" fmla="*/ 445 w 856"/>
                  <a:gd name="T63" fmla="*/ 508 h 537"/>
                  <a:gd name="T64" fmla="*/ 481 w 856"/>
                  <a:gd name="T65" fmla="*/ 537 h 537"/>
                  <a:gd name="T66" fmla="*/ 589 w 856"/>
                  <a:gd name="T67" fmla="*/ 489 h 537"/>
                  <a:gd name="T68" fmla="*/ 532 w 856"/>
                  <a:gd name="T69" fmla="*/ 438 h 537"/>
                  <a:gd name="T70" fmla="*/ 469 w 856"/>
                  <a:gd name="T71" fmla="*/ 394 h 537"/>
                  <a:gd name="T72" fmla="*/ 472 w 856"/>
                  <a:gd name="T73" fmla="*/ 339 h 537"/>
                  <a:gd name="T74" fmla="*/ 495 w 856"/>
                  <a:gd name="T75" fmla="*/ 288 h 537"/>
                  <a:gd name="T76" fmla="*/ 526 w 856"/>
                  <a:gd name="T77" fmla="*/ 264 h 537"/>
                  <a:gd name="T78" fmla="*/ 806 w 856"/>
                  <a:gd name="T79" fmla="*/ 192 h 537"/>
                  <a:gd name="T80" fmla="*/ 856 w 856"/>
                  <a:gd name="T81" fmla="*/ 137 h 537"/>
                  <a:gd name="T82" fmla="*/ 822 w 856"/>
                  <a:gd name="T83" fmla="*/ 9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6" h="537">
                    <a:moveTo>
                      <a:pt x="822" y="93"/>
                    </a:moveTo>
                    <a:cubicBezTo>
                      <a:pt x="495" y="62"/>
                      <a:pt x="495" y="62"/>
                      <a:pt x="495" y="62"/>
                    </a:cubicBezTo>
                    <a:cubicBezTo>
                      <a:pt x="495" y="62"/>
                      <a:pt x="495" y="32"/>
                      <a:pt x="495" y="16"/>
                    </a:cubicBezTo>
                    <a:cubicBezTo>
                      <a:pt x="495" y="0"/>
                      <a:pt x="476" y="1"/>
                      <a:pt x="476" y="1"/>
                    </a:cubicBezTo>
                    <a:cubicBezTo>
                      <a:pt x="446" y="1"/>
                      <a:pt x="446" y="1"/>
                      <a:pt x="446" y="1"/>
                    </a:cubicBezTo>
                    <a:cubicBezTo>
                      <a:pt x="409" y="1"/>
                      <a:pt x="409" y="1"/>
                      <a:pt x="409" y="1"/>
                    </a:cubicBezTo>
                    <a:cubicBezTo>
                      <a:pt x="379" y="1"/>
                      <a:pt x="379" y="1"/>
                      <a:pt x="379" y="1"/>
                    </a:cubicBezTo>
                    <a:cubicBezTo>
                      <a:pt x="379" y="1"/>
                      <a:pt x="360" y="0"/>
                      <a:pt x="360" y="16"/>
                    </a:cubicBezTo>
                    <a:cubicBezTo>
                      <a:pt x="360" y="32"/>
                      <a:pt x="360" y="62"/>
                      <a:pt x="360" y="62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0" y="92"/>
                      <a:pt x="0" y="137"/>
                    </a:cubicBezTo>
                    <a:cubicBezTo>
                      <a:pt x="1" y="172"/>
                      <a:pt x="44" y="191"/>
                      <a:pt x="49" y="192"/>
                    </a:cubicBezTo>
                    <a:cubicBezTo>
                      <a:pt x="55" y="194"/>
                      <a:pt x="330" y="264"/>
                      <a:pt x="330" y="264"/>
                    </a:cubicBezTo>
                    <a:cubicBezTo>
                      <a:pt x="330" y="264"/>
                      <a:pt x="351" y="265"/>
                      <a:pt x="361" y="288"/>
                    </a:cubicBezTo>
                    <a:cubicBezTo>
                      <a:pt x="370" y="310"/>
                      <a:pt x="383" y="339"/>
                      <a:pt x="383" y="339"/>
                    </a:cubicBezTo>
                    <a:cubicBezTo>
                      <a:pt x="383" y="339"/>
                      <a:pt x="394" y="384"/>
                      <a:pt x="387" y="394"/>
                    </a:cubicBezTo>
                    <a:cubicBezTo>
                      <a:pt x="380" y="403"/>
                      <a:pt x="369" y="412"/>
                      <a:pt x="323" y="438"/>
                    </a:cubicBezTo>
                    <a:cubicBezTo>
                      <a:pt x="277" y="464"/>
                      <a:pt x="261" y="473"/>
                      <a:pt x="267" y="489"/>
                    </a:cubicBezTo>
                    <a:cubicBezTo>
                      <a:pt x="273" y="506"/>
                      <a:pt x="297" y="531"/>
                      <a:pt x="374" y="537"/>
                    </a:cubicBezTo>
                    <a:cubicBezTo>
                      <a:pt x="388" y="537"/>
                      <a:pt x="406" y="533"/>
                      <a:pt x="410" y="508"/>
                    </a:cubicBezTo>
                    <a:cubicBezTo>
                      <a:pt x="412" y="496"/>
                      <a:pt x="408" y="491"/>
                      <a:pt x="408" y="491"/>
                    </a:cubicBezTo>
                    <a:cubicBezTo>
                      <a:pt x="413" y="487"/>
                      <a:pt x="413" y="487"/>
                      <a:pt x="413" y="487"/>
                    </a:cubicBezTo>
                    <a:cubicBezTo>
                      <a:pt x="421" y="508"/>
                      <a:pt x="421" y="508"/>
                      <a:pt x="421" y="508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34" y="508"/>
                      <a:pt x="434" y="508"/>
                      <a:pt x="434" y="508"/>
                    </a:cubicBezTo>
                    <a:cubicBezTo>
                      <a:pt x="442" y="487"/>
                      <a:pt x="442" y="487"/>
                      <a:pt x="442" y="487"/>
                    </a:cubicBezTo>
                    <a:cubicBezTo>
                      <a:pt x="447" y="491"/>
                      <a:pt x="447" y="491"/>
                      <a:pt x="447" y="491"/>
                    </a:cubicBezTo>
                    <a:cubicBezTo>
                      <a:pt x="447" y="491"/>
                      <a:pt x="443" y="496"/>
                      <a:pt x="445" y="508"/>
                    </a:cubicBezTo>
                    <a:cubicBezTo>
                      <a:pt x="449" y="533"/>
                      <a:pt x="467" y="537"/>
                      <a:pt x="481" y="537"/>
                    </a:cubicBezTo>
                    <a:cubicBezTo>
                      <a:pt x="558" y="531"/>
                      <a:pt x="583" y="506"/>
                      <a:pt x="589" y="489"/>
                    </a:cubicBezTo>
                    <a:cubicBezTo>
                      <a:pt x="594" y="473"/>
                      <a:pt x="578" y="464"/>
                      <a:pt x="532" y="438"/>
                    </a:cubicBezTo>
                    <a:cubicBezTo>
                      <a:pt x="486" y="412"/>
                      <a:pt x="476" y="403"/>
                      <a:pt x="469" y="394"/>
                    </a:cubicBezTo>
                    <a:cubicBezTo>
                      <a:pt x="461" y="384"/>
                      <a:pt x="472" y="339"/>
                      <a:pt x="472" y="339"/>
                    </a:cubicBezTo>
                    <a:cubicBezTo>
                      <a:pt x="472" y="339"/>
                      <a:pt x="486" y="310"/>
                      <a:pt x="495" y="288"/>
                    </a:cubicBezTo>
                    <a:cubicBezTo>
                      <a:pt x="504" y="265"/>
                      <a:pt x="526" y="264"/>
                      <a:pt x="526" y="264"/>
                    </a:cubicBezTo>
                    <a:cubicBezTo>
                      <a:pt x="526" y="264"/>
                      <a:pt x="801" y="194"/>
                      <a:pt x="806" y="192"/>
                    </a:cubicBezTo>
                    <a:cubicBezTo>
                      <a:pt x="812" y="191"/>
                      <a:pt x="855" y="172"/>
                      <a:pt x="856" y="137"/>
                    </a:cubicBezTo>
                    <a:cubicBezTo>
                      <a:pt x="856" y="92"/>
                      <a:pt x="822" y="93"/>
                      <a:pt x="822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 rot="5400000">
                <a:off x="7284039" y="2217600"/>
                <a:ext cx="625527" cy="100962"/>
              </a:xfrm>
              <a:custGeom>
                <a:avLst/>
                <a:gdLst>
                  <a:gd name="T0" fmla="*/ 361 w 361"/>
                  <a:gd name="T1" fmla="*/ 0 h 58"/>
                  <a:gd name="T2" fmla="*/ 9 w 361"/>
                  <a:gd name="T3" fmla="*/ 23 h 58"/>
                  <a:gd name="T4" fmla="*/ 0 w 361"/>
                  <a:gd name="T5" fmla="*/ 55 h 58"/>
                  <a:gd name="T6" fmla="*/ 0 w 361"/>
                  <a:gd name="T7" fmla="*/ 58 h 58"/>
                  <a:gd name="T8" fmla="*/ 361 w 361"/>
                  <a:gd name="T9" fmla="*/ 39 h 58"/>
                  <a:gd name="T10" fmla="*/ 361 w 361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58">
                    <a:moveTo>
                      <a:pt x="361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4" y="30"/>
                      <a:pt x="0" y="40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361" y="39"/>
                      <a:pt x="361" y="39"/>
                      <a:pt x="361" y="39"/>
                    </a:cubicBez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 rot="5400000">
                <a:off x="7283307" y="3075047"/>
                <a:ext cx="626990" cy="100962"/>
              </a:xfrm>
              <a:custGeom>
                <a:avLst/>
                <a:gdLst>
                  <a:gd name="T0" fmla="*/ 353 w 362"/>
                  <a:gd name="T1" fmla="*/ 24 h 58"/>
                  <a:gd name="T2" fmla="*/ 0 w 362"/>
                  <a:gd name="T3" fmla="*/ 0 h 58"/>
                  <a:gd name="T4" fmla="*/ 0 w 362"/>
                  <a:gd name="T5" fmla="*/ 38 h 58"/>
                  <a:gd name="T6" fmla="*/ 361 w 362"/>
                  <a:gd name="T7" fmla="*/ 58 h 58"/>
                  <a:gd name="T8" fmla="*/ 362 w 362"/>
                  <a:gd name="T9" fmla="*/ 55 h 58"/>
                  <a:gd name="T10" fmla="*/ 353 w 362"/>
                  <a:gd name="T11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" h="58">
                    <a:moveTo>
                      <a:pt x="353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1" y="58"/>
                      <a:pt x="361" y="58"/>
                      <a:pt x="361" y="58"/>
                    </a:cubicBezTo>
                    <a:cubicBezTo>
                      <a:pt x="362" y="57"/>
                      <a:pt x="362" y="56"/>
                      <a:pt x="362" y="55"/>
                    </a:cubicBezTo>
                    <a:cubicBezTo>
                      <a:pt x="362" y="40"/>
                      <a:pt x="358" y="30"/>
                      <a:pt x="353" y="2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 rot="5400000">
                <a:off x="7413900" y="2447691"/>
                <a:ext cx="177050" cy="498958"/>
              </a:xfrm>
              <a:custGeom>
                <a:avLst/>
                <a:gdLst>
                  <a:gd name="T0" fmla="*/ 97 w 102"/>
                  <a:gd name="T1" fmla="*/ 1 h 287"/>
                  <a:gd name="T2" fmla="*/ 72 w 102"/>
                  <a:gd name="T3" fmla="*/ 0 h 287"/>
                  <a:gd name="T4" fmla="*/ 68 w 102"/>
                  <a:gd name="T5" fmla="*/ 4 h 287"/>
                  <a:gd name="T6" fmla="*/ 71 w 102"/>
                  <a:gd name="T7" fmla="*/ 46 h 287"/>
                  <a:gd name="T8" fmla="*/ 71 w 102"/>
                  <a:gd name="T9" fmla="*/ 132 h 287"/>
                  <a:gd name="T10" fmla="*/ 66 w 102"/>
                  <a:gd name="T11" fmla="*/ 141 h 287"/>
                  <a:gd name="T12" fmla="*/ 82 w 102"/>
                  <a:gd name="T13" fmla="*/ 144 h 287"/>
                  <a:gd name="T14" fmla="*/ 73 w 102"/>
                  <a:gd name="T15" fmla="*/ 147 h 287"/>
                  <a:gd name="T16" fmla="*/ 71 w 102"/>
                  <a:gd name="T17" fmla="*/ 155 h 287"/>
                  <a:gd name="T18" fmla="*/ 61 w 102"/>
                  <a:gd name="T19" fmla="*/ 148 h 287"/>
                  <a:gd name="T20" fmla="*/ 51 w 102"/>
                  <a:gd name="T21" fmla="*/ 146 h 287"/>
                  <a:gd name="T22" fmla="*/ 51 w 102"/>
                  <a:gd name="T23" fmla="*/ 146 h 287"/>
                  <a:gd name="T24" fmla="*/ 50 w 102"/>
                  <a:gd name="T25" fmla="*/ 146 h 287"/>
                  <a:gd name="T26" fmla="*/ 41 w 102"/>
                  <a:gd name="T27" fmla="*/ 148 h 287"/>
                  <a:gd name="T28" fmla="*/ 30 w 102"/>
                  <a:gd name="T29" fmla="*/ 155 h 287"/>
                  <a:gd name="T30" fmla="*/ 28 w 102"/>
                  <a:gd name="T31" fmla="*/ 147 h 287"/>
                  <a:gd name="T32" fmla="*/ 20 w 102"/>
                  <a:gd name="T33" fmla="*/ 144 h 287"/>
                  <a:gd name="T34" fmla="*/ 35 w 102"/>
                  <a:gd name="T35" fmla="*/ 141 h 287"/>
                  <a:gd name="T36" fmla="*/ 31 w 102"/>
                  <a:gd name="T37" fmla="*/ 132 h 287"/>
                  <a:gd name="T38" fmla="*/ 31 w 102"/>
                  <a:gd name="T39" fmla="*/ 46 h 287"/>
                  <a:gd name="T40" fmla="*/ 33 w 102"/>
                  <a:gd name="T41" fmla="*/ 4 h 287"/>
                  <a:gd name="T42" fmla="*/ 30 w 102"/>
                  <a:gd name="T43" fmla="*/ 0 h 287"/>
                  <a:gd name="T44" fmla="*/ 4 w 102"/>
                  <a:gd name="T45" fmla="*/ 1 h 287"/>
                  <a:gd name="T46" fmla="*/ 0 w 102"/>
                  <a:gd name="T47" fmla="*/ 7 h 287"/>
                  <a:gd name="T48" fmla="*/ 11 w 102"/>
                  <a:gd name="T49" fmla="*/ 247 h 287"/>
                  <a:gd name="T50" fmla="*/ 24 w 102"/>
                  <a:gd name="T51" fmla="*/ 286 h 287"/>
                  <a:gd name="T52" fmla="*/ 26 w 102"/>
                  <a:gd name="T53" fmla="*/ 255 h 287"/>
                  <a:gd name="T54" fmla="*/ 22 w 102"/>
                  <a:gd name="T55" fmla="*/ 196 h 287"/>
                  <a:gd name="T56" fmla="*/ 51 w 102"/>
                  <a:gd name="T57" fmla="*/ 152 h 287"/>
                  <a:gd name="T58" fmla="*/ 79 w 102"/>
                  <a:gd name="T59" fmla="*/ 196 h 287"/>
                  <a:gd name="T60" fmla="*/ 76 w 102"/>
                  <a:gd name="T61" fmla="*/ 255 h 287"/>
                  <a:gd name="T62" fmla="*/ 78 w 102"/>
                  <a:gd name="T63" fmla="*/ 286 h 287"/>
                  <a:gd name="T64" fmla="*/ 90 w 102"/>
                  <a:gd name="T65" fmla="*/ 247 h 287"/>
                  <a:gd name="T66" fmla="*/ 102 w 102"/>
                  <a:gd name="T67" fmla="*/ 7 h 287"/>
                  <a:gd name="T68" fmla="*/ 97 w 102"/>
                  <a:gd name="T69" fmla="*/ 1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287">
                    <a:moveTo>
                      <a:pt x="97" y="1"/>
                    </a:moveTo>
                    <a:cubicBezTo>
                      <a:pt x="96" y="1"/>
                      <a:pt x="77" y="0"/>
                      <a:pt x="72" y="0"/>
                    </a:cubicBezTo>
                    <a:cubicBezTo>
                      <a:pt x="67" y="1"/>
                      <a:pt x="68" y="4"/>
                      <a:pt x="68" y="4"/>
                    </a:cubicBezTo>
                    <a:cubicBezTo>
                      <a:pt x="67" y="8"/>
                      <a:pt x="72" y="27"/>
                      <a:pt x="71" y="46"/>
                    </a:cubicBezTo>
                    <a:cubicBezTo>
                      <a:pt x="72" y="56"/>
                      <a:pt x="71" y="126"/>
                      <a:pt x="71" y="132"/>
                    </a:cubicBezTo>
                    <a:cubicBezTo>
                      <a:pt x="71" y="138"/>
                      <a:pt x="66" y="139"/>
                      <a:pt x="66" y="141"/>
                    </a:cubicBezTo>
                    <a:cubicBezTo>
                      <a:pt x="66" y="143"/>
                      <a:pt x="82" y="141"/>
                      <a:pt x="82" y="144"/>
                    </a:cubicBezTo>
                    <a:cubicBezTo>
                      <a:pt x="82" y="147"/>
                      <a:pt x="76" y="146"/>
                      <a:pt x="73" y="147"/>
                    </a:cubicBezTo>
                    <a:cubicBezTo>
                      <a:pt x="71" y="149"/>
                      <a:pt x="73" y="155"/>
                      <a:pt x="71" y="155"/>
                    </a:cubicBezTo>
                    <a:cubicBezTo>
                      <a:pt x="69" y="155"/>
                      <a:pt x="69" y="150"/>
                      <a:pt x="61" y="148"/>
                    </a:cubicBezTo>
                    <a:cubicBezTo>
                      <a:pt x="57" y="147"/>
                      <a:pt x="54" y="146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6"/>
                      <a:pt x="51" y="146"/>
                      <a:pt x="50" y="146"/>
                    </a:cubicBezTo>
                    <a:cubicBezTo>
                      <a:pt x="48" y="146"/>
                      <a:pt x="44" y="147"/>
                      <a:pt x="41" y="148"/>
                    </a:cubicBezTo>
                    <a:cubicBezTo>
                      <a:pt x="33" y="150"/>
                      <a:pt x="32" y="155"/>
                      <a:pt x="30" y="155"/>
                    </a:cubicBezTo>
                    <a:cubicBezTo>
                      <a:pt x="28" y="155"/>
                      <a:pt x="31" y="149"/>
                      <a:pt x="28" y="147"/>
                    </a:cubicBezTo>
                    <a:cubicBezTo>
                      <a:pt x="26" y="146"/>
                      <a:pt x="20" y="147"/>
                      <a:pt x="20" y="144"/>
                    </a:cubicBezTo>
                    <a:cubicBezTo>
                      <a:pt x="20" y="141"/>
                      <a:pt x="35" y="143"/>
                      <a:pt x="35" y="141"/>
                    </a:cubicBezTo>
                    <a:cubicBezTo>
                      <a:pt x="35" y="139"/>
                      <a:pt x="31" y="138"/>
                      <a:pt x="31" y="132"/>
                    </a:cubicBezTo>
                    <a:cubicBezTo>
                      <a:pt x="31" y="126"/>
                      <a:pt x="30" y="56"/>
                      <a:pt x="31" y="46"/>
                    </a:cubicBezTo>
                    <a:cubicBezTo>
                      <a:pt x="30" y="27"/>
                      <a:pt x="34" y="8"/>
                      <a:pt x="33" y="4"/>
                    </a:cubicBezTo>
                    <a:cubicBezTo>
                      <a:pt x="33" y="4"/>
                      <a:pt x="34" y="1"/>
                      <a:pt x="30" y="0"/>
                    </a:cubicBezTo>
                    <a:cubicBezTo>
                      <a:pt x="25" y="0"/>
                      <a:pt x="6" y="1"/>
                      <a:pt x="4" y="1"/>
                    </a:cubicBezTo>
                    <a:cubicBezTo>
                      <a:pt x="3" y="1"/>
                      <a:pt x="0" y="2"/>
                      <a:pt x="0" y="7"/>
                    </a:cubicBezTo>
                    <a:cubicBezTo>
                      <a:pt x="0" y="12"/>
                      <a:pt x="9" y="232"/>
                      <a:pt x="11" y="247"/>
                    </a:cubicBezTo>
                    <a:cubicBezTo>
                      <a:pt x="12" y="255"/>
                      <a:pt x="16" y="287"/>
                      <a:pt x="24" y="286"/>
                    </a:cubicBezTo>
                    <a:cubicBezTo>
                      <a:pt x="28" y="286"/>
                      <a:pt x="26" y="259"/>
                      <a:pt x="26" y="255"/>
                    </a:cubicBezTo>
                    <a:cubicBezTo>
                      <a:pt x="26" y="251"/>
                      <a:pt x="22" y="199"/>
                      <a:pt x="22" y="196"/>
                    </a:cubicBezTo>
                    <a:cubicBezTo>
                      <a:pt x="22" y="193"/>
                      <a:pt x="20" y="153"/>
                      <a:pt x="51" y="152"/>
                    </a:cubicBezTo>
                    <a:cubicBezTo>
                      <a:pt x="82" y="153"/>
                      <a:pt x="79" y="193"/>
                      <a:pt x="79" y="196"/>
                    </a:cubicBezTo>
                    <a:cubicBezTo>
                      <a:pt x="79" y="199"/>
                      <a:pt x="76" y="251"/>
                      <a:pt x="76" y="255"/>
                    </a:cubicBezTo>
                    <a:cubicBezTo>
                      <a:pt x="76" y="259"/>
                      <a:pt x="74" y="286"/>
                      <a:pt x="78" y="286"/>
                    </a:cubicBezTo>
                    <a:cubicBezTo>
                      <a:pt x="85" y="287"/>
                      <a:pt x="89" y="255"/>
                      <a:pt x="90" y="247"/>
                    </a:cubicBezTo>
                    <a:cubicBezTo>
                      <a:pt x="93" y="232"/>
                      <a:pt x="102" y="12"/>
                      <a:pt x="102" y="7"/>
                    </a:cubicBezTo>
                    <a:cubicBezTo>
                      <a:pt x="102" y="2"/>
                      <a:pt x="98" y="1"/>
                      <a:pt x="97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 rot="5400000">
                <a:off x="6898480" y="2804351"/>
                <a:ext cx="220215" cy="119984"/>
              </a:xfrm>
              <a:custGeom>
                <a:avLst/>
                <a:gdLst>
                  <a:gd name="T0" fmla="*/ 3 w 127"/>
                  <a:gd name="T1" fmla="*/ 1 h 69"/>
                  <a:gd name="T2" fmla="*/ 0 w 127"/>
                  <a:gd name="T3" fmla="*/ 17 h 69"/>
                  <a:gd name="T4" fmla="*/ 114 w 127"/>
                  <a:gd name="T5" fmla="*/ 68 h 69"/>
                  <a:gd name="T6" fmla="*/ 99 w 127"/>
                  <a:gd name="T7" fmla="*/ 51 h 69"/>
                  <a:gd name="T8" fmla="*/ 3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3" y="1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01" y="68"/>
                      <a:pt x="114" y="68"/>
                    </a:cubicBezTo>
                    <a:cubicBezTo>
                      <a:pt x="127" y="69"/>
                      <a:pt x="122" y="63"/>
                      <a:pt x="99" y="51"/>
                    </a:cubicBezTo>
                    <a:cubicBezTo>
                      <a:pt x="77" y="39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11"/>
              <p:cNvSpPr>
                <a:spLocks/>
              </p:cNvSpPr>
              <p:nvPr/>
            </p:nvSpPr>
            <p:spPr bwMode="auto">
              <a:xfrm rot="5400000">
                <a:off x="6978226" y="2783866"/>
                <a:ext cx="141932" cy="97304"/>
              </a:xfrm>
              <a:custGeom>
                <a:avLst/>
                <a:gdLst>
                  <a:gd name="T0" fmla="*/ 1 w 82"/>
                  <a:gd name="T1" fmla="*/ 0 h 56"/>
                  <a:gd name="T2" fmla="*/ 0 w 82"/>
                  <a:gd name="T3" fmla="*/ 15 h 56"/>
                  <a:gd name="T4" fmla="*/ 82 w 82"/>
                  <a:gd name="T5" fmla="*/ 56 h 56"/>
                  <a:gd name="T6" fmla="*/ 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6"/>
                      <a:pt x="5" y="13"/>
                      <a:pt x="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12"/>
              <p:cNvSpPr>
                <a:spLocks/>
              </p:cNvSpPr>
              <p:nvPr/>
            </p:nvSpPr>
            <p:spPr bwMode="auto">
              <a:xfrm rot="5400000">
                <a:off x="6898480" y="2470005"/>
                <a:ext cx="220215" cy="119984"/>
              </a:xfrm>
              <a:custGeom>
                <a:avLst/>
                <a:gdLst>
                  <a:gd name="T0" fmla="*/ 124 w 127"/>
                  <a:gd name="T1" fmla="*/ 1 h 69"/>
                  <a:gd name="T2" fmla="*/ 127 w 127"/>
                  <a:gd name="T3" fmla="*/ 17 h 69"/>
                  <a:gd name="T4" fmla="*/ 13 w 127"/>
                  <a:gd name="T5" fmla="*/ 68 h 69"/>
                  <a:gd name="T6" fmla="*/ 27 w 127"/>
                  <a:gd name="T7" fmla="*/ 51 h 69"/>
                  <a:gd name="T8" fmla="*/ 124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124" y="1"/>
                    </a:moveTo>
                    <a:cubicBezTo>
                      <a:pt x="127" y="17"/>
                      <a:pt x="127" y="17"/>
                      <a:pt x="127" y="17"/>
                    </a:cubicBezTo>
                    <a:cubicBezTo>
                      <a:pt x="127" y="17"/>
                      <a:pt x="26" y="68"/>
                      <a:pt x="13" y="68"/>
                    </a:cubicBezTo>
                    <a:cubicBezTo>
                      <a:pt x="0" y="69"/>
                      <a:pt x="5" y="63"/>
                      <a:pt x="27" y="51"/>
                    </a:cubicBezTo>
                    <a:cubicBezTo>
                      <a:pt x="49" y="39"/>
                      <a:pt x="123" y="0"/>
                      <a:pt x="124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13"/>
              <p:cNvSpPr>
                <a:spLocks/>
              </p:cNvSpPr>
              <p:nvPr/>
            </p:nvSpPr>
            <p:spPr bwMode="auto">
              <a:xfrm rot="5400000">
                <a:off x="6978226" y="2511707"/>
                <a:ext cx="141932" cy="97304"/>
              </a:xfrm>
              <a:custGeom>
                <a:avLst/>
                <a:gdLst>
                  <a:gd name="T0" fmla="*/ 81 w 82"/>
                  <a:gd name="T1" fmla="*/ 0 h 56"/>
                  <a:gd name="T2" fmla="*/ 82 w 82"/>
                  <a:gd name="T3" fmla="*/ 15 h 56"/>
                  <a:gd name="T4" fmla="*/ 0 w 82"/>
                  <a:gd name="T5" fmla="*/ 56 h 56"/>
                  <a:gd name="T6" fmla="*/ 8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81" y="0"/>
                    </a:moveTo>
                    <a:cubicBezTo>
                      <a:pt x="82" y="15"/>
                      <a:pt x="82" y="15"/>
                      <a:pt x="82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77" y="13"/>
                      <a:pt x="8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14"/>
              <p:cNvSpPr>
                <a:spLocks/>
              </p:cNvSpPr>
              <p:nvPr/>
            </p:nvSpPr>
            <p:spPr bwMode="auto">
              <a:xfrm rot="5400000">
                <a:off x="7353542" y="2615596"/>
                <a:ext cx="83404" cy="163149"/>
              </a:xfrm>
              <a:custGeom>
                <a:avLst/>
                <a:gdLst>
                  <a:gd name="T0" fmla="*/ 114 w 114"/>
                  <a:gd name="T1" fmla="*/ 35 h 223"/>
                  <a:gd name="T2" fmla="*/ 57 w 114"/>
                  <a:gd name="T3" fmla="*/ 0 h 223"/>
                  <a:gd name="T4" fmla="*/ 57 w 114"/>
                  <a:gd name="T5" fmla="*/ 0 h 223"/>
                  <a:gd name="T6" fmla="*/ 57 w 114"/>
                  <a:gd name="T7" fmla="*/ 0 h 223"/>
                  <a:gd name="T8" fmla="*/ 0 w 114"/>
                  <a:gd name="T9" fmla="*/ 35 h 223"/>
                  <a:gd name="T10" fmla="*/ 22 w 114"/>
                  <a:gd name="T11" fmla="*/ 223 h 223"/>
                  <a:gd name="T12" fmla="*/ 55 w 114"/>
                  <a:gd name="T13" fmla="*/ 204 h 223"/>
                  <a:gd name="T14" fmla="*/ 57 w 114"/>
                  <a:gd name="T15" fmla="*/ 204 h 223"/>
                  <a:gd name="T16" fmla="*/ 93 w 114"/>
                  <a:gd name="T17" fmla="*/ 223 h 223"/>
                  <a:gd name="T18" fmla="*/ 114 w 114"/>
                  <a:gd name="T19" fmla="*/ 3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23">
                    <a:moveTo>
                      <a:pt x="114" y="35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0" y="35"/>
                    </a:lnTo>
                    <a:lnTo>
                      <a:pt x="22" y="223"/>
                    </a:lnTo>
                    <a:lnTo>
                      <a:pt x="55" y="204"/>
                    </a:lnTo>
                    <a:lnTo>
                      <a:pt x="57" y="204"/>
                    </a:lnTo>
                    <a:lnTo>
                      <a:pt x="93" y="223"/>
                    </a:lnTo>
                    <a:lnTo>
                      <a:pt x="114" y="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 rot="5400000">
                <a:off x="7173566" y="3092605"/>
                <a:ext cx="521638" cy="102425"/>
              </a:xfrm>
              <a:custGeom>
                <a:avLst/>
                <a:gdLst>
                  <a:gd name="T0" fmla="*/ 1 w 301"/>
                  <a:gd name="T1" fmla="*/ 59 h 59"/>
                  <a:gd name="T2" fmla="*/ 285 w 301"/>
                  <a:gd name="T3" fmla="*/ 11 h 59"/>
                  <a:gd name="T4" fmla="*/ 301 w 301"/>
                  <a:gd name="T5" fmla="*/ 0 h 59"/>
                  <a:gd name="T6" fmla="*/ 0 w 301"/>
                  <a:gd name="T7" fmla="*/ 51 h 59"/>
                  <a:gd name="T8" fmla="*/ 1 w 30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59">
                    <a:moveTo>
                      <a:pt x="1" y="59"/>
                    </a:moveTo>
                    <a:cubicBezTo>
                      <a:pt x="285" y="11"/>
                      <a:pt x="285" y="11"/>
                      <a:pt x="285" y="11"/>
                    </a:cubicBezTo>
                    <a:cubicBezTo>
                      <a:pt x="290" y="8"/>
                      <a:pt x="295" y="4"/>
                      <a:pt x="301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16"/>
              <p:cNvSpPr>
                <a:spLocks/>
              </p:cNvSpPr>
              <p:nvPr/>
            </p:nvSpPr>
            <p:spPr bwMode="auto">
              <a:xfrm rot="5400000">
                <a:off x="7174297" y="2198578"/>
                <a:ext cx="520175" cy="102425"/>
              </a:xfrm>
              <a:custGeom>
                <a:avLst/>
                <a:gdLst>
                  <a:gd name="T0" fmla="*/ 300 w 300"/>
                  <a:gd name="T1" fmla="*/ 51 h 59"/>
                  <a:gd name="T2" fmla="*/ 0 w 300"/>
                  <a:gd name="T3" fmla="*/ 0 h 59"/>
                  <a:gd name="T4" fmla="*/ 15 w 300"/>
                  <a:gd name="T5" fmla="*/ 11 h 59"/>
                  <a:gd name="T6" fmla="*/ 299 w 300"/>
                  <a:gd name="T7" fmla="*/ 59 h 59"/>
                  <a:gd name="T8" fmla="*/ 300 w 300"/>
                  <a:gd name="T9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9">
                    <a:moveTo>
                      <a:pt x="300" y="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4"/>
                      <a:pt x="11" y="8"/>
                      <a:pt x="15" y="11"/>
                    </a:cubicBezTo>
                    <a:cubicBezTo>
                      <a:pt x="299" y="59"/>
                      <a:pt x="299" y="59"/>
                      <a:pt x="299" y="59"/>
                    </a:cubicBezTo>
                    <a:lnTo>
                      <a:pt x="300" y="5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17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0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18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2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19"/>
              <p:cNvSpPr>
                <a:spLocks/>
              </p:cNvSpPr>
              <p:nvPr/>
            </p:nvSpPr>
            <p:spPr bwMode="auto">
              <a:xfrm rot="5400000">
                <a:off x="6656317" y="2685830"/>
                <a:ext cx="561877" cy="22680"/>
              </a:xfrm>
              <a:custGeom>
                <a:avLst/>
                <a:gdLst>
                  <a:gd name="T0" fmla="*/ 247 w 324"/>
                  <a:gd name="T1" fmla="*/ 7 h 13"/>
                  <a:gd name="T2" fmla="*/ 235 w 324"/>
                  <a:gd name="T3" fmla="*/ 7 h 13"/>
                  <a:gd name="T4" fmla="*/ 235 w 324"/>
                  <a:gd name="T5" fmla="*/ 0 h 13"/>
                  <a:gd name="T6" fmla="*/ 90 w 324"/>
                  <a:gd name="T7" fmla="*/ 0 h 13"/>
                  <a:gd name="T8" fmla="*/ 90 w 324"/>
                  <a:gd name="T9" fmla="*/ 9 h 13"/>
                  <a:gd name="T10" fmla="*/ 78 w 324"/>
                  <a:gd name="T11" fmla="*/ 9 h 13"/>
                  <a:gd name="T12" fmla="*/ 78 w 324"/>
                  <a:gd name="T13" fmla="*/ 1 h 13"/>
                  <a:gd name="T14" fmla="*/ 0 w 324"/>
                  <a:gd name="T15" fmla="*/ 1 h 13"/>
                  <a:gd name="T16" fmla="*/ 1 w 324"/>
                  <a:gd name="T17" fmla="*/ 5 h 13"/>
                  <a:gd name="T18" fmla="*/ 74 w 324"/>
                  <a:gd name="T19" fmla="*/ 5 h 13"/>
                  <a:gd name="T20" fmla="*/ 74 w 324"/>
                  <a:gd name="T21" fmla="*/ 13 h 13"/>
                  <a:gd name="T22" fmla="*/ 94 w 324"/>
                  <a:gd name="T23" fmla="*/ 13 h 13"/>
                  <a:gd name="T24" fmla="*/ 94 w 324"/>
                  <a:gd name="T25" fmla="*/ 4 h 13"/>
                  <a:gd name="T26" fmla="*/ 145 w 324"/>
                  <a:gd name="T27" fmla="*/ 4 h 13"/>
                  <a:gd name="T28" fmla="*/ 147 w 324"/>
                  <a:gd name="T29" fmla="*/ 3 h 13"/>
                  <a:gd name="T30" fmla="*/ 148 w 324"/>
                  <a:gd name="T31" fmla="*/ 4 h 13"/>
                  <a:gd name="T32" fmla="*/ 176 w 324"/>
                  <a:gd name="T33" fmla="*/ 4 h 13"/>
                  <a:gd name="T34" fmla="*/ 176 w 324"/>
                  <a:gd name="T35" fmla="*/ 3 h 13"/>
                  <a:gd name="T36" fmla="*/ 178 w 324"/>
                  <a:gd name="T37" fmla="*/ 4 h 13"/>
                  <a:gd name="T38" fmla="*/ 231 w 324"/>
                  <a:gd name="T39" fmla="*/ 4 h 13"/>
                  <a:gd name="T40" fmla="*/ 231 w 324"/>
                  <a:gd name="T41" fmla="*/ 11 h 13"/>
                  <a:gd name="T42" fmla="*/ 251 w 324"/>
                  <a:gd name="T43" fmla="*/ 11 h 13"/>
                  <a:gd name="T44" fmla="*/ 251 w 324"/>
                  <a:gd name="T45" fmla="*/ 4 h 13"/>
                  <a:gd name="T46" fmla="*/ 323 w 324"/>
                  <a:gd name="T47" fmla="*/ 4 h 13"/>
                  <a:gd name="T48" fmla="*/ 324 w 324"/>
                  <a:gd name="T49" fmla="*/ 0 h 13"/>
                  <a:gd name="T50" fmla="*/ 247 w 324"/>
                  <a:gd name="T51" fmla="*/ 0 h 13"/>
                  <a:gd name="T52" fmla="*/ 247 w 324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3">
                    <a:moveTo>
                      <a:pt x="247" y="7"/>
                    </a:move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7" y="3"/>
                      <a:pt x="147" y="3"/>
                      <a:pt x="147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76" y="4"/>
                      <a:pt x="176" y="4"/>
                      <a:pt x="176" y="4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8" y="4"/>
                      <a:pt x="178" y="4"/>
                      <a:pt x="178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51" y="11"/>
                      <a:pt x="251" y="11"/>
                      <a:pt x="251" y="11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3"/>
                      <a:pt x="324" y="2"/>
                      <a:pt x="324" y="0"/>
                    </a:cubicBezTo>
                    <a:cubicBezTo>
                      <a:pt x="247" y="0"/>
                      <a:pt x="247" y="0"/>
                      <a:pt x="247" y="0"/>
                    </a:cubicBezTo>
                    <a:lnTo>
                      <a:pt x="247" y="7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7807324" y="2515776"/>
                <a:ext cx="0" cy="38100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 rot="16200000">
              <a:off x="9521901" y="2915914"/>
              <a:ext cx="1143001" cy="1711969"/>
              <a:chOff x="6856413" y="1955317"/>
              <a:chExt cx="990600" cy="1483706"/>
            </a:xfrm>
          </p:grpSpPr>
          <p:sp>
            <p:nvSpPr>
              <p:cNvPr id="69" name="Oval 5"/>
              <p:cNvSpPr>
                <a:spLocks noChangeArrowheads="1"/>
              </p:cNvSpPr>
              <p:nvPr/>
            </p:nvSpPr>
            <p:spPr bwMode="auto">
              <a:xfrm rot="5400000">
                <a:off x="7743490" y="2647786"/>
                <a:ext cx="109742" cy="9730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5400000">
                <a:off x="6581327" y="2230403"/>
                <a:ext cx="1483706" cy="933534"/>
              </a:xfrm>
              <a:custGeom>
                <a:avLst/>
                <a:gdLst>
                  <a:gd name="T0" fmla="*/ 822 w 856"/>
                  <a:gd name="T1" fmla="*/ 93 h 537"/>
                  <a:gd name="T2" fmla="*/ 495 w 856"/>
                  <a:gd name="T3" fmla="*/ 62 h 537"/>
                  <a:gd name="T4" fmla="*/ 495 w 856"/>
                  <a:gd name="T5" fmla="*/ 16 h 537"/>
                  <a:gd name="T6" fmla="*/ 476 w 856"/>
                  <a:gd name="T7" fmla="*/ 1 h 537"/>
                  <a:gd name="T8" fmla="*/ 446 w 856"/>
                  <a:gd name="T9" fmla="*/ 1 h 537"/>
                  <a:gd name="T10" fmla="*/ 409 w 856"/>
                  <a:gd name="T11" fmla="*/ 1 h 537"/>
                  <a:gd name="T12" fmla="*/ 379 w 856"/>
                  <a:gd name="T13" fmla="*/ 1 h 537"/>
                  <a:gd name="T14" fmla="*/ 360 w 856"/>
                  <a:gd name="T15" fmla="*/ 16 h 537"/>
                  <a:gd name="T16" fmla="*/ 360 w 856"/>
                  <a:gd name="T17" fmla="*/ 62 h 537"/>
                  <a:gd name="T18" fmla="*/ 34 w 856"/>
                  <a:gd name="T19" fmla="*/ 93 h 537"/>
                  <a:gd name="T20" fmla="*/ 0 w 856"/>
                  <a:gd name="T21" fmla="*/ 137 h 537"/>
                  <a:gd name="T22" fmla="*/ 49 w 856"/>
                  <a:gd name="T23" fmla="*/ 192 h 537"/>
                  <a:gd name="T24" fmla="*/ 330 w 856"/>
                  <a:gd name="T25" fmla="*/ 264 h 537"/>
                  <a:gd name="T26" fmla="*/ 361 w 856"/>
                  <a:gd name="T27" fmla="*/ 288 h 537"/>
                  <a:gd name="T28" fmla="*/ 383 w 856"/>
                  <a:gd name="T29" fmla="*/ 339 h 537"/>
                  <a:gd name="T30" fmla="*/ 387 w 856"/>
                  <a:gd name="T31" fmla="*/ 394 h 537"/>
                  <a:gd name="T32" fmla="*/ 323 w 856"/>
                  <a:gd name="T33" fmla="*/ 438 h 537"/>
                  <a:gd name="T34" fmla="*/ 267 w 856"/>
                  <a:gd name="T35" fmla="*/ 489 h 537"/>
                  <a:gd name="T36" fmla="*/ 374 w 856"/>
                  <a:gd name="T37" fmla="*/ 537 h 537"/>
                  <a:gd name="T38" fmla="*/ 410 w 856"/>
                  <a:gd name="T39" fmla="*/ 508 h 537"/>
                  <a:gd name="T40" fmla="*/ 408 w 856"/>
                  <a:gd name="T41" fmla="*/ 491 h 537"/>
                  <a:gd name="T42" fmla="*/ 413 w 856"/>
                  <a:gd name="T43" fmla="*/ 487 h 537"/>
                  <a:gd name="T44" fmla="*/ 421 w 856"/>
                  <a:gd name="T45" fmla="*/ 508 h 537"/>
                  <a:gd name="T46" fmla="*/ 428 w 856"/>
                  <a:gd name="T47" fmla="*/ 536 h 537"/>
                  <a:gd name="T48" fmla="*/ 428 w 856"/>
                  <a:gd name="T49" fmla="*/ 537 h 537"/>
                  <a:gd name="T50" fmla="*/ 428 w 856"/>
                  <a:gd name="T51" fmla="*/ 537 h 537"/>
                  <a:gd name="T52" fmla="*/ 428 w 856"/>
                  <a:gd name="T53" fmla="*/ 537 h 537"/>
                  <a:gd name="T54" fmla="*/ 428 w 856"/>
                  <a:gd name="T55" fmla="*/ 536 h 537"/>
                  <a:gd name="T56" fmla="*/ 434 w 856"/>
                  <a:gd name="T57" fmla="*/ 508 h 537"/>
                  <a:gd name="T58" fmla="*/ 442 w 856"/>
                  <a:gd name="T59" fmla="*/ 487 h 537"/>
                  <a:gd name="T60" fmla="*/ 447 w 856"/>
                  <a:gd name="T61" fmla="*/ 491 h 537"/>
                  <a:gd name="T62" fmla="*/ 445 w 856"/>
                  <a:gd name="T63" fmla="*/ 508 h 537"/>
                  <a:gd name="T64" fmla="*/ 481 w 856"/>
                  <a:gd name="T65" fmla="*/ 537 h 537"/>
                  <a:gd name="T66" fmla="*/ 589 w 856"/>
                  <a:gd name="T67" fmla="*/ 489 h 537"/>
                  <a:gd name="T68" fmla="*/ 532 w 856"/>
                  <a:gd name="T69" fmla="*/ 438 h 537"/>
                  <a:gd name="T70" fmla="*/ 469 w 856"/>
                  <a:gd name="T71" fmla="*/ 394 h 537"/>
                  <a:gd name="T72" fmla="*/ 472 w 856"/>
                  <a:gd name="T73" fmla="*/ 339 h 537"/>
                  <a:gd name="T74" fmla="*/ 495 w 856"/>
                  <a:gd name="T75" fmla="*/ 288 h 537"/>
                  <a:gd name="T76" fmla="*/ 526 w 856"/>
                  <a:gd name="T77" fmla="*/ 264 h 537"/>
                  <a:gd name="T78" fmla="*/ 806 w 856"/>
                  <a:gd name="T79" fmla="*/ 192 h 537"/>
                  <a:gd name="T80" fmla="*/ 856 w 856"/>
                  <a:gd name="T81" fmla="*/ 137 h 537"/>
                  <a:gd name="T82" fmla="*/ 822 w 856"/>
                  <a:gd name="T83" fmla="*/ 9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6" h="537">
                    <a:moveTo>
                      <a:pt x="822" y="93"/>
                    </a:moveTo>
                    <a:cubicBezTo>
                      <a:pt x="495" y="62"/>
                      <a:pt x="495" y="62"/>
                      <a:pt x="495" y="62"/>
                    </a:cubicBezTo>
                    <a:cubicBezTo>
                      <a:pt x="495" y="62"/>
                      <a:pt x="495" y="32"/>
                      <a:pt x="495" y="16"/>
                    </a:cubicBezTo>
                    <a:cubicBezTo>
                      <a:pt x="495" y="0"/>
                      <a:pt x="476" y="1"/>
                      <a:pt x="476" y="1"/>
                    </a:cubicBezTo>
                    <a:cubicBezTo>
                      <a:pt x="446" y="1"/>
                      <a:pt x="446" y="1"/>
                      <a:pt x="446" y="1"/>
                    </a:cubicBezTo>
                    <a:cubicBezTo>
                      <a:pt x="409" y="1"/>
                      <a:pt x="409" y="1"/>
                      <a:pt x="409" y="1"/>
                    </a:cubicBezTo>
                    <a:cubicBezTo>
                      <a:pt x="379" y="1"/>
                      <a:pt x="379" y="1"/>
                      <a:pt x="379" y="1"/>
                    </a:cubicBezTo>
                    <a:cubicBezTo>
                      <a:pt x="379" y="1"/>
                      <a:pt x="360" y="0"/>
                      <a:pt x="360" y="16"/>
                    </a:cubicBezTo>
                    <a:cubicBezTo>
                      <a:pt x="360" y="32"/>
                      <a:pt x="360" y="62"/>
                      <a:pt x="360" y="62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0" y="92"/>
                      <a:pt x="0" y="137"/>
                    </a:cubicBezTo>
                    <a:cubicBezTo>
                      <a:pt x="1" y="172"/>
                      <a:pt x="44" y="191"/>
                      <a:pt x="49" y="192"/>
                    </a:cubicBezTo>
                    <a:cubicBezTo>
                      <a:pt x="55" y="194"/>
                      <a:pt x="330" y="264"/>
                      <a:pt x="330" y="264"/>
                    </a:cubicBezTo>
                    <a:cubicBezTo>
                      <a:pt x="330" y="264"/>
                      <a:pt x="351" y="265"/>
                      <a:pt x="361" y="288"/>
                    </a:cubicBezTo>
                    <a:cubicBezTo>
                      <a:pt x="370" y="310"/>
                      <a:pt x="383" y="339"/>
                      <a:pt x="383" y="339"/>
                    </a:cubicBezTo>
                    <a:cubicBezTo>
                      <a:pt x="383" y="339"/>
                      <a:pt x="394" y="384"/>
                      <a:pt x="387" y="394"/>
                    </a:cubicBezTo>
                    <a:cubicBezTo>
                      <a:pt x="380" y="403"/>
                      <a:pt x="369" y="412"/>
                      <a:pt x="323" y="438"/>
                    </a:cubicBezTo>
                    <a:cubicBezTo>
                      <a:pt x="277" y="464"/>
                      <a:pt x="261" y="473"/>
                      <a:pt x="267" y="489"/>
                    </a:cubicBezTo>
                    <a:cubicBezTo>
                      <a:pt x="273" y="506"/>
                      <a:pt x="297" y="531"/>
                      <a:pt x="374" y="537"/>
                    </a:cubicBezTo>
                    <a:cubicBezTo>
                      <a:pt x="388" y="537"/>
                      <a:pt x="406" y="533"/>
                      <a:pt x="410" y="508"/>
                    </a:cubicBezTo>
                    <a:cubicBezTo>
                      <a:pt x="412" y="496"/>
                      <a:pt x="408" y="491"/>
                      <a:pt x="408" y="491"/>
                    </a:cubicBezTo>
                    <a:cubicBezTo>
                      <a:pt x="413" y="487"/>
                      <a:pt x="413" y="487"/>
                      <a:pt x="413" y="487"/>
                    </a:cubicBezTo>
                    <a:cubicBezTo>
                      <a:pt x="421" y="508"/>
                      <a:pt x="421" y="508"/>
                      <a:pt x="421" y="508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34" y="508"/>
                      <a:pt x="434" y="508"/>
                      <a:pt x="434" y="508"/>
                    </a:cubicBezTo>
                    <a:cubicBezTo>
                      <a:pt x="442" y="487"/>
                      <a:pt x="442" y="487"/>
                      <a:pt x="442" y="487"/>
                    </a:cubicBezTo>
                    <a:cubicBezTo>
                      <a:pt x="447" y="491"/>
                      <a:pt x="447" y="491"/>
                      <a:pt x="447" y="491"/>
                    </a:cubicBezTo>
                    <a:cubicBezTo>
                      <a:pt x="447" y="491"/>
                      <a:pt x="443" y="496"/>
                      <a:pt x="445" y="508"/>
                    </a:cubicBezTo>
                    <a:cubicBezTo>
                      <a:pt x="449" y="533"/>
                      <a:pt x="467" y="537"/>
                      <a:pt x="481" y="537"/>
                    </a:cubicBezTo>
                    <a:cubicBezTo>
                      <a:pt x="558" y="531"/>
                      <a:pt x="583" y="506"/>
                      <a:pt x="589" y="489"/>
                    </a:cubicBezTo>
                    <a:cubicBezTo>
                      <a:pt x="594" y="473"/>
                      <a:pt x="578" y="464"/>
                      <a:pt x="532" y="438"/>
                    </a:cubicBezTo>
                    <a:cubicBezTo>
                      <a:pt x="486" y="412"/>
                      <a:pt x="476" y="403"/>
                      <a:pt x="469" y="394"/>
                    </a:cubicBezTo>
                    <a:cubicBezTo>
                      <a:pt x="461" y="384"/>
                      <a:pt x="472" y="339"/>
                      <a:pt x="472" y="339"/>
                    </a:cubicBezTo>
                    <a:cubicBezTo>
                      <a:pt x="472" y="339"/>
                      <a:pt x="486" y="310"/>
                      <a:pt x="495" y="288"/>
                    </a:cubicBezTo>
                    <a:cubicBezTo>
                      <a:pt x="504" y="265"/>
                      <a:pt x="526" y="264"/>
                      <a:pt x="526" y="264"/>
                    </a:cubicBezTo>
                    <a:cubicBezTo>
                      <a:pt x="526" y="264"/>
                      <a:pt x="801" y="194"/>
                      <a:pt x="806" y="192"/>
                    </a:cubicBezTo>
                    <a:cubicBezTo>
                      <a:pt x="812" y="191"/>
                      <a:pt x="855" y="172"/>
                      <a:pt x="856" y="137"/>
                    </a:cubicBezTo>
                    <a:cubicBezTo>
                      <a:pt x="856" y="92"/>
                      <a:pt x="822" y="93"/>
                      <a:pt x="822" y="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7"/>
              <p:cNvSpPr>
                <a:spLocks/>
              </p:cNvSpPr>
              <p:nvPr/>
            </p:nvSpPr>
            <p:spPr bwMode="auto">
              <a:xfrm rot="5400000">
                <a:off x="7284039" y="2217600"/>
                <a:ext cx="625527" cy="100962"/>
              </a:xfrm>
              <a:custGeom>
                <a:avLst/>
                <a:gdLst>
                  <a:gd name="T0" fmla="*/ 361 w 361"/>
                  <a:gd name="T1" fmla="*/ 0 h 58"/>
                  <a:gd name="T2" fmla="*/ 9 w 361"/>
                  <a:gd name="T3" fmla="*/ 23 h 58"/>
                  <a:gd name="T4" fmla="*/ 0 w 361"/>
                  <a:gd name="T5" fmla="*/ 55 h 58"/>
                  <a:gd name="T6" fmla="*/ 0 w 361"/>
                  <a:gd name="T7" fmla="*/ 58 h 58"/>
                  <a:gd name="T8" fmla="*/ 361 w 361"/>
                  <a:gd name="T9" fmla="*/ 39 h 58"/>
                  <a:gd name="T10" fmla="*/ 361 w 361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58">
                    <a:moveTo>
                      <a:pt x="361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4" y="30"/>
                      <a:pt x="0" y="40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361" y="39"/>
                      <a:pt x="361" y="39"/>
                      <a:pt x="361" y="39"/>
                    </a:cubicBez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8"/>
              <p:cNvSpPr>
                <a:spLocks/>
              </p:cNvSpPr>
              <p:nvPr/>
            </p:nvSpPr>
            <p:spPr bwMode="auto">
              <a:xfrm rot="5400000">
                <a:off x="7283307" y="3075047"/>
                <a:ext cx="626990" cy="100962"/>
              </a:xfrm>
              <a:custGeom>
                <a:avLst/>
                <a:gdLst>
                  <a:gd name="T0" fmla="*/ 353 w 362"/>
                  <a:gd name="T1" fmla="*/ 24 h 58"/>
                  <a:gd name="T2" fmla="*/ 0 w 362"/>
                  <a:gd name="T3" fmla="*/ 0 h 58"/>
                  <a:gd name="T4" fmla="*/ 0 w 362"/>
                  <a:gd name="T5" fmla="*/ 38 h 58"/>
                  <a:gd name="T6" fmla="*/ 361 w 362"/>
                  <a:gd name="T7" fmla="*/ 58 h 58"/>
                  <a:gd name="T8" fmla="*/ 362 w 362"/>
                  <a:gd name="T9" fmla="*/ 55 h 58"/>
                  <a:gd name="T10" fmla="*/ 353 w 362"/>
                  <a:gd name="T11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" h="58">
                    <a:moveTo>
                      <a:pt x="353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1" y="58"/>
                      <a:pt x="361" y="58"/>
                      <a:pt x="361" y="58"/>
                    </a:cubicBezTo>
                    <a:cubicBezTo>
                      <a:pt x="362" y="57"/>
                      <a:pt x="362" y="56"/>
                      <a:pt x="362" y="55"/>
                    </a:cubicBezTo>
                    <a:cubicBezTo>
                      <a:pt x="362" y="40"/>
                      <a:pt x="358" y="30"/>
                      <a:pt x="353" y="2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9"/>
              <p:cNvSpPr>
                <a:spLocks/>
              </p:cNvSpPr>
              <p:nvPr/>
            </p:nvSpPr>
            <p:spPr bwMode="auto">
              <a:xfrm rot="5400000">
                <a:off x="7413900" y="2447691"/>
                <a:ext cx="177050" cy="498958"/>
              </a:xfrm>
              <a:custGeom>
                <a:avLst/>
                <a:gdLst>
                  <a:gd name="T0" fmla="*/ 97 w 102"/>
                  <a:gd name="T1" fmla="*/ 1 h 287"/>
                  <a:gd name="T2" fmla="*/ 72 w 102"/>
                  <a:gd name="T3" fmla="*/ 0 h 287"/>
                  <a:gd name="T4" fmla="*/ 68 w 102"/>
                  <a:gd name="T5" fmla="*/ 4 h 287"/>
                  <a:gd name="T6" fmla="*/ 71 w 102"/>
                  <a:gd name="T7" fmla="*/ 46 h 287"/>
                  <a:gd name="T8" fmla="*/ 71 w 102"/>
                  <a:gd name="T9" fmla="*/ 132 h 287"/>
                  <a:gd name="T10" fmla="*/ 66 w 102"/>
                  <a:gd name="T11" fmla="*/ 141 h 287"/>
                  <a:gd name="T12" fmla="*/ 82 w 102"/>
                  <a:gd name="T13" fmla="*/ 144 h 287"/>
                  <a:gd name="T14" fmla="*/ 73 w 102"/>
                  <a:gd name="T15" fmla="*/ 147 h 287"/>
                  <a:gd name="T16" fmla="*/ 71 w 102"/>
                  <a:gd name="T17" fmla="*/ 155 h 287"/>
                  <a:gd name="T18" fmla="*/ 61 w 102"/>
                  <a:gd name="T19" fmla="*/ 148 h 287"/>
                  <a:gd name="T20" fmla="*/ 51 w 102"/>
                  <a:gd name="T21" fmla="*/ 146 h 287"/>
                  <a:gd name="T22" fmla="*/ 51 w 102"/>
                  <a:gd name="T23" fmla="*/ 146 h 287"/>
                  <a:gd name="T24" fmla="*/ 50 w 102"/>
                  <a:gd name="T25" fmla="*/ 146 h 287"/>
                  <a:gd name="T26" fmla="*/ 41 w 102"/>
                  <a:gd name="T27" fmla="*/ 148 h 287"/>
                  <a:gd name="T28" fmla="*/ 30 w 102"/>
                  <a:gd name="T29" fmla="*/ 155 h 287"/>
                  <a:gd name="T30" fmla="*/ 28 w 102"/>
                  <a:gd name="T31" fmla="*/ 147 h 287"/>
                  <a:gd name="T32" fmla="*/ 20 w 102"/>
                  <a:gd name="T33" fmla="*/ 144 h 287"/>
                  <a:gd name="T34" fmla="*/ 35 w 102"/>
                  <a:gd name="T35" fmla="*/ 141 h 287"/>
                  <a:gd name="T36" fmla="*/ 31 w 102"/>
                  <a:gd name="T37" fmla="*/ 132 h 287"/>
                  <a:gd name="T38" fmla="*/ 31 w 102"/>
                  <a:gd name="T39" fmla="*/ 46 h 287"/>
                  <a:gd name="T40" fmla="*/ 33 w 102"/>
                  <a:gd name="T41" fmla="*/ 4 h 287"/>
                  <a:gd name="T42" fmla="*/ 30 w 102"/>
                  <a:gd name="T43" fmla="*/ 0 h 287"/>
                  <a:gd name="T44" fmla="*/ 4 w 102"/>
                  <a:gd name="T45" fmla="*/ 1 h 287"/>
                  <a:gd name="T46" fmla="*/ 0 w 102"/>
                  <a:gd name="T47" fmla="*/ 7 h 287"/>
                  <a:gd name="T48" fmla="*/ 11 w 102"/>
                  <a:gd name="T49" fmla="*/ 247 h 287"/>
                  <a:gd name="T50" fmla="*/ 24 w 102"/>
                  <a:gd name="T51" fmla="*/ 286 h 287"/>
                  <a:gd name="T52" fmla="*/ 26 w 102"/>
                  <a:gd name="T53" fmla="*/ 255 h 287"/>
                  <a:gd name="T54" fmla="*/ 22 w 102"/>
                  <a:gd name="T55" fmla="*/ 196 h 287"/>
                  <a:gd name="T56" fmla="*/ 51 w 102"/>
                  <a:gd name="T57" fmla="*/ 152 h 287"/>
                  <a:gd name="T58" fmla="*/ 79 w 102"/>
                  <a:gd name="T59" fmla="*/ 196 h 287"/>
                  <a:gd name="T60" fmla="*/ 76 w 102"/>
                  <a:gd name="T61" fmla="*/ 255 h 287"/>
                  <a:gd name="T62" fmla="*/ 78 w 102"/>
                  <a:gd name="T63" fmla="*/ 286 h 287"/>
                  <a:gd name="T64" fmla="*/ 90 w 102"/>
                  <a:gd name="T65" fmla="*/ 247 h 287"/>
                  <a:gd name="T66" fmla="*/ 102 w 102"/>
                  <a:gd name="T67" fmla="*/ 7 h 287"/>
                  <a:gd name="T68" fmla="*/ 97 w 102"/>
                  <a:gd name="T69" fmla="*/ 1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287">
                    <a:moveTo>
                      <a:pt x="97" y="1"/>
                    </a:moveTo>
                    <a:cubicBezTo>
                      <a:pt x="96" y="1"/>
                      <a:pt x="77" y="0"/>
                      <a:pt x="72" y="0"/>
                    </a:cubicBezTo>
                    <a:cubicBezTo>
                      <a:pt x="67" y="1"/>
                      <a:pt x="68" y="4"/>
                      <a:pt x="68" y="4"/>
                    </a:cubicBezTo>
                    <a:cubicBezTo>
                      <a:pt x="67" y="8"/>
                      <a:pt x="72" y="27"/>
                      <a:pt x="71" y="46"/>
                    </a:cubicBezTo>
                    <a:cubicBezTo>
                      <a:pt x="72" y="56"/>
                      <a:pt x="71" y="126"/>
                      <a:pt x="71" y="132"/>
                    </a:cubicBezTo>
                    <a:cubicBezTo>
                      <a:pt x="71" y="138"/>
                      <a:pt x="66" y="139"/>
                      <a:pt x="66" y="141"/>
                    </a:cubicBezTo>
                    <a:cubicBezTo>
                      <a:pt x="66" y="143"/>
                      <a:pt x="82" y="141"/>
                      <a:pt x="82" y="144"/>
                    </a:cubicBezTo>
                    <a:cubicBezTo>
                      <a:pt x="82" y="147"/>
                      <a:pt x="76" y="146"/>
                      <a:pt x="73" y="147"/>
                    </a:cubicBezTo>
                    <a:cubicBezTo>
                      <a:pt x="71" y="149"/>
                      <a:pt x="73" y="155"/>
                      <a:pt x="71" y="155"/>
                    </a:cubicBezTo>
                    <a:cubicBezTo>
                      <a:pt x="69" y="155"/>
                      <a:pt x="69" y="150"/>
                      <a:pt x="61" y="148"/>
                    </a:cubicBezTo>
                    <a:cubicBezTo>
                      <a:pt x="57" y="147"/>
                      <a:pt x="54" y="146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6"/>
                      <a:pt x="51" y="146"/>
                      <a:pt x="50" y="146"/>
                    </a:cubicBezTo>
                    <a:cubicBezTo>
                      <a:pt x="48" y="146"/>
                      <a:pt x="44" y="147"/>
                      <a:pt x="41" y="148"/>
                    </a:cubicBezTo>
                    <a:cubicBezTo>
                      <a:pt x="33" y="150"/>
                      <a:pt x="32" y="155"/>
                      <a:pt x="30" y="155"/>
                    </a:cubicBezTo>
                    <a:cubicBezTo>
                      <a:pt x="28" y="155"/>
                      <a:pt x="31" y="149"/>
                      <a:pt x="28" y="147"/>
                    </a:cubicBezTo>
                    <a:cubicBezTo>
                      <a:pt x="26" y="146"/>
                      <a:pt x="20" y="147"/>
                      <a:pt x="20" y="144"/>
                    </a:cubicBezTo>
                    <a:cubicBezTo>
                      <a:pt x="20" y="141"/>
                      <a:pt x="35" y="143"/>
                      <a:pt x="35" y="141"/>
                    </a:cubicBezTo>
                    <a:cubicBezTo>
                      <a:pt x="35" y="139"/>
                      <a:pt x="31" y="138"/>
                      <a:pt x="31" y="132"/>
                    </a:cubicBezTo>
                    <a:cubicBezTo>
                      <a:pt x="31" y="126"/>
                      <a:pt x="30" y="56"/>
                      <a:pt x="31" y="46"/>
                    </a:cubicBezTo>
                    <a:cubicBezTo>
                      <a:pt x="30" y="27"/>
                      <a:pt x="34" y="8"/>
                      <a:pt x="33" y="4"/>
                    </a:cubicBezTo>
                    <a:cubicBezTo>
                      <a:pt x="33" y="4"/>
                      <a:pt x="34" y="1"/>
                      <a:pt x="30" y="0"/>
                    </a:cubicBezTo>
                    <a:cubicBezTo>
                      <a:pt x="25" y="0"/>
                      <a:pt x="6" y="1"/>
                      <a:pt x="4" y="1"/>
                    </a:cubicBezTo>
                    <a:cubicBezTo>
                      <a:pt x="3" y="1"/>
                      <a:pt x="0" y="2"/>
                      <a:pt x="0" y="7"/>
                    </a:cubicBezTo>
                    <a:cubicBezTo>
                      <a:pt x="0" y="12"/>
                      <a:pt x="9" y="232"/>
                      <a:pt x="11" y="247"/>
                    </a:cubicBezTo>
                    <a:cubicBezTo>
                      <a:pt x="12" y="255"/>
                      <a:pt x="16" y="287"/>
                      <a:pt x="24" y="286"/>
                    </a:cubicBezTo>
                    <a:cubicBezTo>
                      <a:pt x="28" y="286"/>
                      <a:pt x="26" y="259"/>
                      <a:pt x="26" y="255"/>
                    </a:cubicBezTo>
                    <a:cubicBezTo>
                      <a:pt x="26" y="251"/>
                      <a:pt x="22" y="199"/>
                      <a:pt x="22" y="196"/>
                    </a:cubicBezTo>
                    <a:cubicBezTo>
                      <a:pt x="22" y="193"/>
                      <a:pt x="20" y="153"/>
                      <a:pt x="51" y="152"/>
                    </a:cubicBezTo>
                    <a:cubicBezTo>
                      <a:pt x="82" y="153"/>
                      <a:pt x="79" y="193"/>
                      <a:pt x="79" y="196"/>
                    </a:cubicBezTo>
                    <a:cubicBezTo>
                      <a:pt x="79" y="199"/>
                      <a:pt x="76" y="251"/>
                      <a:pt x="76" y="255"/>
                    </a:cubicBezTo>
                    <a:cubicBezTo>
                      <a:pt x="76" y="259"/>
                      <a:pt x="74" y="286"/>
                      <a:pt x="78" y="286"/>
                    </a:cubicBezTo>
                    <a:cubicBezTo>
                      <a:pt x="85" y="287"/>
                      <a:pt x="89" y="255"/>
                      <a:pt x="90" y="247"/>
                    </a:cubicBezTo>
                    <a:cubicBezTo>
                      <a:pt x="93" y="232"/>
                      <a:pt x="102" y="12"/>
                      <a:pt x="102" y="7"/>
                    </a:cubicBezTo>
                    <a:cubicBezTo>
                      <a:pt x="102" y="2"/>
                      <a:pt x="98" y="1"/>
                      <a:pt x="97" y="1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10"/>
              <p:cNvSpPr>
                <a:spLocks/>
              </p:cNvSpPr>
              <p:nvPr/>
            </p:nvSpPr>
            <p:spPr bwMode="auto">
              <a:xfrm rot="5400000">
                <a:off x="6898480" y="2804351"/>
                <a:ext cx="220215" cy="119984"/>
              </a:xfrm>
              <a:custGeom>
                <a:avLst/>
                <a:gdLst>
                  <a:gd name="T0" fmla="*/ 3 w 127"/>
                  <a:gd name="T1" fmla="*/ 1 h 69"/>
                  <a:gd name="T2" fmla="*/ 0 w 127"/>
                  <a:gd name="T3" fmla="*/ 17 h 69"/>
                  <a:gd name="T4" fmla="*/ 114 w 127"/>
                  <a:gd name="T5" fmla="*/ 68 h 69"/>
                  <a:gd name="T6" fmla="*/ 99 w 127"/>
                  <a:gd name="T7" fmla="*/ 51 h 69"/>
                  <a:gd name="T8" fmla="*/ 3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3" y="1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01" y="68"/>
                      <a:pt x="114" y="68"/>
                    </a:cubicBezTo>
                    <a:cubicBezTo>
                      <a:pt x="127" y="69"/>
                      <a:pt x="122" y="63"/>
                      <a:pt x="99" y="51"/>
                    </a:cubicBezTo>
                    <a:cubicBezTo>
                      <a:pt x="77" y="39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11"/>
              <p:cNvSpPr>
                <a:spLocks/>
              </p:cNvSpPr>
              <p:nvPr/>
            </p:nvSpPr>
            <p:spPr bwMode="auto">
              <a:xfrm rot="5400000">
                <a:off x="6978226" y="2783866"/>
                <a:ext cx="141932" cy="97304"/>
              </a:xfrm>
              <a:custGeom>
                <a:avLst/>
                <a:gdLst>
                  <a:gd name="T0" fmla="*/ 1 w 82"/>
                  <a:gd name="T1" fmla="*/ 0 h 56"/>
                  <a:gd name="T2" fmla="*/ 0 w 82"/>
                  <a:gd name="T3" fmla="*/ 15 h 56"/>
                  <a:gd name="T4" fmla="*/ 82 w 82"/>
                  <a:gd name="T5" fmla="*/ 56 h 56"/>
                  <a:gd name="T6" fmla="*/ 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6"/>
                      <a:pt x="5" y="13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12"/>
              <p:cNvSpPr>
                <a:spLocks/>
              </p:cNvSpPr>
              <p:nvPr/>
            </p:nvSpPr>
            <p:spPr bwMode="auto">
              <a:xfrm rot="5400000">
                <a:off x="6898480" y="2470005"/>
                <a:ext cx="220215" cy="119984"/>
              </a:xfrm>
              <a:custGeom>
                <a:avLst/>
                <a:gdLst>
                  <a:gd name="T0" fmla="*/ 124 w 127"/>
                  <a:gd name="T1" fmla="*/ 1 h 69"/>
                  <a:gd name="T2" fmla="*/ 127 w 127"/>
                  <a:gd name="T3" fmla="*/ 17 h 69"/>
                  <a:gd name="T4" fmla="*/ 13 w 127"/>
                  <a:gd name="T5" fmla="*/ 68 h 69"/>
                  <a:gd name="T6" fmla="*/ 27 w 127"/>
                  <a:gd name="T7" fmla="*/ 51 h 69"/>
                  <a:gd name="T8" fmla="*/ 124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124" y="1"/>
                    </a:moveTo>
                    <a:cubicBezTo>
                      <a:pt x="127" y="17"/>
                      <a:pt x="127" y="17"/>
                      <a:pt x="127" y="17"/>
                    </a:cubicBezTo>
                    <a:cubicBezTo>
                      <a:pt x="127" y="17"/>
                      <a:pt x="26" y="68"/>
                      <a:pt x="13" y="68"/>
                    </a:cubicBezTo>
                    <a:cubicBezTo>
                      <a:pt x="0" y="69"/>
                      <a:pt x="5" y="63"/>
                      <a:pt x="27" y="51"/>
                    </a:cubicBezTo>
                    <a:cubicBezTo>
                      <a:pt x="49" y="39"/>
                      <a:pt x="123" y="0"/>
                      <a:pt x="124" y="1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13"/>
              <p:cNvSpPr>
                <a:spLocks/>
              </p:cNvSpPr>
              <p:nvPr/>
            </p:nvSpPr>
            <p:spPr bwMode="auto">
              <a:xfrm rot="5400000">
                <a:off x="6978226" y="2511707"/>
                <a:ext cx="141932" cy="97304"/>
              </a:xfrm>
              <a:custGeom>
                <a:avLst/>
                <a:gdLst>
                  <a:gd name="T0" fmla="*/ 81 w 82"/>
                  <a:gd name="T1" fmla="*/ 0 h 56"/>
                  <a:gd name="T2" fmla="*/ 82 w 82"/>
                  <a:gd name="T3" fmla="*/ 15 h 56"/>
                  <a:gd name="T4" fmla="*/ 0 w 82"/>
                  <a:gd name="T5" fmla="*/ 56 h 56"/>
                  <a:gd name="T6" fmla="*/ 8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81" y="0"/>
                    </a:moveTo>
                    <a:cubicBezTo>
                      <a:pt x="82" y="15"/>
                      <a:pt x="82" y="15"/>
                      <a:pt x="82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77" y="13"/>
                      <a:pt x="81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4"/>
              <p:cNvSpPr>
                <a:spLocks/>
              </p:cNvSpPr>
              <p:nvPr/>
            </p:nvSpPr>
            <p:spPr bwMode="auto">
              <a:xfrm rot="5400000">
                <a:off x="7353542" y="2615596"/>
                <a:ext cx="83404" cy="163149"/>
              </a:xfrm>
              <a:custGeom>
                <a:avLst/>
                <a:gdLst>
                  <a:gd name="T0" fmla="*/ 114 w 114"/>
                  <a:gd name="T1" fmla="*/ 35 h 223"/>
                  <a:gd name="T2" fmla="*/ 57 w 114"/>
                  <a:gd name="T3" fmla="*/ 0 h 223"/>
                  <a:gd name="T4" fmla="*/ 57 w 114"/>
                  <a:gd name="T5" fmla="*/ 0 h 223"/>
                  <a:gd name="T6" fmla="*/ 57 w 114"/>
                  <a:gd name="T7" fmla="*/ 0 h 223"/>
                  <a:gd name="T8" fmla="*/ 0 w 114"/>
                  <a:gd name="T9" fmla="*/ 35 h 223"/>
                  <a:gd name="T10" fmla="*/ 22 w 114"/>
                  <a:gd name="T11" fmla="*/ 223 h 223"/>
                  <a:gd name="T12" fmla="*/ 55 w 114"/>
                  <a:gd name="T13" fmla="*/ 204 h 223"/>
                  <a:gd name="T14" fmla="*/ 57 w 114"/>
                  <a:gd name="T15" fmla="*/ 204 h 223"/>
                  <a:gd name="T16" fmla="*/ 93 w 114"/>
                  <a:gd name="T17" fmla="*/ 223 h 223"/>
                  <a:gd name="T18" fmla="*/ 114 w 114"/>
                  <a:gd name="T19" fmla="*/ 3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23">
                    <a:moveTo>
                      <a:pt x="114" y="35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0" y="35"/>
                    </a:lnTo>
                    <a:lnTo>
                      <a:pt x="22" y="223"/>
                    </a:lnTo>
                    <a:lnTo>
                      <a:pt x="55" y="204"/>
                    </a:lnTo>
                    <a:lnTo>
                      <a:pt x="57" y="204"/>
                    </a:lnTo>
                    <a:lnTo>
                      <a:pt x="93" y="223"/>
                    </a:lnTo>
                    <a:lnTo>
                      <a:pt x="114" y="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5"/>
              <p:cNvSpPr>
                <a:spLocks/>
              </p:cNvSpPr>
              <p:nvPr/>
            </p:nvSpPr>
            <p:spPr bwMode="auto">
              <a:xfrm rot="5400000">
                <a:off x="7173566" y="3092605"/>
                <a:ext cx="521638" cy="102425"/>
              </a:xfrm>
              <a:custGeom>
                <a:avLst/>
                <a:gdLst>
                  <a:gd name="T0" fmla="*/ 1 w 301"/>
                  <a:gd name="T1" fmla="*/ 59 h 59"/>
                  <a:gd name="T2" fmla="*/ 285 w 301"/>
                  <a:gd name="T3" fmla="*/ 11 h 59"/>
                  <a:gd name="T4" fmla="*/ 301 w 301"/>
                  <a:gd name="T5" fmla="*/ 0 h 59"/>
                  <a:gd name="T6" fmla="*/ 0 w 301"/>
                  <a:gd name="T7" fmla="*/ 51 h 59"/>
                  <a:gd name="T8" fmla="*/ 1 w 30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59">
                    <a:moveTo>
                      <a:pt x="1" y="59"/>
                    </a:moveTo>
                    <a:cubicBezTo>
                      <a:pt x="285" y="11"/>
                      <a:pt x="285" y="11"/>
                      <a:pt x="285" y="11"/>
                    </a:cubicBezTo>
                    <a:cubicBezTo>
                      <a:pt x="290" y="8"/>
                      <a:pt x="295" y="4"/>
                      <a:pt x="301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 rot="5400000">
                <a:off x="7174297" y="2198578"/>
                <a:ext cx="520175" cy="102425"/>
              </a:xfrm>
              <a:custGeom>
                <a:avLst/>
                <a:gdLst>
                  <a:gd name="T0" fmla="*/ 300 w 300"/>
                  <a:gd name="T1" fmla="*/ 51 h 59"/>
                  <a:gd name="T2" fmla="*/ 0 w 300"/>
                  <a:gd name="T3" fmla="*/ 0 h 59"/>
                  <a:gd name="T4" fmla="*/ 15 w 300"/>
                  <a:gd name="T5" fmla="*/ 11 h 59"/>
                  <a:gd name="T6" fmla="*/ 299 w 300"/>
                  <a:gd name="T7" fmla="*/ 59 h 59"/>
                  <a:gd name="T8" fmla="*/ 300 w 300"/>
                  <a:gd name="T9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9">
                    <a:moveTo>
                      <a:pt x="300" y="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4"/>
                      <a:pt x="11" y="8"/>
                      <a:pt x="15" y="11"/>
                    </a:cubicBezTo>
                    <a:cubicBezTo>
                      <a:pt x="299" y="59"/>
                      <a:pt x="299" y="59"/>
                      <a:pt x="299" y="59"/>
                    </a:cubicBezTo>
                    <a:lnTo>
                      <a:pt x="300" y="5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0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2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19"/>
              <p:cNvSpPr>
                <a:spLocks/>
              </p:cNvSpPr>
              <p:nvPr/>
            </p:nvSpPr>
            <p:spPr bwMode="auto">
              <a:xfrm rot="5400000">
                <a:off x="6656317" y="2685830"/>
                <a:ext cx="561877" cy="22680"/>
              </a:xfrm>
              <a:custGeom>
                <a:avLst/>
                <a:gdLst>
                  <a:gd name="T0" fmla="*/ 247 w 324"/>
                  <a:gd name="T1" fmla="*/ 7 h 13"/>
                  <a:gd name="T2" fmla="*/ 235 w 324"/>
                  <a:gd name="T3" fmla="*/ 7 h 13"/>
                  <a:gd name="T4" fmla="*/ 235 w 324"/>
                  <a:gd name="T5" fmla="*/ 0 h 13"/>
                  <a:gd name="T6" fmla="*/ 90 w 324"/>
                  <a:gd name="T7" fmla="*/ 0 h 13"/>
                  <a:gd name="T8" fmla="*/ 90 w 324"/>
                  <a:gd name="T9" fmla="*/ 9 h 13"/>
                  <a:gd name="T10" fmla="*/ 78 w 324"/>
                  <a:gd name="T11" fmla="*/ 9 h 13"/>
                  <a:gd name="T12" fmla="*/ 78 w 324"/>
                  <a:gd name="T13" fmla="*/ 1 h 13"/>
                  <a:gd name="T14" fmla="*/ 0 w 324"/>
                  <a:gd name="T15" fmla="*/ 1 h 13"/>
                  <a:gd name="T16" fmla="*/ 1 w 324"/>
                  <a:gd name="T17" fmla="*/ 5 h 13"/>
                  <a:gd name="T18" fmla="*/ 74 w 324"/>
                  <a:gd name="T19" fmla="*/ 5 h 13"/>
                  <a:gd name="T20" fmla="*/ 74 w 324"/>
                  <a:gd name="T21" fmla="*/ 13 h 13"/>
                  <a:gd name="T22" fmla="*/ 94 w 324"/>
                  <a:gd name="T23" fmla="*/ 13 h 13"/>
                  <a:gd name="T24" fmla="*/ 94 w 324"/>
                  <a:gd name="T25" fmla="*/ 4 h 13"/>
                  <a:gd name="T26" fmla="*/ 145 w 324"/>
                  <a:gd name="T27" fmla="*/ 4 h 13"/>
                  <a:gd name="T28" fmla="*/ 147 w 324"/>
                  <a:gd name="T29" fmla="*/ 3 h 13"/>
                  <a:gd name="T30" fmla="*/ 148 w 324"/>
                  <a:gd name="T31" fmla="*/ 4 h 13"/>
                  <a:gd name="T32" fmla="*/ 176 w 324"/>
                  <a:gd name="T33" fmla="*/ 4 h 13"/>
                  <a:gd name="T34" fmla="*/ 176 w 324"/>
                  <a:gd name="T35" fmla="*/ 3 h 13"/>
                  <a:gd name="T36" fmla="*/ 178 w 324"/>
                  <a:gd name="T37" fmla="*/ 4 h 13"/>
                  <a:gd name="T38" fmla="*/ 231 w 324"/>
                  <a:gd name="T39" fmla="*/ 4 h 13"/>
                  <a:gd name="T40" fmla="*/ 231 w 324"/>
                  <a:gd name="T41" fmla="*/ 11 h 13"/>
                  <a:gd name="T42" fmla="*/ 251 w 324"/>
                  <a:gd name="T43" fmla="*/ 11 h 13"/>
                  <a:gd name="T44" fmla="*/ 251 w 324"/>
                  <a:gd name="T45" fmla="*/ 4 h 13"/>
                  <a:gd name="T46" fmla="*/ 323 w 324"/>
                  <a:gd name="T47" fmla="*/ 4 h 13"/>
                  <a:gd name="T48" fmla="*/ 324 w 324"/>
                  <a:gd name="T49" fmla="*/ 0 h 13"/>
                  <a:gd name="T50" fmla="*/ 247 w 324"/>
                  <a:gd name="T51" fmla="*/ 0 h 13"/>
                  <a:gd name="T52" fmla="*/ 247 w 324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3">
                    <a:moveTo>
                      <a:pt x="247" y="7"/>
                    </a:move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7" y="3"/>
                      <a:pt x="147" y="3"/>
                      <a:pt x="147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76" y="4"/>
                      <a:pt x="176" y="4"/>
                      <a:pt x="176" y="4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8" y="4"/>
                      <a:pt x="178" y="4"/>
                      <a:pt x="178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51" y="11"/>
                      <a:pt x="251" y="11"/>
                      <a:pt x="251" y="11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3"/>
                      <a:pt x="324" y="2"/>
                      <a:pt x="324" y="0"/>
                    </a:cubicBezTo>
                    <a:cubicBezTo>
                      <a:pt x="247" y="0"/>
                      <a:pt x="247" y="0"/>
                      <a:pt x="247" y="0"/>
                    </a:cubicBezTo>
                    <a:lnTo>
                      <a:pt x="247" y="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7807324" y="2515776"/>
                <a:ext cx="0" cy="38100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 rot="16200000" flipV="1">
              <a:off x="3525226" y="2274347"/>
              <a:ext cx="1143001" cy="1711969"/>
              <a:chOff x="6856413" y="1955317"/>
              <a:chExt cx="990600" cy="1483706"/>
            </a:xfrm>
          </p:grpSpPr>
          <p:sp>
            <p:nvSpPr>
              <p:cNvPr id="94" name="Oval 5"/>
              <p:cNvSpPr>
                <a:spLocks noChangeArrowheads="1"/>
              </p:cNvSpPr>
              <p:nvPr/>
            </p:nvSpPr>
            <p:spPr bwMode="auto">
              <a:xfrm rot="5400000">
                <a:off x="7743490" y="2647786"/>
                <a:ext cx="109742" cy="97304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Freeform 6"/>
              <p:cNvSpPr>
                <a:spLocks/>
              </p:cNvSpPr>
              <p:nvPr/>
            </p:nvSpPr>
            <p:spPr bwMode="auto">
              <a:xfrm rot="5400000">
                <a:off x="6581327" y="2230403"/>
                <a:ext cx="1483706" cy="933534"/>
              </a:xfrm>
              <a:custGeom>
                <a:avLst/>
                <a:gdLst>
                  <a:gd name="T0" fmla="*/ 822 w 856"/>
                  <a:gd name="T1" fmla="*/ 93 h 537"/>
                  <a:gd name="T2" fmla="*/ 495 w 856"/>
                  <a:gd name="T3" fmla="*/ 62 h 537"/>
                  <a:gd name="T4" fmla="*/ 495 w 856"/>
                  <a:gd name="T5" fmla="*/ 16 h 537"/>
                  <a:gd name="T6" fmla="*/ 476 w 856"/>
                  <a:gd name="T7" fmla="*/ 1 h 537"/>
                  <a:gd name="T8" fmla="*/ 446 w 856"/>
                  <a:gd name="T9" fmla="*/ 1 h 537"/>
                  <a:gd name="T10" fmla="*/ 409 w 856"/>
                  <a:gd name="T11" fmla="*/ 1 h 537"/>
                  <a:gd name="T12" fmla="*/ 379 w 856"/>
                  <a:gd name="T13" fmla="*/ 1 h 537"/>
                  <a:gd name="T14" fmla="*/ 360 w 856"/>
                  <a:gd name="T15" fmla="*/ 16 h 537"/>
                  <a:gd name="T16" fmla="*/ 360 w 856"/>
                  <a:gd name="T17" fmla="*/ 62 h 537"/>
                  <a:gd name="T18" fmla="*/ 34 w 856"/>
                  <a:gd name="T19" fmla="*/ 93 h 537"/>
                  <a:gd name="T20" fmla="*/ 0 w 856"/>
                  <a:gd name="T21" fmla="*/ 137 h 537"/>
                  <a:gd name="T22" fmla="*/ 49 w 856"/>
                  <a:gd name="T23" fmla="*/ 192 h 537"/>
                  <a:gd name="T24" fmla="*/ 330 w 856"/>
                  <a:gd name="T25" fmla="*/ 264 h 537"/>
                  <a:gd name="T26" fmla="*/ 361 w 856"/>
                  <a:gd name="T27" fmla="*/ 288 h 537"/>
                  <a:gd name="T28" fmla="*/ 383 w 856"/>
                  <a:gd name="T29" fmla="*/ 339 h 537"/>
                  <a:gd name="T30" fmla="*/ 387 w 856"/>
                  <a:gd name="T31" fmla="*/ 394 h 537"/>
                  <a:gd name="T32" fmla="*/ 323 w 856"/>
                  <a:gd name="T33" fmla="*/ 438 h 537"/>
                  <a:gd name="T34" fmla="*/ 267 w 856"/>
                  <a:gd name="T35" fmla="*/ 489 h 537"/>
                  <a:gd name="T36" fmla="*/ 374 w 856"/>
                  <a:gd name="T37" fmla="*/ 537 h 537"/>
                  <a:gd name="T38" fmla="*/ 410 w 856"/>
                  <a:gd name="T39" fmla="*/ 508 h 537"/>
                  <a:gd name="T40" fmla="*/ 408 w 856"/>
                  <a:gd name="T41" fmla="*/ 491 h 537"/>
                  <a:gd name="T42" fmla="*/ 413 w 856"/>
                  <a:gd name="T43" fmla="*/ 487 h 537"/>
                  <a:gd name="T44" fmla="*/ 421 w 856"/>
                  <a:gd name="T45" fmla="*/ 508 h 537"/>
                  <a:gd name="T46" fmla="*/ 428 w 856"/>
                  <a:gd name="T47" fmla="*/ 536 h 537"/>
                  <a:gd name="T48" fmla="*/ 428 w 856"/>
                  <a:gd name="T49" fmla="*/ 537 h 537"/>
                  <a:gd name="T50" fmla="*/ 428 w 856"/>
                  <a:gd name="T51" fmla="*/ 537 h 537"/>
                  <a:gd name="T52" fmla="*/ 428 w 856"/>
                  <a:gd name="T53" fmla="*/ 537 h 537"/>
                  <a:gd name="T54" fmla="*/ 428 w 856"/>
                  <a:gd name="T55" fmla="*/ 536 h 537"/>
                  <a:gd name="T56" fmla="*/ 434 w 856"/>
                  <a:gd name="T57" fmla="*/ 508 h 537"/>
                  <a:gd name="T58" fmla="*/ 442 w 856"/>
                  <a:gd name="T59" fmla="*/ 487 h 537"/>
                  <a:gd name="T60" fmla="*/ 447 w 856"/>
                  <a:gd name="T61" fmla="*/ 491 h 537"/>
                  <a:gd name="T62" fmla="*/ 445 w 856"/>
                  <a:gd name="T63" fmla="*/ 508 h 537"/>
                  <a:gd name="T64" fmla="*/ 481 w 856"/>
                  <a:gd name="T65" fmla="*/ 537 h 537"/>
                  <a:gd name="T66" fmla="*/ 589 w 856"/>
                  <a:gd name="T67" fmla="*/ 489 h 537"/>
                  <a:gd name="T68" fmla="*/ 532 w 856"/>
                  <a:gd name="T69" fmla="*/ 438 h 537"/>
                  <a:gd name="T70" fmla="*/ 469 w 856"/>
                  <a:gd name="T71" fmla="*/ 394 h 537"/>
                  <a:gd name="T72" fmla="*/ 472 w 856"/>
                  <a:gd name="T73" fmla="*/ 339 h 537"/>
                  <a:gd name="T74" fmla="*/ 495 w 856"/>
                  <a:gd name="T75" fmla="*/ 288 h 537"/>
                  <a:gd name="T76" fmla="*/ 526 w 856"/>
                  <a:gd name="T77" fmla="*/ 264 h 537"/>
                  <a:gd name="T78" fmla="*/ 806 w 856"/>
                  <a:gd name="T79" fmla="*/ 192 h 537"/>
                  <a:gd name="T80" fmla="*/ 856 w 856"/>
                  <a:gd name="T81" fmla="*/ 137 h 537"/>
                  <a:gd name="T82" fmla="*/ 822 w 856"/>
                  <a:gd name="T83" fmla="*/ 9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6" h="537">
                    <a:moveTo>
                      <a:pt x="822" y="93"/>
                    </a:moveTo>
                    <a:cubicBezTo>
                      <a:pt x="495" y="62"/>
                      <a:pt x="495" y="62"/>
                      <a:pt x="495" y="62"/>
                    </a:cubicBezTo>
                    <a:cubicBezTo>
                      <a:pt x="495" y="62"/>
                      <a:pt x="495" y="32"/>
                      <a:pt x="495" y="16"/>
                    </a:cubicBezTo>
                    <a:cubicBezTo>
                      <a:pt x="495" y="0"/>
                      <a:pt x="476" y="1"/>
                      <a:pt x="476" y="1"/>
                    </a:cubicBezTo>
                    <a:cubicBezTo>
                      <a:pt x="446" y="1"/>
                      <a:pt x="446" y="1"/>
                      <a:pt x="446" y="1"/>
                    </a:cubicBezTo>
                    <a:cubicBezTo>
                      <a:pt x="409" y="1"/>
                      <a:pt x="409" y="1"/>
                      <a:pt x="409" y="1"/>
                    </a:cubicBezTo>
                    <a:cubicBezTo>
                      <a:pt x="379" y="1"/>
                      <a:pt x="379" y="1"/>
                      <a:pt x="379" y="1"/>
                    </a:cubicBezTo>
                    <a:cubicBezTo>
                      <a:pt x="379" y="1"/>
                      <a:pt x="360" y="0"/>
                      <a:pt x="360" y="16"/>
                    </a:cubicBezTo>
                    <a:cubicBezTo>
                      <a:pt x="360" y="32"/>
                      <a:pt x="360" y="62"/>
                      <a:pt x="360" y="62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0" y="92"/>
                      <a:pt x="0" y="137"/>
                    </a:cubicBezTo>
                    <a:cubicBezTo>
                      <a:pt x="1" y="172"/>
                      <a:pt x="44" y="191"/>
                      <a:pt x="49" y="192"/>
                    </a:cubicBezTo>
                    <a:cubicBezTo>
                      <a:pt x="55" y="194"/>
                      <a:pt x="330" y="264"/>
                      <a:pt x="330" y="264"/>
                    </a:cubicBezTo>
                    <a:cubicBezTo>
                      <a:pt x="330" y="264"/>
                      <a:pt x="351" y="265"/>
                      <a:pt x="361" y="288"/>
                    </a:cubicBezTo>
                    <a:cubicBezTo>
                      <a:pt x="370" y="310"/>
                      <a:pt x="383" y="339"/>
                      <a:pt x="383" y="339"/>
                    </a:cubicBezTo>
                    <a:cubicBezTo>
                      <a:pt x="383" y="339"/>
                      <a:pt x="394" y="384"/>
                      <a:pt x="387" y="394"/>
                    </a:cubicBezTo>
                    <a:cubicBezTo>
                      <a:pt x="380" y="403"/>
                      <a:pt x="369" y="412"/>
                      <a:pt x="323" y="438"/>
                    </a:cubicBezTo>
                    <a:cubicBezTo>
                      <a:pt x="277" y="464"/>
                      <a:pt x="261" y="473"/>
                      <a:pt x="267" y="489"/>
                    </a:cubicBezTo>
                    <a:cubicBezTo>
                      <a:pt x="273" y="506"/>
                      <a:pt x="297" y="531"/>
                      <a:pt x="374" y="537"/>
                    </a:cubicBezTo>
                    <a:cubicBezTo>
                      <a:pt x="388" y="537"/>
                      <a:pt x="406" y="533"/>
                      <a:pt x="410" y="508"/>
                    </a:cubicBezTo>
                    <a:cubicBezTo>
                      <a:pt x="412" y="496"/>
                      <a:pt x="408" y="491"/>
                      <a:pt x="408" y="491"/>
                    </a:cubicBezTo>
                    <a:cubicBezTo>
                      <a:pt x="413" y="487"/>
                      <a:pt x="413" y="487"/>
                      <a:pt x="413" y="487"/>
                    </a:cubicBezTo>
                    <a:cubicBezTo>
                      <a:pt x="421" y="508"/>
                      <a:pt x="421" y="508"/>
                      <a:pt x="421" y="508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34" y="508"/>
                      <a:pt x="434" y="508"/>
                      <a:pt x="434" y="508"/>
                    </a:cubicBezTo>
                    <a:cubicBezTo>
                      <a:pt x="442" y="487"/>
                      <a:pt x="442" y="487"/>
                      <a:pt x="442" y="487"/>
                    </a:cubicBezTo>
                    <a:cubicBezTo>
                      <a:pt x="447" y="491"/>
                      <a:pt x="447" y="491"/>
                      <a:pt x="447" y="491"/>
                    </a:cubicBezTo>
                    <a:cubicBezTo>
                      <a:pt x="447" y="491"/>
                      <a:pt x="443" y="496"/>
                      <a:pt x="445" y="508"/>
                    </a:cubicBezTo>
                    <a:cubicBezTo>
                      <a:pt x="449" y="533"/>
                      <a:pt x="467" y="537"/>
                      <a:pt x="481" y="537"/>
                    </a:cubicBezTo>
                    <a:cubicBezTo>
                      <a:pt x="558" y="531"/>
                      <a:pt x="583" y="506"/>
                      <a:pt x="589" y="489"/>
                    </a:cubicBezTo>
                    <a:cubicBezTo>
                      <a:pt x="594" y="473"/>
                      <a:pt x="578" y="464"/>
                      <a:pt x="532" y="438"/>
                    </a:cubicBezTo>
                    <a:cubicBezTo>
                      <a:pt x="486" y="412"/>
                      <a:pt x="476" y="403"/>
                      <a:pt x="469" y="394"/>
                    </a:cubicBezTo>
                    <a:cubicBezTo>
                      <a:pt x="461" y="384"/>
                      <a:pt x="472" y="339"/>
                      <a:pt x="472" y="339"/>
                    </a:cubicBezTo>
                    <a:cubicBezTo>
                      <a:pt x="472" y="339"/>
                      <a:pt x="486" y="310"/>
                      <a:pt x="495" y="288"/>
                    </a:cubicBezTo>
                    <a:cubicBezTo>
                      <a:pt x="504" y="265"/>
                      <a:pt x="526" y="264"/>
                      <a:pt x="526" y="264"/>
                    </a:cubicBezTo>
                    <a:cubicBezTo>
                      <a:pt x="526" y="264"/>
                      <a:pt x="801" y="194"/>
                      <a:pt x="806" y="192"/>
                    </a:cubicBezTo>
                    <a:cubicBezTo>
                      <a:pt x="812" y="191"/>
                      <a:pt x="855" y="172"/>
                      <a:pt x="856" y="137"/>
                    </a:cubicBezTo>
                    <a:cubicBezTo>
                      <a:pt x="856" y="92"/>
                      <a:pt x="822" y="93"/>
                      <a:pt x="822" y="9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7"/>
              <p:cNvSpPr>
                <a:spLocks/>
              </p:cNvSpPr>
              <p:nvPr/>
            </p:nvSpPr>
            <p:spPr bwMode="auto">
              <a:xfrm rot="5400000">
                <a:off x="7284039" y="2217600"/>
                <a:ext cx="625527" cy="100962"/>
              </a:xfrm>
              <a:custGeom>
                <a:avLst/>
                <a:gdLst>
                  <a:gd name="T0" fmla="*/ 361 w 361"/>
                  <a:gd name="T1" fmla="*/ 0 h 58"/>
                  <a:gd name="T2" fmla="*/ 9 w 361"/>
                  <a:gd name="T3" fmla="*/ 23 h 58"/>
                  <a:gd name="T4" fmla="*/ 0 w 361"/>
                  <a:gd name="T5" fmla="*/ 55 h 58"/>
                  <a:gd name="T6" fmla="*/ 0 w 361"/>
                  <a:gd name="T7" fmla="*/ 58 h 58"/>
                  <a:gd name="T8" fmla="*/ 361 w 361"/>
                  <a:gd name="T9" fmla="*/ 39 h 58"/>
                  <a:gd name="T10" fmla="*/ 361 w 361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58">
                    <a:moveTo>
                      <a:pt x="361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4" y="30"/>
                      <a:pt x="0" y="40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361" y="39"/>
                      <a:pt x="361" y="39"/>
                      <a:pt x="361" y="39"/>
                    </a:cubicBez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8"/>
              <p:cNvSpPr>
                <a:spLocks/>
              </p:cNvSpPr>
              <p:nvPr/>
            </p:nvSpPr>
            <p:spPr bwMode="auto">
              <a:xfrm rot="5400000">
                <a:off x="7283307" y="3075047"/>
                <a:ext cx="626990" cy="100962"/>
              </a:xfrm>
              <a:custGeom>
                <a:avLst/>
                <a:gdLst>
                  <a:gd name="T0" fmla="*/ 353 w 362"/>
                  <a:gd name="T1" fmla="*/ 24 h 58"/>
                  <a:gd name="T2" fmla="*/ 0 w 362"/>
                  <a:gd name="T3" fmla="*/ 0 h 58"/>
                  <a:gd name="T4" fmla="*/ 0 w 362"/>
                  <a:gd name="T5" fmla="*/ 38 h 58"/>
                  <a:gd name="T6" fmla="*/ 361 w 362"/>
                  <a:gd name="T7" fmla="*/ 58 h 58"/>
                  <a:gd name="T8" fmla="*/ 362 w 362"/>
                  <a:gd name="T9" fmla="*/ 55 h 58"/>
                  <a:gd name="T10" fmla="*/ 353 w 362"/>
                  <a:gd name="T11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" h="58">
                    <a:moveTo>
                      <a:pt x="353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1" y="58"/>
                      <a:pt x="361" y="58"/>
                      <a:pt x="361" y="58"/>
                    </a:cubicBezTo>
                    <a:cubicBezTo>
                      <a:pt x="362" y="57"/>
                      <a:pt x="362" y="56"/>
                      <a:pt x="362" y="55"/>
                    </a:cubicBezTo>
                    <a:cubicBezTo>
                      <a:pt x="362" y="40"/>
                      <a:pt x="358" y="30"/>
                      <a:pt x="353" y="24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 rot="5400000">
                <a:off x="7413900" y="2447691"/>
                <a:ext cx="177050" cy="498958"/>
              </a:xfrm>
              <a:custGeom>
                <a:avLst/>
                <a:gdLst>
                  <a:gd name="T0" fmla="*/ 97 w 102"/>
                  <a:gd name="T1" fmla="*/ 1 h 287"/>
                  <a:gd name="T2" fmla="*/ 72 w 102"/>
                  <a:gd name="T3" fmla="*/ 0 h 287"/>
                  <a:gd name="T4" fmla="*/ 68 w 102"/>
                  <a:gd name="T5" fmla="*/ 4 h 287"/>
                  <a:gd name="T6" fmla="*/ 71 w 102"/>
                  <a:gd name="T7" fmla="*/ 46 h 287"/>
                  <a:gd name="T8" fmla="*/ 71 w 102"/>
                  <a:gd name="T9" fmla="*/ 132 h 287"/>
                  <a:gd name="T10" fmla="*/ 66 w 102"/>
                  <a:gd name="T11" fmla="*/ 141 h 287"/>
                  <a:gd name="T12" fmla="*/ 82 w 102"/>
                  <a:gd name="T13" fmla="*/ 144 h 287"/>
                  <a:gd name="T14" fmla="*/ 73 w 102"/>
                  <a:gd name="T15" fmla="*/ 147 h 287"/>
                  <a:gd name="T16" fmla="*/ 71 w 102"/>
                  <a:gd name="T17" fmla="*/ 155 h 287"/>
                  <a:gd name="T18" fmla="*/ 61 w 102"/>
                  <a:gd name="T19" fmla="*/ 148 h 287"/>
                  <a:gd name="T20" fmla="*/ 51 w 102"/>
                  <a:gd name="T21" fmla="*/ 146 h 287"/>
                  <a:gd name="T22" fmla="*/ 51 w 102"/>
                  <a:gd name="T23" fmla="*/ 146 h 287"/>
                  <a:gd name="T24" fmla="*/ 50 w 102"/>
                  <a:gd name="T25" fmla="*/ 146 h 287"/>
                  <a:gd name="T26" fmla="*/ 41 w 102"/>
                  <a:gd name="T27" fmla="*/ 148 h 287"/>
                  <a:gd name="T28" fmla="*/ 30 w 102"/>
                  <a:gd name="T29" fmla="*/ 155 h 287"/>
                  <a:gd name="T30" fmla="*/ 28 w 102"/>
                  <a:gd name="T31" fmla="*/ 147 h 287"/>
                  <a:gd name="T32" fmla="*/ 20 w 102"/>
                  <a:gd name="T33" fmla="*/ 144 h 287"/>
                  <a:gd name="T34" fmla="*/ 35 w 102"/>
                  <a:gd name="T35" fmla="*/ 141 h 287"/>
                  <a:gd name="T36" fmla="*/ 31 w 102"/>
                  <a:gd name="T37" fmla="*/ 132 h 287"/>
                  <a:gd name="T38" fmla="*/ 31 w 102"/>
                  <a:gd name="T39" fmla="*/ 46 h 287"/>
                  <a:gd name="T40" fmla="*/ 33 w 102"/>
                  <a:gd name="T41" fmla="*/ 4 h 287"/>
                  <a:gd name="T42" fmla="*/ 30 w 102"/>
                  <a:gd name="T43" fmla="*/ 0 h 287"/>
                  <a:gd name="T44" fmla="*/ 4 w 102"/>
                  <a:gd name="T45" fmla="*/ 1 h 287"/>
                  <a:gd name="T46" fmla="*/ 0 w 102"/>
                  <a:gd name="T47" fmla="*/ 7 h 287"/>
                  <a:gd name="T48" fmla="*/ 11 w 102"/>
                  <a:gd name="T49" fmla="*/ 247 h 287"/>
                  <a:gd name="T50" fmla="*/ 24 w 102"/>
                  <a:gd name="T51" fmla="*/ 286 h 287"/>
                  <a:gd name="T52" fmla="*/ 26 w 102"/>
                  <a:gd name="T53" fmla="*/ 255 h 287"/>
                  <a:gd name="T54" fmla="*/ 22 w 102"/>
                  <a:gd name="T55" fmla="*/ 196 h 287"/>
                  <a:gd name="T56" fmla="*/ 51 w 102"/>
                  <a:gd name="T57" fmla="*/ 152 h 287"/>
                  <a:gd name="T58" fmla="*/ 79 w 102"/>
                  <a:gd name="T59" fmla="*/ 196 h 287"/>
                  <a:gd name="T60" fmla="*/ 76 w 102"/>
                  <a:gd name="T61" fmla="*/ 255 h 287"/>
                  <a:gd name="T62" fmla="*/ 78 w 102"/>
                  <a:gd name="T63" fmla="*/ 286 h 287"/>
                  <a:gd name="T64" fmla="*/ 90 w 102"/>
                  <a:gd name="T65" fmla="*/ 247 h 287"/>
                  <a:gd name="T66" fmla="*/ 102 w 102"/>
                  <a:gd name="T67" fmla="*/ 7 h 287"/>
                  <a:gd name="T68" fmla="*/ 97 w 102"/>
                  <a:gd name="T69" fmla="*/ 1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287">
                    <a:moveTo>
                      <a:pt x="97" y="1"/>
                    </a:moveTo>
                    <a:cubicBezTo>
                      <a:pt x="96" y="1"/>
                      <a:pt x="77" y="0"/>
                      <a:pt x="72" y="0"/>
                    </a:cubicBezTo>
                    <a:cubicBezTo>
                      <a:pt x="67" y="1"/>
                      <a:pt x="68" y="4"/>
                      <a:pt x="68" y="4"/>
                    </a:cubicBezTo>
                    <a:cubicBezTo>
                      <a:pt x="67" y="8"/>
                      <a:pt x="72" y="27"/>
                      <a:pt x="71" y="46"/>
                    </a:cubicBezTo>
                    <a:cubicBezTo>
                      <a:pt x="72" y="56"/>
                      <a:pt x="71" y="126"/>
                      <a:pt x="71" y="132"/>
                    </a:cubicBezTo>
                    <a:cubicBezTo>
                      <a:pt x="71" y="138"/>
                      <a:pt x="66" y="139"/>
                      <a:pt x="66" y="141"/>
                    </a:cubicBezTo>
                    <a:cubicBezTo>
                      <a:pt x="66" y="143"/>
                      <a:pt x="82" y="141"/>
                      <a:pt x="82" y="144"/>
                    </a:cubicBezTo>
                    <a:cubicBezTo>
                      <a:pt x="82" y="147"/>
                      <a:pt x="76" y="146"/>
                      <a:pt x="73" y="147"/>
                    </a:cubicBezTo>
                    <a:cubicBezTo>
                      <a:pt x="71" y="149"/>
                      <a:pt x="73" y="155"/>
                      <a:pt x="71" y="155"/>
                    </a:cubicBezTo>
                    <a:cubicBezTo>
                      <a:pt x="69" y="155"/>
                      <a:pt x="69" y="150"/>
                      <a:pt x="61" y="148"/>
                    </a:cubicBezTo>
                    <a:cubicBezTo>
                      <a:pt x="57" y="147"/>
                      <a:pt x="54" y="146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6"/>
                      <a:pt x="51" y="146"/>
                      <a:pt x="50" y="146"/>
                    </a:cubicBezTo>
                    <a:cubicBezTo>
                      <a:pt x="48" y="146"/>
                      <a:pt x="44" y="147"/>
                      <a:pt x="41" y="148"/>
                    </a:cubicBezTo>
                    <a:cubicBezTo>
                      <a:pt x="33" y="150"/>
                      <a:pt x="32" y="155"/>
                      <a:pt x="30" y="155"/>
                    </a:cubicBezTo>
                    <a:cubicBezTo>
                      <a:pt x="28" y="155"/>
                      <a:pt x="31" y="149"/>
                      <a:pt x="28" y="147"/>
                    </a:cubicBezTo>
                    <a:cubicBezTo>
                      <a:pt x="26" y="146"/>
                      <a:pt x="20" y="147"/>
                      <a:pt x="20" y="144"/>
                    </a:cubicBezTo>
                    <a:cubicBezTo>
                      <a:pt x="20" y="141"/>
                      <a:pt x="35" y="143"/>
                      <a:pt x="35" y="141"/>
                    </a:cubicBezTo>
                    <a:cubicBezTo>
                      <a:pt x="35" y="139"/>
                      <a:pt x="31" y="138"/>
                      <a:pt x="31" y="132"/>
                    </a:cubicBezTo>
                    <a:cubicBezTo>
                      <a:pt x="31" y="126"/>
                      <a:pt x="30" y="56"/>
                      <a:pt x="31" y="46"/>
                    </a:cubicBezTo>
                    <a:cubicBezTo>
                      <a:pt x="30" y="27"/>
                      <a:pt x="34" y="8"/>
                      <a:pt x="33" y="4"/>
                    </a:cubicBezTo>
                    <a:cubicBezTo>
                      <a:pt x="33" y="4"/>
                      <a:pt x="34" y="1"/>
                      <a:pt x="30" y="0"/>
                    </a:cubicBezTo>
                    <a:cubicBezTo>
                      <a:pt x="25" y="0"/>
                      <a:pt x="6" y="1"/>
                      <a:pt x="4" y="1"/>
                    </a:cubicBezTo>
                    <a:cubicBezTo>
                      <a:pt x="3" y="1"/>
                      <a:pt x="0" y="2"/>
                      <a:pt x="0" y="7"/>
                    </a:cubicBezTo>
                    <a:cubicBezTo>
                      <a:pt x="0" y="12"/>
                      <a:pt x="9" y="232"/>
                      <a:pt x="11" y="247"/>
                    </a:cubicBezTo>
                    <a:cubicBezTo>
                      <a:pt x="12" y="255"/>
                      <a:pt x="16" y="287"/>
                      <a:pt x="24" y="286"/>
                    </a:cubicBezTo>
                    <a:cubicBezTo>
                      <a:pt x="28" y="286"/>
                      <a:pt x="26" y="259"/>
                      <a:pt x="26" y="255"/>
                    </a:cubicBezTo>
                    <a:cubicBezTo>
                      <a:pt x="26" y="251"/>
                      <a:pt x="22" y="199"/>
                      <a:pt x="22" y="196"/>
                    </a:cubicBezTo>
                    <a:cubicBezTo>
                      <a:pt x="22" y="193"/>
                      <a:pt x="20" y="153"/>
                      <a:pt x="51" y="152"/>
                    </a:cubicBezTo>
                    <a:cubicBezTo>
                      <a:pt x="82" y="153"/>
                      <a:pt x="79" y="193"/>
                      <a:pt x="79" y="196"/>
                    </a:cubicBezTo>
                    <a:cubicBezTo>
                      <a:pt x="79" y="199"/>
                      <a:pt x="76" y="251"/>
                      <a:pt x="76" y="255"/>
                    </a:cubicBezTo>
                    <a:cubicBezTo>
                      <a:pt x="76" y="259"/>
                      <a:pt x="74" y="286"/>
                      <a:pt x="78" y="286"/>
                    </a:cubicBezTo>
                    <a:cubicBezTo>
                      <a:pt x="85" y="287"/>
                      <a:pt x="89" y="255"/>
                      <a:pt x="90" y="247"/>
                    </a:cubicBezTo>
                    <a:cubicBezTo>
                      <a:pt x="93" y="232"/>
                      <a:pt x="102" y="12"/>
                      <a:pt x="102" y="7"/>
                    </a:cubicBezTo>
                    <a:cubicBezTo>
                      <a:pt x="102" y="2"/>
                      <a:pt x="98" y="1"/>
                      <a:pt x="97" y="1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10"/>
              <p:cNvSpPr>
                <a:spLocks/>
              </p:cNvSpPr>
              <p:nvPr/>
            </p:nvSpPr>
            <p:spPr bwMode="auto">
              <a:xfrm rot="5400000">
                <a:off x="6898480" y="2804351"/>
                <a:ext cx="220215" cy="119984"/>
              </a:xfrm>
              <a:custGeom>
                <a:avLst/>
                <a:gdLst>
                  <a:gd name="T0" fmla="*/ 3 w 127"/>
                  <a:gd name="T1" fmla="*/ 1 h 69"/>
                  <a:gd name="T2" fmla="*/ 0 w 127"/>
                  <a:gd name="T3" fmla="*/ 17 h 69"/>
                  <a:gd name="T4" fmla="*/ 114 w 127"/>
                  <a:gd name="T5" fmla="*/ 68 h 69"/>
                  <a:gd name="T6" fmla="*/ 99 w 127"/>
                  <a:gd name="T7" fmla="*/ 51 h 69"/>
                  <a:gd name="T8" fmla="*/ 3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3" y="1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01" y="68"/>
                      <a:pt x="114" y="68"/>
                    </a:cubicBezTo>
                    <a:cubicBezTo>
                      <a:pt x="127" y="69"/>
                      <a:pt x="122" y="63"/>
                      <a:pt x="99" y="51"/>
                    </a:cubicBezTo>
                    <a:cubicBezTo>
                      <a:pt x="77" y="39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11"/>
              <p:cNvSpPr>
                <a:spLocks/>
              </p:cNvSpPr>
              <p:nvPr/>
            </p:nvSpPr>
            <p:spPr bwMode="auto">
              <a:xfrm rot="5400000">
                <a:off x="6978226" y="2783866"/>
                <a:ext cx="141932" cy="97304"/>
              </a:xfrm>
              <a:custGeom>
                <a:avLst/>
                <a:gdLst>
                  <a:gd name="T0" fmla="*/ 1 w 82"/>
                  <a:gd name="T1" fmla="*/ 0 h 56"/>
                  <a:gd name="T2" fmla="*/ 0 w 82"/>
                  <a:gd name="T3" fmla="*/ 15 h 56"/>
                  <a:gd name="T4" fmla="*/ 82 w 82"/>
                  <a:gd name="T5" fmla="*/ 56 h 56"/>
                  <a:gd name="T6" fmla="*/ 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6"/>
                      <a:pt x="5" y="13"/>
                      <a:pt x="1" y="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12"/>
              <p:cNvSpPr>
                <a:spLocks/>
              </p:cNvSpPr>
              <p:nvPr/>
            </p:nvSpPr>
            <p:spPr bwMode="auto">
              <a:xfrm rot="5400000">
                <a:off x="6898480" y="2470005"/>
                <a:ext cx="220215" cy="119984"/>
              </a:xfrm>
              <a:custGeom>
                <a:avLst/>
                <a:gdLst>
                  <a:gd name="T0" fmla="*/ 124 w 127"/>
                  <a:gd name="T1" fmla="*/ 1 h 69"/>
                  <a:gd name="T2" fmla="*/ 127 w 127"/>
                  <a:gd name="T3" fmla="*/ 17 h 69"/>
                  <a:gd name="T4" fmla="*/ 13 w 127"/>
                  <a:gd name="T5" fmla="*/ 68 h 69"/>
                  <a:gd name="T6" fmla="*/ 27 w 127"/>
                  <a:gd name="T7" fmla="*/ 51 h 69"/>
                  <a:gd name="T8" fmla="*/ 124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124" y="1"/>
                    </a:moveTo>
                    <a:cubicBezTo>
                      <a:pt x="127" y="17"/>
                      <a:pt x="127" y="17"/>
                      <a:pt x="127" y="17"/>
                    </a:cubicBezTo>
                    <a:cubicBezTo>
                      <a:pt x="127" y="17"/>
                      <a:pt x="26" y="68"/>
                      <a:pt x="13" y="68"/>
                    </a:cubicBezTo>
                    <a:cubicBezTo>
                      <a:pt x="0" y="69"/>
                      <a:pt x="5" y="63"/>
                      <a:pt x="27" y="51"/>
                    </a:cubicBezTo>
                    <a:cubicBezTo>
                      <a:pt x="49" y="39"/>
                      <a:pt x="123" y="0"/>
                      <a:pt x="124" y="1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13"/>
              <p:cNvSpPr>
                <a:spLocks/>
              </p:cNvSpPr>
              <p:nvPr/>
            </p:nvSpPr>
            <p:spPr bwMode="auto">
              <a:xfrm rot="5400000">
                <a:off x="6978226" y="2511707"/>
                <a:ext cx="141932" cy="97304"/>
              </a:xfrm>
              <a:custGeom>
                <a:avLst/>
                <a:gdLst>
                  <a:gd name="T0" fmla="*/ 81 w 82"/>
                  <a:gd name="T1" fmla="*/ 0 h 56"/>
                  <a:gd name="T2" fmla="*/ 82 w 82"/>
                  <a:gd name="T3" fmla="*/ 15 h 56"/>
                  <a:gd name="T4" fmla="*/ 0 w 82"/>
                  <a:gd name="T5" fmla="*/ 56 h 56"/>
                  <a:gd name="T6" fmla="*/ 8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81" y="0"/>
                    </a:moveTo>
                    <a:cubicBezTo>
                      <a:pt x="82" y="15"/>
                      <a:pt x="82" y="15"/>
                      <a:pt x="82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77" y="13"/>
                      <a:pt x="81" y="0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14"/>
              <p:cNvSpPr>
                <a:spLocks/>
              </p:cNvSpPr>
              <p:nvPr/>
            </p:nvSpPr>
            <p:spPr bwMode="auto">
              <a:xfrm rot="5400000">
                <a:off x="7353542" y="2615596"/>
                <a:ext cx="83404" cy="163149"/>
              </a:xfrm>
              <a:custGeom>
                <a:avLst/>
                <a:gdLst>
                  <a:gd name="T0" fmla="*/ 114 w 114"/>
                  <a:gd name="T1" fmla="*/ 35 h 223"/>
                  <a:gd name="T2" fmla="*/ 57 w 114"/>
                  <a:gd name="T3" fmla="*/ 0 h 223"/>
                  <a:gd name="T4" fmla="*/ 57 w 114"/>
                  <a:gd name="T5" fmla="*/ 0 h 223"/>
                  <a:gd name="T6" fmla="*/ 57 w 114"/>
                  <a:gd name="T7" fmla="*/ 0 h 223"/>
                  <a:gd name="T8" fmla="*/ 0 w 114"/>
                  <a:gd name="T9" fmla="*/ 35 h 223"/>
                  <a:gd name="T10" fmla="*/ 22 w 114"/>
                  <a:gd name="T11" fmla="*/ 223 h 223"/>
                  <a:gd name="T12" fmla="*/ 55 w 114"/>
                  <a:gd name="T13" fmla="*/ 204 h 223"/>
                  <a:gd name="T14" fmla="*/ 57 w 114"/>
                  <a:gd name="T15" fmla="*/ 204 h 223"/>
                  <a:gd name="T16" fmla="*/ 93 w 114"/>
                  <a:gd name="T17" fmla="*/ 223 h 223"/>
                  <a:gd name="T18" fmla="*/ 114 w 114"/>
                  <a:gd name="T19" fmla="*/ 3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23">
                    <a:moveTo>
                      <a:pt x="114" y="35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0" y="35"/>
                    </a:lnTo>
                    <a:lnTo>
                      <a:pt x="22" y="223"/>
                    </a:lnTo>
                    <a:lnTo>
                      <a:pt x="55" y="204"/>
                    </a:lnTo>
                    <a:lnTo>
                      <a:pt x="57" y="204"/>
                    </a:lnTo>
                    <a:lnTo>
                      <a:pt x="93" y="223"/>
                    </a:lnTo>
                    <a:lnTo>
                      <a:pt x="114" y="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15"/>
              <p:cNvSpPr>
                <a:spLocks/>
              </p:cNvSpPr>
              <p:nvPr/>
            </p:nvSpPr>
            <p:spPr bwMode="auto">
              <a:xfrm rot="5400000">
                <a:off x="7173566" y="3092605"/>
                <a:ext cx="521638" cy="102425"/>
              </a:xfrm>
              <a:custGeom>
                <a:avLst/>
                <a:gdLst>
                  <a:gd name="T0" fmla="*/ 1 w 301"/>
                  <a:gd name="T1" fmla="*/ 59 h 59"/>
                  <a:gd name="T2" fmla="*/ 285 w 301"/>
                  <a:gd name="T3" fmla="*/ 11 h 59"/>
                  <a:gd name="T4" fmla="*/ 301 w 301"/>
                  <a:gd name="T5" fmla="*/ 0 h 59"/>
                  <a:gd name="T6" fmla="*/ 0 w 301"/>
                  <a:gd name="T7" fmla="*/ 51 h 59"/>
                  <a:gd name="T8" fmla="*/ 1 w 30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59">
                    <a:moveTo>
                      <a:pt x="1" y="59"/>
                    </a:moveTo>
                    <a:cubicBezTo>
                      <a:pt x="285" y="11"/>
                      <a:pt x="285" y="11"/>
                      <a:pt x="285" y="11"/>
                    </a:cubicBezTo>
                    <a:cubicBezTo>
                      <a:pt x="290" y="8"/>
                      <a:pt x="295" y="4"/>
                      <a:pt x="301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16"/>
              <p:cNvSpPr>
                <a:spLocks/>
              </p:cNvSpPr>
              <p:nvPr/>
            </p:nvSpPr>
            <p:spPr bwMode="auto">
              <a:xfrm rot="5400000">
                <a:off x="7174297" y="2198578"/>
                <a:ext cx="520175" cy="102425"/>
              </a:xfrm>
              <a:custGeom>
                <a:avLst/>
                <a:gdLst>
                  <a:gd name="T0" fmla="*/ 300 w 300"/>
                  <a:gd name="T1" fmla="*/ 51 h 59"/>
                  <a:gd name="T2" fmla="*/ 0 w 300"/>
                  <a:gd name="T3" fmla="*/ 0 h 59"/>
                  <a:gd name="T4" fmla="*/ 15 w 300"/>
                  <a:gd name="T5" fmla="*/ 11 h 59"/>
                  <a:gd name="T6" fmla="*/ 299 w 300"/>
                  <a:gd name="T7" fmla="*/ 59 h 59"/>
                  <a:gd name="T8" fmla="*/ 300 w 300"/>
                  <a:gd name="T9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9">
                    <a:moveTo>
                      <a:pt x="300" y="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4"/>
                      <a:pt x="11" y="8"/>
                      <a:pt x="15" y="11"/>
                    </a:cubicBezTo>
                    <a:cubicBezTo>
                      <a:pt x="299" y="59"/>
                      <a:pt x="299" y="59"/>
                      <a:pt x="299" y="59"/>
                    </a:cubicBezTo>
                    <a:lnTo>
                      <a:pt x="300" y="51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17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0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Freeform 18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2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19"/>
              <p:cNvSpPr>
                <a:spLocks/>
              </p:cNvSpPr>
              <p:nvPr/>
            </p:nvSpPr>
            <p:spPr bwMode="auto">
              <a:xfrm rot="5400000">
                <a:off x="6656317" y="2685830"/>
                <a:ext cx="561877" cy="22680"/>
              </a:xfrm>
              <a:custGeom>
                <a:avLst/>
                <a:gdLst>
                  <a:gd name="T0" fmla="*/ 247 w 324"/>
                  <a:gd name="T1" fmla="*/ 7 h 13"/>
                  <a:gd name="T2" fmla="*/ 235 w 324"/>
                  <a:gd name="T3" fmla="*/ 7 h 13"/>
                  <a:gd name="T4" fmla="*/ 235 w 324"/>
                  <a:gd name="T5" fmla="*/ 0 h 13"/>
                  <a:gd name="T6" fmla="*/ 90 w 324"/>
                  <a:gd name="T7" fmla="*/ 0 h 13"/>
                  <a:gd name="T8" fmla="*/ 90 w 324"/>
                  <a:gd name="T9" fmla="*/ 9 h 13"/>
                  <a:gd name="T10" fmla="*/ 78 w 324"/>
                  <a:gd name="T11" fmla="*/ 9 h 13"/>
                  <a:gd name="T12" fmla="*/ 78 w 324"/>
                  <a:gd name="T13" fmla="*/ 1 h 13"/>
                  <a:gd name="T14" fmla="*/ 0 w 324"/>
                  <a:gd name="T15" fmla="*/ 1 h 13"/>
                  <a:gd name="T16" fmla="*/ 1 w 324"/>
                  <a:gd name="T17" fmla="*/ 5 h 13"/>
                  <a:gd name="T18" fmla="*/ 74 w 324"/>
                  <a:gd name="T19" fmla="*/ 5 h 13"/>
                  <a:gd name="T20" fmla="*/ 74 w 324"/>
                  <a:gd name="T21" fmla="*/ 13 h 13"/>
                  <a:gd name="T22" fmla="*/ 94 w 324"/>
                  <a:gd name="T23" fmla="*/ 13 h 13"/>
                  <a:gd name="T24" fmla="*/ 94 w 324"/>
                  <a:gd name="T25" fmla="*/ 4 h 13"/>
                  <a:gd name="T26" fmla="*/ 145 w 324"/>
                  <a:gd name="T27" fmla="*/ 4 h 13"/>
                  <a:gd name="T28" fmla="*/ 147 w 324"/>
                  <a:gd name="T29" fmla="*/ 3 h 13"/>
                  <a:gd name="T30" fmla="*/ 148 w 324"/>
                  <a:gd name="T31" fmla="*/ 4 h 13"/>
                  <a:gd name="T32" fmla="*/ 176 w 324"/>
                  <a:gd name="T33" fmla="*/ 4 h 13"/>
                  <a:gd name="T34" fmla="*/ 176 w 324"/>
                  <a:gd name="T35" fmla="*/ 3 h 13"/>
                  <a:gd name="T36" fmla="*/ 178 w 324"/>
                  <a:gd name="T37" fmla="*/ 4 h 13"/>
                  <a:gd name="T38" fmla="*/ 231 w 324"/>
                  <a:gd name="T39" fmla="*/ 4 h 13"/>
                  <a:gd name="T40" fmla="*/ 231 w 324"/>
                  <a:gd name="T41" fmla="*/ 11 h 13"/>
                  <a:gd name="T42" fmla="*/ 251 w 324"/>
                  <a:gd name="T43" fmla="*/ 11 h 13"/>
                  <a:gd name="T44" fmla="*/ 251 w 324"/>
                  <a:gd name="T45" fmla="*/ 4 h 13"/>
                  <a:gd name="T46" fmla="*/ 323 w 324"/>
                  <a:gd name="T47" fmla="*/ 4 h 13"/>
                  <a:gd name="T48" fmla="*/ 324 w 324"/>
                  <a:gd name="T49" fmla="*/ 0 h 13"/>
                  <a:gd name="T50" fmla="*/ 247 w 324"/>
                  <a:gd name="T51" fmla="*/ 0 h 13"/>
                  <a:gd name="T52" fmla="*/ 247 w 324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3">
                    <a:moveTo>
                      <a:pt x="247" y="7"/>
                    </a:move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7" y="3"/>
                      <a:pt x="147" y="3"/>
                      <a:pt x="147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76" y="4"/>
                      <a:pt x="176" y="4"/>
                      <a:pt x="176" y="4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8" y="4"/>
                      <a:pt x="178" y="4"/>
                      <a:pt x="178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51" y="11"/>
                      <a:pt x="251" y="11"/>
                      <a:pt x="251" y="11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3"/>
                      <a:pt x="324" y="2"/>
                      <a:pt x="324" y="0"/>
                    </a:cubicBezTo>
                    <a:cubicBezTo>
                      <a:pt x="247" y="0"/>
                      <a:pt x="247" y="0"/>
                      <a:pt x="247" y="0"/>
                    </a:cubicBezTo>
                    <a:lnTo>
                      <a:pt x="247" y="7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7807324" y="2515776"/>
                <a:ext cx="0" cy="381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 rot="16200000" flipV="1">
              <a:off x="7523010" y="2274347"/>
              <a:ext cx="1143001" cy="1711969"/>
              <a:chOff x="6856413" y="1955317"/>
              <a:chExt cx="990600" cy="1483706"/>
            </a:xfrm>
          </p:grpSpPr>
          <p:sp>
            <p:nvSpPr>
              <p:cNvPr id="115" name="Oval 5"/>
              <p:cNvSpPr>
                <a:spLocks noChangeArrowheads="1"/>
              </p:cNvSpPr>
              <p:nvPr/>
            </p:nvSpPr>
            <p:spPr bwMode="auto">
              <a:xfrm rot="5400000">
                <a:off x="7743490" y="2647786"/>
                <a:ext cx="109742" cy="9730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6"/>
              <p:cNvSpPr>
                <a:spLocks/>
              </p:cNvSpPr>
              <p:nvPr/>
            </p:nvSpPr>
            <p:spPr bwMode="auto">
              <a:xfrm rot="5400000">
                <a:off x="6581327" y="2230403"/>
                <a:ext cx="1483706" cy="933534"/>
              </a:xfrm>
              <a:custGeom>
                <a:avLst/>
                <a:gdLst>
                  <a:gd name="T0" fmla="*/ 822 w 856"/>
                  <a:gd name="T1" fmla="*/ 93 h 537"/>
                  <a:gd name="T2" fmla="*/ 495 w 856"/>
                  <a:gd name="T3" fmla="*/ 62 h 537"/>
                  <a:gd name="T4" fmla="*/ 495 w 856"/>
                  <a:gd name="T5" fmla="*/ 16 h 537"/>
                  <a:gd name="T6" fmla="*/ 476 w 856"/>
                  <a:gd name="T7" fmla="*/ 1 h 537"/>
                  <a:gd name="T8" fmla="*/ 446 w 856"/>
                  <a:gd name="T9" fmla="*/ 1 h 537"/>
                  <a:gd name="T10" fmla="*/ 409 w 856"/>
                  <a:gd name="T11" fmla="*/ 1 h 537"/>
                  <a:gd name="T12" fmla="*/ 379 w 856"/>
                  <a:gd name="T13" fmla="*/ 1 h 537"/>
                  <a:gd name="T14" fmla="*/ 360 w 856"/>
                  <a:gd name="T15" fmla="*/ 16 h 537"/>
                  <a:gd name="T16" fmla="*/ 360 w 856"/>
                  <a:gd name="T17" fmla="*/ 62 h 537"/>
                  <a:gd name="T18" fmla="*/ 34 w 856"/>
                  <a:gd name="T19" fmla="*/ 93 h 537"/>
                  <a:gd name="T20" fmla="*/ 0 w 856"/>
                  <a:gd name="T21" fmla="*/ 137 h 537"/>
                  <a:gd name="T22" fmla="*/ 49 w 856"/>
                  <a:gd name="T23" fmla="*/ 192 h 537"/>
                  <a:gd name="T24" fmla="*/ 330 w 856"/>
                  <a:gd name="T25" fmla="*/ 264 h 537"/>
                  <a:gd name="T26" fmla="*/ 361 w 856"/>
                  <a:gd name="T27" fmla="*/ 288 h 537"/>
                  <a:gd name="T28" fmla="*/ 383 w 856"/>
                  <a:gd name="T29" fmla="*/ 339 h 537"/>
                  <a:gd name="T30" fmla="*/ 387 w 856"/>
                  <a:gd name="T31" fmla="*/ 394 h 537"/>
                  <a:gd name="T32" fmla="*/ 323 w 856"/>
                  <a:gd name="T33" fmla="*/ 438 h 537"/>
                  <a:gd name="T34" fmla="*/ 267 w 856"/>
                  <a:gd name="T35" fmla="*/ 489 h 537"/>
                  <a:gd name="T36" fmla="*/ 374 w 856"/>
                  <a:gd name="T37" fmla="*/ 537 h 537"/>
                  <a:gd name="T38" fmla="*/ 410 w 856"/>
                  <a:gd name="T39" fmla="*/ 508 h 537"/>
                  <a:gd name="T40" fmla="*/ 408 w 856"/>
                  <a:gd name="T41" fmla="*/ 491 h 537"/>
                  <a:gd name="T42" fmla="*/ 413 w 856"/>
                  <a:gd name="T43" fmla="*/ 487 h 537"/>
                  <a:gd name="T44" fmla="*/ 421 w 856"/>
                  <a:gd name="T45" fmla="*/ 508 h 537"/>
                  <a:gd name="T46" fmla="*/ 428 w 856"/>
                  <a:gd name="T47" fmla="*/ 536 h 537"/>
                  <a:gd name="T48" fmla="*/ 428 w 856"/>
                  <a:gd name="T49" fmla="*/ 537 h 537"/>
                  <a:gd name="T50" fmla="*/ 428 w 856"/>
                  <a:gd name="T51" fmla="*/ 537 h 537"/>
                  <a:gd name="T52" fmla="*/ 428 w 856"/>
                  <a:gd name="T53" fmla="*/ 537 h 537"/>
                  <a:gd name="T54" fmla="*/ 428 w 856"/>
                  <a:gd name="T55" fmla="*/ 536 h 537"/>
                  <a:gd name="T56" fmla="*/ 434 w 856"/>
                  <a:gd name="T57" fmla="*/ 508 h 537"/>
                  <a:gd name="T58" fmla="*/ 442 w 856"/>
                  <a:gd name="T59" fmla="*/ 487 h 537"/>
                  <a:gd name="T60" fmla="*/ 447 w 856"/>
                  <a:gd name="T61" fmla="*/ 491 h 537"/>
                  <a:gd name="T62" fmla="*/ 445 w 856"/>
                  <a:gd name="T63" fmla="*/ 508 h 537"/>
                  <a:gd name="T64" fmla="*/ 481 w 856"/>
                  <a:gd name="T65" fmla="*/ 537 h 537"/>
                  <a:gd name="T66" fmla="*/ 589 w 856"/>
                  <a:gd name="T67" fmla="*/ 489 h 537"/>
                  <a:gd name="T68" fmla="*/ 532 w 856"/>
                  <a:gd name="T69" fmla="*/ 438 h 537"/>
                  <a:gd name="T70" fmla="*/ 469 w 856"/>
                  <a:gd name="T71" fmla="*/ 394 h 537"/>
                  <a:gd name="T72" fmla="*/ 472 w 856"/>
                  <a:gd name="T73" fmla="*/ 339 h 537"/>
                  <a:gd name="T74" fmla="*/ 495 w 856"/>
                  <a:gd name="T75" fmla="*/ 288 h 537"/>
                  <a:gd name="T76" fmla="*/ 526 w 856"/>
                  <a:gd name="T77" fmla="*/ 264 h 537"/>
                  <a:gd name="T78" fmla="*/ 806 w 856"/>
                  <a:gd name="T79" fmla="*/ 192 h 537"/>
                  <a:gd name="T80" fmla="*/ 856 w 856"/>
                  <a:gd name="T81" fmla="*/ 137 h 537"/>
                  <a:gd name="T82" fmla="*/ 822 w 856"/>
                  <a:gd name="T83" fmla="*/ 9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6" h="537">
                    <a:moveTo>
                      <a:pt x="822" y="93"/>
                    </a:moveTo>
                    <a:cubicBezTo>
                      <a:pt x="495" y="62"/>
                      <a:pt x="495" y="62"/>
                      <a:pt x="495" y="62"/>
                    </a:cubicBezTo>
                    <a:cubicBezTo>
                      <a:pt x="495" y="62"/>
                      <a:pt x="495" y="32"/>
                      <a:pt x="495" y="16"/>
                    </a:cubicBezTo>
                    <a:cubicBezTo>
                      <a:pt x="495" y="0"/>
                      <a:pt x="476" y="1"/>
                      <a:pt x="476" y="1"/>
                    </a:cubicBezTo>
                    <a:cubicBezTo>
                      <a:pt x="446" y="1"/>
                      <a:pt x="446" y="1"/>
                      <a:pt x="446" y="1"/>
                    </a:cubicBezTo>
                    <a:cubicBezTo>
                      <a:pt x="409" y="1"/>
                      <a:pt x="409" y="1"/>
                      <a:pt x="409" y="1"/>
                    </a:cubicBezTo>
                    <a:cubicBezTo>
                      <a:pt x="379" y="1"/>
                      <a:pt x="379" y="1"/>
                      <a:pt x="379" y="1"/>
                    </a:cubicBezTo>
                    <a:cubicBezTo>
                      <a:pt x="379" y="1"/>
                      <a:pt x="360" y="0"/>
                      <a:pt x="360" y="16"/>
                    </a:cubicBezTo>
                    <a:cubicBezTo>
                      <a:pt x="360" y="32"/>
                      <a:pt x="360" y="62"/>
                      <a:pt x="360" y="62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0" y="92"/>
                      <a:pt x="0" y="137"/>
                    </a:cubicBezTo>
                    <a:cubicBezTo>
                      <a:pt x="1" y="172"/>
                      <a:pt x="44" y="191"/>
                      <a:pt x="49" y="192"/>
                    </a:cubicBezTo>
                    <a:cubicBezTo>
                      <a:pt x="55" y="194"/>
                      <a:pt x="330" y="264"/>
                      <a:pt x="330" y="264"/>
                    </a:cubicBezTo>
                    <a:cubicBezTo>
                      <a:pt x="330" y="264"/>
                      <a:pt x="351" y="265"/>
                      <a:pt x="361" y="288"/>
                    </a:cubicBezTo>
                    <a:cubicBezTo>
                      <a:pt x="370" y="310"/>
                      <a:pt x="383" y="339"/>
                      <a:pt x="383" y="339"/>
                    </a:cubicBezTo>
                    <a:cubicBezTo>
                      <a:pt x="383" y="339"/>
                      <a:pt x="394" y="384"/>
                      <a:pt x="387" y="394"/>
                    </a:cubicBezTo>
                    <a:cubicBezTo>
                      <a:pt x="380" y="403"/>
                      <a:pt x="369" y="412"/>
                      <a:pt x="323" y="438"/>
                    </a:cubicBezTo>
                    <a:cubicBezTo>
                      <a:pt x="277" y="464"/>
                      <a:pt x="261" y="473"/>
                      <a:pt x="267" y="489"/>
                    </a:cubicBezTo>
                    <a:cubicBezTo>
                      <a:pt x="273" y="506"/>
                      <a:pt x="297" y="531"/>
                      <a:pt x="374" y="537"/>
                    </a:cubicBezTo>
                    <a:cubicBezTo>
                      <a:pt x="388" y="537"/>
                      <a:pt x="406" y="533"/>
                      <a:pt x="410" y="508"/>
                    </a:cubicBezTo>
                    <a:cubicBezTo>
                      <a:pt x="412" y="496"/>
                      <a:pt x="408" y="491"/>
                      <a:pt x="408" y="491"/>
                    </a:cubicBezTo>
                    <a:cubicBezTo>
                      <a:pt x="413" y="487"/>
                      <a:pt x="413" y="487"/>
                      <a:pt x="413" y="487"/>
                    </a:cubicBezTo>
                    <a:cubicBezTo>
                      <a:pt x="421" y="508"/>
                      <a:pt x="421" y="508"/>
                      <a:pt x="421" y="508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34" y="508"/>
                      <a:pt x="434" y="508"/>
                      <a:pt x="434" y="508"/>
                    </a:cubicBezTo>
                    <a:cubicBezTo>
                      <a:pt x="442" y="487"/>
                      <a:pt x="442" y="487"/>
                      <a:pt x="442" y="487"/>
                    </a:cubicBezTo>
                    <a:cubicBezTo>
                      <a:pt x="447" y="491"/>
                      <a:pt x="447" y="491"/>
                      <a:pt x="447" y="491"/>
                    </a:cubicBezTo>
                    <a:cubicBezTo>
                      <a:pt x="447" y="491"/>
                      <a:pt x="443" y="496"/>
                      <a:pt x="445" y="508"/>
                    </a:cubicBezTo>
                    <a:cubicBezTo>
                      <a:pt x="449" y="533"/>
                      <a:pt x="467" y="537"/>
                      <a:pt x="481" y="537"/>
                    </a:cubicBezTo>
                    <a:cubicBezTo>
                      <a:pt x="558" y="531"/>
                      <a:pt x="583" y="506"/>
                      <a:pt x="589" y="489"/>
                    </a:cubicBezTo>
                    <a:cubicBezTo>
                      <a:pt x="594" y="473"/>
                      <a:pt x="578" y="464"/>
                      <a:pt x="532" y="438"/>
                    </a:cubicBezTo>
                    <a:cubicBezTo>
                      <a:pt x="486" y="412"/>
                      <a:pt x="476" y="403"/>
                      <a:pt x="469" y="394"/>
                    </a:cubicBezTo>
                    <a:cubicBezTo>
                      <a:pt x="461" y="384"/>
                      <a:pt x="472" y="339"/>
                      <a:pt x="472" y="339"/>
                    </a:cubicBezTo>
                    <a:cubicBezTo>
                      <a:pt x="472" y="339"/>
                      <a:pt x="486" y="310"/>
                      <a:pt x="495" y="288"/>
                    </a:cubicBezTo>
                    <a:cubicBezTo>
                      <a:pt x="504" y="265"/>
                      <a:pt x="526" y="264"/>
                      <a:pt x="526" y="264"/>
                    </a:cubicBezTo>
                    <a:cubicBezTo>
                      <a:pt x="526" y="264"/>
                      <a:pt x="801" y="194"/>
                      <a:pt x="806" y="192"/>
                    </a:cubicBezTo>
                    <a:cubicBezTo>
                      <a:pt x="812" y="191"/>
                      <a:pt x="855" y="172"/>
                      <a:pt x="856" y="137"/>
                    </a:cubicBezTo>
                    <a:cubicBezTo>
                      <a:pt x="856" y="92"/>
                      <a:pt x="822" y="93"/>
                      <a:pt x="822" y="9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7"/>
              <p:cNvSpPr>
                <a:spLocks/>
              </p:cNvSpPr>
              <p:nvPr/>
            </p:nvSpPr>
            <p:spPr bwMode="auto">
              <a:xfrm rot="5400000">
                <a:off x="7284039" y="2217600"/>
                <a:ext cx="625527" cy="100962"/>
              </a:xfrm>
              <a:custGeom>
                <a:avLst/>
                <a:gdLst>
                  <a:gd name="T0" fmla="*/ 361 w 361"/>
                  <a:gd name="T1" fmla="*/ 0 h 58"/>
                  <a:gd name="T2" fmla="*/ 9 w 361"/>
                  <a:gd name="T3" fmla="*/ 23 h 58"/>
                  <a:gd name="T4" fmla="*/ 0 w 361"/>
                  <a:gd name="T5" fmla="*/ 55 h 58"/>
                  <a:gd name="T6" fmla="*/ 0 w 361"/>
                  <a:gd name="T7" fmla="*/ 58 h 58"/>
                  <a:gd name="T8" fmla="*/ 361 w 361"/>
                  <a:gd name="T9" fmla="*/ 39 h 58"/>
                  <a:gd name="T10" fmla="*/ 361 w 361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58">
                    <a:moveTo>
                      <a:pt x="361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4" y="30"/>
                      <a:pt x="0" y="40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361" y="39"/>
                      <a:pt x="361" y="39"/>
                      <a:pt x="361" y="39"/>
                    </a:cubicBez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8"/>
              <p:cNvSpPr>
                <a:spLocks/>
              </p:cNvSpPr>
              <p:nvPr/>
            </p:nvSpPr>
            <p:spPr bwMode="auto">
              <a:xfrm rot="5400000">
                <a:off x="7283307" y="3075047"/>
                <a:ext cx="626990" cy="100962"/>
              </a:xfrm>
              <a:custGeom>
                <a:avLst/>
                <a:gdLst>
                  <a:gd name="T0" fmla="*/ 353 w 362"/>
                  <a:gd name="T1" fmla="*/ 24 h 58"/>
                  <a:gd name="T2" fmla="*/ 0 w 362"/>
                  <a:gd name="T3" fmla="*/ 0 h 58"/>
                  <a:gd name="T4" fmla="*/ 0 w 362"/>
                  <a:gd name="T5" fmla="*/ 38 h 58"/>
                  <a:gd name="T6" fmla="*/ 361 w 362"/>
                  <a:gd name="T7" fmla="*/ 58 h 58"/>
                  <a:gd name="T8" fmla="*/ 362 w 362"/>
                  <a:gd name="T9" fmla="*/ 55 h 58"/>
                  <a:gd name="T10" fmla="*/ 353 w 362"/>
                  <a:gd name="T11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" h="58">
                    <a:moveTo>
                      <a:pt x="353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1" y="58"/>
                      <a:pt x="361" y="58"/>
                      <a:pt x="361" y="58"/>
                    </a:cubicBezTo>
                    <a:cubicBezTo>
                      <a:pt x="362" y="57"/>
                      <a:pt x="362" y="56"/>
                      <a:pt x="362" y="55"/>
                    </a:cubicBezTo>
                    <a:cubicBezTo>
                      <a:pt x="362" y="40"/>
                      <a:pt x="358" y="30"/>
                      <a:pt x="353" y="24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reeform 9"/>
              <p:cNvSpPr>
                <a:spLocks/>
              </p:cNvSpPr>
              <p:nvPr/>
            </p:nvSpPr>
            <p:spPr bwMode="auto">
              <a:xfrm rot="5400000">
                <a:off x="7413900" y="2447691"/>
                <a:ext cx="177050" cy="498958"/>
              </a:xfrm>
              <a:custGeom>
                <a:avLst/>
                <a:gdLst>
                  <a:gd name="T0" fmla="*/ 97 w 102"/>
                  <a:gd name="T1" fmla="*/ 1 h 287"/>
                  <a:gd name="T2" fmla="*/ 72 w 102"/>
                  <a:gd name="T3" fmla="*/ 0 h 287"/>
                  <a:gd name="T4" fmla="*/ 68 w 102"/>
                  <a:gd name="T5" fmla="*/ 4 h 287"/>
                  <a:gd name="T6" fmla="*/ 71 w 102"/>
                  <a:gd name="T7" fmla="*/ 46 h 287"/>
                  <a:gd name="T8" fmla="*/ 71 w 102"/>
                  <a:gd name="T9" fmla="*/ 132 h 287"/>
                  <a:gd name="T10" fmla="*/ 66 w 102"/>
                  <a:gd name="T11" fmla="*/ 141 h 287"/>
                  <a:gd name="T12" fmla="*/ 82 w 102"/>
                  <a:gd name="T13" fmla="*/ 144 h 287"/>
                  <a:gd name="T14" fmla="*/ 73 w 102"/>
                  <a:gd name="T15" fmla="*/ 147 h 287"/>
                  <a:gd name="T16" fmla="*/ 71 w 102"/>
                  <a:gd name="T17" fmla="*/ 155 h 287"/>
                  <a:gd name="T18" fmla="*/ 61 w 102"/>
                  <a:gd name="T19" fmla="*/ 148 h 287"/>
                  <a:gd name="T20" fmla="*/ 51 w 102"/>
                  <a:gd name="T21" fmla="*/ 146 h 287"/>
                  <a:gd name="T22" fmla="*/ 51 w 102"/>
                  <a:gd name="T23" fmla="*/ 146 h 287"/>
                  <a:gd name="T24" fmla="*/ 50 w 102"/>
                  <a:gd name="T25" fmla="*/ 146 h 287"/>
                  <a:gd name="T26" fmla="*/ 41 w 102"/>
                  <a:gd name="T27" fmla="*/ 148 h 287"/>
                  <a:gd name="T28" fmla="*/ 30 w 102"/>
                  <a:gd name="T29" fmla="*/ 155 h 287"/>
                  <a:gd name="T30" fmla="*/ 28 w 102"/>
                  <a:gd name="T31" fmla="*/ 147 h 287"/>
                  <a:gd name="T32" fmla="*/ 20 w 102"/>
                  <a:gd name="T33" fmla="*/ 144 h 287"/>
                  <a:gd name="T34" fmla="*/ 35 w 102"/>
                  <a:gd name="T35" fmla="*/ 141 h 287"/>
                  <a:gd name="T36" fmla="*/ 31 w 102"/>
                  <a:gd name="T37" fmla="*/ 132 h 287"/>
                  <a:gd name="T38" fmla="*/ 31 w 102"/>
                  <a:gd name="T39" fmla="*/ 46 h 287"/>
                  <a:gd name="T40" fmla="*/ 33 w 102"/>
                  <a:gd name="T41" fmla="*/ 4 h 287"/>
                  <a:gd name="T42" fmla="*/ 30 w 102"/>
                  <a:gd name="T43" fmla="*/ 0 h 287"/>
                  <a:gd name="T44" fmla="*/ 4 w 102"/>
                  <a:gd name="T45" fmla="*/ 1 h 287"/>
                  <a:gd name="T46" fmla="*/ 0 w 102"/>
                  <a:gd name="T47" fmla="*/ 7 h 287"/>
                  <a:gd name="T48" fmla="*/ 11 w 102"/>
                  <a:gd name="T49" fmla="*/ 247 h 287"/>
                  <a:gd name="T50" fmla="*/ 24 w 102"/>
                  <a:gd name="T51" fmla="*/ 286 h 287"/>
                  <a:gd name="T52" fmla="*/ 26 w 102"/>
                  <a:gd name="T53" fmla="*/ 255 h 287"/>
                  <a:gd name="T54" fmla="*/ 22 w 102"/>
                  <a:gd name="T55" fmla="*/ 196 h 287"/>
                  <a:gd name="T56" fmla="*/ 51 w 102"/>
                  <a:gd name="T57" fmla="*/ 152 h 287"/>
                  <a:gd name="T58" fmla="*/ 79 w 102"/>
                  <a:gd name="T59" fmla="*/ 196 h 287"/>
                  <a:gd name="T60" fmla="*/ 76 w 102"/>
                  <a:gd name="T61" fmla="*/ 255 h 287"/>
                  <a:gd name="T62" fmla="*/ 78 w 102"/>
                  <a:gd name="T63" fmla="*/ 286 h 287"/>
                  <a:gd name="T64" fmla="*/ 90 w 102"/>
                  <a:gd name="T65" fmla="*/ 247 h 287"/>
                  <a:gd name="T66" fmla="*/ 102 w 102"/>
                  <a:gd name="T67" fmla="*/ 7 h 287"/>
                  <a:gd name="T68" fmla="*/ 97 w 102"/>
                  <a:gd name="T69" fmla="*/ 1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287">
                    <a:moveTo>
                      <a:pt x="97" y="1"/>
                    </a:moveTo>
                    <a:cubicBezTo>
                      <a:pt x="96" y="1"/>
                      <a:pt x="77" y="0"/>
                      <a:pt x="72" y="0"/>
                    </a:cubicBezTo>
                    <a:cubicBezTo>
                      <a:pt x="67" y="1"/>
                      <a:pt x="68" y="4"/>
                      <a:pt x="68" y="4"/>
                    </a:cubicBezTo>
                    <a:cubicBezTo>
                      <a:pt x="67" y="8"/>
                      <a:pt x="72" y="27"/>
                      <a:pt x="71" y="46"/>
                    </a:cubicBezTo>
                    <a:cubicBezTo>
                      <a:pt x="72" y="56"/>
                      <a:pt x="71" y="126"/>
                      <a:pt x="71" y="132"/>
                    </a:cubicBezTo>
                    <a:cubicBezTo>
                      <a:pt x="71" y="138"/>
                      <a:pt x="66" y="139"/>
                      <a:pt x="66" y="141"/>
                    </a:cubicBezTo>
                    <a:cubicBezTo>
                      <a:pt x="66" y="143"/>
                      <a:pt x="82" y="141"/>
                      <a:pt x="82" y="144"/>
                    </a:cubicBezTo>
                    <a:cubicBezTo>
                      <a:pt x="82" y="147"/>
                      <a:pt x="76" y="146"/>
                      <a:pt x="73" y="147"/>
                    </a:cubicBezTo>
                    <a:cubicBezTo>
                      <a:pt x="71" y="149"/>
                      <a:pt x="73" y="155"/>
                      <a:pt x="71" y="155"/>
                    </a:cubicBezTo>
                    <a:cubicBezTo>
                      <a:pt x="69" y="155"/>
                      <a:pt x="69" y="150"/>
                      <a:pt x="61" y="148"/>
                    </a:cubicBezTo>
                    <a:cubicBezTo>
                      <a:pt x="57" y="147"/>
                      <a:pt x="54" y="146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6"/>
                      <a:pt x="51" y="146"/>
                      <a:pt x="50" y="146"/>
                    </a:cubicBezTo>
                    <a:cubicBezTo>
                      <a:pt x="48" y="146"/>
                      <a:pt x="44" y="147"/>
                      <a:pt x="41" y="148"/>
                    </a:cubicBezTo>
                    <a:cubicBezTo>
                      <a:pt x="33" y="150"/>
                      <a:pt x="32" y="155"/>
                      <a:pt x="30" y="155"/>
                    </a:cubicBezTo>
                    <a:cubicBezTo>
                      <a:pt x="28" y="155"/>
                      <a:pt x="31" y="149"/>
                      <a:pt x="28" y="147"/>
                    </a:cubicBezTo>
                    <a:cubicBezTo>
                      <a:pt x="26" y="146"/>
                      <a:pt x="20" y="147"/>
                      <a:pt x="20" y="144"/>
                    </a:cubicBezTo>
                    <a:cubicBezTo>
                      <a:pt x="20" y="141"/>
                      <a:pt x="35" y="143"/>
                      <a:pt x="35" y="141"/>
                    </a:cubicBezTo>
                    <a:cubicBezTo>
                      <a:pt x="35" y="139"/>
                      <a:pt x="31" y="138"/>
                      <a:pt x="31" y="132"/>
                    </a:cubicBezTo>
                    <a:cubicBezTo>
                      <a:pt x="31" y="126"/>
                      <a:pt x="30" y="56"/>
                      <a:pt x="31" y="46"/>
                    </a:cubicBezTo>
                    <a:cubicBezTo>
                      <a:pt x="30" y="27"/>
                      <a:pt x="34" y="8"/>
                      <a:pt x="33" y="4"/>
                    </a:cubicBezTo>
                    <a:cubicBezTo>
                      <a:pt x="33" y="4"/>
                      <a:pt x="34" y="1"/>
                      <a:pt x="30" y="0"/>
                    </a:cubicBezTo>
                    <a:cubicBezTo>
                      <a:pt x="25" y="0"/>
                      <a:pt x="6" y="1"/>
                      <a:pt x="4" y="1"/>
                    </a:cubicBezTo>
                    <a:cubicBezTo>
                      <a:pt x="3" y="1"/>
                      <a:pt x="0" y="2"/>
                      <a:pt x="0" y="7"/>
                    </a:cubicBezTo>
                    <a:cubicBezTo>
                      <a:pt x="0" y="12"/>
                      <a:pt x="9" y="232"/>
                      <a:pt x="11" y="247"/>
                    </a:cubicBezTo>
                    <a:cubicBezTo>
                      <a:pt x="12" y="255"/>
                      <a:pt x="16" y="287"/>
                      <a:pt x="24" y="286"/>
                    </a:cubicBezTo>
                    <a:cubicBezTo>
                      <a:pt x="28" y="286"/>
                      <a:pt x="26" y="259"/>
                      <a:pt x="26" y="255"/>
                    </a:cubicBezTo>
                    <a:cubicBezTo>
                      <a:pt x="26" y="251"/>
                      <a:pt x="22" y="199"/>
                      <a:pt x="22" y="196"/>
                    </a:cubicBezTo>
                    <a:cubicBezTo>
                      <a:pt x="22" y="193"/>
                      <a:pt x="20" y="153"/>
                      <a:pt x="51" y="152"/>
                    </a:cubicBezTo>
                    <a:cubicBezTo>
                      <a:pt x="82" y="153"/>
                      <a:pt x="79" y="193"/>
                      <a:pt x="79" y="196"/>
                    </a:cubicBezTo>
                    <a:cubicBezTo>
                      <a:pt x="79" y="199"/>
                      <a:pt x="76" y="251"/>
                      <a:pt x="76" y="255"/>
                    </a:cubicBezTo>
                    <a:cubicBezTo>
                      <a:pt x="76" y="259"/>
                      <a:pt x="74" y="286"/>
                      <a:pt x="78" y="286"/>
                    </a:cubicBezTo>
                    <a:cubicBezTo>
                      <a:pt x="85" y="287"/>
                      <a:pt x="89" y="255"/>
                      <a:pt x="90" y="247"/>
                    </a:cubicBezTo>
                    <a:cubicBezTo>
                      <a:pt x="93" y="232"/>
                      <a:pt x="102" y="12"/>
                      <a:pt x="102" y="7"/>
                    </a:cubicBezTo>
                    <a:cubicBezTo>
                      <a:pt x="102" y="2"/>
                      <a:pt x="98" y="1"/>
                      <a:pt x="97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Freeform 10"/>
              <p:cNvSpPr>
                <a:spLocks/>
              </p:cNvSpPr>
              <p:nvPr/>
            </p:nvSpPr>
            <p:spPr bwMode="auto">
              <a:xfrm rot="5400000">
                <a:off x="6898480" y="2804351"/>
                <a:ext cx="220215" cy="119984"/>
              </a:xfrm>
              <a:custGeom>
                <a:avLst/>
                <a:gdLst>
                  <a:gd name="T0" fmla="*/ 3 w 127"/>
                  <a:gd name="T1" fmla="*/ 1 h 69"/>
                  <a:gd name="T2" fmla="*/ 0 w 127"/>
                  <a:gd name="T3" fmla="*/ 17 h 69"/>
                  <a:gd name="T4" fmla="*/ 114 w 127"/>
                  <a:gd name="T5" fmla="*/ 68 h 69"/>
                  <a:gd name="T6" fmla="*/ 99 w 127"/>
                  <a:gd name="T7" fmla="*/ 51 h 69"/>
                  <a:gd name="T8" fmla="*/ 3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3" y="1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01" y="68"/>
                      <a:pt x="114" y="68"/>
                    </a:cubicBezTo>
                    <a:cubicBezTo>
                      <a:pt x="127" y="69"/>
                      <a:pt x="122" y="63"/>
                      <a:pt x="99" y="51"/>
                    </a:cubicBezTo>
                    <a:cubicBezTo>
                      <a:pt x="77" y="39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11"/>
              <p:cNvSpPr>
                <a:spLocks/>
              </p:cNvSpPr>
              <p:nvPr/>
            </p:nvSpPr>
            <p:spPr bwMode="auto">
              <a:xfrm rot="5400000">
                <a:off x="6978226" y="2783866"/>
                <a:ext cx="141932" cy="97304"/>
              </a:xfrm>
              <a:custGeom>
                <a:avLst/>
                <a:gdLst>
                  <a:gd name="T0" fmla="*/ 1 w 82"/>
                  <a:gd name="T1" fmla="*/ 0 h 56"/>
                  <a:gd name="T2" fmla="*/ 0 w 82"/>
                  <a:gd name="T3" fmla="*/ 15 h 56"/>
                  <a:gd name="T4" fmla="*/ 82 w 82"/>
                  <a:gd name="T5" fmla="*/ 56 h 56"/>
                  <a:gd name="T6" fmla="*/ 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6"/>
                      <a:pt x="5" y="13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Freeform 12"/>
              <p:cNvSpPr>
                <a:spLocks/>
              </p:cNvSpPr>
              <p:nvPr/>
            </p:nvSpPr>
            <p:spPr bwMode="auto">
              <a:xfrm rot="5400000">
                <a:off x="6898480" y="2470005"/>
                <a:ext cx="220215" cy="119984"/>
              </a:xfrm>
              <a:custGeom>
                <a:avLst/>
                <a:gdLst>
                  <a:gd name="T0" fmla="*/ 124 w 127"/>
                  <a:gd name="T1" fmla="*/ 1 h 69"/>
                  <a:gd name="T2" fmla="*/ 127 w 127"/>
                  <a:gd name="T3" fmla="*/ 17 h 69"/>
                  <a:gd name="T4" fmla="*/ 13 w 127"/>
                  <a:gd name="T5" fmla="*/ 68 h 69"/>
                  <a:gd name="T6" fmla="*/ 27 w 127"/>
                  <a:gd name="T7" fmla="*/ 51 h 69"/>
                  <a:gd name="T8" fmla="*/ 124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124" y="1"/>
                    </a:moveTo>
                    <a:cubicBezTo>
                      <a:pt x="127" y="17"/>
                      <a:pt x="127" y="17"/>
                      <a:pt x="127" y="17"/>
                    </a:cubicBezTo>
                    <a:cubicBezTo>
                      <a:pt x="127" y="17"/>
                      <a:pt x="26" y="68"/>
                      <a:pt x="13" y="68"/>
                    </a:cubicBezTo>
                    <a:cubicBezTo>
                      <a:pt x="0" y="69"/>
                      <a:pt x="5" y="63"/>
                      <a:pt x="27" y="51"/>
                    </a:cubicBezTo>
                    <a:cubicBezTo>
                      <a:pt x="49" y="39"/>
                      <a:pt x="123" y="0"/>
                      <a:pt x="124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13"/>
              <p:cNvSpPr>
                <a:spLocks/>
              </p:cNvSpPr>
              <p:nvPr/>
            </p:nvSpPr>
            <p:spPr bwMode="auto">
              <a:xfrm rot="5400000">
                <a:off x="6978226" y="2511707"/>
                <a:ext cx="141932" cy="97304"/>
              </a:xfrm>
              <a:custGeom>
                <a:avLst/>
                <a:gdLst>
                  <a:gd name="T0" fmla="*/ 81 w 82"/>
                  <a:gd name="T1" fmla="*/ 0 h 56"/>
                  <a:gd name="T2" fmla="*/ 82 w 82"/>
                  <a:gd name="T3" fmla="*/ 15 h 56"/>
                  <a:gd name="T4" fmla="*/ 0 w 82"/>
                  <a:gd name="T5" fmla="*/ 56 h 56"/>
                  <a:gd name="T6" fmla="*/ 8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81" y="0"/>
                    </a:moveTo>
                    <a:cubicBezTo>
                      <a:pt x="82" y="15"/>
                      <a:pt x="82" y="15"/>
                      <a:pt x="82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77" y="13"/>
                      <a:pt x="81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14"/>
              <p:cNvSpPr>
                <a:spLocks/>
              </p:cNvSpPr>
              <p:nvPr/>
            </p:nvSpPr>
            <p:spPr bwMode="auto">
              <a:xfrm rot="5400000">
                <a:off x="7353542" y="2615596"/>
                <a:ext cx="83404" cy="163149"/>
              </a:xfrm>
              <a:custGeom>
                <a:avLst/>
                <a:gdLst>
                  <a:gd name="T0" fmla="*/ 114 w 114"/>
                  <a:gd name="T1" fmla="*/ 35 h 223"/>
                  <a:gd name="T2" fmla="*/ 57 w 114"/>
                  <a:gd name="T3" fmla="*/ 0 h 223"/>
                  <a:gd name="T4" fmla="*/ 57 w 114"/>
                  <a:gd name="T5" fmla="*/ 0 h 223"/>
                  <a:gd name="T6" fmla="*/ 57 w 114"/>
                  <a:gd name="T7" fmla="*/ 0 h 223"/>
                  <a:gd name="T8" fmla="*/ 0 w 114"/>
                  <a:gd name="T9" fmla="*/ 35 h 223"/>
                  <a:gd name="T10" fmla="*/ 22 w 114"/>
                  <a:gd name="T11" fmla="*/ 223 h 223"/>
                  <a:gd name="T12" fmla="*/ 55 w 114"/>
                  <a:gd name="T13" fmla="*/ 204 h 223"/>
                  <a:gd name="T14" fmla="*/ 57 w 114"/>
                  <a:gd name="T15" fmla="*/ 204 h 223"/>
                  <a:gd name="T16" fmla="*/ 93 w 114"/>
                  <a:gd name="T17" fmla="*/ 223 h 223"/>
                  <a:gd name="T18" fmla="*/ 114 w 114"/>
                  <a:gd name="T19" fmla="*/ 3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23">
                    <a:moveTo>
                      <a:pt x="114" y="35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0" y="35"/>
                    </a:lnTo>
                    <a:lnTo>
                      <a:pt x="22" y="223"/>
                    </a:lnTo>
                    <a:lnTo>
                      <a:pt x="55" y="204"/>
                    </a:lnTo>
                    <a:lnTo>
                      <a:pt x="57" y="204"/>
                    </a:lnTo>
                    <a:lnTo>
                      <a:pt x="93" y="223"/>
                    </a:lnTo>
                    <a:lnTo>
                      <a:pt x="114" y="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15"/>
              <p:cNvSpPr>
                <a:spLocks/>
              </p:cNvSpPr>
              <p:nvPr/>
            </p:nvSpPr>
            <p:spPr bwMode="auto">
              <a:xfrm rot="5400000">
                <a:off x="7173566" y="3092605"/>
                <a:ext cx="521638" cy="102425"/>
              </a:xfrm>
              <a:custGeom>
                <a:avLst/>
                <a:gdLst>
                  <a:gd name="T0" fmla="*/ 1 w 301"/>
                  <a:gd name="T1" fmla="*/ 59 h 59"/>
                  <a:gd name="T2" fmla="*/ 285 w 301"/>
                  <a:gd name="T3" fmla="*/ 11 h 59"/>
                  <a:gd name="T4" fmla="*/ 301 w 301"/>
                  <a:gd name="T5" fmla="*/ 0 h 59"/>
                  <a:gd name="T6" fmla="*/ 0 w 301"/>
                  <a:gd name="T7" fmla="*/ 51 h 59"/>
                  <a:gd name="T8" fmla="*/ 1 w 30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59">
                    <a:moveTo>
                      <a:pt x="1" y="59"/>
                    </a:moveTo>
                    <a:cubicBezTo>
                      <a:pt x="285" y="11"/>
                      <a:pt x="285" y="11"/>
                      <a:pt x="285" y="11"/>
                    </a:cubicBezTo>
                    <a:cubicBezTo>
                      <a:pt x="290" y="8"/>
                      <a:pt x="295" y="4"/>
                      <a:pt x="301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16"/>
              <p:cNvSpPr>
                <a:spLocks/>
              </p:cNvSpPr>
              <p:nvPr/>
            </p:nvSpPr>
            <p:spPr bwMode="auto">
              <a:xfrm rot="5400000">
                <a:off x="7174297" y="2198578"/>
                <a:ext cx="520175" cy="102425"/>
              </a:xfrm>
              <a:custGeom>
                <a:avLst/>
                <a:gdLst>
                  <a:gd name="T0" fmla="*/ 300 w 300"/>
                  <a:gd name="T1" fmla="*/ 51 h 59"/>
                  <a:gd name="T2" fmla="*/ 0 w 300"/>
                  <a:gd name="T3" fmla="*/ 0 h 59"/>
                  <a:gd name="T4" fmla="*/ 15 w 300"/>
                  <a:gd name="T5" fmla="*/ 11 h 59"/>
                  <a:gd name="T6" fmla="*/ 299 w 300"/>
                  <a:gd name="T7" fmla="*/ 59 h 59"/>
                  <a:gd name="T8" fmla="*/ 300 w 300"/>
                  <a:gd name="T9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9">
                    <a:moveTo>
                      <a:pt x="300" y="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4"/>
                      <a:pt x="11" y="8"/>
                      <a:pt x="15" y="11"/>
                    </a:cubicBezTo>
                    <a:cubicBezTo>
                      <a:pt x="299" y="59"/>
                      <a:pt x="299" y="59"/>
                      <a:pt x="299" y="59"/>
                    </a:cubicBezTo>
                    <a:lnTo>
                      <a:pt x="300" y="5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17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0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18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2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19"/>
              <p:cNvSpPr>
                <a:spLocks/>
              </p:cNvSpPr>
              <p:nvPr/>
            </p:nvSpPr>
            <p:spPr bwMode="auto">
              <a:xfrm rot="5400000">
                <a:off x="6656317" y="2685830"/>
                <a:ext cx="561877" cy="22680"/>
              </a:xfrm>
              <a:custGeom>
                <a:avLst/>
                <a:gdLst>
                  <a:gd name="T0" fmla="*/ 247 w 324"/>
                  <a:gd name="T1" fmla="*/ 7 h 13"/>
                  <a:gd name="T2" fmla="*/ 235 w 324"/>
                  <a:gd name="T3" fmla="*/ 7 h 13"/>
                  <a:gd name="T4" fmla="*/ 235 w 324"/>
                  <a:gd name="T5" fmla="*/ 0 h 13"/>
                  <a:gd name="T6" fmla="*/ 90 w 324"/>
                  <a:gd name="T7" fmla="*/ 0 h 13"/>
                  <a:gd name="T8" fmla="*/ 90 w 324"/>
                  <a:gd name="T9" fmla="*/ 9 h 13"/>
                  <a:gd name="T10" fmla="*/ 78 w 324"/>
                  <a:gd name="T11" fmla="*/ 9 h 13"/>
                  <a:gd name="T12" fmla="*/ 78 w 324"/>
                  <a:gd name="T13" fmla="*/ 1 h 13"/>
                  <a:gd name="T14" fmla="*/ 0 w 324"/>
                  <a:gd name="T15" fmla="*/ 1 h 13"/>
                  <a:gd name="T16" fmla="*/ 1 w 324"/>
                  <a:gd name="T17" fmla="*/ 5 h 13"/>
                  <a:gd name="T18" fmla="*/ 74 w 324"/>
                  <a:gd name="T19" fmla="*/ 5 h 13"/>
                  <a:gd name="T20" fmla="*/ 74 w 324"/>
                  <a:gd name="T21" fmla="*/ 13 h 13"/>
                  <a:gd name="T22" fmla="*/ 94 w 324"/>
                  <a:gd name="T23" fmla="*/ 13 h 13"/>
                  <a:gd name="T24" fmla="*/ 94 w 324"/>
                  <a:gd name="T25" fmla="*/ 4 h 13"/>
                  <a:gd name="T26" fmla="*/ 145 w 324"/>
                  <a:gd name="T27" fmla="*/ 4 h 13"/>
                  <a:gd name="T28" fmla="*/ 147 w 324"/>
                  <a:gd name="T29" fmla="*/ 3 h 13"/>
                  <a:gd name="T30" fmla="*/ 148 w 324"/>
                  <a:gd name="T31" fmla="*/ 4 h 13"/>
                  <a:gd name="T32" fmla="*/ 176 w 324"/>
                  <a:gd name="T33" fmla="*/ 4 h 13"/>
                  <a:gd name="T34" fmla="*/ 176 w 324"/>
                  <a:gd name="T35" fmla="*/ 3 h 13"/>
                  <a:gd name="T36" fmla="*/ 178 w 324"/>
                  <a:gd name="T37" fmla="*/ 4 h 13"/>
                  <a:gd name="T38" fmla="*/ 231 w 324"/>
                  <a:gd name="T39" fmla="*/ 4 h 13"/>
                  <a:gd name="T40" fmla="*/ 231 w 324"/>
                  <a:gd name="T41" fmla="*/ 11 h 13"/>
                  <a:gd name="T42" fmla="*/ 251 w 324"/>
                  <a:gd name="T43" fmla="*/ 11 h 13"/>
                  <a:gd name="T44" fmla="*/ 251 w 324"/>
                  <a:gd name="T45" fmla="*/ 4 h 13"/>
                  <a:gd name="T46" fmla="*/ 323 w 324"/>
                  <a:gd name="T47" fmla="*/ 4 h 13"/>
                  <a:gd name="T48" fmla="*/ 324 w 324"/>
                  <a:gd name="T49" fmla="*/ 0 h 13"/>
                  <a:gd name="T50" fmla="*/ 247 w 324"/>
                  <a:gd name="T51" fmla="*/ 0 h 13"/>
                  <a:gd name="T52" fmla="*/ 247 w 324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3">
                    <a:moveTo>
                      <a:pt x="247" y="7"/>
                    </a:move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7" y="3"/>
                      <a:pt x="147" y="3"/>
                      <a:pt x="147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76" y="4"/>
                      <a:pt x="176" y="4"/>
                      <a:pt x="176" y="4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8" y="4"/>
                      <a:pt x="178" y="4"/>
                      <a:pt x="178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51" y="11"/>
                      <a:pt x="251" y="11"/>
                      <a:pt x="251" y="11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3"/>
                      <a:pt x="324" y="2"/>
                      <a:pt x="324" y="0"/>
                    </a:cubicBezTo>
                    <a:cubicBezTo>
                      <a:pt x="247" y="0"/>
                      <a:pt x="247" y="0"/>
                      <a:pt x="247" y="0"/>
                    </a:cubicBezTo>
                    <a:lnTo>
                      <a:pt x="247" y="7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7807324" y="2515776"/>
                <a:ext cx="0" cy="38100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 rot="5400000" flipH="1" flipV="1">
              <a:off x="5524118" y="1528947"/>
              <a:ext cx="1143001" cy="1711969"/>
              <a:chOff x="6856413" y="1955317"/>
              <a:chExt cx="990600" cy="1483706"/>
            </a:xfrm>
          </p:grpSpPr>
          <p:sp>
            <p:nvSpPr>
              <p:cNvPr id="132" name="Oval 5"/>
              <p:cNvSpPr>
                <a:spLocks noChangeArrowheads="1"/>
              </p:cNvSpPr>
              <p:nvPr/>
            </p:nvSpPr>
            <p:spPr bwMode="auto">
              <a:xfrm rot="5400000">
                <a:off x="7743490" y="2647786"/>
                <a:ext cx="109742" cy="9730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6"/>
              <p:cNvSpPr>
                <a:spLocks/>
              </p:cNvSpPr>
              <p:nvPr/>
            </p:nvSpPr>
            <p:spPr bwMode="auto">
              <a:xfrm rot="5400000">
                <a:off x="6581327" y="2230403"/>
                <a:ext cx="1483706" cy="933534"/>
              </a:xfrm>
              <a:custGeom>
                <a:avLst/>
                <a:gdLst>
                  <a:gd name="T0" fmla="*/ 822 w 856"/>
                  <a:gd name="T1" fmla="*/ 93 h 537"/>
                  <a:gd name="T2" fmla="*/ 495 w 856"/>
                  <a:gd name="T3" fmla="*/ 62 h 537"/>
                  <a:gd name="T4" fmla="*/ 495 w 856"/>
                  <a:gd name="T5" fmla="*/ 16 h 537"/>
                  <a:gd name="T6" fmla="*/ 476 w 856"/>
                  <a:gd name="T7" fmla="*/ 1 h 537"/>
                  <a:gd name="T8" fmla="*/ 446 w 856"/>
                  <a:gd name="T9" fmla="*/ 1 h 537"/>
                  <a:gd name="T10" fmla="*/ 409 w 856"/>
                  <a:gd name="T11" fmla="*/ 1 h 537"/>
                  <a:gd name="T12" fmla="*/ 379 w 856"/>
                  <a:gd name="T13" fmla="*/ 1 h 537"/>
                  <a:gd name="T14" fmla="*/ 360 w 856"/>
                  <a:gd name="T15" fmla="*/ 16 h 537"/>
                  <a:gd name="T16" fmla="*/ 360 w 856"/>
                  <a:gd name="T17" fmla="*/ 62 h 537"/>
                  <a:gd name="T18" fmla="*/ 34 w 856"/>
                  <a:gd name="T19" fmla="*/ 93 h 537"/>
                  <a:gd name="T20" fmla="*/ 0 w 856"/>
                  <a:gd name="T21" fmla="*/ 137 h 537"/>
                  <a:gd name="T22" fmla="*/ 49 w 856"/>
                  <a:gd name="T23" fmla="*/ 192 h 537"/>
                  <a:gd name="T24" fmla="*/ 330 w 856"/>
                  <a:gd name="T25" fmla="*/ 264 h 537"/>
                  <a:gd name="T26" fmla="*/ 361 w 856"/>
                  <a:gd name="T27" fmla="*/ 288 h 537"/>
                  <a:gd name="T28" fmla="*/ 383 w 856"/>
                  <a:gd name="T29" fmla="*/ 339 h 537"/>
                  <a:gd name="T30" fmla="*/ 387 w 856"/>
                  <a:gd name="T31" fmla="*/ 394 h 537"/>
                  <a:gd name="T32" fmla="*/ 323 w 856"/>
                  <a:gd name="T33" fmla="*/ 438 h 537"/>
                  <a:gd name="T34" fmla="*/ 267 w 856"/>
                  <a:gd name="T35" fmla="*/ 489 h 537"/>
                  <a:gd name="T36" fmla="*/ 374 w 856"/>
                  <a:gd name="T37" fmla="*/ 537 h 537"/>
                  <a:gd name="T38" fmla="*/ 410 w 856"/>
                  <a:gd name="T39" fmla="*/ 508 h 537"/>
                  <a:gd name="T40" fmla="*/ 408 w 856"/>
                  <a:gd name="T41" fmla="*/ 491 h 537"/>
                  <a:gd name="T42" fmla="*/ 413 w 856"/>
                  <a:gd name="T43" fmla="*/ 487 h 537"/>
                  <a:gd name="T44" fmla="*/ 421 w 856"/>
                  <a:gd name="T45" fmla="*/ 508 h 537"/>
                  <a:gd name="T46" fmla="*/ 428 w 856"/>
                  <a:gd name="T47" fmla="*/ 536 h 537"/>
                  <a:gd name="T48" fmla="*/ 428 w 856"/>
                  <a:gd name="T49" fmla="*/ 537 h 537"/>
                  <a:gd name="T50" fmla="*/ 428 w 856"/>
                  <a:gd name="T51" fmla="*/ 537 h 537"/>
                  <a:gd name="T52" fmla="*/ 428 w 856"/>
                  <a:gd name="T53" fmla="*/ 537 h 537"/>
                  <a:gd name="T54" fmla="*/ 428 w 856"/>
                  <a:gd name="T55" fmla="*/ 536 h 537"/>
                  <a:gd name="T56" fmla="*/ 434 w 856"/>
                  <a:gd name="T57" fmla="*/ 508 h 537"/>
                  <a:gd name="T58" fmla="*/ 442 w 856"/>
                  <a:gd name="T59" fmla="*/ 487 h 537"/>
                  <a:gd name="T60" fmla="*/ 447 w 856"/>
                  <a:gd name="T61" fmla="*/ 491 h 537"/>
                  <a:gd name="T62" fmla="*/ 445 w 856"/>
                  <a:gd name="T63" fmla="*/ 508 h 537"/>
                  <a:gd name="T64" fmla="*/ 481 w 856"/>
                  <a:gd name="T65" fmla="*/ 537 h 537"/>
                  <a:gd name="T66" fmla="*/ 589 w 856"/>
                  <a:gd name="T67" fmla="*/ 489 h 537"/>
                  <a:gd name="T68" fmla="*/ 532 w 856"/>
                  <a:gd name="T69" fmla="*/ 438 h 537"/>
                  <a:gd name="T70" fmla="*/ 469 w 856"/>
                  <a:gd name="T71" fmla="*/ 394 h 537"/>
                  <a:gd name="T72" fmla="*/ 472 w 856"/>
                  <a:gd name="T73" fmla="*/ 339 h 537"/>
                  <a:gd name="T74" fmla="*/ 495 w 856"/>
                  <a:gd name="T75" fmla="*/ 288 h 537"/>
                  <a:gd name="T76" fmla="*/ 526 w 856"/>
                  <a:gd name="T77" fmla="*/ 264 h 537"/>
                  <a:gd name="T78" fmla="*/ 806 w 856"/>
                  <a:gd name="T79" fmla="*/ 192 h 537"/>
                  <a:gd name="T80" fmla="*/ 856 w 856"/>
                  <a:gd name="T81" fmla="*/ 137 h 537"/>
                  <a:gd name="T82" fmla="*/ 822 w 856"/>
                  <a:gd name="T83" fmla="*/ 9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6" h="537">
                    <a:moveTo>
                      <a:pt x="822" y="93"/>
                    </a:moveTo>
                    <a:cubicBezTo>
                      <a:pt x="495" y="62"/>
                      <a:pt x="495" y="62"/>
                      <a:pt x="495" y="62"/>
                    </a:cubicBezTo>
                    <a:cubicBezTo>
                      <a:pt x="495" y="62"/>
                      <a:pt x="495" y="32"/>
                      <a:pt x="495" y="16"/>
                    </a:cubicBezTo>
                    <a:cubicBezTo>
                      <a:pt x="495" y="0"/>
                      <a:pt x="476" y="1"/>
                      <a:pt x="476" y="1"/>
                    </a:cubicBezTo>
                    <a:cubicBezTo>
                      <a:pt x="446" y="1"/>
                      <a:pt x="446" y="1"/>
                      <a:pt x="446" y="1"/>
                    </a:cubicBezTo>
                    <a:cubicBezTo>
                      <a:pt x="409" y="1"/>
                      <a:pt x="409" y="1"/>
                      <a:pt x="409" y="1"/>
                    </a:cubicBezTo>
                    <a:cubicBezTo>
                      <a:pt x="379" y="1"/>
                      <a:pt x="379" y="1"/>
                      <a:pt x="379" y="1"/>
                    </a:cubicBezTo>
                    <a:cubicBezTo>
                      <a:pt x="379" y="1"/>
                      <a:pt x="360" y="0"/>
                      <a:pt x="360" y="16"/>
                    </a:cubicBezTo>
                    <a:cubicBezTo>
                      <a:pt x="360" y="32"/>
                      <a:pt x="360" y="62"/>
                      <a:pt x="360" y="62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0" y="92"/>
                      <a:pt x="0" y="137"/>
                    </a:cubicBezTo>
                    <a:cubicBezTo>
                      <a:pt x="1" y="172"/>
                      <a:pt x="44" y="191"/>
                      <a:pt x="49" y="192"/>
                    </a:cubicBezTo>
                    <a:cubicBezTo>
                      <a:pt x="55" y="194"/>
                      <a:pt x="330" y="264"/>
                      <a:pt x="330" y="264"/>
                    </a:cubicBezTo>
                    <a:cubicBezTo>
                      <a:pt x="330" y="264"/>
                      <a:pt x="351" y="265"/>
                      <a:pt x="361" y="288"/>
                    </a:cubicBezTo>
                    <a:cubicBezTo>
                      <a:pt x="370" y="310"/>
                      <a:pt x="383" y="339"/>
                      <a:pt x="383" y="339"/>
                    </a:cubicBezTo>
                    <a:cubicBezTo>
                      <a:pt x="383" y="339"/>
                      <a:pt x="394" y="384"/>
                      <a:pt x="387" y="394"/>
                    </a:cubicBezTo>
                    <a:cubicBezTo>
                      <a:pt x="380" y="403"/>
                      <a:pt x="369" y="412"/>
                      <a:pt x="323" y="438"/>
                    </a:cubicBezTo>
                    <a:cubicBezTo>
                      <a:pt x="277" y="464"/>
                      <a:pt x="261" y="473"/>
                      <a:pt x="267" y="489"/>
                    </a:cubicBezTo>
                    <a:cubicBezTo>
                      <a:pt x="273" y="506"/>
                      <a:pt x="297" y="531"/>
                      <a:pt x="374" y="537"/>
                    </a:cubicBezTo>
                    <a:cubicBezTo>
                      <a:pt x="388" y="537"/>
                      <a:pt x="406" y="533"/>
                      <a:pt x="410" y="508"/>
                    </a:cubicBezTo>
                    <a:cubicBezTo>
                      <a:pt x="412" y="496"/>
                      <a:pt x="408" y="491"/>
                      <a:pt x="408" y="491"/>
                    </a:cubicBezTo>
                    <a:cubicBezTo>
                      <a:pt x="413" y="487"/>
                      <a:pt x="413" y="487"/>
                      <a:pt x="413" y="487"/>
                    </a:cubicBezTo>
                    <a:cubicBezTo>
                      <a:pt x="421" y="508"/>
                      <a:pt x="421" y="508"/>
                      <a:pt x="421" y="508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7"/>
                      <a:pt x="428" y="537"/>
                      <a:pt x="428" y="537"/>
                    </a:cubicBezTo>
                    <a:cubicBezTo>
                      <a:pt x="428" y="536"/>
                      <a:pt x="428" y="536"/>
                      <a:pt x="428" y="536"/>
                    </a:cubicBezTo>
                    <a:cubicBezTo>
                      <a:pt x="434" y="508"/>
                      <a:pt x="434" y="508"/>
                      <a:pt x="434" y="508"/>
                    </a:cubicBezTo>
                    <a:cubicBezTo>
                      <a:pt x="442" y="487"/>
                      <a:pt x="442" y="487"/>
                      <a:pt x="442" y="487"/>
                    </a:cubicBezTo>
                    <a:cubicBezTo>
                      <a:pt x="447" y="491"/>
                      <a:pt x="447" y="491"/>
                      <a:pt x="447" y="491"/>
                    </a:cubicBezTo>
                    <a:cubicBezTo>
                      <a:pt x="447" y="491"/>
                      <a:pt x="443" y="496"/>
                      <a:pt x="445" y="508"/>
                    </a:cubicBezTo>
                    <a:cubicBezTo>
                      <a:pt x="449" y="533"/>
                      <a:pt x="467" y="537"/>
                      <a:pt x="481" y="537"/>
                    </a:cubicBezTo>
                    <a:cubicBezTo>
                      <a:pt x="558" y="531"/>
                      <a:pt x="583" y="506"/>
                      <a:pt x="589" y="489"/>
                    </a:cubicBezTo>
                    <a:cubicBezTo>
                      <a:pt x="594" y="473"/>
                      <a:pt x="578" y="464"/>
                      <a:pt x="532" y="438"/>
                    </a:cubicBezTo>
                    <a:cubicBezTo>
                      <a:pt x="486" y="412"/>
                      <a:pt x="476" y="403"/>
                      <a:pt x="469" y="394"/>
                    </a:cubicBezTo>
                    <a:cubicBezTo>
                      <a:pt x="461" y="384"/>
                      <a:pt x="472" y="339"/>
                      <a:pt x="472" y="339"/>
                    </a:cubicBezTo>
                    <a:cubicBezTo>
                      <a:pt x="472" y="339"/>
                      <a:pt x="486" y="310"/>
                      <a:pt x="495" y="288"/>
                    </a:cubicBezTo>
                    <a:cubicBezTo>
                      <a:pt x="504" y="265"/>
                      <a:pt x="526" y="264"/>
                      <a:pt x="526" y="264"/>
                    </a:cubicBezTo>
                    <a:cubicBezTo>
                      <a:pt x="526" y="264"/>
                      <a:pt x="801" y="194"/>
                      <a:pt x="806" y="192"/>
                    </a:cubicBezTo>
                    <a:cubicBezTo>
                      <a:pt x="812" y="191"/>
                      <a:pt x="855" y="172"/>
                      <a:pt x="856" y="137"/>
                    </a:cubicBezTo>
                    <a:cubicBezTo>
                      <a:pt x="856" y="92"/>
                      <a:pt x="822" y="93"/>
                      <a:pt x="822" y="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7"/>
              <p:cNvSpPr>
                <a:spLocks/>
              </p:cNvSpPr>
              <p:nvPr/>
            </p:nvSpPr>
            <p:spPr bwMode="auto">
              <a:xfrm rot="5400000">
                <a:off x="7284039" y="2217600"/>
                <a:ext cx="625527" cy="100962"/>
              </a:xfrm>
              <a:custGeom>
                <a:avLst/>
                <a:gdLst>
                  <a:gd name="T0" fmla="*/ 361 w 361"/>
                  <a:gd name="T1" fmla="*/ 0 h 58"/>
                  <a:gd name="T2" fmla="*/ 9 w 361"/>
                  <a:gd name="T3" fmla="*/ 23 h 58"/>
                  <a:gd name="T4" fmla="*/ 0 w 361"/>
                  <a:gd name="T5" fmla="*/ 55 h 58"/>
                  <a:gd name="T6" fmla="*/ 0 w 361"/>
                  <a:gd name="T7" fmla="*/ 58 h 58"/>
                  <a:gd name="T8" fmla="*/ 361 w 361"/>
                  <a:gd name="T9" fmla="*/ 39 h 58"/>
                  <a:gd name="T10" fmla="*/ 361 w 361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58">
                    <a:moveTo>
                      <a:pt x="361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4" y="30"/>
                      <a:pt x="0" y="40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361" y="39"/>
                      <a:pt x="361" y="39"/>
                      <a:pt x="361" y="39"/>
                    </a:cubicBez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8"/>
              <p:cNvSpPr>
                <a:spLocks/>
              </p:cNvSpPr>
              <p:nvPr/>
            </p:nvSpPr>
            <p:spPr bwMode="auto">
              <a:xfrm rot="5400000">
                <a:off x="7283307" y="3075047"/>
                <a:ext cx="626990" cy="100962"/>
              </a:xfrm>
              <a:custGeom>
                <a:avLst/>
                <a:gdLst>
                  <a:gd name="T0" fmla="*/ 353 w 362"/>
                  <a:gd name="T1" fmla="*/ 24 h 58"/>
                  <a:gd name="T2" fmla="*/ 0 w 362"/>
                  <a:gd name="T3" fmla="*/ 0 h 58"/>
                  <a:gd name="T4" fmla="*/ 0 w 362"/>
                  <a:gd name="T5" fmla="*/ 38 h 58"/>
                  <a:gd name="T6" fmla="*/ 361 w 362"/>
                  <a:gd name="T7" fmla="*/ 58 h 58"/>
                  <a:gd name="T8" fmla="*/ 362 w 362"/>
                  <a:gd name="T9" fmla="*/ 55 h 58"/>
                  <a:gd name="T10" fmla="*/ 353 w 362"/>
                  <a:gd name="T11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2" h="58">
                    <a:moveTo>
                      <a:pt x="353" y="2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1" y="58"/>
                      <a:pt x="361" y="58"/>
                      <a:pt x="361" y="58"/>
                    </a:cubicBezTo>
                    <a:cubicBezTo>
                      <a:pt x="362" y="57"/>
                      <a:pt x="362" y="56"/>
                      <a:pt x="362" y="55"/>
                    </a:cubicBezTo>
                    <a:cubicBezTo>
                      <a:pt x="362" y="40"/>
                      <a:pt x="358" y="30"/>
                      <a:pt x="353" y="2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9"/>
              <p:cNvSpPr>
                <a:spLocks/>
              </p:cNvSpPr>
              <p:nvPr/>
            </p:nvSpPr>
            <p:spPr bwMode="auto">
              <a:xfrm rot="5400000">
                <a:off x="7413900" y="2447691"/>
                <a:ext cx="177050" cy="498958"/>
              </a:xfrm>
              <a:custGeom>
                <a:avLst/>
                <a:gdLst>
                  <a:gd name="T0" fmla="*/ 97 w 102"/>
                  <a:gd name="T1" fmla="*/ 1 h 287"/>
                  <a:gd name="T2" fmla="*/ 72 w 102"/>
                  <a:gd name="T3" fmla="*/ 0 h 287"/>
                  <a:gd name="T4" fmla="*/ 68 w 102"/>
                  <a:gd name="T5" fmla="*/ 4 h 287"/>
                  <a:gd name="T6" fmla="*/ 71 w 102"/>
                  <a:gd name="T7" fmla="*/ 46 h 287"/>
                  <a:gd name="T8" fmla="*/ 71 w 102"/>
                  <a:gd name="T9" fmla="*/ 132 h 287"/>
                  <a:gd name="T10" fmla="*/ 66 w 102"/>
                  <a:gd name="T11" fmla="*/ 141 h 287"/>
                  <a:gd name="T12" fmla="*/ 82 w 102"/>
                  <a:gd name="T13" fmla="*/ 144 h 287"/>
                  <a:gd name="T14" fmla="*/ 73 w 102"/>
                  <a:gd name="T15" fmla="*/ 147 h 287"/>
                  <a:gd name="T16" fmla="*/ 71 w 102"/>
                  <a:gd name="T17" fmla="*/ 155 h 287"/>
                  <a:gd name="T18" fmla="*/ 61 w 102"/>
                  <a:gd name="T19" fmla="*/ 148 h 287"/>
                  <a:gd name="T20" fmla="*/ 51 w 102"/>
                  <a:gd name="T21" fmla="*/ 146 h 287"/>
                  <a:gd name="T22" fmla="*/ 51 w 102"/>
                  <a:gd name="T23" fmla="*/ 146 h 287"/>
                  <a:gd name="T24" fmla="*/ 50 w 102"/>
                  <a:gd name="T25" fmla="*/ 146 h 287"/>
                  <a:gd name="T26" fmla="*/ 41 w 102"/>
                  <a:gd name="T27" fmla="*/ 148 h 287"/>
                  <a:gd name="T28" fmla="*/ 30 w 102"/>
                  <a:gd name="T29" fmla="*/ 155 h 287"/>
                  <a:gd name="T30" fmla="*/ 28 w 102"/>
                  <a:gd name="T31" fmla="*/ 147 h 287"/>
                  <a:gd name="T32" fmla="*/ 20 w 102"/>
                  <a:gd name="T33" fmla="*/ 144 h 287"/>
                  <a:gd name="T34" fmla="*/ 35 w 102"/>
                  <a:gd name="T35" fmla="*/ 141 h 287"/>
                  <a:gd name="T36" fmla="*/ 31 w 102"/>
                  <a:gd name="T37" fmla="*/ 132 h 287"/>
                  <a:gd name="T38" fmla="*/ 31 w 102"/>
                  <a:gd name="T39" fmla="*/ 46 h 287"/>
                  <a:gd name="T40" fmla="*/ 33 w 102"/>
                  <a:gd name="T41" fmla="*/ 4 h 287"/>
                  <a:gd name="T42" fmla="*/ 30 w 102"/>
                  <a:gd name="T43" fmla="*/ 0 h 287"/>
                  <a:gd name="T44" fmla="*/ 4 w 102"/>
                  <a:gd name="T45" fmla="*/ 1 h 287"/>
                  <a:gd name="T46" fmla="*/ 0 w 102"/>
                  <a:gd name="T47" fmla="*/ 7 h 287"/>
                  <a:gd name="T48" fmla="*/ 11 w 102"/>
                  <a:gd name="T49" fmla="*/ 247 h 287"/>
                  <a:gd name="T50" fmla="*/ 24 w 102"/>
                  <a:gd name="T51" fmla="*/ 286 h 287"/>
                  <a:gd name="T52" fmla="*/ 26 w 102"/>
                  <a:gd name="T53" fmla="*/ 255 h 287"/>
                  <a:gd name="T54" fmla="*/ 22 w 102"/>
                  <a:gd name="T55" fmla="*/ 196 h 287"/>
                  <a:gd name="T56" fmla="*/ 51 w 102"/>
                  <a:gd name="T57" fmla="*/ 152 h 287"/>
                  <a:gd name="T58" fmla="*/ 79 w 102"/>
                  <a:gd name="T59" fmla="*/ 196 h 287"/>
                  <a:gd name="T60" fmla="*/ 76 w 102"/>
                  <a:gd name="T61" fmla="*/ 255 h 287"/>
                  <a:gd name="T62" fmla="*/ 78 w 102"/>
                  <a:gd name="T63" fmla="*/ 286 h 287"/>
                  <a:gd name="T64" fmla="*/ 90 w 102"/>
                  <a:gd name="T65" fmla="*/ 247 h 287"/>
                  <a:gd name="T66" fmla="*/ 102 w 102"/>
                  <a:gd name="T67" fmla="*/ 7 h 287"/>
                  <a:gd name="T68" fmla="*/ 97 w 102"/>
                  <a:gd name="T69" fmla="*/ 1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2" h="287">
                    <a:moveTo>
                      <a:pt x="97" y="1"/>
                    </a:moveTo>
                    <a:cubicBezTo>
                      <a:pt x="96" y="1"/>
                      <a:pt x="77" y="0"/>
                      <a:pt x="72" y="0"/>
                    </a:cubicBezTo>
                    <a:cubicBezTo>
                      <a:pt x="67" y="1"/>
                      <a:pt x="68" y="4"/>
                      <a:pt x="68" y="4"/>
                    </a:cubicBezTo>
                    <a:cubicBezTo>
                      <a:pt x="67" y="8"/>
                      <a:pt x="72" y="27"/>
                      <a:pt x="71" y="46"/>
                    </a:cubicBezTo>
                    <a:cubicBezTo>
                      <a:pt x="72" y="56"/>
                      <a:pt x="71" y="126"/>
                      <a:pt x="71" y="132"/>
                    </a:cubicBezTo>
                    <a:cubicBezTo>
                      <a:pt x="71" y="138"/>
                      <a:pt x="66" y="139"/>
                      <a:pt x="66" y="141"/>
                    </a:cubicBezTo>
                    <a:cubicBezTo>
                      <a:pt x="66" y="143"/>
                      <a:pt x="82" y="141"/>
                      <a:pt x="82" y="144"/>
                    </a:cubicBezTo>
                    <a:cubicBezTo>
                      <a:pt x="82" y="147"/>
                      <a:pt x="76" y="146"/>
                      <a:pt x="73" y="147"/>
                    </a:cubicBezTo>
                    <a:cubicBezTo>
                      <a:pt x="71" y="149"/>
                      <a:pt x="73" y="155"/>
                      <a:pt x="71" y="155"/>
                    </a:cubicBezTo>
                    <a:cubicBezTo>
                      <a:pt x="69" y="155"/>
                      <a:pt x="69" y="150"/>
                      <a:pt x="61" y="148"/>
                    </a:cubicBezTo>
                    <a:cubicBezTo>
                      <a:pt x="57" y="147"/>
                      <a:pt x="54" y="146"/>
                      <a:pt x="51" y="146"/>
                    </a:cubicBezTo>
                    <a:cubicBezTo>
                      <a:pt x="51" y="146"/>
                      <a:pt x="51" y="146"/>
                      <a:pt x="51" y="146"/>
                    </a:cubicBezTo>
                    <a:cubicBezTo>
                      <a:pt x="51" y="146"/>
                      <a:pt x="51" y="146"/>
                      <a:pt x="50" y="146"/>
                    </a:cubicBezTo>
                    <a:cubicBezTo>
                      <a:pt x="48" y="146"/>
                      <a:pt x="44" y="147"/>
                      <a:pt x="41" y="148"/>
                    </a:cubicBezTo>
                    <a:cubicBezTo>
                      <a:pt x="33" y="150"/>
                      <a:pt x="32" y="155"/>
                      <a:pt x="30" y="155"/>
                    </a:cubicBezTo>
                    <a:cubicBezTo>
                      <a:pt x="28" y="155"/>
                      <a:pt x="31" y="149"/>
                      <a:pt x="28" y="147"/>
                    </a:cubicBezTo>
                    <a:cubicBezTo>
                      <a:pt x="26" y="146"/>
                      <a:pt x="20" y="147"/>
                      <a:pt x="20" y="144"/>
                    </a:cubicBezTo>
                    <a:cubicBezTo>
                      <a:pt x="20" y="141"/>
                      <a:pt x="35" y="143"/>
                      <a:pt x="35" y="141"/>
                    </a:cubicBezTo>
                    <a:cubicBezTo>
                      <a:pt x="35" y="139"/>
                      <a:pt x="31" y="138"/>
                      <a:pt x="31" y="132"/>
                    </a:cubicBezTo>
                    <a:cubicBezTo>
                      <a:pt x="31" y="126"/>
                      <a:pt x="30" y="56"/>
                      <a:pt x="31" y="46"/>
                    </a:cubicBezTo>
                    <a:cubicBezTo>
                      <a:pt x="30" y="27"/>
                      <a:pt x="34" y="8"/>
                      <a:pt x="33" y="4"/>
                    </a:cubicBezTo>
                    <a:cubicBezTo>
                      <a:pt x="33" y="4"/>
                      <a:pt x="34" y="1"/>
                      <a:pt x="30" y="0"/>
                    </a:cubicBezTo>
                    <a:cubicBezTo>
                      <a:pt x="25" y="0"/>
                      <a:pt x="6" y="1"/>
                      <a:pt x="4" y="1"/>
                    </a:cubicBezTo>
                    <a:cubicBezTo>
                      <a:pt x="3" y="1"/>
                      <a:pt x="0" y="2"/>
                      <a:pt x="0" y="7"/>
                    </a:cubicBezTo>
                    <a:cubicBezTo>
                      <a:pt x="0" y="12"/>
                      <a:pt x="9" y="232"/>
                      <a:pt x="11" y="247"/>
                    </a:cubicBezTo>
                    <a:cubicBezTo>
                      <a:pt x="12" y="255"/>
                      <a:pt x="16" y="287"/>
                      <a:pt x="24" y="286"/>
                    </a:cubicBezTo>
                    <a:cubicBezTo>
                      <a:pt x="28" y="286"/>
                      <a:pt x="26" y="259"/>
                      <a:pt x="26" y="255"/>
                    </a:cubicBezTo>
                    <a:cubicBezTo>
                      <a:pt x="26" y="251"/>
                      <a:pt x="22" y="199"/>
                      <a:pt x="22" y="196"/>
                    </a:cubicBezTo>
                    <a:cubicBezTo>
                      <a:pt x="22" y="193"/>
                      <a:pt x="20" y="153"/>
                      <a:pt x="51" y="152"/>
                    </a:cubicBezTo>
                    <a:cubicBezTo>
                      <a:pt x="82" y="153"/>
                      <a:pt x="79" y="193"/>
                      <a:pt x="79" y="196"/>
                    </a:cubicBezTo>
                    <a:cubicBezTo>
                      <a:pt x="79" y="199"/>
                      <a:pt x="76" y="251"/>
                      <a:pt x="76" y="255"/>
                    </a:cubicBezTo>
                    <a:cubicBezTo>
                      <a:pt x="76" y="259"/>
                      <a:pt x="74" y="286"/>
                      <a:pt x="78" y="286"/>
                    </a:cubicBezTo>
                    <a:cubicBezTo>
                      <a:pt x="85" y="287"/>
                      <a:pt x="89" y="255"/>
                      <a:pt x="90" y="247"/>
                    </a:cubicBezTo>
                    <a:cubicBezTo>
                      <a:pt x="93" y="232"/>
                      <a:pt x="102" y="12"/>
                      <a:pt x="102" y="7"/>
                    </a:cubicBezTo>
                    <a:cubicBezTo>
                      <a:pt x="102" y="2"/>
                      <a:pt x="98" y="1"/>
                      <a:pt x="97" y="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10"/>
              <p:cNvSpPr>
                <a:spLocks/>
              </p:cNvSpPr>
              <p:nvPr/>
            </p:nvSpPr>
            <p:spPr bwMode="auto">
              <a:xfrm rot="5400000">
                <a:off x="6898480" y="2804351"/>
                <a:ext cx="220215" cy="119984"/>
              </a:xfrm>
              <a:custGeom>
                <a:avLst/>
                <a:gdLst>
                  <a:gd name="T0" fmla="*/ 3 w 127"/>
                  <a:gd name="T1" fmla="*/ 1 h 69"/>
                  <a:gd name="T2" fmla="*/ 0 w 127"/>
                  <a:gd name="T3" fmla="*/ 17 h 69"/>
                  <a:gd name="T4" fmla="*/ 114 w 127"/>
                  <a:gd name="T5" fmla="*/ 68 h 69"/>
                  <a:gd name="T6" fmla="*/ 99 w 127"/>
                  <a:gd name="T7" fmla="*/ 51 h 69"/>
                  <a:gd name="T8" fmla="*/ 3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3" y="1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01" y="68"/>
                      <a:pt x="114" y="68"/>
                    </a:cubicBezTo>
                    <a:cubicBezTo>
                      <a:pt x="127" y="69"/>
                      <a:pt x="122" y="63"/>
                      <a:pt x="99" y="51"/>
                    </a:cubicBezTo>
                    <a:cubicBezTo>
                      <a:pt x="77" y="39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11"/>
              <p:cNvSpPr>
                <a:spLocks/>
              </p:cNvSpPr>
              <p:nvPr/>
            </p:nvSpPr>
            <p:spPr bwMode="auto">
              <a:xfrm rot="5400000">
                <a:off x="6978226" y="2783866"/>
                <a:ext cx="141932" cy="97304"/>
              </a:xfrm>
              <a:custGeom>
                <a:avLst/>
                <a:gdLst>
                  <a:gd name="T0" fmla="*/ 1 w 82"/>
                  <a:gd name="T1" fmla="*/ 0 h 56"/>
                  <a:gd name="T2" fmla="*/ 0 w 82"/>
                  <a:gd name="T3" fmla="*/ 15 h 56"/>
                  <a:gd name="T4" fmla="*/ 82 w 82"/>
                  <a:gd name="T5" fmla="*/ 56 h 56"/>
                  <a:gd name="T6" fmla="*/ 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1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6"/>
                      <a:pt x="5" y="13"/>
                      <a:pt x="1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 12"/>
              <p:cNvSpPr>
                <a:spLocks/>
              </p:cNvSpPr>
              <p:nvPr/>
            </p:nvSpPr>
            <p:spPr bwMode="auto">
              <a:xfrm rot="5400000">
                <a:off x="6898480" y="2470005"/>
                <a:ext cx="220215" cy="119984"/>
              </a:xfrm>
              <a:custGeom>
                <a:avLst/>
                <a:gdLst>
                  <a:gd name="T0" fmla="*/ 124 w 127"/>
                  <a:gd name="T1" fmla="*/ 1 h 69"/>
                  <a:gd name="T2" fmla="*/ 127 w 127"/>
                  <a:gd name="T3" fmla="*/ 17 h 69"/>
                  <a:gd name="T4" fmla="*/ 13 w 127"/>
                  <a:gd name="T5" fmla="*/ 68 h 69"/>
                  <a:gd name="T6" fmla="*/ 27 w 127"/>
                  <a:gd name="T7" fmla="*/ 51 h 69"/>
                  <a:gd name="T8" fmla="*/ 124 w 127"/>
                  <a:gd name="T9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69">
                    <a:moveTo>
                      <a:pt x="124" y="1"/>
                    </a:moveTo>
                    <a:cubicBezTo>
                      <a:pt x="127" y="17"/>
                      <a:pt x="127" y="17"/>
                      <a:pt x="127" y="17"/>
                    </a:cubicBezTo>
                    <a:cubicBezTo>
                      <a:pt x="127" y="17"/>
                      <a:pt x="26" y="68"/>
                      <a:pt x="13" y="68"/>
                    </a:cubicBezTo>
                    <a:cubicBezTo>
                      <a:pt x="0" y="69"/>
                      <a:pt x="5" y="63"/>
                      <a:pt x="27" y="51"/>
                    </a:cubicBezTo>
                    <a:cubicBezTo>
                      <a:pt x="49" y="39"/>
                      <a:pt x="123" y="0"/>
                      <a:pt x="124" y="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13"/>
              <p:cNvSpPr>
                <a:spLocks/>
              </p:cNvSpPr>
              <p:nvPr/>
            </p:nvSpPr>
            <p:spPr bwMode="auto">
              <a:xfrm rot="5400000">
                <a:off x="6978226" y="2511707"/>
                <a:ext cx="141932" cy="97304"/>
              </a:xfrm>
              <a:custGeom>
                <a:avLst/>
                <a:gdLst>
                  <a:gd name="T0" fmla="*/ 81 w 82"/>
                  <a:gd name="T1" fmla="*/ 0 h 56"/>
                  <a:gd name="T2" fmla="*/ 82 w 82"/>
                  <a:gd name="T3" fmla="*/ 15 h 56"/>
                  <a:gd name="T4" fmla="*/ 0 w 82"/>
                  <a:gd name="T5" fmla="*/ 56 h 56"/>
                  <a:gd name="T6" fmla="*/ 81 w 82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56">
                    <a:moveTo>
                      <a:pt x="81" y="0"/>
                    </a:moveTo>
                    <a:cubicBezTo>
                      <a:pt x="82" y="15"/>
                      <a:pt x="82" y="15"/>
                      <a:pt x="82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77" y="13"/>
                      <a:pt x="81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14"/>
              <p:cNvSpPr>
                <a:spLocks/>
              </p:cNvSpPr>
              <p:nvPr/>
            </p:nvSpPr>
            <p:spPr bwMode="auto">
              <a:xfrm rot="5400000">
                <a:off x="7353542" y="2615596"/>
                <a:ext cx="83404" cy="163149"/>
              </a:xfrm>
              <a:custGeom>
                <a:avLst/>
                <a:gdLst>
                  <a:gd name="T0" fmla="*/ 114 w 114"/>
                  <a:gd name="T1" fmla="*/ 35 h 223"/>
                  <a:gd name="T2" fmla="*/ 57 w 114"/>
                  <a:gd name="T3" fmla="*/ 0 h 223"/>
                  <a:gd name="T4" fmla="*/ 57 w 114"/>
                  <a:gd name="T5" fmla="*/ 0 h 223"/>
                  <a:gd name="T6" fmla="*/ 57 w 114"/>
                  <a:gd name="T7" fmla="*/ 0 h 223"/>
                  <a:gd name="T8" fmla="*/ 0 w 114"/>
                  <a:gd name="T9" fmla="*/ 35 h 223"/>
                  <a:gd name="T10" fmla="*/ 22 w 114"/>
                  <a:gd name="T11" fmla="*/ 223 h 223"/>
                  <a:gd name="T12" fmla="*/ 55 w 114"/>
                  <a:gd name="T13" fmla="*/ 204 h 223"/>
                  <a:gd name="T14" fmla="*/ 57 w 114"/>
                  <a:gd name="T15" fmla="*/ 204 h 223"/>
                  <a:gd name="T16" fmla="*/ 93 w 114"/>
                  <a:gd name="T17" fmla="*/ 223 h 223"/>
                  <a:gd name="T18" fmla="*/ 114 w 114"/>
                  <a:gd name="T19" fmla="*/ 3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223">
                    <a:moveTo>
                      <a:pt x="114" y="35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0" y="35"/>
                    </a:lnTo>
                    <a:lnTo>
                      <a:pt x="22" y="223"/>
                    </a:lnTo>
                    <a:lnTo>
                      <a:pt x="55" y="204"/>
                    </a:lnTo>
                    <a:lnTo>
                      <a:pt x="57" y="204"/>
                    </a:lnTo>
                    <a:lnTo>
                      <a:pt x="93" y="223"/>
                    </a:lnTo>
                    <a:lnTo>
                      <a:pt x="114" y="3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reeform 15"/>
              <p:cNvSpPr>
                <a:spLocks/>
              </p:cNvSpPr>
              <p:nvPr/>
            </p:nvSpPr>
            <p:spPr bwMode="auto">
              <a:xfrm rot="5400000">
                <a:off x="7173566" y="3092605"/>
                <a:ext cx="521638" cy="102425"/>
              </a:xfrm>
              <a:custGeom>
                <a:avLst/>
                <a:gdLst>
                  <a:gd name="T0" fmla="*/ 1 w 301"/>
                  <a:gd name="T1" fmla="*/ 59 h 59"/>
                  <a:gd name="T2" fmla="*/ 285 w 301"/>
                  <a:gd name="T3" fmla="*/ 11 h 59"/>
                  <a:gd name="T4" fmla="*/ 301 w 301"/>
                  <a:gd name="T5" fmla="*/ 0 h 59"/>
                  <a:gd name="T6" fmla="*/ 0 w 301"/>
                  <a:gd name="T7" fmla="*/ 51 h 59"/>
                  <a:gd name="T8" fmla="*/ 1 w 301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1" h="59">
                    <a:moveTo>
                      <a:pt x="1" y="59"/>
                    </a:moveTo>
                    <a:cubicBezTo>
                      <a:pt x="285" y="11"/>
                      <a:pt x="285" y="11"/>
                      <a:pt x="285" y="11"/>
                    </a:cubicBezTo>
                    <a:cubicBezTo>
                      <a:pt x="290" y="8"/>
                      <a:pt x="295" y="4"/>
                      <a:pt x="301" y="0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" y="5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16"/>
              <p:cNvSpPr>
                <a:spLocks/>
              </p:cNvSpPr>
              <p:nvPr/>
            </p:nvSpPr>
            <p:spPr bwMode="auto">
              <a:xfrm rot="5400000">
                <a:off x="7174297" y="2198578"/>
                <a:ext cx="520175" cy="102425"/>
              </a:xfrm>
              <a:custGeom>
                <a:avLst/>
                <a:gdLst>
                  <a:gd name="T0" fmla="*/ 300 w 300"/>
                  <a:gd name="T1" fmla="*/ 51 h 59"/>
                  <a:gd name="T2" fmla="*/ 0 w 300"/>
                  <a:gd name="T3" fmla="*/ 0 h 59"/>
                  <a:gd name="T4" fmla="*/ 15 w 300"/>
                  <a:gd name="T5" fmla="*/ 11 h 59"/>
                  <a:gd name="T6" fmla="*/ 299 w 300"/>
                  <a:gd name="T7" fmla="*/ 59 h 59"/>
                  <a:gd name="T8" fmla="*/ 300 w 300"/>
                  <a:gd name="T9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59">
                    <a:moveTo>
                      <a:pt x="300" y="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4"/>
                      <a:pt x="11" y="8"/>
                      <a:pt x="15" y="11"/>
                    </a:cubicBezTo>
                    <a:cubicBezTo>
                      <a:pt x="299" y="59"/>
                      <a:pt x="299" y="59"/>
                      <a:pt x="299" y="59"/>
                    </a:cubicBezTo>
                    <a:lnTo>
                      <a:pt x="300" y="51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Freeform 17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0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Freeform 18"/>
              <p:cNvSpPr>
                <a:spLocks/>
              </p:cNvSpPr>
              <p:nvPr/>
            </p:nvSpPr>
            <p:spPr bwMode="auto">
              <a:xfrm rot="5400000">
                <a:off x="6940914" y="2696804"/>
                <a:ext cx="3658" cy="1463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2 h 2"/>
                  <a:gd name="T4" fmla="*/ 2 w 5"/>
                  <a:gd name="T5" fmla="*/ 0 h 2"/>
                  <a:gd name="T6" fmla="*/ 0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Freeform 19"/>
              <p:cNvSpPr>
                <a:spLocks/>
              </p:cNvSpPr>
              <p:nvPr/>
            </p:nvSpPr>
            <p:spPr bwMode="auto">
              <a:xfrm rot="5400000">
                <a:off x="6656317" y="2685830"/>
                <a:ext cx="561877" cy="22680"/>
              </a:xfrm>
              <a:custGeom>
                <a:avLst/>
                <a:gdLst>
                  <a:gd name="T0" fmla="*/ 247 w 324"/>
                  <a:gd name="T1" fmla="*/ 7 h 13"/>
                  <a:gd name="T2" fmla="*/ 235 w 324"/>
                  <a:gd name="T3" fmla="*/ 7 h 13"/>
                  <a:gd name="T4" fmla="*/ 235 w 324"/>
                  <a:gd name="T5" fmla="*/ 0 h 13"/>
                  <a:gd name="T6" fmla="*/ 90 w 324"/>
                  <a:gd name="T7" fmla="*/ 0 h 13"/>
                  <a:gd name="T8" fmla="*/ 90 w 324"/>
                  <a:gd name="T9" fmla="*/ 9 h 13"/>
                  <a:gd name="T10" fmla="*/ 78 w 324"/>
                  <a:gd name="T11" fmla="*/ 9 h 13"/>
                  <a:gd name="T12" fmla="*/ 78 w 324"/>
                  <a:gd name="T13" fmla="*/ 1 h 13"/>
                  <a:gd name="T14" fmla="*/ 0 w 324"/>
                  <a:gd name="T15" fmla="*/ 1 h 13"/>
                  <a:gd name="T16" fmla="*/ 1 w 324"/>
                  <a:gd name="T17" fmla="*/ 5 h 13"/>
                  <a:gd name="T18" fmla="*/ 74 w 324"/>
                  <a:gd name="T19" fmla="*/ 5 h 13"/>
                  <a:gd name="T20" fmla="*/ 74 w 324"/>
                  <a:gd name="T21" fmla="*/ 13 h 13"/>
                  <a:gd name="T22" fmla="*/ 94 w 324"/>
                  <a:gd name="T23" fmla="*/ 13 h 13"/>
                  <a:gd name="T24" fmla="*/ 94 w 324"/>
                  <a:gd name="T25" fmla="*/ 4 h 13"/>
                  <a:gd name="T26" fmla="*/ 145 w 324"/>
                  <a:gd name="T27" fmla="*/ 4 h 13"/>
                  <a:gd name="T28" fmla="*/ 147 w 324"/>
                  <a:gd name="T29" fmla="*/ 3 h 13"/>
                  <a:gd name="T30" fmla="*/ 148 w 324"/>
                  <a:gd name="T31" fmla="*/ 4 h 13"/>
                  <a:gd name="T32" fmla="*/ 176 w 324"/>
                  <a:gd name="T33" fmla="*/ 4 h 13"/>
                  <a:gd name="T34" fmla="*/ 176 w 324"/>
                  <a:gd name="T35" fmla="*/ 3 h 13"/>
                  <a:gd name="T36" fmla="*/ 178 w 324"/>
                  <a:gd name="T37" fmla="*/ 4 h 13"/>
                  <a:gd name="T38" fmla="*/ 231 w 324"/>
                  <a:gd name="T39" fmla="*/ 4 h 13"/>
                  <a:gd name="T40" fmla="*/ 231 w 324"/>
                  <a:gd name="T41" fmla="*/ 11 h 13"/>
                  <a:gd name="T42" fmla="*/ 251 w 324"/>
                  <a:gd name="T43" fmla="*/ 11 h 13"/>
                  <a:gd name="T44" fmla="*/ 251 w 324"/>
                  <a:gd name="T45" fmla="*/ 4 h 13"/>
                  <a:gd name="T46" fmla="*/ 323 w 324"/>
                  <a:gd name="T47" fmla="*/ 4 h 13"/>
                  <a:gd name="T48" fmla="*/ 324 w 324"/>
                  <a:gd name="T49" fmla="*/ 0 h 13"/>
                  <a:gd name="T50" fmla="*/ 247 w 324"/>
                  <a:gd name="T51" fmla="*/ 0 h 13"/>
                  <a:gd name="T52" fmla="*/ 247 w 324"/>
                  <a:gd name="T5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3">
                    <a:moveTo>
                      <a:pt x="247" y="7"/>
                    </a:move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78" y="9"/>
                      <a:pt x="78" y="9"/>
                      <a:pt x="78" y="9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7" y="3"/>
                      <a:pt x="147" y="3"/>
                      <a:pt x="147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76" y="4"/>
                      <a:pt x="176" y="4"/>
                      <a:pt x="176" y="4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8" y="4"/>
                      <a:pt x="178" y="4"/>
                      <a:pt x="178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231" y="11"/>
                      <a:pt x="231" y="11"/>
                      <a:pt x="231" y="11"/>
                    </a:cubicBezTo>
                    <a:cubicBezTo>
                      <a:pt x="251" y="11"/>
                      <a:pt x="251" y="11"/>
                      <a:pt x="251" y="11"/>
                    </a:cubicBezTo>
                    <a:cubicBezTo>
                      <a:pt x="251" y="4"/>
                      <a:pt x="251" y="4"/>
                      <a:pt x="251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3"/>
                      <a:pt x="324" y="2"/>
                      <a:pt x="324" y="0"/>
                    </a:cubicBezTo>
                    <a:cubicBezTo>
                      <a:pt x="247" y="0"/>
                      <a:pt x="247" y="0"/>
                      <a:pt x="247" y="0"/>
                    </a:cubicBezTo>
                    <a:lnTo>
                      <a:pt x="247" y="7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7807324" y="2515776"/>
                <a:ext cx="0" cy="38100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41393B"/>
      </a:dk2>
      <a:lt2>
        <a:srgbClr val="FF0000"/>
      </a:lt2>
      <a:accent1>
        <a:srgbClr val="00B050"/>
      </a:accent1>
      <a:accent2>
        <a:srgbClr val="D0D006"/>
      </a:accent2>
      <a:accent3>
        <a:srgbClr val="FFFF00"/>
      </a:accent3>
      <a:accent4>
        <a:srgbClr val="FC9B00"/>
      </a:accent4>
      <a:accent5>
        <a:srgbClr val="67A3A7"/>
      </a:accent5>
      <a:accent6>
        <a:srgbClr val="00B0F0"/>
      </a:accent6>
      <a:hlink>
        <a:srgbClr val="F4BB93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A7F"/>
      </a:dk2>
      <a:lt2>
        <a:srgbClr val="F8E400"/>
      </a:lt2>
      <a:accent1>
        <a:srgbClr val="E54C3C"/>
      </a:accent1>
      <a:accent2>
        <a:srgbClr val="56BCD7"/>
      </a:accent2>
      <a:accent3>
        <a:srgbClr val="EB8226"/>
      </a:accent3>
      <a:accent4>
        <a:srgbClr val="A54C95"/>
      </a:accent4>
      <a:accent5>
        <a:srgbClr val="2D3E50"/>
      </a:accent5>
      <a:accent6>
        <a:srgbClr val="A0C200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A7F"/>
      </a:dk2>
      <a:lt2>
        <a:srgbClr val="F8E400"/>
      </a:lt2>
      <a:accent1>
        <a:srgbClr val="EF4231"/>
      </a:accent1>
      <a:accent2>
        <a:srgbClr val="56BCD7"/>
      </a:accent2>
      <a:accent3>
        <a:srgbClr val="FA8D2C"/>
      </a:accent3>
      <a:accent4>
        <a:srgbClr val="A54C95"/>
      </a:accent4>
      <a:accent5>
        <a:srgbClr val="2D3E50"/>
      </a:accent5>
      <a:accent6>
        <a:srgbClr val="99A44A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A7F"/>
    </a:dk2>
    <a:lt2>
      <a:srgbClr val="F8E400"/>
    </a:lt2>
    <a:accent1>
      <a:srgbClr val="EF4231"/>
    </a:accent1>
    <a:accent2>
      <a:srgbClr val="56BCD7"/>
    </a:accent2>
    <a:accent3>
      <a:srgbClr val="FA8D2C"/>
    </a:accent3>
    <a:accent4>
      <a:srgbClr val="A54C95"/>
    </a:accent4>
    <a:accent5>
      <a:srgbClr val="2D3E50"/>
    </a:accent5>
    <a:accent6>
      <a:srgbClr val="99A44A"/>
    </a:accent6>
    <a:hlink>
      <a:srgbClr val="5B6871"/>
    </a:hlink>
    <a:folHlink>
      <a:srgbClr val="37373E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A7F"/>
    </a:dk2>
    <a:lt2>
      <a:srgbClr val="F8E400"/>
    </a:lt2>
    <a:accent1>
      <a:srgbClr val="E54C3C"/>
    </a:accent1>
    <a:accent2>
      <a:srgbClr val="56BCD7"/>
    </a:accent2>
    <a:accent3>
      <a:srgbClr val="EB8226"/>
    </a:accent3>
    <a:accent4>
      <a:srgbClr val="A54C95"/>
    </a:accent4>
    <a:accent5>
      <a:srgbClr val="2D3E50"/>
    </a:accent5>
    <a:accent6>
      <a:srgbClr val="A0C200"/>
    </a:accent6>
    <a:hlink>
      <a:srgbClr val="5B6871"/>
    </a:hlink>
    <a:folHlink>
      <a:srgbClr val="37373E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A7F"/>
    </a:dk2>
    <a:lt2>
      <a:srgbClr val="F8E400"/>
    </a:lt2>
    <a:accent1>
      <a:srgbClr val="E54C3C"/>
    </a:accent1>
    <a:accent2>
      <a:srgbClr val="56BCD7"/>
    </a:accent2>
    <a:accent3>
      <a:srgbClr val="EB8226"/>
    </a:accent3>
    <a:accent4>
      <a:srgbClr val="A54C95"/>
    </a:accent4>
    <a:accent5>
      <a:srgbClr val="2D3E50"/>
    </a:accent5>
    <a:accent6>
      <a:srgbClr val="A0C200"/>
    </a:accent6>
    <a:hlink>
      <a:srgbClr val="5B6871"/>
    </a:hlink>
    <a:folHlink>
      <a:srgbClr val="37373E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A7F"/>
    </a:dk2>
    <a:lt2>
      <a:srgbClr val="F8E400"/>
    </a:lt2>
    <a:accent1>
      <a:srgbClr val="E54C3C"/>
    </a:accent1>
    <a:accent2>
      <a:srgbClr val="56BCD7"/>
    </a:accent2>
    <a:accent3>
      <a:srgbClr val="EB8226"/>
    </a:accent3>
    <a:accent4>
      <a:srgbClr val="A54C95"/>
    </a:accent4>
    <a:accent5>
      <a:srgbClr val="2D3E50"/>
    </a:accent5>
    <a:accent6>
      <a:srgbClr val="A0C200"/>
    </a:accent6>
    <a:hlink>
      <a:srgbClr val="5B6871"/>
    </a:hlink>
    <a:folHlink>
      <a:srgbClr val="37373E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A7F"/>
    </a:dk2>
    <a:lt2>
      <a:srgbClr val="F8E400"/>
    </a:lt2>
    <a:accent1>
      <a:srgbClr val="E54C3C"/>
    </a:accent1>
    <a:accent2>
      <a:srgbClr val="56BCD7"/>
    </a:accent2>
    <a:accent3>
      <a:srgbClr val="EB8226"/>
    </a:accent3>
    <a:accent4>
      <a:srgbClr val="A54C95"/>
    </a:accent4>
    <a:accent5>
      <a:srgbClr val="2D3E50"/>
    </a:accent5>
    <a:accent6>
      <a:srgbClr val="A0C200"/>
    </a:accent6>
    <a:hlink>
      <a:srgbClr val="5B6871"/>
    </a:hlink>
    <a:folHlink>
      <a:srgbClr val="3737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5423</TotalTime>
  <Words>234</Words>
  <Application>Microsoft Macintosh PowerPoint</Application>
  <PresentationFormat>Custom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Open Sans</vt:lpstr>
      <vt:lpstr>Segoe UI</vt:lpstr>
      <vt:lpstr>Arial</vt:lpstr>
      <vt:lpstr>Office Theme</vt:lpstr>
      <vt:lpstr>1_Office Theme</vt:lpstr>
      <vt:lpstr>2_Office Theme</vt:lpstr>
      <vt:lpstr>AGAINST THE MAINSTREAM CONCEPT</vt:lpstr>
      <vt:lpstr>Against the Mainstream Concept</vt:lpstr>
      <vt:lpstr>Against the Mainstream Concept</vt:lpstr>
      <vt:lpstr>Against the Mainstream Concept</vt:lpstr>
      <vt:lpstr>Against the Mainstream Concept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German Viera</cp:lastModifiedBy>
  <cp:revision>128</cp:revision>
  <dcterms:created xsi:type="dcterms:W3CDTF">2013-09-12T13:05:01Z</dcterms:created>
  <dcterms:modified xsi:type="dcterms:W3CDTF">2016-02-08T22:59:55Z</dcterms:modified>
</cp:coreProperties>
</file>